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6.xml" ContentType="application/vnd.openxmlformats-officedocument.presentationml.tags+xml"/>
  <Override PartName="/ppt/tags/tag18.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85" r:id="rId5"/>
    <p:sldId id="273" r:id="rId6"/>
    <p:sldId id="265" r:id="rId7"/>
    <p:sldId id="266" r:id="rId8"/>
    <p:sldId id="272" r:id="rId9"/>
    <p:sldId id="267" r:id="rId10"/>
    <p:sldId id="259" r:id="rId11"/>
    <p:sldId id="274" r:id="rId12"/>
    <p:sldId id="268" r:id="rId13"/>
    <p:sldId id="281" r:id="rId14"/>
    <p:sldId id="282" r:id="rId15"/>
    <p:sldId id="283" r:id="rId16"/>
    <p:sldId id="264" r:id="rId17"/>
    <p:sldId id="260" r:id="rId18"/>
    <p:sldId id="284" r:id="rId19"/>
    <p:sldId id="286" r:id="rId20"/>
    <p:sldId id="287" r:id="rId21"/>
    <p:sldId id="288" r:id="rId22"/>
    <p:sldId id="289" r:id="rId23"/>
    <p:sldId id="261" r:id="rId24"/>
    <p:sldId id="290" r:id="rId25"/>
    <p:sldId id="269" r:id="rId26"/>
    <p:sldId id="270" r:id="rId27"/>
    <p:sldId id="271" r:id="rId28"/>
    <p:sldId id="275" r:id="rId29"/>
    <p:sldId id="262" r:id="rId30"/>
    <p:sldId id="276" r:id="rId31"/>
    <p:sldId id="277" r:id="rId32"/>
    <p:sldId id="278" r:id="rId33"/>
    <p:sldId id="279" r:id="rId34"/>
    <p:sldId id="280" r:id="rId35"/>
    <p:sldId id="291"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84F"/>
    <a:srgbClr val="061D42"/>
    <a:srgbClr val="14619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1" autoAdjust="0"/>
    <p:restoredTop sz="96856" autoAdjust="0"/>
  </p:normalViewPr>
  <p:slideViewPr>
    <p:cSldViewPr snapToGrid="0">
      <p:cViewPr varScale="1">
        <p:scale>
          <a:sx n="107" d="100"/>
          <a:sy n="107" d="100"/>
        </p:scale>
        <p:origin x="-888" y="-84"/>
      </p:cViewPr>
      <p:guideLst>
        <p:guide orient="horz" pos="2160"/>
        <p:guide pos="3840"/>
      </p:guideLst>
    </p:cSldViewPr>
  </p:slideViewPr>
  <p:notesTextViewPr>
    <p:cViewPr>
      <p:scale>
        <a:sx n="1" d="1"/>
        <a:sy n="1" d="1"/>
      </p:scale>
      <p:origin x="0" y="102"/>
    </p:cViewPr>
  </p:notesTextViewPr>
  <p:sorterViewPr>
    <p:cViewPr>
      <p:scale>
        <a:sx n="54" d="100"/>
        <a:sy n="54"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E6B90-20AF-44F6-9DD4-8161FD57F71D}"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41B80-9B67-49C1-A7AC-2C834BE9E0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14</a:t>
            </a:fld>
            <a:endParaRPr lang="zh-CN" alt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4ED96B-6651-43F6-B5FF-BE1A2E4A4DFC}" type="slidenum">
              <a:rPr lang="zh-CN" altLang="en-US" smtClean="0"/>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4ED96B-6651-43F6-B5FF-BE1A2E4A4DFC}" type="slidenum">
              <a:rPr lang="zh-CN" altLang="en-US" smtClean="0"/>
              <a:pPr/>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2332BAFF-BACF-4942-9147-3B08F851C65B}" type="slidenum">
              <a:rPr lang="zh-CN" altLang="en-US">
                <a:latin typeface="Calibri" panose="020F0502020204030204" pitchFamily="34" charset="0"/>
              </a:rPr>
              <a:pPr/>
              <a:t>20</a:t>
            </a:fld>
            <a:endParaRPr lang="zh-CN"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1C8835-AACF-43FA-90D3-EA0A084CC16F}" type="slidenum">
              <a:rPr lang="zh-CN" altLang="en-US" smtClean="0"/>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1C8835-AACF-43FA-90D3-EA0A084CC16F}" type="slidenum">
              <a:rPr lang="zh-CN" altLang="en-US" smtClean="0"/>
              <a:pPr/>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1C8835-AACF-43FA-90D3-EA0A084CC16F}" type="slidenum">
              <a:rPr lang="zh-CN" altLang="en-US" smtClean="0"/>
              <a:pPr/>
              <a:t>24</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25</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FBFE9F8-6602-449B-A373-F3AC4FE00F1A}"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26</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31</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32</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33</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34</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DE341B80-9B67-49C1-A7AC-2C834BE9E089}" type="slidenum">
              <a:rPr lang="zh-CN" altLang="en-US" smtClean="0"/>
              <a:pPr/>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5340" y="158091"/>
            <a:ext cx="10515600" cy="566528"/>
          </a:xfrm>
        </p:spPr>
        <p:txBody>
          <a:bodyPr>
            <a:normAutofit/>
          </a:bodyPr>
          <a:lstStyle>
            <a:lvl1pPr>
              <a:defRPr sz="28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724619"/>
            <a:ext cx="12192000" cy="599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notesSlide" Target="../notesSlides/notesSlide15.xml"/><Relationship Id="rId5" Type="http://schemas.openxmlformats.org/officeDocument/2006/relationships/tags" Target="../tags/tag19.xml"/><Relationship Id="rId10" Type="http://schemas.openxmlformats.org/officeDocument/2006/relationships/slideLayout" Target="../slideLayouts/slideLayout6.xml"/><Relationship Id="rId4" Type="http://schemas.openxmlformats.org/officeDocument/2006/relationships/tags" Target="../tags/tag18.xml"/><Relationship Id="rId9"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notesSlide" Target="../notesSlides/notesSlide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6.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234921" y="2279660"/>
            <a:ext cx="8504288" cy="958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7200" b="1" dirty="0" smtClean="0">
                <a:solidFill>
                  <a:schemeClr val="bg1"/>
                </a:solidFill>
                <a:effectLst>
                  <a:outerShdw blurRad="38100" dist="38100" dir="2700000" algn="tl">
                    <a:srgbClr val="000000">
                      <a:alpha val="43137"/>
                    </a:srgbClr>
                  </a:outerShdw>
                </a:effectLst>
                <a:latin typeface="+mn-ea"/>
                <a:ea typeface="+mn-ea"/>
              </a:rPr>
              <a:t>蓝色时尚商务</a:t>
            </a:r>
            <a:r>
              <a:rPr lang="en-US" altLang="zh-CN" sz="7200" b="1" dirty="0" smtClean="0">
                <a:solidFill>
                  <a:schemeClr val="bg1"/>
                </a:solidFill>
                <a:effectLst>
                  <a:outerShdw blurRad="38100" dist="38100" dir="2700000" algn="tl">
                    <a:srgbClr val="000000">
                      <a:alpha val="43137"/>
                    </a:srgbClr>
                  </a:outerShdw>
                </a:effectLst>
                <a:latin typeface="+mn-ea"/>
                <a:ea typeface="+mn-ea"/>
              </a:rPr>
              <a:t>PPT</a:t>
            </a:r>
            <a:endParaRPr lang="zh-CN" altLang="en-US" sz="7200" b="1" dirty="0">
              <a:solidFill>
                <a:schemeClr val="bg1"/>
              </a:solidFill>
              <a:effectLst>
                <a:outerShdw blurRad="38100" dist="38100" dir="2700000" algn="tl">
                  <a:srgbClr val="000000">
                    <a:alpha val="43137"/>
                  </a:srgbClr>
                </a:outerShdw>
              </a:effectLst>
              <a:latin typeface="+mn-ea"/>
              <a:ea typeface="+mn-ea"/>
            </a:endParaRPr>
          </a:p>
        </p:txBody>
      </p:sp>
      <p:sp>
        <p:nvSpPr>
          <p:cNvPr id="3" name="Rectangle 4"/>
          <p:cNvSpPr txBox="1">
            <a:spLocks noChangeArrowheads="1"/>
          </p:cNvSpPr>
          <p:nvPr/>
        </p:nvSpPr>
        <p:spPr bwMode="auto">
          <a:xfrm>
            <a:off x="6016154" y="1741671"/>
            <a:ext cx="5723055" cy="5038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400" b="0" dirty="0" smtClean="0">
                <a:latin typeface="+mn-ea"/>
                <a:ea typeface="+mn-ea"/>
              </a:rPr>
              <a:t>添加您的公司名称</a:t>
            </a:r>
            <a:endParaRPr lang="zh-CN" altLang="zh-CN" sz="2400" b="0" dirty="0">
              <a:latin typeface="+mn-ea"/>
              <a:ea typeface="+mn-ea"/>
            </a:endParaRPr>
          </a:p>
        </p:txBody>
      </p:sp>
      <p:sp>
        <p:nvSpPr>
          <p:cNvPr id="4" name="TextBox 7"/>
          <p:cNvSpPr>
            <a:spLocks noChangeArrowheads="1"/>
          </p:cNvSpPr>
          <p:nvPr/>
        </p:nvSpPr>
        <p:spPr bwMode="auto">
          <a:xfrm>
            <a:off x="4438781" y="3373379"/>
            <a:ext cx="7300428" cy="205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a:defRPr/>
            </a:pPr>
            <a:r>
              <a:rPr lang="en-US" altLang="zh-CN"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NO PRACTICAL COMPLETE FRAMEWORK FOR DYNAMIC PPT TEMPLATE</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p:cNvGrpSpPr/>
          <p:nvPr/>
        </p:nvGrpSpPr>
        <p:grpSpPr>
          <a:xfrm>
            <a:off x="8900541" y="5851309"/>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ysClr val="window" lastClr="FFFFFF">
                <a:lumMod val="85000"/>
              </a:sysClr>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565">
                <a:defRPr/>
              </a:pPr>
              <a:endParaRPr lang="zh-CN" altLang="en-US" sz="2400" kern="0">
                <a:solidFill>
                  <a:sysClr val="window" lastClr="FFFFFF"/>
                </a:solidFill>
                <a:latin typeface="Agency FB" panose="020B0503020202020204"/>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lstStyle/>
            <a:p>
              <a:pPr defTabSz="1218565"/>
              <a:endParaRPr lang="zh-CN" altLang="en-US" sz="2400"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汇报者：</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85095" y="1297024"/>
              <a:ext cx="738336" cy="217600"/>
            </a:xfrm>
            <a:prstGeom prst="rect">
              <a:avLst/>
            </a:prstGeom>
            <a:noFill/>
          </p:spPr>
          <p:txBody>
            <a:bodyPr wrap="none" lIns="91412" tIns="45706" rIns="91412" bIns="45706" rtlCol="0">
              <a:spAutoFit/>
            </a:bodyPr>
            <a:lstStyle/>
            <a:p>
              <a:pPr algn="l"/>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亮亮图文</a:t>
              </a:r>
              <a:endPar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10" name="Blazo - Best Moments (feat. Kondor)">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811829" y="-304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par>
                                <p:cTn id="18" presetID="22" presetClass="entr" presetSubtype="8" fill="hold" grpId="0" nodeType="withEffect">
                                  <p:stCondLst>
                                    <p:cond delay="7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800"/>
                                        <p:tgtEl>
                                          <p:spTgt spid="4"/>
                                        </p:tgtEl>
                                      </p:cBhvr>
                                    </p:animEffect>
                                  </p:childTnLst>
                                </p:cTn>
                              </p:par>
                            </p:childTnLst>
                          </p:cTn>
                        </p:par>
                        <p:par>
                          <p:cTn id="21" fill="hold">
                            <p:stCondLst>
                              <p:cond delay="2299"/>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 fill="hold"/>
                                        <p:tgtEl>
                                          <p:spTgt spid="5"/>
                                        </p:tgtEl>
                                        <p:attrNameLst>
                                          <p:attrName>ppt_w</p:attrName>
                                        </p:attrNameLst>
                                      </p:cBhvr>
                                      <p:tavLst>
                                        <p:tav tm="0">
                                          <p:val>
                                            <p:fltVal val="0"/>
                                          </p:val>
                                        </p:tav>
                                        <p:tav tm="100000">
                                          <p:val>
                                            <p:strVal val="#ppt_w"/>
                                          </p:val>
                                        </p:tav>
                                      </p:tavLst>
                                    </p:anim>
                                    <p:anim calcmode="lin" valueType="num">
                                      <p:cBhvr>
                                        <p:cTn id="25" dur="100" fill="hold"/>
                                        <p:tgtEl>
                                          <p:spTgt spid="5"/>
                                        </p:tgtEl>
                                        <p:attrNameLst>
                                          <p:attrName>ppt_h</p:attrName>
                                        </p:attrNameLst>
                                      </p:cBhvr>
                                      <p:tavLst>
                                        <p:tav tm="0">
                                          <p:val>
                                            <p:fltVal val="0"/>
                                          </p:val>
                                        </p:tav>
                                        <p:tav tm="100000">
                                          <p:val>
                                            <p:strVal val="#ppt_h"/>
                                          </p:val>
                                        </p:tav>
                                      </p:tavLst>
                                    </p:anim>
                                    <p:animEffect transition="in" filter="fade">
                                      <p:cBhvr>
                                        <p:cTn id="26" dur="100"/>
                                        <p:tgtEl>
                                          <p:spTgt spid="5"/>
                                        </p:tgtEl>
                                      </p:cBhvr>
                                    </p:animEffect>
                                  </p:childTnLst>
                                </p:cTn>
                              </p:par>
                              <p:par>
                                <p:cTn id="27" presetID="6" presetClass="emph" presetSubtype="0" fill="hold" nodeType="withEffect">
                                  <p:stCondLst>
                                    <p:cond delay="100"/>
                                  </p:stCondLst>
                                  <p:childTnLst>
                                    <p:animScale>
                                      <p:cBhvr>
                                        <p:cTn id="28" dur="100" fill="hold"/>
                                        <p:tgtEl>
                                          <p:spTgt spid="5"/>
                                        </p:tgtEl>
                                      </p:cBhvr>
                                      <p:by x="110000" y="110000"/>
                                    </p:animScale>
                                  </p:childTnLst>
                                </p:cTn>
                              </p:par>
                              <p:par>
                                <p:cTn id="29" presetID="6" presetClass="emph" presetSubtype="0" fill="hold" nodeType="withEffect">
                                  <p:stCondLst>
                                    <p:cond delay="200"/>
                                  </p:stCondLst>
                                  <p:childTnLst>
                                    <p:animScale>
                                      <p:cBhvr>
                                        <p:cTn id="30" dur="200" fill="hold"/>
                                        <p:tgtEl>
                                          <p:spTgt spid="5"/>
                                        </p:tgtEl>
                                      </p:cBhvr>
                                      <p:by x="90000" y="90000"/>
                                    </p:animScale>
                                  </p:childTnLst>
                                </p:cTn>
                              </p:par>
                              <p:par>
                                <p:cTn id="31" presetID="6" presetClass="emph" presetSubtype="0" fill="hold" nodeType="withEffect">
                                  <p:stCondLst>
                                    <p:cond delay="400"/>
                                  </p:stCondLst>
                                  <p:childTnLst>
                                    <p:animScale>
                                      <p:cBhvr>
                                        <p:cTn id="32" dur="100" fill="hold"/>
                                        <p:tgtEl>
                                          <p:spTgt spid="5"/>
                                        </p:tgtEl>
                                      </p:cBhvr>
                                      <p:by x="105000" y="105000"/>
                                    </p:animScale>
                                  </p:childTnLst>
                                </p:cTn>
                              </p:par>
                              <p:par>
                                <p:cTn id="33" presetID="6" presetClass="emph" presetSubtype="0" fill="hold" nodeType="withEffect">
                                  <p:stCondLst>
                                    <p:cond delay="500"/>
                                  </p:stCondLst>
                                  <p:childTnLst>
                                    <p:animScale>
                                      <p:cBhvr>
                                        <p:cTn id="34"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5" repeatCount="indefinite" fill="hold" display="0">
                  <p:stCondLst>
                    <p:cond delay="indefinite"/>
                  </p:stCondLst>
                  <p:endCondLst>
                    <p:cond evt="onStopAudio" delay="0">
                      <p:tgtEl>
                        <p:sldTgt/>
                      </p:tgtEl>
                    </p:cond>
                  </p:endCondLst>
                </p:cTn>
                <p:tgtEl>
                  <p:spTgt spid="10"/>
                </p:tgtEl>
              </p:cMediaNode>
            </p:vide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749541" y="1702691"/>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939687" y="1915850"/>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27979" y="2508526"/>
              <a:ext cx="1715534"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02</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519329" y="2418465"/>
            <a:ext cx="3877985" cy="830997"/>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工作完成情况</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7" name="TextBox 24"/>
          <p:cNvSpPr txBox="1"/>
          <p:nvPr/>
        </p:nvSpPr>
        <p:spPr>
          <a:xfrm>
            <a:off x="5451725" y="3311793"/>
            <a:ext cx="128922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副标题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25"/>
          <p:cNvSpPr txBox="1"/>
          <p:nvPr/>
        </p:nvSpPr>
        <p:spPr>
          <a:xfrm>
            <a:off x="6993759" y="3308642"/>
            <a:ext cx="1331236"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9" name="TextBox 26"/>
          <p:cNvSpPr txBox="1"/>
          <p:nvPr/>
        </p:nvSpPr>
        <p:spPr>
          <a:xfrm>
            <a:off x="8532635" y="3311792"/>
            <a:ext cx="145761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0" name="TextBox 27"/>
          <p:cNvSpPr txBox="1"/>
          <p:nvPr/>
        </p:nvSpPr>
        <p:spPr>
          <a:xfrm>
            <a:off x="5451725"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1" name="TextBox 28"/>
          <p:cNvSpPr txBox="1"/>
          <p:nvPr/>
        </p:nvSpPr>
        <p:spPr>
          <a:xfrm>
            <a:off x="6993759" y="3739735"/>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2" name="TextBox 29"/>
          <p:cNvSpPr txBox="1"/>
          <p:nvPr/>
        </p:nvSpPr>
        <p:spPr>
          <a:xfrm>
            <a:off x="8553157"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9"/>
          <p:cNvSpPr/>
          <p:nvPr/>
        </p:nvSpPr>
        <p:spPr>
          <a:xfrm>
            <a:off x="7351335" y="2592748"/>
            <a:ext cx="1974336" cy="1974593"/>
          </a:xfrm>
          <a:prstGeom prst="ellipse">
            <a:avLst/>
          </a:prstGeom>
          <a:blipFill>
            <a:blip r:embed="rId3" cstate="print"/>
            <a:stretch>
              <a:fillRect l="-12000" r="-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GB">
              <a:solidFill>
                <a:prstClr val="white"/>
              </a:solidFill>
            </a:endParaRPr>
          </a:p>
        </p:txBody>
      </p:sp>
      <p:sp>
        <p:nvSpPr>
          <p:cNvPr id="74" name="Oval 10"/>
          <p:cNvSpPr/>
          <p:nvPr/>
        </p:nvSpPr>
        <p:spPr>
          <a:xfrm>
            <a:off x="2345344" y="3066705"/>
            <a:ext cx="1974336" cy="1974593"/>
          </a:xfrm>
          <a:prstGeom prst="ellipse">
            <a:avLst/>
          </a:prstGeom>
          <a:blipFill dpi="0" rotWithShape="1">
            <a:blip r:embed="rId4" cstate="print"/>
            <a:srcRect/>
            <a:stretch>
              <a:fillRect l="-12000" r="-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GB">
              <a:solidFill>
                <a:prstClr val="white"/>
              </a:solidFill>
            </a:endParaRPr>
          </a:p>
        </p:txBody>
      </p:sp>
      <p:grpSp>
        <p:nvGrpSpPr>
          <p:cNvPr id="11" name="组合 10"/>
          <p:cNvGrpSpPr/>
          <p:nvPr/>
        </p:nvGrpSpPr>
        <p:grpSpPr>
          <a:xfrm>
            <a:off x="6252028" y="1778177"/>
            <a:ext cx="1631682" cy="1631895"/>
            <a:chOff x="6251234" y="1778176"/>
            <a:chExt cx="1631682" cy="1631895"/>
          </a:xfrm>
        </p:grpSpPr>
        <p:sp>
          <p:nvSpPr>
            <p:cNvPr id="71" name="Oval 5"/>
            <p:cNvSpPr/>
            <p:nvPr/>
          </p:nvSpPr>
          <p:spPr>
            <a:xfrm>
              <a:off x="6251234" y="1778176"/>
              <a:ext cx="1631682" cy="163189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grpSp>
          <p:nvGrpSpPr>
            <p:cNvPr id="77" name="Group 11"/>
            <p:cNvGrpSpPr/>
            <p:nvPr/>
          </p:nvGrpSpPr>
          <p:grpSpPr>
            <a:xfrm>
              <a:off x="6809831" y="2309956"/>
              <a:ext cx="514489" cy="515436"/>
              <a:chOff x="9145588" y="4435475"/>
              <a:chExt cx="464344" cy="465138"/>
            </a:xfrm>
            <a:solidFill>
              <a:schemeClr val="accent3"/>
            </a:solidFill>
          </p:grpSpPr>
          <p:sp>
            <p:nvSpPr>
              <p:cNvPr id="78"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79"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87"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88"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89"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90"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91"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92"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93"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grpSp>
        <p:nvGrpSpPr>
          <p:cNvPr id="2" name="组合 1"/>
          <p:cNvGrpSpPr/>
          <p:nvPr/>
        </p:nvGrpSpPr>
        <p:grpSpPr>
          <a:xfrm>
            <a:off x="1271464" y="2301090"/>
            <a:ext cx="1631682" cy="1631895"/>
            <a:chOff x="1270670" y="2250757"/>
            <a:chExt cx="1631682" cy="1631895"/>
          </a:xfrm>
        </p:grpSpPr>
        <p:sp>
          <p:nvSpPr>
            <p:cNvPr id="70" name="Oval 4"/>
            <p:cNvSpPr/>
            <p:nvPr/>
          </p:nvSpPr>
          <p:spPr>
            <a:xfrm>
              <a:off x="1270670" y="2250757"/>
              <a:ext cx="1631682" cy="163189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grpSp>
          <p:nvGrpSpPr>
            <p:cNvPr id="94" name="Group 22"/>
            <p:cNvGrpSpPr/>
            <p:nvPr/>
          </p:nvGrpSpPr>
          <p:grpSpPr>
            <a:xfrm>
              <a:off x="1887358" y="2854078"/>
              <a:ext cx="398304" cy="425252"/>
              <a:chOff x="9159875" y="1647825"/>
              <a:chExt cx="434975" cy="464344"/>
            </a:xfrm>
            <a:solidFill>
              <a:schemeClr val="tx2"/>
            </a:solidFill>
          </p:grpSpPr>
          <p:sp>
            <p:nvSpPr>
              <p:cNvPr id="95"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01AB95"/>
                  </a:solidFill>
                  <a:effectLst>
                    <a:outerShdw blurRad="38100" dist="38100" dir="2700000" algn="tl">
                      <a:srgbClr val="000000"/>
                    </a:outerShdw>
                  </a:effectLst>
                  <a:latin typeface="Gill Sans" charset="0"/>
                  <a:sym typeface="Gill Sans" charset="0"/>
                </a:endParaRPr>
              </a:p>
            </p:txBody>
          </p:sp>
          <p:sp>
            <p:nvSpPr>
              <p:cNvPr id="96"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01AB95"/>
                  </a:solidFill>
                  <a:effectLst>
                    <a:outerShdw blurRad="38100" dist="38100" dir="2700000" algn="tl">
                      <a:srgbClr val="000000"/>
                    </a:outerShdw>
                  </a:effectLst>
                  <a:latin typeface="Gill Sans" charset="0"/>
                  <a:sym typeface="Gill Sans" charset="0"/>
                </a:endParaRPr>
              </a:p>
            </p:txBody>
          </p:sp>
          <p:sp>
            <p:nvSpPr>
              <p:cNvPr id="97"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01AB95"/>
                  </a:solidFill>
                  <a:effectLst>
                    <a:outerShdw blurRad="38100" dist="38100" dir="2700000" algn="tl">
                      <a:srgbClr val="000000"/>
                    </a:outerShdw>
                  </a:effectLst>
                  <a:latin typeface="Gill Sans" charset="0"/>
                  <a:sym typeface="Gill Sans" charset="0"/>
                </a:endParaRPr>
              </a:p>
            </p:txBody>
          </p:sp>
        </p:grpSp>
      </p:grpSp>
      <p:grpSp>
        <p:nvGrpSpPr>
          <p:cNvPr id="10" name="组合 9"/>
          <p:cNvGrpSpPr/>
          <p:nvPr/>
        </p:nvGrpSpPr>
        <p:grpSpPr>
          <a:xfrm>
            <a:off x="4998905" y="2895357"/>
            <a:ext cx="1974336" cy="1974593"/>
            <a:chOff x="4998111" y="2895356"/>
            <a:chExt cx="1974336" cy="1974593"/>
          </a:xfrm>
        </p:grpSpPr>
        <p:sp>
          <p:nvSpPr>
            <p:cNvPr id="72" name="Oval 7"/>
            <p:cNvSpPr/>
            <p:nvPr/>
          </p:nvSpPr>
          <p:spPr>
            <a:xfrm>
              <a:off x="4998111" y="2895356"/>
              <a:ext cx="1974336" cy="197459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grpSp>
          <p:nvGrpSpPr>
            <p:cNvPr id="98" name="Group 26"/>
            <p:cNvGrpSpPr/>
            <p:nvPr/>
          </p:nvGrpSpPr>
          <p:grpSpPr>
            <a:xfrm>
              <a:off x="5727595" y="3641207"/>
              <a:ext cx="515369" cy="482891"/>
              <a:chOff x="5368132" y="3540125"/>
              <a:chExt cx="465138" cy="435769"/>
            </a:xfrm>
            <a:solidFill>
              <a:schemeClr val="accent2"/>
            </a:solidFill>
          </p:grpSpPr>
          <p:sp>
            <p:nvSpPr>
              <p:cNvPr id="13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3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2" name="组合 11"/>
          <p:cNvGrpSpPr/>
          <p:nvPr/>
        </p:nvGrpSpPr>
        <p:grpSpPr>
          <a:xfrm>
            <a:off x="8912856" y="2044623"/>
            <a:ext cx="1631682" cy="1631895"/>
            <a:chOff x="8912062" y="2044622"/>
            <a:chExt cx="1631682" cy="1631895"/>
          </a:xfrm>
        </p:grpSpPr>
        <p:sp>
          <p:nvSpPr>
            <p:cNvPr id="76" name="Oval 6"/>
            <p:cNvSpPr/>
            <p:nvPr/>
          </p:nvSpPr>
          <p:spPr>
            <a:xfrm>
              <a:off x="8912062" y="2044622"/>
              <a:ext cx="1631682" cy="163189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grpSp>
          <p:nvGrpSpPr>
            <p:cNvPr id="133" name="Group 29"/>
            <p:cNvGrpSpPr/>
            <p:nvPr/>
          </p:nvGrpSpPr>
          <p:grpSpPr>
            <a:xfrm>
              <a:off x="9551128" y="2602851"/>
              <a:ext cx="353547" cy="515436"/>
              <a:chOff x="3582988" y="3510757"/>
              <a:chExt cx="319088" cy="465138"/>
            </a:xfrm>
            <a:solidFill>
              <a:schemeClr val="accent4"/>
            </a:solidFill>
          </p:grpSpPr>
          <p:sp>
            <p:nvSpPr>
              <p:cNvPr id="134"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35"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grpSp>
        <p:nvGrpSpPr>
          <p:cNvPr id="9" name="组合 8"/>
          <p:cNvGrpSpPr/>
          <p:nvPr/>
        </p:nvGrpSpPr>
        <p:grpSpPr>
          <a:xfrm>
            <a:off x="3813129" y="2013360"/>
            <a:ext cx="1794850" cy="1795084"/>
            <a:chOff x="3812335" y="1963028"/>
            <a:chExt cx="1794850" cy="1795084"/>
          </a:xfrm>
        </p:grpSpPr>
        <p:sp>
          <p:nvSpPr>
            <p:cNvPr id="75" name="Oval 8"/>
            <p:cNvSpPr/>
            <p:nvPr/>
          </p:nvSpPr>
          <p:spPr>
            <a:xfrm>
              <a:off x="3812335" y="1963028"/>
              <a:ext cx="1794850" cy="179508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grpSp>
          <p:nvGrpSpPr>
            <p:cNvPr id="136" name="Group 32"/>
            <p:cNvGrpSpPr/>
            <p:nvPr/>
          </p:nvGrpSpPr>
          <p:grpSpPr>
            <a:xfrm>
              <a:off x="4456520" y="2643752"/>
              <a:ext cx="515369" cy="433635"/>
              <a:chOff x="5368132" y="2625725"/>
              <a:chExt cx="465138" cy="391319"/>
            </a:xfrm>
            <a:solidFill>
              <a:schemeClr val="accent1"/>
            </a:solidFill>
          </p:grpSpPr>
          <p:sp>
            <p:nvSpPr>
              <p:cNvPr id="137"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38"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39"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sp>
        <p:nvSpPr>
          <p:cNvPr id="141" name="TextBox 140"/>
          <p:cNvSpPr txBox="1"/>
          <p:nvPr/>
        </p:nvSpPr>
        <p:spPr>
          <a:xfrm>
            <a:off x="6266123" y="5159484"/>
            <a:ext cx="5593836" cy="861805"/>
          </a:xfrm>
          <a:prstGeom prst="rect">
            <a:avLst/>
          </a:prstGeom>
          <a:noFill/>
        </p:spPr>
        <p:txBody>
          <a:bodyPr wrap="square" lIns="121950" tIns="60975" rIns="121950" bIns="60975" rtlCol="0">
            <a:spAutoFit/>
          </a:bodyPr>
          <a:lstStyle/>
          <a:p>
            <a:r>
              <a:rPr lang="zh-CN" altLang="en-US" sz="1200" dirty="0">
                <a:solidFill>
                  <a:schemeClr val="tx2"/>
                </a:solidFill>
                <a:latin typeface="+mj-ea"/>
              </a:rPr>
              <a:t>标题文字</a:t>
            </a:r>
            <a:endParaRPr lang="en-US" altLang="zh-CN" sz="1200" dirty="0">
              <a:solidFill>
                <a:schemeClr val="tx2"/>
              </a:solidFill>
              <a:latin typeface="+mj-ea"/>
            </a:endParaRPr>
          </a:p>
          <a:p>
            <a:r>
              <a:rPr lang="zh-CN" altLang="en-US" sz="12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rgbClr val="7F7F7F"/>
              </a:solidFill>
              <a:latin typeface="微软雅黑" panose="020B0503020204020204" pitchFamily="34" charset="-122"/>
              <a:cs typeface="宋体" panose="02010600030101010101" pitchFamily="2" charset="-122"/>
            </a:endParaRPr>
          </a:p>
        </p:txBody>
      </p:sp>
      <p:sp>
        <p:nvSpPr>
          <p:cNvPr id="13" name="标题 1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74"/>
                                        </p:tgtEl>
                                        <p:attrNameLst>
                                          <p:attrName>style.visibility</p:attrName>
                                        </p:attrNameLst>
                                      </p:cBhvr>
                                      <p:to>
                                        <p:strVal val="visible"/>
                                      </p:to>
                                    </p:set>
                                    <p:anim calcmode="lin" valueType="num">
                                      <p:cBhvr>
                                        <p:cTn id="12" dur="500" fill="hold"/>
                                        <p:tgtEl>
                                          <p:spTgt spid="74"/>
                                        </p:tgtEl>
                                        <p:attrNameLst>
                                          <p:attrName>ppt_w</p:attrName>
                                        </p:attrNameLst>
                                      </p:cBhvr>
                                      <p:tavLst>
                                        <p:tav tm="0">
                                          <p:val>
                                            <p:fltVal val="0"/>
                                          </p:val>
                                        </p:tav>
                                        <p:tav tm="100000">
                                          <p:val>
                                            <p:strVal val="#ppt_w"/>
                                          </p:val>
                                        </p:tav>
                                      </p:tavLst>
                                    </p:anim>
                                    <p:anim calcmode="lin" valueType="num">
                                      <p:cBhvr>
                                        <p:cTn id="13" dur="500" fill="hold"/>
                                        <p:tgtEl>
                                          <p:spTgt spid="74"/>
                                        </p:tgtEl>
                                        <p:attrNameLst>
                                          <p:attrName>ppt_h</p:attrName>
                                        </p:attrNameLst>
                                      </p:cBhvr>
                                      <p:tavLst>
                                        <p:tav tm="0">
                                          <p:val>
                                            <p:fltVal val="0"/>
                                          </p:val>
                                        </p:tav>
                                        <p:tav tm="100000">
                                          <p:val>
                                            <p:strVal val="#ppt_h"/>
                                          </p:val>
                                        </p:tav>
                                      </p:tavLst>
                                    </p:anim>
                                    <p:animEffect transition="in" filter="fade">
                                      <p:cBhvr>
                                        <p:cTn id="14" dur="500"/>
                                        <p:tgtEl>
                                          <p:spTgt spid="74"/>
                                        </p:tgtEl>
                                      </p:cBhvr>
                                    </p:animEffect>
                                  </p:childTnLst>
                                </p:cTn>
                              </p:par>
                              <p:par>
                                <p:cTn id="15" presetID="53" presetClass="entr" presetSubtype="16" fill="hold" nodeType="withEffect">
                                  <p:stCondLst>
                                    <p:cond delay="40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6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8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12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1000"/>
                                        <p:tgtEl>
                                          <p:spTgt spid="141"/>
                                        </p:tgtEl>
                                      </p:cBhvr>
                                    </p:animEffect>
                                    <p:anim calcmode="lin" valueType="num">
                                      <p:cBhvr>
                                        <p:cTn id="44" dur="1000" fill="hold"/>
                                        <p:tgtEl>
                                          <p:spTgt spid="141"/>
                                        </p:tgtEl>
                                        <p:attrNameLst>
                                          <p:attrName>ppt_x</p:attrName>
                                        </p:attrNameLst>
                                      </p:cBhvr>
                                      <p:tavLst>
                                        <p:tav tm="0">
                                          <p:val>
                                            <p:strVal val="#ppt_x"/>
                                          </p:val>
                                        </p:tav>
                                        <p:tav tm="100000">
                                          <p:val>
                                            <p:strVal val="#ppt_x"/>
                                          </p:val>
                                        </p:tav>
                                      </p:tavLst>
                                    </p:anim>
                                    <p:anim calcmode="lin" valueType="num">
                                      <p:cBhvr>
                                        <p:cTn id="45"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1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93244" y="2921159"/>
            <a:ext cx="5926671" cy="835983"/>
            <a:chOff x="669540" y="2255926"/>
            <a:chExt cx="4446354" cy="627181"/>
          </a:xfrm>
        </p:grpSpPr>
        <p:sp>
          <p:nvSpPr>
            <p:cNvPr id="13" name="矩形 12"/>
            <p:cNvSpPr/>
            <p:nvPr/>
          </p:nvSpPr>
          <p:spPr>
            <a:xfrm>
              <a:off x="720388" y="2636578"/>
              <a:ext cx="3496656" cy="246529"/>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2"/>
            <p:cNvSpPr txBox="1"/>
            <p:nvPr/>
          </p:nvSpPr>
          <p:spPr>
            <a:xfrm>
              <a:off x="669540" y="2255926"/>
              <a:ext cx="1452703" cy="277085"/>
            </a:xfrm>
            <a:prstGeom prst="rect">
              <a:avLst/>
            </a:prstGeom>
            <a:noFill/>
          </p:spPr>
          <p:txBody>
            <a:bodyPr wrap="squar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第二季度</a:t>
              </a:r>
            </a:p>
          </p:txBody>
        </p:sp>
      </p:grpSp>
      <p:grpSp>
        <p:nvGrpSpPr>
          <p:cNvPr id="16" name="组合 15"/>
          <p:cNvGrpSpPr/>
          <p:nvPr/>
        </p:nvGrpSpPr>
        <p:grpSpPr>
          <a:xfrm>
            <a:off x="893244" y="3936844"/>
            <a:ext cx="5926671" cy="823438"/>
            <a:chOff x="669540" y="3085713"/>
            <a:chExt cx="4446354" cy="617769"/>
          </a:xfrm>
        </p:grpSpPr>
        <p:sp>
          <p:nvSpPr>
            <p:cNvPr id="17" name="矩形 16"/>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3"/>
            <p:cNvSpPr txBox="1"/>
            <p:nvPr/>
          </p:nvSpPr>
          <p:spPr>
            <a:xfrm>
              <a:off x="669540" y="3085713"/>
              <a:ext cx="1452703" cy="277084"/>
            </a:xfrm>
            <a:prstGeom prst="rect">
              <a:avLst/>
            </a:prstGeom>
            <a:noFill/>
          </p:spPr>
          <p:txBody>
            <a:bodyPr wrap="squar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第三季度</a:t>
              </a:r>
            </a:p>
          </p:txBody>
        </p:sp>
        <p:sp>
          <p:nvSpPr>
            <p:cNvPr id="19" name="矩形 18"/>
            <p:cNvSpPr/>
            <p:nvPr/>
          </p:nvSpPr>
          <p:spPr>
            <a:xfrm>
              <a:off x="720388" y="3456952"/>
              <a:ext cx="2346513" cy="246530"/>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893244" y="5042882"/>
            <a:ext cx="5926671" cy="816760"/>
            <a:chOff x="669540" y="3915498"/>
            <a:chExt cx="4446354" cy="612759"/>
          </a:xfrm>
        </p:grpSpPr>
        <p:sp>
          <p:nvSpPr>
            <p:cNvPr id="21" name="文本框 14"/>
            <p:cNvSpPr txBox="1"/>
            <p:nvPr/>
          </p:nvSpPr>
          <p:spPr>
            <a:xfrm>
              <a:off x="669540" y="3915498"/>
              <a:ext cx="1452703" cy="277084"/>
            </a:xfrm>
            <a:prstGeom prst="rect">
              <a:avLst/>
            </a:prstGeom>
            <a:noFill/>
          </p:spPr>
          <p:txBody>
            <a:bodyPr wrap="squar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第四季度</a:t>
              </a:r>
            </a:p>
          </p:txBody>
        </p:sp>
        <p:sp>
          <p:nvSpPr>
            <p:cNvPr id="22" name="矩形 21"/>
            <p:cNvSpPr/>
            <p:nvPr/>
          </p:nvSpPr>
          <p:spPr>
            <a:xfrm>
              <a:off x="720387" y="4281728"/>
              <a:ext cx="3938308" cy="246529"/>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929636" y="4903117"/>
            <a:ext cx="594035" cy="611543"/>
            <a:chOff x="5939521" y="4572770"/>
            <a:chExt cx="594216" cy="550559"/>
          </a:xfrm>
        </p:grpSpPr>
        <p:grpSp>
          <p:nvGrpSpPr>
            <p:cNvPr id="25" name="组合 24"/>
            <p:cNvGrpSpPr/>
            <p:nvPr/>
          </p:nvGrpSpPr>
          <p:grpSpPr>
            <a:xfrm>
              <a:off x="5942984" y="4572770"/>
              <a:ext cx="541778" cy="550559"/>
              <a:chOff x="6511364" y="4028283"/>
              <a:chExt cx="830997" cy="844465"/>
            </a:xfrm>
          </p:grpSpPr>
          <p:sp>
            <p:nvSpPr>
              <p:cNvPr id="27" name="椭圆 26"/>
              <p:cNvSpPr/>
              <p:nvPr/>
            </p:nvSpPr>
            <p:spPr>
              <a:xfrm>
                <a:off x="6511364" y="4028283"/>
                <a:ext cx="830997" cy="7608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a:off x="6746646" y="4562030"/>
                <a:ext cx="360433" cy="31071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文本框 17"/>
            <p:cNvSpPr txBox="1"/>
            <p:nvPr/>
          </p:nvSpPr>
          <p:spPr>
            <a:xfrm>
              <a:off x="5939521" y="4603249"/>
              <a:ext cx="594216" cy="374064"/>
            </a:xfrm>
            <a:prstGeom prst="rect">
              <a:avLst/>
            </a:prstGeom>
            <a:noFill/>
          </p:spPr>
          <p:txBody>
            <a:bodyPr wrap="square" rtlCol="0">
              <a:spAutoFit/>
            </a:bodyPr>
            <a:lstStyle/>
            <a:p>
              <a:r>
                <a:rPr lang="en-US" altLang="zh-CN" sz="2100" dirty="0">
                  <a:solidFill>
                    <a:schemeClr val="bg1"/>
                  </a:solidFill>
                  <a:latin typeface="微软雅黑" panose="020B0503020204020204" pitchFamily="34" charset="-122"/>
                  <a:ea typeface="微软雅黑" panose="020B0503020204020204" pitchFamily="34" charset="-122"/>
                </a:rPr>
                <a:t>95</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406205" y="2941822"/>
            <a:ext cx="508620" cy="473385"/>
            <a:chOff x="5564037" y="3542535"/>
            <a:chExt cx="508775" cy="426178"/>
          </a:xfrm>
        </p:grpSpPr>
        <p:grpSp>
          <p:nvGrpSpPr>
            <p:cNvPr id="30" name="组合 29"/>
            <p:cNvGrpSpPr/>
            <p:nvPr/>
          </p:nvGrpSpPr>
          <p:grpSpPr>
            <a:xfrm>
              <a:off x="5570386" y="3542535"/>
              <a:ext cx="414733" cy="426178"/>
              <a:chOff x="6511364" y="4018820"/>
              <a:chExt cx="830997" cy="853928"/>
            </a:xfrm>
            <a:solidFill>
              <a:srgbClr val="E74C2E"/>
            </a:solidFill>
          </p:grpSpPr>
          <p:sp>
            <p:nvSpPr>
              <p:cNvPr id="32" name="椭圆 31"/>
              <p:cNvSpPr/>
              <p:nvPr/>
            </p:nvSpPr>
            <p:spPr>
              <a:xfrm>
                <a:off x="6511364" y="4018820"/>
                <a:ext cx="830997" cy="7703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0800000">
                <a:off x="6746646" y="4562030"/>
                <a:ext cx="360433" cy="3107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文本框 50"/>
            <p:cNvSpPr txBox="1"/>
            <p:nvPr/>
          </p:nvSpPr>
          <p:spPr>
            <a:xfrm>
              <a:off x="5564037" y="3595874"/>
              <a:ext cx="508775" cy="263230"/>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85</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759910" y="3936844"/>
            <a:ext cx="600308" cy="482676"/>
            <a:chOff x="5448813" y="3534170"/>
            <a:chExt cx="600490" cy="434542"/>
          </a:xfrm>
        </p:grpSpPr>
        <p:grpSp>
          <p:nvGrpSpPr>
            <p:cNvPr id="35" name="组合 34"/>
            <p:cNvGrpSpPr/>
            <p:nvPr/>
          </p:nvGrpSpPr>
          <p:grpSpPr>
            <a:xfrm>
              <a:off x="5570386" y="3534170"/>
              <a:ext cx="414733" cy="434542"/>
              <a:chOff x="6511364" y="4002061"/>
              <a:chExt cx="830997" cy="870687"/>
            </a:xfrm>
            <a:solidFill>
              <a:srgbClr val="E74C2E"/>
            </a:solidFill>
          </p:grpSpPr>
          <p:sp>
            <p:nvSpPr>
              <p:cNvPr id="37" name="椭圆 36"/>
              <p:cNvSpPr/>
              <p:nvPr/>
            </p:nvSpPr>
            <p:spPr>
              <a:xfrm>
                <a:off x="6511364" y="4002061"/>
                <a:ext cx="830997" cy="7870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0800000">
                <a:off x="6746646" y="4562030"/>
                <a:ext cx="360433" cy="31071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文本框 55"/>
            <p:cNvSpPr txBox="1"/>
            <p:nvPr/>
          </p:nvSpPr>
          <p:spPr>
            <a:xfrm>
              <a:off x="5448813" y="3585481"/>
              <a:ext cx="600490" cy="263230"/>
            </a:xfrm>
            <a:prstGeom prst="rect">
              <a:avLst/>
            </a:prstGeom>
            <a:noFill/>
          </p:spPr>
          <p:txBody>
            <a:bodyPr wrap="square" rtlCol="0">
              <a:spAutoFit/>
            </a:bodyPr>
            <a:lstStyle/>
            <a:p>
              <a:pPr algn="ctr"/>
              <a:r>
                <a:rPr lang="en-US" altLang="zh-CN" sz="1300" dirty="0">
                  <a:solidFill>
                    <a:schemeClr val="bg1"/>
                  </a:solidFill>
                  <a:latin typeface="微软雅黑" panose="020B0503020204020204" pitchFamily="34" charset="-122"/>
                  <a:ea typeface="微软雅黑" panose="020B0503020204020204" pitchFamily="34" charset="-122"/>
                </a:rPr>
                <a:t>65</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462760" y="1916843"/>
            <a:ext cx="519332" cy="470981"/>
            <a:chOff x="5551177" y="3544696"/>
            <a:chExt cx="519489" cy="424014"/>
          </a:xfrm>
        </p:grpSpPr>
        <p:grpSp>
          <p:nvGrpSpPr>
            <p:cNvPr id="40" name="组合 39"/>
            <p:cNvGrpSpPr/>
            <p:nvPr/>
          </p:nvGrpSpPr>
          <p:grpSpPr>
            <a:xfrm>
              <a:off x="5570386" y="3544696"/>
              <a:ext cx="414733" cy="424014"/>
              <a:chOff x="6511364" y="4023155"/>
              <a:chExt cx="830997" cy="849593"/>
            </a:xfrm>
            <a:solidFill>
              <a:srgbClr val="E74C2E"/>
            </a:solidFill>
          </p:grpSpPr>
          <p:sp>
            <p:nvSpPr>
              <p:cNvPr id="42" name="椭圆 41"/>
              <p:cNvSpPr/>
              <p:nvPr/>
            </p:nvSpPr>
            <p:spPr>
              <a:xfrm>
                <a:off x="6511364" y="4023155"/>
                <a:ext cx="830997" cy="7659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800000">
                <a:off x="6746646" y="4562030"/>
                <a:ext cx="360433" cy="31071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文本框 10"/>
            <p:cNvSpPr txBox="1"/>
            <p:nvPr/>
          </p:nvSpPr>
          <p:spPr>
            <a:xfrm>
              <a:off x="5551177" y="3598038"/>
              <a:ext cx="519489" cy="263231"/>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893244" y="1841145"/>
            <a:ext cx="5926671" cy="900361"/>
            <a:chOff x="669540" y="1381284"/>
            <a:chExt cx="4446354" cy="675479"/>
          </a:xfrm>
        </p:grpSpPr>
        <p:sp>
          <p:nvSpPr>
            <p:cNvPr id="45" name="矩形 44"/>
            <p:cNvSpPr/>
            <p:nvPr/>
          </p:nvSpPr>
          <p:spPr>
            <a:xfrm>
              <a:off x="720388" y="1810234"/>
              <a:ext cx="2803712" cy="24652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11"/>
            <p:cNvSpPr txBox="1"/>
            <p:nvPr/>
          </p:nvSpPr>
          <p:spPr>
            <a:xfrm>
              <a:off x="669540" y="1381284"/>
              <a:ext cx="1452703" cy="277084"/>
            </a:xfrm>
            <a:prstGeom prst="rect">
              <a:avLst/>
            </a:prstGeom>
            <a:noFill/>
          </p:spPr>
          <p:txBody>
            <a:bodyPr wrap="squar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第一季度</a:t>
              </a:r>
            </a:p>
          </p:txBody>
        </p:sp>
        <p:sp>
          <p:nvSpPr>
            <p:cNvPr id="47" name="矩形 46"/>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22"/>
          <p:cNvSpPr txBox="1"/>
          <p:nvPr/>
        </p:nvSpPr>
        <p:spPr>
          <a:xfrm>
            <a:off x="7416401" y="2729851"/>
            <a:ext cx="3999511" cy="1196594"/>
          </a:xfrm>
          <a:prstGeom prst="rect">
            <a:avLst/>
          </a:prstGeom>
          <a:noFill/>
        </p:spPr>
        <p:txBody>
          <a:bodyPr wrap="square" lIns="87742" tIns="43871" rIns="87742" bIns="43871"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defRPr/>
            </a:pPr>
            <a:r>
              <a:rPr lang="zh-CN" altLang="en-US" sz="15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en-US" altLang="zh-CN" sz="1500" kern="0" noProof="1">
              <a:solidFill>
                <a:schemeClr val="tx1">
                  <a:lumMod val="50000"/>
                  <a:lumOff val="50000"/>
                </a:schemeClr>
              </a:solidFill>
            </a:endParaRPr>
          </a:p>
        </p:txBody>
      </p:sp>
      <p:sp>
        <p:nvSpPr>
          <p:cNvPr id="49" name="TextBox 48"/>
          <p:cNvSpPr txBox="1"/>
          <p:nvPr/>
        </p:nvSpPr>
        <p:spPr>
          <a:xfrm>
            <a:off x="7416399" y="2007040"/>
            <a:ext cx="3961196" cy="605093"/>
          </a:xfrm>
          <a:prstGeom prst="rect">
            <a:avLst/>
          </a:prstGeom>
          <a:noFill/>
        </p:spPr>
        <p:txBody>
          <a:bodyPr wrap="square" lIns="91398" tIns="45698" rIns="91398" bIns="45698" rtlCol="0">
            <a:spAutoFit/>
          </a:bodyPr>
          <a:lstStyle/>
          <a:p>
            <a:pPr algn="l"/>
            <a:r>
              <a:rPr lang="zh-CN" altLang="en-US" sz="3300" dirty="0">
                <a:solidFill>
                  <a:schemeClr val="tx1">
                    <a:lumMod val="50000"/>
                    <a:lumOff val="50000"/>
                  </a:schemeClr>
                </a:solidFill>
                <a:latin typeface="微软雅黑" panose="020B0503020204020204" pitchFamily="34" charset="-122"/>
                <a:ea typeface="微软雅黑" panose="020B0503020204020204" pitchFamily="34" charset="-122"/>
              </a:rPr>
              <a:t>点击添加标题文字</a:t>
            </a:r>
          </a:p>
        </p:txBody>
      </p:sp>
      <p:sp>
        <p:nvSpPr>
          <p:cNvPr id="50" name="TextBox 49"/>
          <p:cNvSpPr txBox="1"/>
          <p:nvPr/>
        </p:nvSpPr>
        <p:spPr>
          <a:xfrm>
            <a:off x="7314830" y="4449998"/>
            <a:ext cx="3961196" cy="507787"/>
          </a:xfrm>
          <a:prstGeom prst="rect">
            <a:avLst/>
          </a:prstGeom>
          <a:noFill/>
        </p:spPr>
        <p:txBody>
          <a:bodyPr wrap="square" lIns="91398" tIns="45698" rIns="91398" bIns="45698" rtlCol="0">
            <a:spAutoFit/>
          </a:bodyPr>
          <a:lstStyle/>
          <a:p>
            <a:pPr algn="l"/>
            <a:r>
              <a:rPr lang="zh-CN" altLang="en-US" sz="2700" dirty="0">
                <a:solidFill>
                  <a:schemeClr val="tx1">
                    <a:lumMod val="50000"/>
                    <a:lumOff val="50000"/>
                  </a:schemeClr>
                </a:solidFill>
                <a:latin typeface="微软雅黑" panose="020B0503020204020204" pitchFamily="34" charset="-122"/>
                <a:ea typeface="微软雅黑" panose="020B0503020204020204" pitchFamily="34" charset="-122"/>
              </a:rPr>
              <a:t>全年总额：</a:t>
            </a:r>
          </a:p>
        </p:txBody>
      </p:sp>
      <p:sp>
        <p:nvSpPr>
          <p:cNvPr id="51" name="TextBox 50"/>
          <p:cNvSpPr txBox="1"/>
          <p:nvPr/>
        </p:nvSpPr>
        <p:spPr>
          <a:xfrm>
            <a:off x="7314830" y="4850321"/>
            <a:ext cx="3961196" cy="1117896"/>
          </a:xfrm>
          <a:prstGeom prst="rect">
            <a:avLst/>
          </a:prstGeom>
          <a:noFill/>
        </p:spPr>
        <p:txBody>
          <a:bodyPr wrap="square" lIns="91398" tIns="45698" rIns="91398" bIns="45698" rtlCol="0">
            <a:spAutoFit/>
          </a:bodyPr>
          <a:lstStyle/>
          <a:p>
            <a:pPr algn="l"/>
            <a:r>
              <a:rPr lang="en-US" altLang="zh-CN" sz="6700" dirty="0">
                <a:solidFill>
                  <a:schemeClr val="tx1">
                    <a:lumMod val="50000"/>
                    <a:lumOff val="50000"/>
                  </a:schemeClr>
                </a:solidFill>
                <a:latin typeface="Impact" panose="020B0806030902050204" pitchFamily="34" charset="0"/>
                <a:ea typeface="微软雅黑" panose="020B0503020204020204" pitchFamily="34" charset="-122"/>
              </a:rPr>
              <a:t>23,812,969</a:t>
            </a:r>
            <a:endParaRPr lang="zh-CN" altLang="en-US" sz="670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anim calcmode="lin" valueType="num">
                                      <p:cBhvr>
                                        <p:cTn id="24" dur="500" fill="hold"/>
                                        <p:tgtEl>
                                          <p:spTgt spid="29"/>
                                        </p:tgtEl>
                                        <p:attrNameLst>
                                          <p:attrName>ppt_x</p:attrName>
                                        </p:attrNameLst>
                                      </p:cBhvr>
                                      <p:tavLst>
                                        <p:tav tm="0">
                                          <p:val>
                                            <p:strVal val="#ppt_x"/>
                                          </p:val>
                                        </p:tav>
                                        <p:tav tm="100000">
                                          <p:val>
                                            <p:strVal val="#ppt_x"/>
                                          </p:val>
                                        </p:tav>
                                      </p:tavLst>
                                    </p:anim>
                                    <p:anim calcmode="lin" valueType="num">
                                      <p:cBhvr>
                                        <p:cTn id="25" dur="5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anim calcmode="lin" valueType="num">
                                      <p:cBhvr>
                                        <p:cTn id="35" dur="500" fill="hold"/>
                                        <p:tgtEl>
                                          <p:spTgt spid="34"/>
                                        </p:tgtEl>
                                        <p:attrNameLst>
                                          <p:attrName>ppt_x</p:attrName>
                                        </p:attrNameLst>
                                      </p:cBhvr>
                                      <p:tavLst>
                                        <p:tav tm="0">
                                          <p:val>
                                            <p:strVal val="#ppt_x"/>
                                          </p:val>
                                        </p:tav>
                                        <p:tav tm="100000">
                                          <p:val>
                                            <p:strVal val="#ppt_x"/>
                                          </p:val>
                                        </p:tav>
                                      </p:tavLst>
                                    </p:anim>
                                    <p:anim calcmode="lin" valueType="num">
                                      <p:cBhvr>
                                        <p:cTn id="36" dur="500" fill="hold"/>
                                        <p:tgtEl>
                                          <p:spTgt spid="3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anim calcmode="lin" valueType="num">
                                      <p:cBhvr>
                                        <p:cTn id="46" dur="500" fill="hold"/>
                                        <p:tgtEl>
                                          <p:spTgt spid="24"/>
                                        </p:tgtEl>
                                        <p:attrNameLst>
                                          <p:attrName>ppt_x</p:attrName>
                                        </p:attrNameLst>
                                      </p:cBhvr>
                                      <p:tavLst>
                                        <p:tav tm="0">
                                          <p:val>
                                            <p:strVal val="#ppt_x"/>
                                          </p:val>
                                        </p:tav>
                                        <p:tav tm="100000">
                                          <p:val>
                                            <p:strVal val="#ppt_x"/>
                                          </p:val>
                                        </p:tav>
                                      </p:tavLst>
                                    </p:anim>
                                    <p:anim calcmode="lin" valueType="num">
                                      <p:cBhvr>
                                        <p:cTn id="47" dur="5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childTnLst>
                          </p:cTn>
                        </p:par>
                        <p:par>
                          <p:cTn id="52" fill="hold">
                            <p:stCondLst>
                              <p:cond delay="4500"/>
                            </p:stCondLst>
                            <p:childTnLst>
                              <p:par>
                                <p:cTn id="53" presetID="16" presetClass="entr" presetSubtype="21"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23" presetClass="entr" presetSubtype="16" fill="hold" grpId="0" nodeType="afterEffect">
                                  <p:stCondLst>
                                    <p:cond delay="0"/>
                                  </p:stCondLst>
                                  <p:iterate type="lt">
                                    <p:tmPct val="15000"/>
                                  </p:iterate>
                                  <p:childTnLst>
                                    <p:set>
                                      <p:cBhvr>
                                        <p:cTn id="64" dur="1" fill="hold">
                                          <p:stCondLst>
                                            <p:cond delay="0"/>
                                          </p:stCondLst>
                                        </p:cTn>
                                        <p:tgtEl>
                                          <p:spTgt spid="51"/>
                                        </p:tgtEl>
                                        <p:attrNameLst>
                                          <p:attrName>style.visibility</p:attrName>
                                        </p:attrNameLst>
                                      </p:cBhvr>
                                      <p:to>
                                        <p:strVal val="visible"/>
                                      </p:to>
                                    </p:set>
                                    <p:anim calcmode="lin" valueType="num">
                                      <p:cBhvr>
                                        <p:cTn id="65" dur="500" fill="hold"/>
                                        <p:tgtEl>
                                          <p:spTgt spid="51"/>
                                        </p:tgtEl>
                                        <p:attrNameLst>
                                          <p:attrName>ppt_w</p:attrName>
                                        </p:attrNameLst>
                                      </p:cBhvr>
                                      <p:tavLst>
                                        <p:tav tm="0">
                                          <p:val>
                                            <p:fltVal val="0"/>
                                          </p:val>
                                        </p:tav>
                                        <p:tav tm="100000">
                                          <p:val>
                                            <p:strVal val="#ppt_w"/>
                                          </p:val>
                                        </p:tav>
                                      </p:tavLst>
                                    </p:anim>
                                    <p:anim calcmode="lin" valueType="num">
                                      <p:cBhvr>
                                        <p:cTn id="66" dur="5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89159" y="2101246"/>
            <a:ext cx="1801567" cy="1596711"/>
            <a:chOff x="1572165" y="1993205"/>
            <a:chExt cx="1962102" cy="1738992"/>
          </a:xfrm>
        </p:grpSpPr>
        <p:sp>
          <p:nvSpPr>
            <p:cNvPr id="5"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sp>
          <p:nvSpPr>
            <p:cNvPr id="6"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grpSp>
      <p:grpSp>
        <p:nvGrpSpPr>
          <p:cNvPr id="7" name="组合 6"/>
          <p:cNvGrpSpPr/>
          <p:nvPr/>
        </p:nvGrpSpPr>
        <p:grpSpPr>
          <a:xfrm>
            <a:off x="4289159" y="3791731"/>
            <a:ext cx="1801567" cy="1596711"/>
            <a:chOff x="1572165" y="1993205"/>
            <a:chExt cx="1962102" cy="1738992"/>
          </a:xfrm>
        </p:grpSpPr>
        <p:sp>
          <p:nvSpPr>
            <p:cNvPr id="8"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sp>
          <p:nvSpPr>
            <p:cNvPr id="9"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3">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grpSp>
      <p:grpSp>
        <p:nvGrpSpPr>
          <p:cNvPr id="10" name="组合 9"/>
          <p:cNvGrpSpPr/>
          <p:nvPr/>
        </p:nvGrpSpPr>
        <p:grpSpPr>
          <a:xfrm>
            <a:off x="5764095" y="2946490"/>
            <a:ext cx="1801567" cy="1596711"/>
            <a:chOff x="1572165" y="1993205"/>
            <a:chExt cx="1962102" cy="1738992"/>
          </a:xfrm>
        </p:grpSpPr>
        <p:sp>
          <p:nvSpPr>
            <p:cNvPr id="11"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sp>
          <p:nvSpPr>
            <p:cNvPr id="12"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2">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mj-ea"/>
                <a:ea typeface="+mj-ea"/>
                <a:sym typeface="Arial" panose="020B0604020202020204" pitchFamily="34" charset="0"/>
              </a:endParaRPr>
            </a:p>
          </p:txBody>
        </p:sp>
      </p:grpSp>
      <p:grpSp>
        <p:nvGrpSpPr>
          <p:cNvPr id="13" name="组合 12"/>
          <p:cNvGrpSpPr/>
          <p:nvPr/>
        </p:nvGrpSpPr>
        <p:grpSpPr>
          <a:xfrm>
            <a:off x="4914534" y="2662684"/>
            <a:ext cx="550817" cy="473832"/>
            <a:chOff x="3787022" y="1797643"/>
            <a:chExt cx="550817" cy="473832"/>
          </a:xfrm>
          <a:solidFill>
            <a:schemeClr val="accent1"/>
          </a:solidFill>
        </p:grpSpPr>
        <p:sp>
          <p:nvSpPr>
            <p:cNvPr id="14"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15"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16"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17"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18"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19"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0"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1"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2"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grpSp>
      <p:grpSp>
        <p:nvGrpSpPr>
          <p:cNvPr id="23" name="组合 22"/>
          <p:cNvGrpSpPr/>
          <p:nvPr/>
        </p:nvGrpSpPr>
        <p:grpSpPr>
          <a:xfrm>
            <a:off x="6453434" y="3570817"/>
            <a:ext cx="535637" cy="348055"/>
            <a:chOff x="7058307" y="1859447"/>
            <a:chExt cx="535637" cy="348055"/>
          </a:xfrm>
          <a:solidFill>
            <a:schemeClr val="accent2"/>
          </a:solidFill>
        </p:grpSpPr>
        <p:sp>
          <p:nvSpPr>
            <p:cNvPr id="24"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5"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6"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7"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8"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29"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30"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grpSp>
      <p:grpSp>
        <p:nvGrpSpPr>
          <p:cNvPr id="31" name="组合 30"/>
          <p:cNvGrpSpPr/>
          <p:nvPr/>
        </p:nvGrpSpPr>
        <p:grpSpPr>
          <a:xfrm>
            <a:off x="4953568" y="4398227"/>
            <a:ext cx="535637" cy="394680"/>
            <a:chOff x="5958843" y="1820413"/>
            <a:chExt cx="535637" cy="394680"/>
          </a:xfrm>
          <a:solidFill>
            <a:schemeClr val="accent3"/>
          </a:solidFill>
        </p:grpSpPr>
        <p:sp>
          <p:nvSpPr>
            <p:cNvPr id="32"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sp>
          <p:nvSpPr>
            <p:cNvPr id="33"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solidFill>
                  <a:srgbClr val="000000"/>
                </a:solidFill>
                <a:latin typeface="+mj-ea"/>
                <a:ea typeface="+mj-ea"/>
              </a:endParaRPr>
            </a:p>
          </p:txBody>
        </p:sp>
      </p:grpSp>
      <p:grpSp>
        <p:nvGrpSpPr>
          <p:cNvPr id="34" name="组合 33"/>
          <p:cNvGrpSpPr/>
          <p:nvPr/>
        </p:nvGrpSpPr>
        <p:grpSpPr>
          <a:xfrm>
            <a:off x="1224476" y="1808181"/>
            <a:ext cx="2389859" cy="1134042"/>
            <a:chOff x="1224476" y="2024080"/>
            <a:chExt cx="2389858" cy="1134042"/>
          </a:xfrm>
        </p:grpSpPr>
        <p:grpSp>
          <p:nvGrpSpPr>
            <p:cNvPr id="35" name="组合 34"/>
            <p:cNvGrpSpPr/>
            <p:nvPr/>
          </p:nvGrpSpPr>
          <p:grpSpPr>
            <a:xfrm>
              <a:off x="1224476" y="2395944"/>
              <a:ext cx="2349786" cy="762178"/>
              <a:chOff x="1690972" y="2476067"/>
              <a:chExt cx="2349786" cy="762178"/>
            </a:xfrm>
          </p:grpSpPr>
          <p:sp>
            <p:nvSpPr>
              <p:cNvPr id="37" name="文本框 36"/>
              <p:cNvSpPr txBox="1"/>
              <p:nvPr/>
            </p:nvSpPr>
            <p:spPr bwMode="auto">
              <a:xfrm>
                <a:off x="1787319" y="2684247"/>
                <a:ext cx="2253439" cy="553998"/>
              </a:xfrm>
              <a:prstGeom prst="rect">
                <a:avLst/>
              </a:prstGeom>
              <a:noFill/>
            </p:spPr>
            <p:txBody>
              <a:bodyPr wrap="square">
                <a:spAutoFit/>
              </a:bodyPr>
              <a:lstStyle/>
              <a:p>
                <a:pPr>
                  <a:lnSpc>
                    <a:spcPct val="125000"/>
                  </a:lnSpc>
                </a:pPr>
                <a:r>
                  <a:rPr lang="zh-CN" altLang="en-US" sz="1200" dirty="0">
                    <a:solidFill>
                      <a:srgbClr val="000000"/>
                    </a:solidFill>
                    <a:latin typeface="+mj-ea"/>
                    <a:ea typeface="+mj-ea"/>
                    <a:cs typeface="Lato Light" charset="0"/>
                    <a:sym typeface="Lato Light" charset="0"/>
                  </a:rPr>
                  <a:t>此处添加详细文本描述，建议与标题相关并符合</a:t>
                </a:r>
                <a:endParaRPr lang="en-US" altLang="zh-CN" sz="1200" dirty="0">
                  <a:solidFill>
                    <a:srgbClr val="000000"/>
                  </a:solidFill>
                  <a:latin typeface="+mj-ea"/>
                  <a:ea typeface="+mj-ea"/>
                  <a:cs typeface="Lato Light" charset="0"/>
                  <a:sym typeface="Lato Light" charset="0"/>
                </a:endParaRPr>
              </a:p>
            </p:txBody>
          </p:sp>
          <p:sp>
            <p:nvSpPr>
              <p:cNvPr id="38" name="文本框 37"/>
              <p:cNvSpPr txBox="1"/>
              <p:nvPr/>
            </p:nvSpPr>
            <p:spPr bwMode="auto">
              <a:xfrm>
                <a:off x="1690972" y="2476067"/>
                <a:ext cx="2349783" cy="307777"/>
              </a:xfrm>
              <a:prstGeom prst="rect">
                <a:avLst/>
              </a:prstGeom>
              <a:noFill/>
            </p:spPr>
            <p:txBody>
              <a:bodyPr wrap="square">
                <a:spAutoFit/>
              </a:bodyPr>
              <a:lstStyle/>
              <a:p>
                <a:pPr algn="r">
                  <a:defRPr/>
                </a:pPr>
                <a:r>
                  <a:rPr lang="zh-CN" altLang="en-US" sz="1400" spc="100" dirty="0">
                    <a:solidFill>
                      <a:schemeClr val="tx1">
                        <a:lumMod val="65000"/>
                        <a:lumOff val="35000"/>
                      </a:schemeClr>
                    </a:solidFill>
                    <a:latin typeface="+mj-ea"/>
                    <a:ea typeface="+mj-ea"/>
                  </a:rPr>
                  <a:t>在此添加标题</a:t>
                </a:r>
              </a:p>
            </p:txBody>
          </p:sp>
        </p:grpSp>
        <p:sp>
          <p:nvSpPr>
            <p:cNvPr id="36" name="矩形 35"/>
            <p:cNvSpPr/>
            <p:nvPr/>
          </p:nvSpPr>
          <p:spPr>
            <a:xfrm>
              <a:off x="3041741" y="2024080"/>
              <a:ext cx="572593" cy="461665"/>
            </a:xfrm>
            <a:prstGeom prst="rect">
              <a:avLst/>
            </a:prstGeom>
          </p:spPr>
          <p:txBody>
            <a:bodyPr wrap="none">
              <a:spAutoFit/>
            </a:bodyPr>
            <a:lstStyle/>
            <a:p>
              <a:pPr algn="ctr"/>
              <a:r>
                <a:rPr lang="en-US" altLang="zh-CN" sz="2400" spc="100" dirty="0">
                  <a:solidFill>
                    <a:schemeClr val="accent1"/>
                  </a:solidFill>
                  <a:latin typeface="+mj-ea"/>
                  <a:ea typeface="+mj-ea"/>
                </a:rPr>
                <a:t>01</a:t>
              </a:r>
              <a:endParaRPr lang="zh-CN" altLang="en-US" sz="2400" dirty="0">
                <a:solidFill>
                  <a:schemeClr val="accent1"/>
                </a:solidFill>
                <a:latin typeface="+mj-ea"/>
                <a:ea typeface="+mj-ea"/>
              </a:endParaRPr>
            </a:p>
          </p:txBody>
        </p:sp>
      </p:grpSp>
      <p:grpSp>
        <p:nvGrpSpPr>
          <p:cNvPr id="39" name="组合 38"/>
          <p:cNvGrpSpPr/>
          <p:nvPr/>
        </p:nvGrpSpPr>
        <p:grpSpPr>
          <a:xfrm>
            <a:off x="1224476" y="3154381"/>
            <a:ext cx="2389861" cy="1134042"/>
            <a:chOff x="1224476" y="2024080"/>
            <a:chExt cx="2389861" cy="1134042"/>
          </a:xfrm>
        </p:grpSpPr>
        <p:grpSp>
          <p:nvGrpSpPr>
            <p:cNvPr id="40" name="组合 39"/>
            <p:cNvGrpSpPr/>
            <p:nvPr/>
          </p:nvGrpSpPr>
          <p:grpSpPr>
            <a:xfrm>
              <a:off x="1224476" y="2395944"/>
              <a:ext cx="2349786" cy="762178"/>
              <a:chOff x="1690972" y="2476067"/>
              <a:chExt cx="2349786" cy="762178"/>
            </a:xfrm>
          </p:grpSpPr>
          <p:sp>
            <p:nvSpPr>
              <p:cNvPr id="42" name="文本框 41"/>
              <p:cNvSpPr txBox="1"/>
              <p:nvPr/>
            </p:nvSpPr>
            <p:spPr bwMode="auto">
              <a:xfrm>
                <a:off x="1787319" y="2684247"/>
                <a:ext cx="2253439" cy="553998"/>
              </a:xfrm>
              <a:prstGeom prst="rect">
                <a:avLst/>
              </a:prstGeom>
              <a:noFill/>
            </p:spPr>
            <p:txBody>
              <a:bodyPr wrap="square">
                <a:spAutoFit/>
              </a:bodyPr>
              <a:lstStyle/>
              <a:p>
                <a:pPr>
                  <a:lnSpc>
                    <a:spcPct val="125000"/>
                  </a:lnSpc>
                </a:pPr>
                <a:r>
                  <a:rPr lang="zh-CN" altLang="en-US" sz="1200" dirty="0">
                    <a:solidFill>
                      <a:srgbClr val="000000"/>
                    </a:solidFill>
                    <a:latin typeface="+mj-ea"/>
                    <a:ea typeface="+mj-ea"/>
                    <a:cs typeface="Lato Light" charset="0"/>
                    <a:sym typeface="Lato Light" charset="0"/>
                  </a:rPr>
                  <a:t>此处添加详细文本描述，建议与标题相关并符合</a:t>
                </a:r>
                <a:endParaRPr lang="en-US" altLang="zh-CN" sz="1200" dirty="0">
                  <a:solidFill>
                    <a:srgbClr val="000000"/>
                  </a:solidFill>
                  <a:latin typeface="+mj-ea"/>
                  <a:ea typeface="+mj-ea"/>
                  <a:cs typeface="Lato Light" charset="0"/>
                  <a:sym typeface="Lato Light" charset="0"/>
                </a:endParaRPr>
              </a:p>
            </p:txBody>
          </p:sp>
          <p:sp>
            <p:nvSpPr>
              <p:cNvPr id="43" name="文本框 42"/>
              <p:cNvSpPr txBox="1"/>
              <p:nvPr/>
            </p:nvSpPr>
            <p:spPr bwMode="auto">
              <a:xfrm>
                <a:off x="1690972" y="2476067"/>
                <a:ext cx="2349783" cy="307777"/>
              </a:xfrm>
              <a:prstGeom prst="rect">
                <a:avLst/>
              </a:prstGeom>
              <a:noFill/>
            </p:spPr>
            <p:txBody>
              <a:bodyPr wrap="square">
                <a:spAutoFit/>
              </a:bodyPr>
              <a:lstStyle/>
              <a:p>
                <a:pPr algn="r">
                  <a:defRPr/>
                </a:pPr>
                <a:r>
                  <a:rPr lang="zh-CN" altLang="en-US" sz="1400" spc="100" dirty="0">
                    <a:solidFill>
                      <a:schemeClr val="tx1">
                        <a:lumMod val="65000"/>
                        <a:lumOff val="35000"/>
                      </a:schemeClr>
                    </a:solidFill>
                    <a:latin typeface="+mj-ea"/>
                    <a:ea typeface="+mj-ea"/>
                  </a:rPr>
                  <a:t>在此添加标题</a:t>
                </a:r>
              </a:p>
            </p:txBody>
          </p:sp>
        </p:grpSp>
        <p:sp>
          <p:nvSpPr>
            <p:cNvPr id="41" name="矩形 40"/>
            <p:cNvSpPr/>
            <p:nvPr/>
          </p:nvSpPr>
          <p:spPr>
            <a:xfrm>
              <a:off x="3041744" y="2024080"/>
              <a:ext cx="572593" cy="461665"/>
            </a:xfrm>
            <a:prstGeom prst="rect">
              <a:avLst/>
            </a:prstGeom>
          </p:spPr>
          <p:txBody>
            <a:bodyPr wrap="none">
              <a:spAutoFit/>
            </a:bodyPr>
            <a:lstStyle/>
            <a:p>
              <a:pPr algn="ctr"/>
              <a:r>
                <a:rPr lang="en-US" altLang="zh-CN" sz="2400" spc="100" dirty="0">
                  <a:solidFill>
                    <a:schemeClr val="accent2"/>
                  </a:solidFill>
                  <a:latin typeface="+mj-ea"/>
                  <a:ea typeface="+mj-ea"/>
                </a:rPr>
                <a:t>02</a:t>
              </a:r>
              <a:endParaRPr lang="zh-CN" altLang="en-US" sz="2400" dirty="0">
                <a:solidFill>
                  <a:schemeClr val="accent2"/>
                </a:solidFill>
                <a:latin typeface="+mj-ea"/>
                <a:ea typeface="+mj-ea"/>
              </a:endParaRPr>
            </a:p>
          </p:txBody>
        </p:sp>
      </p:grpSp>
      <p:grpSp>
        <p:nvGrpSpPr>
          <p:cNvPr id="44" name="组合 43"/>
          <p:cNvGrpSpPr/>
          <p:nvPr/>
        </p:nvGrpSpPr>
        <p:grpSpPr>
          <a:xfrm>
            <a:off x="1224477" y="4500581"/>
            <a:ext cx="2389860" cy="1134042"/>
            <a:chOff x="1224476" y="2024080"/>
            <a:chExt cx="2389859" cy="1134042"/>
          </a:xfrm>
        </p:grpSpPr>
        <p:grpSp>
          <p:nvGrpSpPr>
            <p:cNvPr id="45" name="组合 44"/>
            <p:cNvGrpSpPr/>
            <p:nvPr/>
          </p:nvGrpSpPr>
          <p:grpSpPr>
            <a:xfrm>
              <a:off x="1224476" y="2395944"/>
              <a:ext cx="2349786" cy="762178"/>
              <a:chOff x="1690972" y="2476067"/>
              <a:chExt cx="2349786" cy="762178"/>
            </a:xfrm>
          </p:grpSpPr>
          <p:sp>
            <p:nvSpPr>
              <p:cNvPr id="47" name="文本框 46"/>
              <p:cNvSpPr txBox="1"/>
              <p:nvPr/>
            </p:nvSpPr>
            <p:spPr bwMode="auto">
              <a:xfrm>
                <a:off x="1787319" y="2684247"/>
                <a:ext cx="2253439" cy="553998"/>
              </a:xfrm>
              <a:prstGeom prst="rect">
                <a:avLst/>
              </a:prstGeom>
              <a:noFill/>
            </p:spPr>
            <p:txBody>
              <a:bodyPr wrap="square">
                <a:spAutoFit/>
              </a:bodyPr>
              <a:lstStyle/>
              <a:p>
                <a:pPr>
                  <a:lnSpc>
                    <a:spcPct val="125000"/>
                  </a:lnSpc>
                </a:pPr>
                <a:r>
                  <a:rPr lang="zh-CN" altLang="en-US" sz="1200" dirty="0">
                    <a:solidFill>
                      <a:srgbClr val="000000"/>
                    </a:solidFill>
                    <a:latin typeface="+mj-ea"/>
                    <a:ea typeface="+mj-ea"/>
                    <a:cs typeface="Lato Light" charset="0"/>
                    <a:sym typeface="Lato Light" charset="0"/>
                  </a:rPr>
                  <a:t>此处添加详细文本描述，建议与标题相关并符合</a:t>
                </a:r>
                <a:endParaRPr lang="en-US" altLang="zh-CN" sz="1200" dirty="0">
                  <a:solidFill>
                    <a:srgbClr val="000000"/>
                  </a:solidFill>
                  <a:latin typeface="+mj-ea"/>
                  <a:ea typeface="+mj-ea"/>
                  <a:cs typeface="Lato Light" charset="0"/>
                  <a:sym typeface="Lato Light" charset="0"/>
                </a:endParaRPr>
              </a:p>
            </p:txBody>
          </p:sp>
          <p:sp>
            <p:nvSpPr>
              <p:cNvPr id="48" name="文本框 47"/>
              <p:cNvSpPr txBox="1"/>
              <p:nvPr/>
            </p:nvSpPr>
            <p:spPr bwMode="auto">
              <a:xfrm>
                <a:off x="1690972" y="2476067"/>
                <a:ext cx="2349783" cy="307777"/>
              </a:xfrm>
              <a:prstGeom prst="rect">
                <a:avLst/>
              </a:prstGeom>
              <a:noFill/>
            </p:spPr>
            <p:txBody>
              <a:bodyPr wrap="square">
                <a:spAutoFit/>
              </a:bodyPr>
              <a:lstStyle/>
              <a:p>
                <a:pPr algn="r">
                  <a:defRPr/>
                </a:pPr>
                <a:r>
                  <a:rPr lang="zh-CN" altLang="en-US" sz="1400" spc="100" dirty="0">
                    <a:solidFill>
                      <a:schemeClr val="tx1">
                        <a:lumMod val="65000"/>
                        <a:lumOff val="35000"/>
                      </a:schemeClr>
                    </a:solidFill>
                    <a:latin typeface="+mj-ea"/>
                    <a:ea typeface="+mj-ea"/>
                  </a:rPr>
                  <a:t>在此添加标题</a:t>
                </a:r>
              </a:p>
            </p:txBody>
          </p:sp>
        </p:grpSp>
        <p:sp>
          <p:nvSpPr>
            <p:cNvPr id="46" name="矩形 45"/>
            <p:cNvSpPr/>
            <p:nvPr/>
          </p:nvSpPr>
          <p:spPr>
            <a:xfrm>
              <a:off x="3041742" y="2024080"/>
              <a:ext cx="572593" cy="461665"/>
            </a:xfrm>
            <a:prstGeom prst="rect">
              <a:avLst/>
            </a:prstGeom>
          </p:spPr>
          <p:txBody>
            <a:bodyPr wrap="none">
              <a:spAutoFit/>
            </a:bodyPr>
            <a:lstStyle/>
            <a:p>
              <a:pPr algn="ctr"/>
              <a:r>
                <a:rPr lang="en-US" altLang="zh-CN" sz="2400" spc="100" dirty="0">
                  <a:solidFill>
                    <a:schemeClr val="accent3"/>
                  </a:solidFill>
                  <a:latin typeface="+mj-ea"/>
                  <a:ea typeface="+mj-ea"/>
                </a:rPr>
                <a:t>03</a:t>
              </a:r>
              <a:endParaRPr lang="zh-CN" altLang="en-US" sz="2400" dirty="0">
                <a:solidFill>
                  <a:schemeClr val="accent3"/>
                </a:solidFill>
                <a:latin typeface="+mj-ea"/>
                <a:ea typeface="+mj-ea"/>
              </a:endParaRPr>
            </a:p>
          </p:txBody>
        </p:sp>
      </p:grpSp>
      <p:sp>
        <p:nvSpPr>
          <p:cNvPr id="49" name="文本框 48"/>
          <p:cNvSpPr txBox="1"/>
          <p:nvPr/>
        </p:nvSpPr>
        <p:spPr>
          <a:xfrm>
            <a:off x="7918771" y="3478177"/>
            <a:ext cx="3039708" cy="553998"/>
          </a:xfrm>
          <a:prstGeom prst="rect">
            <a:avLst/>
          </a:prstGeom>
          <a:noFill/>
        </p:spPr>
        <p:txBody>
          <a:bodyPr wrap="square" rtlCol="0">
            <a:spAutoFit/>
          </a:bodyPr>
          <a:lstStyle/>
          <a:p>
            <a:pPr>
              <a:lnSpc>
                <a:spcPct val="125000"/>
              </a:lnSpc>
            </a:pPr>
            <a:r>
              <a:rPr lang="zh-CN" altLang="en-US" sz="1200" dirty="0">
                <a:solidFill>
                  <a:srgbClr val="000000"/>
                </a:solidFill>
                <a:latin typeface="+mj-ea"/>
                <a:ea typeface="+mj-ea"/>
                <a:cs typeface="Lato Light" charset="0"/>
                <a:sym typeface="Lato Light" charset="0"/>
              </a:rPr>
              <a:t>此处添加详细文本描述，建议与标题相关并符合</a:t>
            </a:r>
            <a:endParaRPr lang="en-US" altLang="zh-CN" sz="1200" dirty="0">
              <a:solidFill>
                <a:srgbClr val="000000"/>
              </a:solidFill>
              <a:latin typeface="+mj-ea"/>
              <a:ea typeface="+mj-ea"/>
              <a:cs typeface="Lato Light" charset="0"/>
              <a:sym typeface="Lato Light" charset="0"/>
            </a:endParaRPr>
          </a:p>
        </p:txBody>
      </p:sp>
      <p:sp>
        <p:nvSpPr>
          <p:cNvPr id="50" name="文本框 49"/>
          <p:cNvSpPr txBox="1"/>
          <p:nvPr/>
        </p:nvSpPr>
        <p:spPr>
          <a:xfrm>
            <a:off x="7918769" y="3150520"/>
            <a:ext cx="2101531" cy="300210"/>
          </a:xfrm>
          <a:prstGeom prst="rect">
            <a:avLst/>
          </a:prstGeom>
          <a:noFill/>
        </p:spPr>
        <p:txBody>
          <a:bodyPr wrap="square" rtlCol="0">
            <a:spAutoFit/>
          </a:bodyPr>
          <a:lstStyle/>
          <a:p>
            <a:r>
              <a:rPr lang="en-US" altLang="zh-CN" sz="1350" dirty="0">
                <a:solidFill>
                  <a:schemeClr val="bg1">
                    <a:lumMod val="50000"/>
                  </a:schemeClr>
                </a:solidFill>
                <a:latin typeface="+mj-ea"/>
                <a:ea typeface="+mj-ea"/>
              </a:rPr>
              <a:t>Add the title here</a:t>
            </a:r>
          </a:p>
        </p:txBody>
      </p:sp>
      <p:sp>
        <p:nvSpPr>
          <p:cNvPr id="51" name="矩形 50"/>
          <p:cNvSpPr/>
          <p:nvPr/>
        </p:nvSpPr>
        <p:spPr>
          <a:xfrm>
            <a:off x="7915369" y="2422469"/>
            <a:ext cx="1225015" cy="830997"/>
          </a:xfrm>
          <a:prstGeom prst="rect">
            <a:avLst/>
          </a:prstGeom>
        </p:spPr>
        <p:txBody>
          <a:bodyPr wrap="none">
            <a:spAutoFit/>
          </a:bodyPr>
          <a:lstStyle/>
          <a:p>
            <a:r>
              <a:rPr lang="en-US" altLang="zh-CN" sz="4800" dirty="0">
                <a:solidFill>
                  <a:schemeClr val="bg1">
                    <a:lumMod val="75000"/>
                  </a:schemeClr>
                </a:solidFill>
                <a:latin typeface="+mj-ea"/>
                <a:ea typeface="+mj-ea"/>
              </a:rPr>
              <a:t>75</a:t>
            </a:r>
            <a:r>
              <a:rPr lang="en-US" altLang="zh-CN" sz="2800" dirty="0">
                <a:solidFill>
                  <a:schemeClr val="bg1">
                    <a:lumMod val="75000"/>
                  </a:schemeClr>
                </a:solidFill>
                <a:latin typeface="+mj-ea"/>
                <a:ea typeface="+mj-ea"/>
              </a:rPr>
              <a:t>%</a:t>
            </a:r>
            <a:endParaRPr lang="zh-CN" altLang="en-US" sz="900" dirty="0">
              <a:solidFill>
                <a:schemeClr val="bg1">
                  <a:lumMod val="75000"/>
                </a:schemeClr>
              </a:solidFill>
              <a:latin typeface="+mj-ea"/>
              <a:ea typeface="+mj-ea"/>
            </a:endParaRPr>
          </a:p>
        </p:txBody>
      </p:sp>
      <p:sp>
        <p:nvSpPr>
          <p:cNvPr id="52" name="矩形 51"/>
          <p:cNvSpPr/>
          <p:nvPr/>
        </p:nvSpPr>
        <p:spPr>
          <a:xfrm>
            <a:off x="7915369" y="4338157"/>
            <a:ext cx="3043111" cy="553998"/>
          </a:xfrm>
          <a:prstGeom prst="rect">
            <a:avLst/>
          </a:prstGeom>
          <a:noFill/>
        </p:spPr>
        <p:txBody>
          <a:bodyPr wrap="square" rtlCol="0">
            <a:spAutoFit/>
          </a:bodyPr>
          <a:lstStyle/>
          <a:p>
            <a:pPr>
              <a:lnSpc>
                <a:spcPct val="125000"/>
              </a:lnSpc>
            </a:pPr>
            <a:r>
              <a:rPr lang="zh-CN" altLang="en-US" sz="1200" dirty="0">
                <a:solidFill>
                  <a:srgbClr val="000000"/>
                </a:solidFill>
                <a:latin typeface="+mj-ea"/>
                <a:ea typeface="+mj-ea"/>
                <a:cs typeface="Lato Light" charset="0"/>
                <a:sym typeface="Lato Light" charset="0"/>
              </a:rPr>
              <a:t>此处添加详细文本描述，建议与标题相关并符合</a:t>
            </a:r>
            <a:endParaRPr lang="en-US" altLang="zh-CN" sz="1200" dirty="0">
              <a:solidFill>
                <a:srgbClr val="000000"/>
              </a:solidFill>
              <a:latin typeface="+mj-ea"/>
              <a:ea typeface="+mj-ea"/>
              <a:cs typeface="Lato Light" charset="0"/>
              <a:sym typeface="Lato Light" charset="0"/>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14:presetBounceEnd="40000">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14:bounceEnd="4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14:presetBounceEnd="40000">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ppt_w</p:attrName>
                                            </p:attrNameLst>
                                          </p:cBhvr>
                                          <p:tavLst>
                                            <p:tav tm="0" fmla="#ppt_w*sin(2.5*pi*$)">
                                              <p:val>
                                                <p:fltVal val="0"/>
                                              </p:val>
                                            </p:tav>
                                            <p:tav tm="100000">
                                              <p:val>
                                                <p:fltVal val="1"/>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right)">
                                          <p:cBhvr>
                                            <p:cTn id="26" dur="500"/>
                                            <p:tgtEl>
                                              <p:spTgt spid="34"/>
                                            </p:tgtEl>
                                          </p:cBhvr>
                                        </p:animEffect>
                                      </p:childTnLst>
                                    </p:cTn>
                                  </p:par>
                                </p:childTnLst>
                              </p:cTn>
                            </p:par>
                            <p:par>
                              <p:cTn id="27" fill="hold">
                                <p:stCondLst>
                                  <p:cond delay="1500"/>
                                </p:stCondLst>
                                <p:childTnLst>
                                  <p:par>
                                    <p:cTn id="28" presetID="45"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ppt_w</p:attrName>
                                            </p:attrNameLst>
                                          </p:cBhvr>
                                          <p:tavLst>
                                            <p:tav tm="0" fmla="#ppt_w*sin(2.5*pi*$)">
                                              <p:val>
                                                <p:fltVal val="0"/>
                                              </p:val>
                                            </p:tav>
                                            <p:tav tm="100000">
                                              <p:val>
                                                <p:fltVal val="1"/>
                                              </p:val>
                                            </p:tav>
                                          </p:tavLst>
                                        </p:anim>
                                        <p:anim calcmode="lin" valueType="num">
                                          <p:cBhvr>
                                            <p:cTn id="32" dur="500" fill="hold"/>
                                            <p:tgtEl>
                                              <p:spTgt spid="23"/>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right)">
                                          <p:cBhvr>
                                            <p:cTn id="36" dur="500"/>
                                            <p:tgtEl>
                                              <p:spTgt spid="39"/>
                                            </p:tgtEl>
                                          </p:cBhvr>
                                        </p:animEffect>
                                      </p:childTnLst>
                                    </p:cTn>
                                  </p:par>
                                </p:childTnLst>
                              </p:cTn>
                            </p:par>
                            <p:par>
                              <p:cTn id="37" fill="hold">
                                <p:stCondLst>
                                  <p:cond delay="2500"/>
                                </p:stCondLst>
                                <p:childTnLst>
                                  <p:par>
                                    <p:cTn id="38" presetID="45"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ppt_w</p:attrName>
                                            </p:attrNameLst>
                                          </p:cBhvr>
                                          <p:tavLst>
                                            <p:tav tm="0" fmla="#ppt_w*sin(2.5*pi*$)">
                                              <p:val>
                                                <p:fltVal val="0"/>
                                              </p:val>
                                            </p:tav>
                                            <p:tav tm="100000">
                                              <p:val>
                                                <p:fltVal val="1"/>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childTnLst>
                                    </p:cTn>
                                  </p:par>
                                </p:childTnLst>
                              </p:cTn>
                            </p:par>
                            <p:par>
                              <p:cTn id="43" fill="hold">
                                <p:stCondLst>
                                  <p:cond delay="3000"/>
                                </p:stCondLst>
                                <p:childTnLst>
                                  <p:par>
                                    <p:cTn id="44" presetID="22" presetClass="entr" presetSubtype="2"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right)">
                                          <p:cBhvr>
                                            <p:cTn id="46" dur="500"/>
                                            <p:tgtEl>
                                              <p:spTgt spid="44"/>
                                            </p:tgtEl>
                                          </p:cBhvr>
                                        </p:animEffect>
                                      </p:childTnLst>
                                    </p:cTn>
                                  </p:par>
                                </p:childTnLst>
                              </p:cTn>
                            </p:par>
                            <p:par>
                              <p:cTn id="47" fill="hold">
                                <p:stCondLst>
                                  <p:cond delay="350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500"/>
                                            <p:tgtEl>
                                              <p:spTgt spid="5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left)">
                                          <p:cBhvr>
                                            <p:cTn id="6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ppt_w</p:attrName>
                                            </p:attrNameLst>
                                          </p:cBhvr>
                                          <p:tavLst>
                                            <p:tav tm="0" fmla="#ppt_w*sin(2.5*pi*$)">
                                              <p:val>
                                                <p:fltVal val="0"/>
                                              </p:val>
                                            </p:tav>
                                            <p:tav tm="100000">
                                              <p:val>
                                                <p:fltVal val="1"/>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right)">
                                          <p:cBhvr>
                                            <p:cTn id="26" dur="500"/>
                                            <p:tgtEl>
                                              <p:spTgt spid="34"/>
                                            </p:tgtEl>
                                          </p:cBhvr>
                                        </p:animEffect>
                                      </p:childTnLst>
                                    </p:cTn>
                                  </p:par>
                                </p:childTnLst>
                              </p:cTn>
                            </p:par>
                            <p:par>
                              <p:cTn id="27" fill="hold">
                                <p:stCondLst>
                                  <p:cond delay="1500"/>
                                </p:stCondLst>
                                <p:childTnLst>
                                  <p:par>
                                    <p:cTn id="28" presetID="45"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ppt_w</p:attrName>
                                            </p:attrNameLst>
                                          </p:cBhvr>
                                          <p:tavLst>
                                            <p:tav tm="0" fmla="#ppt_w*sin(2.5*pi*$)">
                                              <p:val>
                                                <p:fltVal val="0"/>
                                              </p:val>
                                            </p:tav>
                                            <p:tav tm="100000">
                                              <p:val>
                                                <p:fltVal val="1"/>
                                              </p:val>
                                            </p:tav>
                                          </p:tavLst>
                                        </p:anim>
                                        <p:anim calcmode="lin" valueType="num">
                                          <p:cBhvr>
                                            <p:cTn id="32" dur="500" fill="hold"/>
                                            <p:tgtEl>
                                              <p:spTgt spid="23"/>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right)">
                                          <p:cBhvr>
                                            <p:cTn id="36" dur="500"/>
                                            <p:tgtEl>
                                              <p:spTgt spid="39"/>
                                            </p:tgtEl>
                                          </p:cBhvr>
                                        </p:animEffect>
                                      </p:childTnLst>
                                    </p:cTn>
                                  </p:par>
                                </p:childTnLst>
                              </p:cTn>
                            </p:par>
                            <p:par>
                              <p:cTn id="37" fill="hold">
                                <p:stCondLst>
                                  <p:cond delay="2500"/>
                                </p:stCondLst>
                                <p:childTnLst>
                                  <p:par>
                                    <p:cTn id="38" presetID="45"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ppt_w</p:attrName>
                                            </p:attrNameLst>
                                          </p:cBhvr>
                                          <p:tavLst>
                                            <p:tav tm="0" fmla="#ppt_w*sin(2.5*pi*$)">
                                              <p:val>
                                                <p:fltVal val="0"/>
                                              </p:val>
                                            </p:tav>
                                            <p:tav tm="100000">
                                              <p:val>
                                                <p:fltVal val="1"/>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childTnLst>
                                    </p:cTn>
                                  </p:par>
                                </p:childTnLst>
                              </p:cTn>
                            </p:par>
                            <p:par>
                              <p:cTn id="43" fill="hold">
                                <p:stCondLst>
                                  <p:cond delay="3000"/>
                                </p:stCondLst>
                                <p:childTnLst>
                                  <p:par>
                                    <p:cTn id="44" presetID="22" presetClass="entr" presetSubtype="2"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right)">
                                          <p:cBhvr>
                                            <p:cTn id="46" dur="500"/>
                                            <p:tgtEl>
                                              <p:spTgt spid="44"/>
                                            </p:tgtEl>
                                          </p:cBhvr>
                                        </p:animEffect>
                                      </p:childTnLst>
                                    </p:cTn>
                                  </p:par>
                                </p:childTnLst>
                              </p:cTn>
                            </p:par>
                            <p:par>
                              <p:cTn id="47" fill="hold">
                                <p:stCondLst>
                                  <p:cond delay="350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500"/>
                                            <p:tgtEl>
                                              <p:spTgt spid="5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left)">
                                          <p:cBhvr>
                                            <p:cTn id="6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H="1" flipV="1">
            <a:off x="3958727" y="2476373"/>
            <a:ext cx="4838560" cy="2260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2913306" y="1887675"/>
            <a:ext cx="6083468" cy="28867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427975" y="1812189"/>
            <a:ext cx="1886176" cy="848727"/>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9" name="组合 8"/>
          <p:cNvGrpSpPr/>
          <p:nvPr/>
        </p:nvGrpSpPr>
        <p:grpSpPr>
          <a:xfrm>
            <a:off x="1926315" y="4395035"/>
            <a:ext cx="1886176" cy="848727"/>
            <a:chOff x="1591195" y="3531391"/>
            <a:chExt cx="1721136" cy="774463"/>
          </a:xfrm>
          <a:effectLst>
            <a:outerShdw blurRad="444500" dist="254000" dir="8100000" algn="tr" rotWithShape="0">
              <a:prstClr val="black">
                <a:alpha val="50000"/>
              </a:prstClr>
            </a:outerShdw>
          </a:effectLst>
        </p:grpSpPr>
        <p:sp>
          <p:nvSpPr>
            <p:cNvPr id="10" name="圆角矩形 104"/>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1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12" name="组合 11"/>
          <p:cNvGrpSpPr/>
          <p:nvPr/>
        </p:nvGrpSpPr>
        <p:grpSpPr>
          <a:xfrm>
            <a:off x="8855271" y="1463313"/>
            <a:ext cx="1886176" cy="848727"/>
            <a:chOff x="1591195" y="3531392"/>
            <a:chExt cx="1721136" cy="774463"/>
          </a:xfrm>
          <a:effectLst>
            <a:outerShdw blurRad="444500" dist="254000" dir="8100000" algn="tr" rotWithShape="0">
              <a:prstClr val="black">
                <a:alpha val="50000"/>
              </a:prstClr>
            </a:outerShdw>
          </a:effectLst>
        </p:grpSpPr>
        <p:sp>
          <p:nvSpPr>
            <p:cNvPr id="13"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14"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15" name="组合 14"/>
          <p:cNvGrpSpPr/>
          <p:nvPr/>
        </p:nvGrpSpPr>
        <p:grpSpPr>
          <a:xfrm>
            <a:off x="7804396" y="4417885"/>
            <a:ext cx="1886176" cy="848727"/>
            <a:chOff x="1591195" y="3531392"/>
            <a:chExt cx="1721136" cy="774463"/>
          </a:xfrm>
          <a:effectLst>
            <a:outerShdw blurRad="444500" dist="254000" dir="8100000" algn="tr" rotWithShape="0">
              <a:prstClr val="black">
                <a:alpha val="50000"/>
              </a:prstClr>
            </a:outerShdw>
          </a:effectLst>
        </p:grpSpPr>
        <p:sp>
          <p:nvSpPr>
            <p:cNvPr id="1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1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sp>
        <p:nvSpPr>
          <p:cNvPr id="18" name="TextBox 24"/>
          <p:cNvSpPr txBox="1"/>
          <p:nvPr/>
        </p:nvSpPr>
        <p:spPr>
          <a:xfrm>
            <a:off x="2447596" y="2180861"/>
            <a:ext cx="1723549" cy="400110"/>
          </a:xfrm>
          <a:prstGeom prst="rect">
            <a:avLst/>
          </a:prstGeom>
          <a:noFill/>
        </p:spPr>
        <p:txBody>
          <a:bodyPr wrap="none" rtlCol="0">
            <a:spAutoFit/>
          </a:bodyPr>
          <a:lstStyle/>
          <a:p>
            <a:r>
              <a:rPr lang="zh-CN" altLang="en-US" sz="2000" dirty="0">
                <a:solidFill>
                  <a:prstClr val="black"/>
                </a:solidFill>
                <a:latin typeface="+mj-ea"/>
                <a:ea typeface="+mj-ea"/>
              </a:rPr>
              <a:t>点击输入标题</a:t>
            </a:r>
          </a:p>
        </p:txBody>
      </p:sp>
      <p:sp>
        <p:nvSpPr>
          <p:cNvPr id="19" name="TextBox 25"/>
          <p:cNvSpPr txBox="1"/>
          <p:nvPr/>
        </p:nvSpPr>
        <p:spPr>
          <a:xfrm>
            <a:off x="8880310" y="1830967"/>
            <a:ext cx="1723549" cy="400110"/>
          </a:xfrm>
          <a:prstGeom prst="rect">
            <a:avLst/>
          </a:prstGeom>
          <a:noFill/>
        </p:spPr>
        <p:txBody>
          <a:bodyPr wrap="none" rtlCol="0">
            <a:spAutoFit/>
          </a:bodyPr>
          <a:lstStyle/>
          <a:p>
            <a:r>
              <a:rPr lang="zh-CN" altLang="en-US" sz="2000" dirty="0">
                <a:solidFill>
                  <a:prstClr val="black"/>
                </a:solidFill>
                <a:latin typeface="+mj-ea"/>
                <a:ea typeface="+mj-ea"/>
              </a:rPr>
              <a:t>点击输入标题</a:t>
            </a:r>
          </a:p>
        </p:txBody>
      </p:sp>
      <p:sp>
        <p:nvSpPr>
          <p:cNvPr id="20" name="TextBox 26"/>
          <p:cNvSpPr txBox="1"/>
          <p:nvPr/>
        </p:nvSpPr>
        <p:spPr>
          <a:xfrm>
            <a:off x="1967542" y="4740671"/>
            <a:ext cx="1723549" cy="400110"/>
          </a:xfrm>
          <a:prstGeom prst="rect">
            <a:avLst/>
          </a:prstGeom>
          <a:noFill/>
        </p:spPr>
        <p:txBody>
          <a:bodyPr wrap="none" rtlCol="0">
            <a:spAutoFit/>
          </a:bodyPr>
          <a:lstStyle/>
          <a:p>
            <a:r>
              <a:rPr lang="zh-CN" altLang="en-US" sz="2000" dirty="0">
                <a:solidFill>
                  <a:prstClr val="black"/>
                </a:solidFill>
                <a:latin typeface="+mj-ea"/>
                <a:ea typeface="+mj-ea"/>
              </a:rPr>
              <a:t>点击输入标题</a:t>
            </a:r>
          </a:p>
        </p:txBody>
      </p:sp>
      <p:sp>
        <p:nvSpPr>
          <p:cNvPr id="21" name="TextBox 27"/>
          <p:cNvSpPr txBox="1"/>
          <p:nvPr/>
        </p:nvSpPr>
        <p:spPr>
          <a:xfrm>
            <a:off x="7824193" y="4782071"/>
            <a:ext cx="1723549" cy="400110"/>
          </a:xfrm>
          <a:prstGeom prst="rect">
            <a:avLst/>
          </a:prstGeom>
          <a:noFill/>
        </p:spPr>
        <p:txBody>
          <a:bodyPr wrap="none" rtlCol="0">
            <a:spAutoFit/>
          </a:bodyPr>
          <a:lstStyle/>
          <a:p>
            <a:r>
              <a:rPr lang="zh-CN" altLang="en-US" sz="2000" dirty="0">
                <a:solidFill>
                  <a:prstClr val="black"/>
                </a:solidFill>
                <a:latin typeface="+mj-ea"/>
                <a:ea typeface="+mj-ea"/>
              </a:rPr>
              <a:t>点击输入标题</a:t>
            </a:r>
          </a:p>
        </p:txBody>
      </p:sp>
      <p:grpSp>
        <p:nvGrpSpPr>
          <p:cNvPr id="22" name="组合 21"/>
          <p:cNvGrpSpPr/>
          <p:nvPr/>
        </p:nvGrpSpPr>
        <p:grpSpPr>
          <a:xfrm>
            <a:off x="4995511" y="2413374"/>
            <a:ext cx="1842767" cy="1842767"/>
            <a:chOff x="3746633" y="1810030"/>
            <a:chExt cx="1382075" cy="1382075"/>
          </a:xfrm>
        </p:grpSpPr>
        <p:grpSp>
          <p:nvGrpSpPr>
            <p:cNvPr id="23" name="组合 22"/>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mj-ea"/>
                  <a:ea typeface="+mj-ea"/>
                </a:endParaRPr>
              </a:p>
            </p:txBody>
          </p:sp>
          <p:sp>
            <p:nvSpPr>
              <p:cNvPr id="26" name="椭圆 2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sp>
          <p:nvSpPr>
            <p:cNvPr id="24" name="TextBox 30"/>
            <p:cNvSpPr txBox="1"/>
            <p:nvPr/>
          </p:nvSpPr>
          <p:spPr>
            <a:xfrm>
              <a:off x="3978122" y="2397335"/>
              <a:ext cx="926418" cy="246173"/>
            </a:xfrm>
            <a:prstGeom prst="rect">
              <a:avLst/>
            </a:prstGeom>
            <a:noFill/>
          </p:spPr>
          <p:txBody>
            <a:bodyPr wrap="square" lIns="0" tIns="0" rIns="0" bIns="0" rtlCol="0">
              <a:spAutoFit/>
            </a:bodyPr>
            <a:lstStyle/>
            <a:p>
              <a:pPr algn="ctr"/>
              <a:r>
                <a:rPr lang="zh-CN" altLang="en-US" sz="2135" b="1" dirty="0">
                  <a:solidFill>
                    <a:schemeClr val="accent1"/>
                  </a:solidFill>
                  <a:latin typeface="+mj-ea"/>
                  <a:ea typeface="+mj-ea"/>
                </a:rPr>
                <a:t>标题内容</a:t>
              </a:r>
            </a:p>
          </p:txBody>
        </p:sp>
      </p:grpSp>
      <p:sp>
        <p:nvSpPr>
          <p:cNvPr id="27" name="TextBox 31"/>
          <p:cNvSpPr txBox="1"/>
          <p:nvPr/>
        </p:nvSpPr>
        <p:spPr>
          <a:xfrm>
            <a:off x="790375" y="2915703"/>
            <a:ext cx="3264363"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mj-ea"/>
                <a:ea typeface="+mj-ea"/>
              </a:rPr>
              <a:t>点击输入本栏的具体文字，简明扼要的说明分项内容，此为概念图解，请根据您的具体内容酌情修改。</a:t>
            </a:r>
            <a:endParaRPr lang="en-US" altLang="zh-CN" sz="1400" dirty="0">
              <a:solidFill>
                <a:schemeClr val="tx1">
                  <a:lumMod val="65000"/>
                  <a:lumOff val="35000"/>
                </a:schemeClr>
              </a:solidFill>
              <a:latin typeface="+mj-ea"/>
              <a:ea typeface="+mj-ea"/>
            </a:endParaRPr>
          </a:p>
        </p:txBody>
      </p:sp>
      <p:sp>
        <p:nvSpPr>
          <p:cNvPr id="28" name="TextBox 32"/>
          <p:cNvSpPr txBox="1"/>
          <p:nvPr/>
        </p:nvSpPr>
        <p:spPr>
          <a:xfrm>
            <a:off x="993575" y="5349214"/>
            <a:ext cx="3264363"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mj-ea"/>
                <a:ea typeface="+mj-ea"/>
              </a:rPr>
              <a:t>点击输入本栏的具体文字，简明扼要的说明分项内容，此为概念图解，请根据您的具体内容酌情修改。</a:t>
            </a:r>
            <a:endParaRPr lang="en-US" altLang="zh-CN" sz="1400" dirty="0">
              <a:solidFill>
                <a:schemeClr val="tx1">
                  <a:lumMod val="65000"/>
                  <a:lumOff val="35000"/>
                </a:schemeClr>
              </a:solidFill>
              <a:latin typeface="+mj-ea"/>
              <a:ea typeface="+mj-ea"/>
            </a:endParaRPr>
          </a:p>
        </p:txBody>
      </p:sp>
      <p:sp>
        <p:nvSpPr>
          <p:cNvPr id="29" name="TextBox 33"/>
          <p:cNvSpPr txBox="1"/>
          <p:nvPr/>
        </p:nvSpPr>
        <p:spPr>
          <a:xfrm>
            <a:off x="7799153" y="5411980"/>
            <a:ext cx="3264363"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mj-ea"/>
                <a:ea typeface="+mj-ea"/>
              </a:rPr>
              <a:t>点击输入本栏的具体文字，简明扼要的说明分项内容，此为概念图解，请根据您的具体内容酌情修改。</a:t>
            </a:r>
            <a:endParaRPr lang="en-US" altLang="zh-CN" sz="1400" dirty="0">
              <a:solidFill>
                <a:schemeClr val="tx1">
                  <a:lumMod val="65000"/>
                  <a:lumOff val="35000"/>
                </a:schemeClr>
              </a:solidFill>
              <a:latin typeface="+mj-ea"/>
              <a:ea typeface="+mj-ea"/>
            </a:endParaRPr>
          </a:p>
        </p:txBody>
      </p:sp>
      <p:sp>
        <p:nvSpPr>
          <p:cNvPr id="30" name="TextBox 34"/>
          <p:cNvSpPr txBox="1"/>
          <p:nvPr/>
        </p:nvSpPr>
        <p:spPr>
          <a:xfrm>
            <a:off x="8016213" y="2630651"/>
            <a:ext cx="3264363"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mj-ea"/>
                <a:ea typeface="+mj-ea"/>
              </a:rPr>
              <a:t>点击输入本栏的具体文字，简明扼要的说明分项内容，此为概念图解，请根据您的具体内容酌情修改。</a:t>
            </a:r>
            <a:endParaRPr lang="en-US" altLang="zh-CN" sz="1400" dirty="0">
              <a:solidFill>
                <a:schemeClr val="tx1">
                  <a:lumMod val="65000"/>
                  <a:lumOff val="35000"/>
                </a:schemeClr>
              </a:solidFill>
              <a:latin typeface="+mj-ea"/>
              <a:ea typeface="+mj-ea"/>
            </a:endParaRPr>
          </a:p>
        </p:txBody>
      </p:sp>
      <p:sp>
        <p:nvSpPr>
          <p:cNvPr id="31" name="椭圆 30"/>
          <p:cNvSpPr/>
          <p:nvPr/>
        </p:nvSpPr>
        <p:spPr>
          <a:xfrm>
            <a:off x="3845023" y="1738804"/>
            <a:ext cx="497747" cy="49774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mj-ea"/>
                <a:ea typeface="+mj-ea"/>
              </a:rPr>
              <a:t>1</a:t>
            </a:r>
            <a:endParaRPr lang="zh-CN" altLang="en-US" sz="2400" dirty="0">
              <a:solidFill>
                <a:prstClr val="white"/>
              </a:solidFill>
              <a:latin typeface="+mj-ea"/>
              <a:ea typeface="+mj-ea"/>
            </a:endParaRPr>
          </a:p>
        </p:txBody>
      </p:sp>
      <p:sp>
        <p:nvSpPr>
          <p:cNvPr id="32" name="椭圆 31"/>
          <p:cNvSpPr/>
          <p:nvPr/>
        </p:nvSpPr>
        <p:spPr>
          <a:xfrm>
            <a:off x="3364969" y="4276649"/>
            <a:ext cx="497747" cy="497747"/>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mj-ea"/>
                <a:ea typeface="+mj-ea"/>
              </a:rPr>
              <a:t>2</a:t>
            </a:r>
            <a:endParaRPr lang="zh-CN" altLang="en-US" sz="2400" dirty="0">
              <a:solidFill>
                <a:prstClr val="white"/>
              </a:solidFill>
              <a:latin typeface="+mj-ea"/>
              <a:ea typeface="+mj-ea"/>
            </a:endParaRPr>
          </a:p>
        </p:txBody>
      </p:sp>
      <p:sp>
        <p:nvSpPr>
          <p:cNvPr id="33" name="椭圆 32"/>
          <p:cNvSpPr/>
          <p:nvPr/>
        </p:nvSpPr>
        <p:spPr>
          <a:xfrm>
            <a:off x="9215104" y="4367023"/>
            <a:ext cx="497747" cy="497747"/>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mj-ea"/>
                <a:ea typeface="+mj-ea"/>
              </a:rPr>
              <a:t>3</a:t>
            </a:r>
            <a:endParaRPr lang="zh-CN" altLang="en-US" sz="2400" dirty="0">
              <a:solidFill>
                <a:prstClr val="white"/>
              </a:solidFill>
              <a:latin typeface="+mj-ea"/>
              <a:ea typeface="+mj-ea"/>
            </a:endParaRPr>
          </a:p>
        </p:txBody>
      </p:sp>
      <p:sp>
        <p:nvSpPr>
          <p:cNvPr id="34" name="椭圆 33"/>
          <p:cNvSpPr/>
          <p:nvPr/>
        </p:nvSpPr>
        <p:spPr>
          <a:xfrm>
            <a:off x="10300203" y="1412776"/>
            <a:ext cx="497747" cy="49774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mj-ea"/>
                <a:ea typeface="+mj-ea"/>
              </a:rPr>
              <a:t>4</a:t>
            </a:r>
            <a:endParaRPr lang="zh-CN" altLang="en-US" sz="2400" dirty="0">
              <a:solidFill>
                <a:prstClr val="white"/>
              </a:solidFill>
              <a:latin typeface="+mj-ea"/>
              <a:ea typeface="+mj-ea"/>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53" presetClass="entr" presetSubtype="16" fill="hold" nodeType="withEffect">
                                  <p:stCondLst>
                                    <p:cond delay="3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3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ppt_y</p:attrName>
                                        </p:attrNameLst>
                                      </p:cBhvr>
                                      <p:tavLst>
                                        <p:tav tm="0">
                                          <p:val>
                                            <p:strVal val="#ppt_y+#ppt_h*1.125000"/>
                                          </p:val>
                                        </p:tav>
                                        <p:tav tm="100000">
                                          <p:val>
                                            <p:strVal val="#ppt_y"/>
                                          </p:val>
                                        </p:tav>
                                      </p:tavLst>
                                    </p:anim>
                                    <p:animEffect transition="in" filter="wipe(up)">
                                      <p:cBhvr>
                                        <p:cTn id="27" dur="500"/>
                                        <p:tgtEl>
                                          <p:spTgt spid="21"/>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up)">
                                      <p:cBhvr>
                                        <p:cTn id="31" dur="500"/>
                                        <p:tgtEl>
                                          <p:spTgt spid="18"/>
                                        </p:tgtEl>
                                      </p:cBhvr>
                                    </p:animEffect>
                                  </p:childTnLst>
                                </p:cTn>
                              </p:par>
                            </p:childTnLst>
                          </p:cTn>
                        </p:par>
                        <p:par>
                          <p:cTn id="32" fill="hold">
                            <p:stCondLst>
                              <p:cond delay="1500"/>
                            </p:stCondLst>
                            <p:childTnLst>
                              <p:par>
                                <p:cTn id="33" presetID="16" presetClass="entr" presetSubtype="37"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Vertical)">
                                      <p:cBhvr>
                                        <p:cTn id="35" dur="500"/>
                                        <p:tgtEl>
                                          <p:spTgt spid="5"/>
                                        </p:tgtEl>
                                      </p:cBhvr>
                                    </p:animEffect>
                                  </p:childTnLst>
                                </p:cTn>
                              </p:par>
                              <p:par>
                                <p:cTn id="36" presetID="53" presetClass="entr" presetSubtype="16" fill="hold" nodeType="withEffect">
                                  <p:stCondLst>
                                    <p:cond delay="30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nodeType="withEffect">
                                  <p:stCondLst>
                                    <p:cond delay="3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2000"/>
                            </p:stCondLst>
                            <p:childTnLst>
                              <p:par>
                                <p:cTn id="47" presetID="12" presetClass="entr" presetSubtype="4"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p:tgtEl>
                                          <p:spTgt spid="20"/>
                                        </p:tgtEl>
                                        <p:attrNameLst>
                                          <p:attrName>ppt_y</p:attrName>
                                        </p:attrNameLst>
                                      </p:cBhvr>
                                      <p:tavLst>
                                        <p:tav tm="0">
                                          <p:val>
                                            <p:strVal val="#ppt_y+#ppt_h*1.125000"/>
                                          </p:val>
                                        </p:tav>
                                        <p:tav tm="100000">
                                          <p:val>
                                            <p:strVal val="#ppt_y"/>
                                          </p:val>
                                        </p:tav>
                                      </p:tavLst>
                                    </p:anim>
                                    <p:animEffect transition="in" filter="wipe(up)">
                                      <p:cBhvr>
                                        <p:cTn id="50" dur="500"/>
                                        <p:tgtEl>
                                          <p:spTgt spid="20"/>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p:tgtEl>
                                          <p:spTgt spid="19"/>
                                        </p:tgtEl>
                                        <p:attrNameLst>
                                          <p:attrName>ppt_y</p:attrName>
                                        </p:attrNameLst>
                                      </p:cBhvr>
                                      <p:tavLst>
                                        <p:tav tm="0">
                                          <p:val>
                                            <p:strVal val="#ppt_y+#ppt_h*1.125000"/>
                                          </p:val>
                                        </p:tav>
                                        <p:tav tm="100000">
                                          <p:val>
                                            <p:strVal val="#ppt_y"/>
                                          </p:val>
                                        </p:tav>
                                      </p:tavLst>
                                    </p:anim>
                                    <p:animEffect transition="in" filter="wipe(up)">
                                      <p:cBhvr>
                                        <p:cTn id="54" dur="500"/>
                                        <p:tgtEl>
                                          <p:spTgt spid="19"/>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animEffect transition="in" filter="fade">
                                      <p:cBhvr>
                                        <p:cTn id="65" dur="500"/>
                                        <p:tgtEl>
                                          <p:spTgt spid="32"/>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Effect transition="in" filter="fade">
                                      <p:cBhvr>
                                        <p:cTn id="75" dur="500"/>
                                        <p:tgtEl>
                                          <p:spTgt spid="34"/>
                                        </p:tgtEl>
                                      </p:cBhvr>
                                    </p:animEffect>
                                  </p:childTnLst>
                                </p:cTn>
                              </p:par>
                            </p:childTnLst>
                          </p:cTn>
                        </p:par>
                        <p:par>
                          <p:cTn id="76" fill="hold">
                            <p:stCondLst>
                              <p:cond delay="3000"/>
                            </p:stCondLst>
                            <p:childTnLst>
                              <p:par>
                                <p:cTn id="77" presetID="22" presetClass="entr" presetSubtype="1"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par>
                          <p:cTn id="80" fill="hold">
                            <p:stCondLst>
                              <p:cond delay="3500"/>
                            </p:stCondLst>
                            <p:childTnLst>
                              <p:par>
                                <p:cTn id="81" presetID="22" presetClass="entr" presetSubtype="1"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up)">
                                      <p:cBhvr>
                                        <p:cTn id="87" dur="500"/>
                                        <p:tgtEl>
                                          <p:spTgt spid="29"/>
                                        </p:tgtEl>
                                      </p:cBhvr>
                                    </p:animEffect>
                                  </p:childTnLst>
                                </p:cTn>
                              </p:par>
                            </p:childTnLst>
                          </p:cTn>
                        </p:par>
                        <p:par>
                          <p:cTn id="88" fill="hold">
                            <p:stCondLst>
                              <p:cond delay="4500"/>
                            </p:stCondLst>
                            <p:childTnLst>
                              <p:par>
                                <p:cTn id="89" presetID="22" presetClass="entr" presetSubtype="1"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wipe(up)">
                                      <p:cBhvr>
                                        <p:cTn id="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P spid="29" grpId="0"/>
      <p:bldP spid="30" grpId="0"/>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p:cNvSpPr/>
          <p:nvPr/>
        </p:nvSpPr>
        <p:spPr>
          <a:xfrm>
            <a:off x="1163715" y="1235075"/>
            <a:ext cx="1878308" cy="4810125"/>
          </a:xfrm>
          <a:prstGeom prst="rect">
            <a:avLst/>
          </a:prstGeom>
          <a:gradFill>
            <a:gsLst>
              <a:gs pos="100000">
                <a:srgbClr val="D4D5D7"/>
              </a:gs>
              <a:gs pos="60000">
                <a:srgbClr val="ECECEC"/>
              </a:gs>
              <a:gs pos="45000">
                <a:srgbClr val="F0F0F0"/>
              </a:gs>
              <a:gs pos="15000">
                <a:srgbClr val="FDFDFD"/>
              </a:gs>
            </a:gsLst>
            <a:lin ang="2700000" scaled="0"/>
          </a:gradFill>
          <a:ln>
            <a:noFill/>
          </a:ln>
          <a:effectLst>
            <a:outerShdw blurRad="1270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1" name="六边形 60"/>
          <p:cNvSpPr/>
          <p:nvPr/>
        </p:nvSpPr>
        <p:spPr>
          <a:xfrm rot="16200000">
            <a:off x="1120513" y="5227749"/>
            <a:ext cx="699771" cy="603251"/>
          </a:xfrm>
          <a:prstGeom prst="hexagon">
            <a:avLst/>
          </a:prstGeom>
          <a:solidFill>
            <a:schemeClr val="accent1"/>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2" name="任意多边形 61"/>
          <p:cNvSpPr/>
          <p:nvPr/>
        </p:nvSpPr>
        <p:spPr>
          <a:xfrm>
            <a:off x="2144722" y="1568453"/>
            <a:ext cx="897303"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chemeClr val="accent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3" name="矩形 62"/>
          <p:cNvSpPr/>
          <p:nvPr/>
        </p:nvSpPr>
        <p:spPr>
          <a:xfrm>
            <a:off x="3772003" y="1235075"/>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4" name="六边形 63"/>
          <p:cNvSpPr/>
          <p:nvPr/>
        </p:nvSpPr>
        <p:spPr>
          <a:xfrm rot="16200000">
            <a:off x="3728801" y="5227749"/>
            <a:ext cx="699771" cy="603251"/>
          </a:xfrm>
          <a:prstGeom prst="hexagon">
            <a:avLst/>
          </a:prstGeom>
          <a:solidFill>
            <a:schemeClr val="accent2"/>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5" name="任意多边形 64"/>
          <p:cNvSpPr/>
          <p:nvPr/>
        </p:nvSpPr>
        <p:spPr>
          <a:xfrm>
            <a:off x="4753010" y="1568453"/>
            <a:ext cx="897303"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chemeClr val="accent2"/>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6" name="矩形 65"/>
          <p:cNvSpPr/>
          <p:nvPr/>
        </p:nvSpPr>
        <p:spPr>
          <a:xfrm>
            <a:off x="6380291" y="1235075"/>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7" name="六边形 66"/>
          <p:cNvSpPr/>
          <p:nvPr/>
        </p:nvSpPr>
        <p:spPr>
          <a:xfrm rot="16200000">
            <a:off x="6337089" y="5227749"/>
            <a:ext cx="699771" cy="603251"/>
          </a:xfrm>
          <a:prstGeom prst="hexagon">
            <a:avLst/>
          </a:prstGeom>
          <a:solidFill>
            <a:schemeClr val="accent3"/>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8" name="任意多边形 67"/>
          <p:cNvSpPr/>
          <p:nvPr/>
        </p:nvSpPr>
        <p:spPr>
          <a:xfrm>
            <a:off x="7361298" y="1568453"/>
            <a:ext cx="897303"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chemeClr val="accent3"/>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9" name="矩形 68"/>
          <p:cNvSpPr/>
          <p:nvPr/>
        </p:nvSpPr>
        <p:spPr>
          <a:xfrm>
            <a:off x="8988579" y="1235075"/>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70" name="六边形 69"/>
          <p:cNvSpPr/>
          <p:nvPr/>
        </p:nvSpPr>
        <p:spPr>
          <a:xfrm rot="16200000">
            <a:off x="8945377" y="5227749"/>
            <a:ext cx="699771" cy="603251"/>
          </a:xfrm>
          <a:prstGeom prst="hexagon">
            <a:avLst/>
          </a:prstGeom>
          <a:solidFill>
            <a:schemeClr val="accent4"/>
          </a:solidFill>
          <a:ln>
            <a:noFill/>
          </a:ln>
          <a:effectLst>
            <a:innerShdw blurRad="101600" dist="50800" dir="189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71" name="任意多边形 70"/>
          <p:cNvSpPr/>
          <p:nvPr/>
        </p:nvSpPr>
        <p:spPr>
          <a:xfrm>
            <a:off x="9969586" y="1568453"/>
            <a:ext cx="897303"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chemeClr val="accent4"/>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2350376" y="1921793"/>
            <a:ext cx="680171" cy="830997"/>
          </a:xfrm>
          <a:prstGeom prst="rect">
            <a:avLst/>
          </a:prstGeom>
          <a:noFill/>
        </p:spPr>
        <p:txBody>
          <a:bodyPr wrap="square" lIns="91440" tIns="45720" rIns="91440" bIns="45720" rtlCol="0">
            <a:spAutoFit/>
          </a:bodyPr>
          <a:lstStyle/>
          <a:p>
            <a:pPr algn="ctr"/>
            <a:r>
              <a:rPr lang="en-US" altLang="zh-CN" sz="4800" dirty="0">
                <a:solidFill>
                  <a:prstClr val="white"/>
                </a:solidFill>
                <a:latin typeface="微软雅黑" panose="020B0503020204020204" pitchFamily="34" charset="-122"/>
                <a:ea typeface="微软雅黑" panose="020B0503020204020204" pitchFamily="34" charset="-122"/>
              </a:rPr>
              <a:t>1</a:t>
            </a:r>
            <a:endParaRPr lang="zh-CN" altLang="en-US" sz="4800" dirty="0">
              <a:solidFill>
                <a:prstClr val="white"/>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4971557" y="1921793"/>
            <a:ext cx="680171" cy="830997"/>
          </a:xfrm>
          <a:prstGeom prst="rect">
            <a:avLst/>
          </a:prstGeom>
          <a:noFill/>
        </p:spPr>
        <p:txBody>
          <a:bodyPr wrap="square" lIns="91440" tIns="45720" rIns="91440" bIns="45720" rtlCol="0">
            <a:spAutoFit/>
          </a:bodyPr>
          <a:lstStyle/>
          <a:p>
            <a:pPr algn="ctr"/>
            <a:r>
              <a:rPr lang="en-US" altLang="zh-CN" sz="4800" dirty="0">
                <a:solidFill>
                  <a:prstClr val="white"/>
                </a:solidFill>
                <a:latin typeface="微软雅黑" panose="020B0503020204020204" pitchFamily="34" charset="-122"/>
                <a:ea typeface="微软雅黑" panose="020B0503020204020204" pitchFamily="34" charset="-122"/>
              </a:rPr>
              <a:t>2</a:t>
            </a:r>
            <a:endParaRPr lang="zh-CN" altLang="en-US" sz="4800" dirty="0">
              <a:solidFill>
                <a:prstClr val="white"/>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7579845" y="1921793"/>
            <a:ext cx="680171" cy="830997"/>
          </a:xfrm>
          <a:prstGeom prst="rect">
            <a:avLst/>
          </a:prstGeom>
          <a:noFill/>
        </p:spPr>
        <p:txBody>
          <a:bodyPr wrap="square" lIns="91440" tIns="45720" rIns="91440" bIns="45720" rtlCol="0">
            <a:spAutoFit/>
          </a:bodyPr>
          <a:lstStyle/>
          <a:p>
            <a:pPr algn="ctr"/>
            <a:r>
              <a:rPr lang="en-US" altLang="zh-CN" sz="4800" dirty="0">
                <a:solidFill>
                  <a:prstClr val="white"/>
                </a:solidFill>
                <a:latin typeface="微软雅黑" panose="020B0503020204020204" pitchFamily="34" charset="-122"/>
                <a:ea typeface="微软雅黑" panose="020B0503020204020204" pitchFamily="34" charset="-122"/>
              </a:rPr>
              <a:t>3</a:t>
            </a:r>
            <a:endParaRPr lang="zh-CN" altLang="en-US" sz="4800" dirty="0">
              <a:solidFill>
                <a:prstClr val="white"/>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10186717" y="1921793"/>
            <a:ext cx="680171" cy="830997"/>
          </a:xfrm>
          <a:prstGeom prst="rect">
            <a:avLst/>
          </a:prstGeom>
          <a:noFill/>
        </p:spPr>
        <p:txBody>
          <a:bodyPr wrap="square" lIns="91440" tIns="45720" rIns="91440" bIns="45720" rtlCol="0">
            <a:spAutoFit/>
          </a:bodyPr>
          <a:lstStyle/>
          <a:p>
            <a:pPr algn="ctr"/>
            <a:r>
              <a:rPr lang="en-US" altLang="zh-CN" sz="4800" dirty="0">
                <a:solidFill>
                  <a:prstClr val="white"/>
                </a:solidFill>
                <a:latin typeface="微软雅黑" panose="020B0503020204020204" pitchFamily="34" charset="-122"/>
                <a:ea typeface="微软雅黑" panose="020B0503020204020204" pitchFamily="34" charset="-122"/>
              </a:rPr>
              <a:t>4</a:t>
            </a:r>
            <a:endParaRPr lang="zh-CN" altLang="en-US" sz="4800" dirty="0">
              <a:solidFill>
                <a:prstClr val="white"/>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2410538" y="2550091"/>
            <a:ext cx="781407" cy="338554"/>
          </a:xfrm>
          <a:prstGeom prst="rect">
            <a:avLst/>
          </a:prstGeom>
          <a:noFill/>
        </p:spPr>
        <p:txBody>
          <a:bodyPr wrap="square" lIns="91440" tIns="45720" rIns="91440" bIns="45720" rtlCol="0">
            <a:spAutoFit/>
          </a:bodyPr>
          <a:lstStyle/>
          <a:p>
            <a:r>
              <a:rPr lang="en-US" altLang="zh-CN" sz="1600" spc="-100" dirty="0">
                <a:solidFill>
                  <a:prstClr val="white">
                    <a:lumMod val="95000"/>
                  </a:prstClr>
                </a:solidFill>
                <a:latin typeface="微软雅黑" panose="020B0503020204020204" pitchFamily="34" charset="-122"/>
                <a:ea typeface="微软雅黑" panose="020B0503020204020204" pitchFamily="34" charset="-122"/>
              </a:rPr>
              <a:t>tittle</a:t>
            </a:r>
            <a:endParaRPr lang="zh-CN" altLang="en-US" sz="1600" spc="-100" dirty="0">
              <a:solidFill>
                <a:prstClr val="white">
                  <a:lumMod val="95000"/>
                </a:prstClr>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5031721" y="2550091"/>
            <a:ext cx="781407" cy="338554"/>
          </a:xfrm>
          <a:prstGeom prst="rect">
            <a:avLst/>
          </a:prstGeom>
          <a:noFill/>
        </p:spPr>
        <p:txBody>
          <a:bodyPr wrap="square" lIns="91440" tIns="45720" rIns="91440" bIns="45720" rtlCol="0">
            <a:spAutoFit/>
          </a:bodyPr>
          <a:lstStyle/>
          <a:p>
            <a:r>
              <a:rPr lang="en-US" altLang="zh-CN" sz="1600" spc="-100" dirty="0">
                <a:solidFill>
                  <a:prstClr val="white">
                    <a:lumMod val="95000"/>
                  </a:prstClr>
                </a:solidFill>
                <a:latin typeface="微软雅黑" panose="020B0503020204020204" pitchFamily="34" charset="-122"/>
                <a:ea typeface="微软雅黑" panose="020B0503020204020204" pitchFamily="34" charset="-122"/>
              </a:rPr>
              <a:t>tittle</a:t>
            </a:r>
            <a:endParaRPr lang="zh-CN" altLang="en-US" sz="1600" spc="-100" dirty="0">
              <a:solidFill>
                <a:prstClr val="white">
                  <a:lumMod val="95000"/>
                </a:prstClr>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7640009" y="2550091"/>
            <a:ext cx="781407" cy="338554"/>
          </a:xfrm>
          <a:prstGeom prst="rect">
            <a:avLst/>
          </a:prstGeom>
          <a:noFill/>
        </p:spPr>
        <p:txBody>
          <a:bodyPr wrap="square" lIns="91440" tIns="45720" rIns="91440" bIns="45720" rtlCol="0">
            <a:spAutoFit/>
          </a:bodyPr>
          <a:lstStyle/>
          <a:p>
            <a:r>
              <a:rPr lang="en-US" altLang="zh-CN" sz="1600" spc="-100" dirty="0">
                <a:solidFill>
                  <a:prstClr val="white">
                    <a:lumMod val="95000"/>
                  </a:prstClr>
                </a:solidFill>
                <a:latin typeface="微软雅黑" panose="020B0503020204020204" pitchFamily="34" charset="-122"/>
                <a:ea typeface="微软雅黑" panose="020B0503020204020204" pitchFamily="34" charset="-122"/>
              </a:rPr>
              <a:t>tittle</a:t>
            </a:r>
            <a:endParaRPr lang="zh-CN" altLang="en-US" sz="1600" spc="-100" dirty="0">
              <a:solidFill>
                <a:prstClr val="white">
                  <a:lumMod val="95000"/>
                </a:prst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10246879" y="2550091"/>
            <a:ext cx="781407" cy="338554"/>
          </a:xfrm>
          <a:prstGeom prst="rect">
            <a:avLst/>
          </a:prstGeom>
          <a:noFill/>
        </p:spPr>
        <p:txBody>
          <a:bodyPr wrap="square" lIns="91440" tIns="45720" rIns="91440" bIns="45720" rtlCol="0">
            <a:spAutoFit/>
          </a:bodyPr>
          <a:lstStyle/>
          <a:p>
            <a:r>
              <a:rPr lang="en-US" altLang="zh-CN" sz="1600" spc="-100" dirty="0">
                <a:solidFill>
                  <a:prstClr val="white">
                    <a:lumMod val="95000"/>
                  </a:prstClr>
                </a:solidFill>
                <a:latin typeface="微软雅黑" panose="020B0503020204020204" pitchFamily="34" charset="-122"/>
                <a:ea typeface="微软雅黑" panose="020B0503020204020204" pitchFamily="34" charset="-122"/>
              </a:rPr>
              <a:t>tittle</a:t>
            </a:r>
            <a:endParaRPr lang="zh-CN" altLang="en-US" sz="1600" spc="-100" dirty="0">
              <a:solidFill>
                <a:prstClr val="white">
                  <a:lumMod val="95000"/>
                </a:prstClr>
              </a:solidFill>
              <a:latin typeface="微软雅黑" panose="020B0503020204020204" pitchFamily="34" charset="-122"/>
              <a:ea typeface="微软雅黑" panose="020B0503020204020204" pitchFamily="34" charset="-122"/>
            </a:endParaRPr>
          </a:p>
        </p:txBody>
      </p:sp>
      <p:sp>
        <p:nvSpPr>
          <p:cNvPr id="80" name="文本框 79"/>
          <p:cNvSpPr txBox="1"/>
          <p:nvPr/>
        </p:nvSpPr>
        <p:spPr>
          <a:xfrm>
            <a:off x="1251601" y="3576570"/>
            <a:ext cx="1768273" cy="400110"/>
          </a:xfrm>
          <a:prstGeom prst="rect">
            <a:avLst/>
          </a:prstGeom>
          <a:noFill/>
        </p:spPr>
        <p:txBody>
          <a:bodyPr wrap="square" lIns="91440" tIns="45720" rIns="91440" bIns="45720"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在此添加标题</a:t>
            </a:r>
          </a:p>
        </p:txBody>
      </p:sp>
      <p:sp>
        <p:nvSpPr>
          <p:cNvPr id="81" name="文本框 80"/>
          <p:cNvSpPr txBox="1"/>
          <p:nvPr/>
        </p:nvSpPr>
        <p:spPr>
          <a:xfrm>
            <a:off x="1243793" y="3916437"/>
            <a:ext cx="1718175" cy="812530"/>
          </a:xfrm>
          <a:prstGeom prst="rect">
            <a:avLst/>
          </a:prstGeom>
          <a:noFill/>
        </p:spPr>
        <p:txBody>
          <a:bodyPr wrap="square" lIns="91440" tIns="45720" rIns="91440" bIns="45720" rtlCol="0">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在此录入图表的综合描述说明。在此录入上述图表的综合描述说明</a:t>
            </a:r>
            <a:endParaRPr lang="zh-CN" altLang="en-US" sz="14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3862989" y="3576570"/>
            <a:ext cx="1768273" cy="400110"/>
          </a:xfrm>
          <a:prstGeom prst="rect">
            <a:avLst/>
          </a:prstGeom>
          <a:noFill/>
        </p:spPr>
        <p:txBody>
          <a:bodyPr wrap="square" lIns="91440" tIns="45720" rIns="91440" bIns="45720" rtlCol="0">
            <a:spAutoFit/>
          </a:bodyPr>
          <a:lstStyle/>
          <a:p>
            <a:r>
              <a:rPr lang="zh-CN" altLang="en-US" sz="2000" dirty="0">
                <a:solidFill>
                  <a:schemeClr val="accent2"/>
                </a:solidFill>
                <a:latin typeface="微软雅黑" panose="020B0503020204020204" pitchFamily="34" charset="-122"/>
                <a:ea typeface="微软雅黑" panose="020B0503020204020204" pitchFamily="34" charset="-122"/>
              </a:rPr>
              <a:t>在此添加标题</a:t>
            </a:r>
          </a:p>
        </p:txBody>
      </p:sp>
      <p:sp>
        <p:nvSpPr>
          <p:cNvPr id="83" name="文本框 82"/>
          <p:cNvSpPr txBox="1"/>
          <p:nvPr/>
        </p:nvSpPr>
        <p:spPr>
          <a:xfrm>
            <a:off x="3855181" y="3916437"/>
            <a:ext cx="1718175" cy="812530"/>
          </a:xfrm>
          <a:prstGeom prst="rect">
            <a:avLst/>
          </a:prstGeom>
          <a:noFill/>
        </p:spPr>
        <p:txBody>
          <a:bodyPr wrap="square" lIns="91440" tIns="45720" rIns="91440" bIns="45720" rtlCol="0">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在此录入图表的综合描述说明。在此录入上述图表的综合描述说明</a:t>
            </a:r>
            <a:endParaRPr lang="zh-CN" altLang="en-US" sz="14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4" name="文本框 83"/>
          <p:cNvSpPr txBox="1"/>
          <p:nvPr/>
        </p:nvSpPr>
        <p:spPr>
          <a:xfrm>
            <a:off x="6478334" y="3576570"/>
            <a:ext cx="1768273" cy="400110"/>
          </a:xfrm>
          <a:prstGeom prst="rect">
            <a:avLst/>
          </a:prstGeom>
          <a:noFill/>
        </p:spPr>
        <p:txBody>
          <a:bodyPr wrap="square" lIns="91440" tIns="45720" rIns="91440" bIns="45720" rtlCol="0">
            <a:spAutoFit/>
          </a:bodyPr>
          <a:lstStyle/>
          <a:p>
            <a:r>
              <a:rPr lang="zh-CN" altLang="en-US" sz="2000" dirty="0">
                <a:solidFill>
                  <a:schemeClr val="accent3"/>
                </a:solidFill>
                <a:latin typeface="微软雅黑" panose="020B0503020204020204" pitchFamily="34" charset="-122"/>
                <a:ea typeface="微软雅黑" panose="020B0503020204020204" pitchFamily="34" charset="-122"/>
              </a:rPr>
              <a:t>在此添加标题</a:t>
            </a:r>
          </a:p>
        </p:txBody>
      </p:sp>
      <p:sp>
        <p:nvSpPr>
          <p:cNvPr id="85" name="文本框 84"/>
          <p:cNvSpPr txBox="1"/>
          <p:nvPr/>
        </p:nvSpPr>
        <p:spPr>
          <a:xfrm>
            <a:off x="6470526" y="3916437"/>
            <a:ext cx="1718175" cy="812530"/>
          </a:xfrm>
          <a:prstGeom prst="rect">
            <a:avLst/>
          </a:prstGeom>
          <a:noFill/>
        </p:spPr>
        <p:txBody>
          <a:bodyPr wrap="square" lIns="91440" tIns="45720" rIns="91440" bIns="45720" rtlCol="0">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在此录入图表的综合描述说明。在此录入上述图表的综合描述说明</a:t>
            </a:r>
            <a:endParaRPr lang="zh-CN" altLang="en-US" sz="14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9085965" y="3576570"/>
            <a:ext cx="1768273" cy="400110"/>
          </a:xfrm>
          <a:prstGeom prst="rect">
            <a:avLst/>
          </a:prstGeom>
          <a:noFill/>
        </p:spPr>
        <p:txBody>
          <a:bodyPr wrap="square" lIns="91440" tIns="45720" rIns="91440" bIns="45720" rtlCol="0">
            <a:spAutoFit/>
          </a:bodyPr>
          <a:lstStyle/>
          <a:p>
            <a:r>
              <a:rPr lang="zh-CN" altLang="en-US" sz="2000" dirty="0">
                <a:solidFill>
                  <a:schemeClr val="accent4"/>
                </a:solidFill>
                <a:latin typeface="微软雅黑" panose="020B0503020204020204" pitchFamily="34" charset="-122"/>
                <a:ea typeface="微软雅黑" panose="020B0503020204020204" pitchFamily="34" charset="-122"/>
              </a:rPr>
              <a:t>在此添加标题</a:t>
            </a:r>
          </a:p>
        </p:txBody>
      </p:sp>
      <p:sp>
        <p:nvSpPr>
          <p:cNvPr id="87" name="文本框 86"/>
          <p:cNvSpPr txBox="1"/>
          <p:nvPr/>
        </p:nvSpPr>
        <p:spPr>
          <a:xfrm>
            <a:off x="9078157" y="3916437"/>
            <a:ext cx="1718175" cy="812530"/>
          </a:xfrm>
          <a:prstGeom prst="rect">
            <a:avLst/>
          </a:prstGeom>
          <a:noFill/>
        </p:spPr>
        <p:txBody>
          <a:bodyPr wrap="square" lIns="91440" tIns="45720" rIns="91440" bIns="45720" rtlCol="0">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在此录入图表的综合描述说明。在此录入上述图表的综合描述说明</a:t>
            </a:r>
            <a:endParaRPr lang="zh-CN" altLang="en-US" sz="14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8" name="Group 11"/>
          <p:cNvGrpSpPr>
            <a:grpSpLocks noChangeAspect="1"/>
          </p:cNvGrpSpPr>
          <p:nvPr/>
        </p:nvGrpSpPr>
        <p:grpSpPr bwMode="auto">
          <a:xfrm>
            <a:off x="6497847" y="5351523"/>
            <a:ext cx="409220" cy="355700"/>
            <a:chOff x="4838" y="1902"/>
            <a:chExt cx="497" cy="432"/>
          </a:xfrm>
          <a:solidFill>
            <a:schemeClr val="bg1"/>
          </a:solidFill>
          <a:effectLst>
            <a:outerShdw blurRad="38100" dist="38100" dir="2700000" algn="tl" rotWithShape="0">
              <a:prstClr val="black">
                <a:alpha val="40000"/>
              </a:prstClr>
            </a:outerShdw>
          </a:effectLst>
        </p:grpSpPr>
        <p:sp>
          <p:nvSpPr>
            <p:cNvPr id="89"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0"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1"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sp>
        <p:nvSpPr>
          <p:cNvPr id="92" name="Freeform 18"/>
          <p:cNvSpPr>
            <a:spLocks noEditPoints="1"/>
          </p:cNvSpPr>
          <p:nvPr/>
        </p:nvSpPr>
        <p:spPr bwMode="auto">
          <a:xfrm>
            <a:off x="9093001" y="5376774"/>
            <a:ext cx="404523" cy="301905"/>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chemeClr val="bg1"/>
          </a:solidFill>
          <a:ln>
            <a:noFill/>
          </a:ln>
          <a:effectLst>
            <a:outerShdw blurRad="381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nvGrpSpPr>
          <p:cNvPr id="93" name="组合 92"/>
          <p:cNvGrpSpPr/>
          <p:nvPr/>
        </p:nvGrpSpPr>
        <p:grpSpPr>
          <a:xfrm>
            <a:off x="3891273" y="5379399"/>
            <a:ext cx="374827" cy="339164"/>
            <a:chOff x="8578850" y="285750"/>
            <a:chExt cx="817563" cy="739775"/>
          </a:xfrm>
          <a:solidFill>
            <a:schemeClr val="bg1"/>
          </a:solidFill>
          <a:effectLst>
            <a:outerShdw blurRad="38100" dist="38100" dir="2700000" algn="tl" rotWithShape="0">
              <a:prstClr val="black">
                <a:alpha val="40000"/>
              </a:prstClr>
            </a:outerShdw>
          </a:effectLst>
        </p:grpSpPr>
        <p:sp>
          <p:nvSpPr>
            <p:cNvPr id="94" name="Freeform 35"/>
            <p:cNvSpPr/>
            <p:nvPr/>
          </p:nvSpPr>
          <p:spPr bwMode="auto">
            <a:xfrm>
              <a:off x="8578850" y="530225"/>
              <a:ext cx="615950" cy="495300"/>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5" name="Freeform 36"/>
            <p:cNvSpPr/>
            <p:nvPr/>
          </p:nvSpPr>
          <p:spPr bwMode="auto">
            <a:xfrm>
              <a:off x="8777288" y="285750"/>
              <a:ext cx="619125" cy="469900"/>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sp>
        <p:nvSpPr>
          <p:cNvPr id="96" name="Freeform 32"/>
          <p:cNvSpPr>
            <a:spLocks noEditPoints="1"/>
          </p:cNvSpPr>
          <p:nvPr/>
        </p:nvSpPr>
        <p:spPr bwMode="auto">
          <a:xfrm>
            <a:off x="1260870" y="5379398"/>
            <a:ext cx="419057" cy="299951"/>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bg1"/>
          </a:solidFill>
          <a:ln>
            <a:noFill/>
          </a:ln>
          <a:effectLst>
            <a:outerShdw blurRad="381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ppt_x"/>
                                          </p:val>
                                        </p:tav>
                                        <p:tav tm="100000">
                                          <p:val>
                                            <p:strVal val="#ppt_x"/>
                                          </p:val>
                                        </p:tav>
                                      </p:tavLst>
                                    </p:anim>
                                    <p:anim calcmode="lin" valueType="num">
                                      <p:cBhvr additive="base">
                                        <p:cTn id="24" dur="500" fill="hold"/>
                                        <p:tgtEl>
                                          <p:spTgt spid="7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500" fill="hold"/>
                                        <p:tgtEl>
                                          <p:spTgt spid="80"/>
                                        </p:tgtEl>
                                        <p:attrNameLst>
                                          <p:attrName>ppt_x</p:attrName>
                                        </p:attrNameLst>
                                      </p:cBhvr>
                                      <p:tavLst>
                                        <p:tav tm="0">
                                          <p:val>
                                            <p:strVal val="#ppt_x"/>
                                          </p:val>
                                        </p:tav>
                                        <p:tav tm="100000">
                                          <p:val>
                                            <p:strVal val="#ppt_x"/>
                                          </p:val>
                                        </p:tav>
                                      </p:tavLst>
                                    </p:anim>
                                    <p:anim calcmode="lin" valueType="num">
                                      <p:cBhvr additive="base">
                                        <p:cTn id="28" dur="500" fill="hold"/>
                                        <p:tgtEl>
                                          <p:spTgt spid="8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additive="base">
                                        <p:cTn id="31" dur="500" fill="hold"/>
                                        <p:tgtEl>
                                          <p:spTgt spid="81"/>
                                        </p:tgtEl>
                                        <p:attrNameLst>
                                          <p:attrName>ppt_x</p:attrName>
                                        </p:attrNameLst>
                                      </p:cBhvr>
                                      <p:tavLst>
                                        <p:tav tm="0">
                                          <p:val>
                                            <p:strVal val="#ppt_x"/>
                                          </p:val>
                                        </p:tav>
                                        <p:tav tm="100000">
                                          <p:val>
                                            <p:strVal val="#ppt_x"/>
                                          </p:val>
                                        </p:tav>
                                      </p:tavLst>
                                    </p:anim>
                                    <p:anim calcmode="lin" valueType="num">
                                      <p:cBhvr additive="base">
                                        <p:cTn id="32" dur="500" fill="hold"/>
                                        <p:tgtEl>
                                          <p:spTgt spid="8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anim calcmode="lin" valueType="num">
                                      <p:cBhvr additive="base">
                                        <p:cTn id="35" dur="500" fill="hold"/>
                                        <p:tgtEl>
                                          <p:spTgt spid="96"/>
                                        </p:tgtEl>
                                        <p:attrNameLst>
                                          <p:attrName>ppt_x</p:attrName>
                                        </p:attrNameLst>
                                      </p:cBhvr>
                                      <p:tavLst>
                                        <p:tav tm="0">
                                          <p:val>
                                            <p:strVal val="#ppt_x"/>
                                          </p:val>
                                        </p:tav>
                                        <p:tav tm="100000">
                                          <p:val>
                                            <p:strVal val="#ppt_x"/>
                                          </p:val>
                                        </p:tav>
                                      </p:tavLst>
                                    </p:anim>
                                    <p:anim calcmode="lin" valueType="num">
                                      <p:cBhvr additive="base">
                                        <p:cTn id="3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500" fill="hold"/>
                                        <p:tgtEl>
                                          <p:spTgt spid="64"/>
                                        </p:tgtEl>
                                        <p:attrNameLst>
                                          <p:attrName>ppt_x</p:attrName>
                                        </p:attrNameLst>
                                      </p:cBhvr>
                                      <p:tavLst>
                                        <p:tav tm="0">
                                          <p:val>
                                            <p:strVal val="#ppt_x"/>
                                          </p:val>
                                        </p:tav>
                                        <p:tav tm="100000">
                                          <p:val>
                                            <p:strVal val="#ppt_x"/>
                                          </p:val>
                                        </p:tav>
                                      </p:tavLst>
                                    </p:anim>
                                    <p:anim calcmode="lin" valueType="num">
                                      <p:cBhvr additive="base">
                                        <p:cTn id="46" dur="500" fill="hold"/>
                                        <p:tgtEl>
                                          <p:spTgt spid="6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additive="base">
                                        <p:cTn id="57" dur="500" fill="hold"/>
                                        <p:tgtEl>
                                          <p:spTgt spid="77"/>
                                        </p:tgtEl>
                                        <p:attrNameLst>
                                          <p:attrName>ppt_x</p:attrName>
                                        </p:attrNameLst>
                                      </p:cBhvr>
                                      <p:tavLst>
                                        <p:tav tm="0">
                                          <p:val>
                                            <p:strVal val="#ppt_x"/>
                                          </p:val>
                                        </p:tav>
                                        <p:tav tm="100000">
                                          <p:val>
                                            <p:strVal val="#ppt_x"/>
                                          </p:val>
                                        </p:tav>
                                      </p:tavLst>
                                    </p:anim>
                                    <p:anim calcmode="lin" valueType="num">
                                      <p:cBhvr additive="base">
                                        <p:cTn id="58" dur="500" fill="hold"/>
                                        <p:tgtEl>
                                          <p:spTgt spid="7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500" fill="hold"/>
                                        <p:tgtEl>
                                          <p:spTgt spid="83"/>
                                        </p:tgtEl>
                                        <p:attrNameLst>
                                          <p:attrName>ppt_x</p:attrName>
                                        </p:attrNameLst>
                                      </p:cBhvr>
                                      <p:tavLst>
                                        <p:tav tm="0">
                                          <p:val>
                                            <p:strVal val="#ppt_x"/>
                                          </p:val>
                                        </p:tav>
                                        <p:tav tm="100000">
                                          <p:val>
                                            <p:strVal val="#ppt_x"/>
                                          </p:val>
                                        </p:tav>
                                      </p:tavLst>
                                    </p:anim>
                                    <p:anim calcmode="lin" valueType="num">
                                      <p:cBhvr additive="base">
                                        <p:cTn id="66" dur="500" fill="hold"/>
                                        <p:tgtEl>
                                          <p:spTgt spid="8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3"/>
                                        </p:tgtEl>
                                        <p:attrNameLst>
                                          <p:attrName>style.visibility</p:attrName>
                                        </p:attrNameLst>
                                      </p:cBhvr>
                                      <p:to>
                                        <p:strVal val="visible"/>
                                      </p:to>
                                    </p:set>
                                    <p:anim calcmode="lin" valueType="num">
                                      <p:cBhvr additive="base">
                                        <p:cTn id="69" dur="500" fill="hold"/>
                                        <p:tgtEl>
                                          <p:spTgt spid="93"/>
                                        </p:tgtEl>
                                        <p:attrNameLst>
                                          <p:attrName>ppt_x</p:attrName>
                                        </p:attrNameLst>
                                      </p:cBhvr>
                                      <p:tavLst>
                                        <p:tav tm="0">
                                          <p:val>
                                            <p:strVal val="#ppt_x"/>
                                          </p:val>
                                        </p:tav>
                                        <p:tav tm="100000">
                                          <p:val>
                                            <p:strVal val="#ppt_x"/>
                                          </p:val>
                                        </p:tav>
                                      </p:tavLst>
                                    </p:anim>
                                    <p:anim calcmode="lin" valueType="num">
                                      <p:cBhvr additive="base">
                                        <p:cTn id="7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500" fill="hold"/>
                                        <p:tgtEl>
                                          <p:spTgt spid="67"/>
                                        </p:tgtEl>
                                        <p:attrNameLst>
                                          <p:attrName>ppt_x</p:attrName>
                                        </p:attrNameLst>
                                      </p:cBhvr>
                                      <p:tavLst>
                                        <p:tav tm="0">
                                          <p:val>
                                            <p:strVal val="#ppt_x"/>
                                          </p:val>
                                        </p:tav>
                                        <p:tav tm="100000">
                                          <p:val>
                                            <p:strVal val="#ppt_x"/>
                                          </p:val>
                                        </p:tav>
                                      </p:tavLst>
                                    </p:anim>
                                    <p:anim calcmode="lin" valueType="num">
                                      <p:cBhvr additive="base">
                                        <p:cTn id="80" dur="500" fill="hold"/>
                                        <p:tgtEl>
                                          <p:spTgt spid="6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ppt_x"/>
                                          </p:val>
                                        </p:tav>
                                        <p:tav tm="100000">
                                          <p:val>
                                            <p:strVal val="#ppt_x"/>
                                          </p:val>
                                        </p:tav>
                                      </p:tavLst>
                                    </p:anim>
                                    <p:anim calcmode="lin" valueType="num">
                                      <p:cBhvr additive="base">
                                        <p:cTn id="88" dur="500" fill="hold"/>
                                        <p:tgtEl>
                                          <p:spTgt spid="7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additive="base">
                                        <p:cTn id="91" dur="500" fill="hold"/>
                                        <p:tgtEl>
                                          <p:spTgt spid="78"/>
                                        </p:tgtEl>
                                        <p:attrNameLst>
                                          <p:attrName>ppt_x</p:attrName>
                                        </p:attrNameLst>
                                      </p:cBhvr>
                                      <p:tavLst>
                                        <p:tav tm="0">
                                          <p:val>
                                            <p:strVal val="#ppt_x"/>
                                          </p:val>
                                        </p:tav>
                                        <p:tav tm="100000">
                                          <p:val>
                                            <p:strVal val="#ppt_x"/>
                                          </p:val>
                                        </p:tav>
                                      </p:tavLst>
                                    </p:anim>
                                    <p:anim calcmode="lin" valueType="num">
                                      <p:cBhvr additive="base">
                                        <p:cTn id="92" dur="500" fill="hold"/>
                                        <p:tgtEl>
                                          <p:spTgt spid="7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 calcmode="lin" valueType="num">
                                      <p:cBhvr additive="base">
                                        <p:cTn id="95" dur="500" fill="hold"/>
                                        <p:tgtEl>
                                          <p:spTgt spid="84"/>
                                        </p:tgtEl>
                                        <p:attrNameLst>
                                          <p:attrName>ppt_x</p:attrName>
                                        </p:attrNameLst>
                                      </p:cBhvr>
                                      <p:tavLst>
                                        <p:tav tm="0">
                                          <p:val>
                                            <p:strVal val="#ppt_x"/>
                                          </p:val>
                                        </p:tav>
                                        <p:tav tm="100000">
                                          <p:val>
                                            <p:strVal val="#ppt_x"/>
                                          </p:val>
                                        </p:tav>
                                      </p:tavLst>
                                    </p:anim>
                                    <p:anim calcmode="lin" valueType="num">
                                      <p:cBhvr additive="base">
                                        <p:cTn id="96" dur="500" fill="hold"/>
                                        <p:tgtEl>
                                          <p:spTgt spid="8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additive="base">
                                        <p:cTn id="99" dur="500" fill="hold"/>
                                        <p:tgtEl>
                                          <p:spTgt spid="85"/>
                                        </p:tgtEl>
                                        <p:attrNameLst>
                                          <p:attrName>ppt_x</p:attrName>
                                        </p:attrNameLst>
                                      </p:cBhvr>
                                      <p:tavLst>
                                        <p:tav tm="0">
                                          <p:val>
                                            <p:strVal val="#ppt_x"/>
                                          </p:val>
                                        </p:tav>
                                        <p:tav tm="100000">
                                          <p:val>
                                            <p:strVal val="#ppt_x"/>
                                          </p:val>
                                        </p:tav>
                                      </p:tavLst>
                                    </p:anim>
                                    <p:anim calcmode="lin" valueType="num">
                                      <p:cBhvr additive="base">
                                        <p:cTn id="100" dur="500" fill="hold"/>
                                        <p:tgtEl>
                                          <p:spTgt spid="8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additive="base">
                                        <p:cTn id="103" dur="500" fill="hold"/>
                                        <p:tgtEl>
                                          <p:spTgt spid="88"/>
                                        </p:tgtEl>
                                        <p:attrNameLst>
                                          <p:attrName>ppt_x</p:attrName>
                                        </p:attrNameLst>
                                      </p:cBhvr>
                                      <p:tavLst>
                                        <p:tav tm="0">
                                          <p:val>
                                            <p:strVal val="#ppt_x"/>
                                          </p:val>
                                        </p:tav>
                                        <p:tav tm="100000">
                                          <p:val>
                                            <p:strVal val="#ppt_x"/>
                                          </p:val>
                                        </p:tav>
                                      </p:tavLst>
                                    </p:anim>
                                    <p:anim calcmode="lin" valueType="num">
                                      <p:cBhvr additive="base">
                                        <p:cTn id="10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additive="base">
                                        <p:cTn id="109" dur="500" fill="hold"/>
                                        <p:tgtEl>
                                          <p:spTgt spid="69"/>
                                        </p:tgtEl>
                                        <p:attrNameLst>
                                          <p:attrName>ppt_x</p:attrName>
                                        </p:attrNameLst>
                                      </p:cBhvr>
                                      <p:tavLst>
                                        <p:tav tm="0">
                                          <p:val>
                                            <p:strVal val="#ppt_x"/>
                                          </p:val>
                                        </p:tav>
                                        <p:tav tm="100000">
                                          <p:val>
                                            <p:strVal val="#ppt_x"/>
                                          </p:val>
                                        </p:tav>
                                      </p:tavLst>
                                    </p:anim>
                                    <p:anim calcmode="lin" valueType="num">
                                      <p:cBhvr additive="base">
                                        <p:cTn id="110" dur="500" fill="hold"/>
                                        <p:tgtEl>
                                          <p:spTgt spid="69"/>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 calcmode="lin" valueType="num">
                                      <p:cBhvr additive="base">
                                        <p:cTn id="113" dur="500" fill="hold"/>
                                        <p:tgtEl>
                                          <p:spTgt spid="70"/>
                                        </p:tgtEl>
                                        <p:attrNameLst>
                                          <p:attrName>ppt_x</p:attrName>
                                        </p:attrNameLst>
                                      </p:cBhvr>
                                      <p:tavLst>
                                        <p:tav tm="0">
                                          <p:val>
                                            <p:strVal val="#ppt_x"/>
                                          </p:val>
                                        </p:tav>
                                        <p:tav tm="100000">
                                          <p:val>
                                            <p:strVal val="#ppt_x"/>
                                          </p:val>
                                        </p:tav>
                                      </p:tavLst>
                                    </p:anim>
                                    <p:anim calcmode="lin" valueType="num">
                                      <p:cBhvr additive="base">
                                        <p:cTn id="114" dur="500" fill="hold"/>
                                        <p:tgtEl>
                                          <p:spTgt spid="70"/>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 calcmode="lin" valueType="num">
                                      <p:cBhvr additive="base">
                                        <p:cTn id="117" dur="500" fill="hold"/>
                                        <p:tgtEl>
                                          <p:spTgt spid="71"/>
                                        </p:tgtEl>
                                        <p:attrNameLst>
                                          <p:attrName>ppt_x</p:attrName>
                                        </p:attrNameLst>
                                      </p:cBhvr>
                                      <p:tavLst>
                                        <p:tav tm="0">
                                          <p:val>
                                            <p:strVal val="#ppt_x"/>
                                          </p:val>
                                        </p:tav>
                                        <p:tav tm="100000">
                                          <p:val>
                                            <p:strVal val="#ppt_x"/>
                                          </p:val>
                                        </p:tav>
                                      </p:tavLst>
                                    </p:anim>
                                    <p:anim calcmode="lin" valueType="num">
                                      <p:cBhvr additive="base">
                                        <p:cTn id="118" dur="500" fill="hold"/>
                                        <p:tgtEl>
                                          <p:spTgt spid="71"/>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75"/>
                                        </p:tgtEl>
                                        <p:attrNameLst>
                                          <p:attrName>style.visibility</p:attrName>
                                        </p:attrNameLst>
                                      </p:cBhvr>
                                      <p:to>
                                        <p:strVal val="visible"/>
                                      </p:to>
                                    </p:set>
                                    <p:anim calcmode="lin" valueType="num">
                                      <p:cBhvr additive="base">
                                        <p:cTn id="121" dur="500" fill="hold"/>
                                        <p:tgtEl>
                                          <p:spTgt spid="75"/>
                                        </p:tgtEl>
                                        <p:attrNameLst>
                                          <p:attrName>ppt_x</p:attrName>
                                        </p:attrNameLst>
                                      </p:cBhvr>
                                      <p:tavLst>
                                        <p:tav tm="0">
                                          <p:val>
                                            <p:strVal val="#ppt_x"/>
                                          </p:val>
                                        </p:tav>
                                        <p:tav tm="100000">
                                          <p:val>
                                            <p:strVal val="#ppt_x"/>
                                          </p:val>
                                        </p:tav>
                                      </p:tavLst>
                                    </p:anim>
                                    <p:anim calcmode="lin" valueType="num">
                                      <p:cBhvr additive="base">
                                        <p:cTn id="122" dur="500" fill="hold"/>
                                        <p:tgtEl>
                                          <p:spTgt spid="7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9"/>
                                        </p:tgtEl>
                                        <p:attrNameLst>
                                          <p:attrName>style.visibility</p:attrName>
                                        </p:attrNameLst>
                                      </p:cBhvr>
                                      <p:to>
                                        <p:strVal val="visible"/>
                                      </p:to>
                                    </p:set>
                                    <p:anim calcmode="lin" valueType="num">
                                      <p:cBhvr additive="base">
                                        <p:cTn id="125" dur="500" fill="hold"/>
                                        <p:tgtEl>
                                          <p:spTgt spid="79"/>
                                        </p:tgtEl>
                                        <p:attrNameLst>
                                          <p:attrName>ppt_x</p:attrName>
                                        </p:attrNameLst>
                                      </p:cBhvr>
                                      <p:tavLst>
                                        <p:tav tm="0">
                                          <p:val>
                                            <p:strVal val="#ppt_x"/>
                                          </p:val>
                                        </p:tav>
                                        <p:tav tm="100000">
                                          <p:val>
                                            <p:strVal val="#ppt_x"/>
                                          </p:val>
                                        </p:tav>
                                      </p:tavLst>
                                    </p:anim>
                                    <p:anim calcmode="lin" valueType="num">
                                      <p:cBhvr additive="base">
                                        <p:cTn id="126" dur="500" fill="hold"/>
                                        <p:tgtEl>
                                          <p:spTgt spid="7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86"/>
                                        </p:tgtEl>
                                        <p:attrNameLst>
                                          <p:attrName>style.visibility</p:attrName>
                                        </p:attrNameLst>
                                      </p:cBhvr>
                                      <p:to>
                                        <p:strVal val="visible"/>
                                      </p:to>
                                    </p:set>
                                    <p:anim calcmode="lin" valueType="num">
                                      <p:cBhvr additive="base">
                                        <p:cTn id="129" dur="500" fill="hold"/>
                                        <p:tgtEl>
                                          <p:spTgt spid="86"/>
                                        </p:tgtEl>
                                        <p:attrNameLst>
                                          <p:attrName>ppt_x</p:attrName>
                                        </p:attrNameLst>
                                      </p:cBhvr>
                                      <p:tavLst>
                                        <p:tav tm="0">
                                          <p:val>
                                            <p:strVal val="#ppt_x"/>
                                          </p:val>
                                        </p:tav>
                                        <p:tav tm="100000">
                                          <p:val>
                                            <p:strVal val="#ppt_x"/>
                                          </p:val>
                                        </p:tav>
                                      </p:tavLst>
                                    </p:anim>
                                    <p:anim calcmode="lin" valueType="num">
                                      <p:cBhvr additive="base">
                                        <p:cTn id="130" dur="500" fill="hold"/>
                                        <p:tgtEl>
                                          <p:spTgt spid="8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87"/>
                                        </p:tgtEl>
                                        <p:attrNameLst>
                                          <p:attrName>style.visibility</p:attrName>
                                        </p:attrNameLst>
                                      </p:cBhvr>
                                      <p:to>
                                        <p:strVal val="visible"/>
                                      </p:to>
                                    </p:set>
                                    <p:anim calcmode="lin" valueType="num">
                                      <p:cBhvr additive="base">
                                        <p:cTn id="133" dur="500" fill="hold"/>
                                        <p:tgtEl>
                                          <p:spTgt spid="87"/>
                                        </p:tgtEl>
                                        <p:attrNameLst>
                                          <p:attrName>ppt_x</p:attrName>
                                        </p:attrNameLst>
                                      </p:cBhvr>
                                      <p:tavLst>
                                        <p:tav tm="0">
                                          <p:val>
                                            <p:strVal val="#ppt_x"/>
                                          </p:val>
                                        </p:tav>
                                        <p:tav tm="100000">
                                          <p:val>
                                            <p:strVal val="#ppt_x"/>
                                          </p:val>
                                        </p:tav>
                                      </p:tavLst>
                                    </p:anim>
                                    <p:anim calcmode="lin" valueType="num">
                                      <p:cBhvr additive="base">
                                        <p:cTn id="134" dur="500" fill="hold"/>
                                        <p:tgtEl>
                                          <p:spTgt spid="8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92"/>
                                        </p:tgtEl>
                                        <p:attrNameLst>
                                          <p:attrName>style.visibility</p:attrName>
                                        </p:attrNameLst>
                                      </p:cBhvr>
                                      <p:to>
                                        <p:strVal val="visible"/>
                                      </p:to>
                                    </p:set>
                                    <p:anim calcmode="lin" valueType="num">
                                      <p:cBhvr additive="base">
                                        <p:cTn id="137" dur="500" fill="hold"/>
                                        <p:tgtEl>
                                          <p:spTgt spid="92"/>
                                        </p:tgtEl>
                                        <p:attrNameLst>
                                          <p:attrName>ppt_x</p:attrName>
                                        </p:attrNameLst>
                                      </p:cBhvr>
                                      <p:tavLst>
                                        <p:tav tm="0">
                                          <p:val>
                                            <p:strVal val="#ppt_x"/>
                                          </p:val>
                                        </p:tav>
                                        <p:tav tm="100000">
                                          <p:val>
                                            <p:strVal val="#ppt_x"/>
                                          </p:val>
                                        </p:tav>
                                      </p:tavLst>
                                    </p:anim>
                                    <p:anim calcmode="lin" valueType="num">
                                      <p:cBhvr additive="base">
                                        <p:cTn id="13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92" grpId="0" animBg="1"/>
      <p:bldP spid="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43"/>
          <p:cNvSpPr/>
          <p:nvPr/>
        </p:nvSpPr>
        <p:spPr>
          <a:xfrm>
            <a:off x="400216" y="3727036"/>
            <a:ext cx="11370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1" name="Group 22"/>
          <p:cNvGrpSpPr/>
          <p:nvPr/>
        </p:nvGrpSpPr>
        <p:grpSpPr>
          <a:xfrm>
            <a:off x="1490880" y="3412242"/>
            <a:ext cx="646680" cy="648072"/>
            <a:chOff x="2495600" y="3102417"/>
            <a:chExt cx="646764" cy="648072"/>
          </a:xfrm>
        </p:grpSpPr>
        <p:grpSp>
          <p:nvGrpSpPr>
            <p:cNvPr id="73" name="组合 79"/>
            <p:cNvGrpSpPr/>
            <p:nvPr/>
          </p:nvGrpSpPr>
          <p:grpSpPr bwMode="auto">
            <a:xfrm>
              <a:off x="2495600" y="3102417"/>
              <a:ext cx="646764" cy="648072"/>
              <a:chOff x="6379729" y="2488774"/>
              <a:chExt cx="2513016" cy="2513016"/>
            </a:xfrm>
          </p:grpSpPr>
          <p:sp>
            <p:nvSpPr>
              <p:cNvPr id="7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76"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74" name="椭圆 80"/>
            <p:cNvSpPr/>
            <p:nvPr/>
          </p:nvSpPr>
          <p:spPr bwMode="auto">
            <a:xfrm>
              <a:off x="2631544" y="3238636"/>
              <a:ext cx="374874" cy="375634"/>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77" name="Group 23"/>
          <p:cNvGrpSpPr/>
          <p:nvPr/>
        </p:nvGrpSpPr>
        <p:grpSpPr>
          <a:xfrm>
            <a:off x="4230571" y="3412242"/>
            <a:ext cx="646680" cy="648072"/>
            <a:chOff x="2495600" y="3102417"/>
            <a:chExt cx="646764" cy="648072"/>
          </a:xfrm>
        </p:grpSpPr>
        <p:grpSp>
          <p:nvGrpSpPr>
            <p:cNvPr id="78" name="组合 79"/>
            <p:cNvGrpSpPr/>
            <p:nvPr/>
          </p:nvGrpSpPr>
          <p:grpSpPr bwMode="auto">
            <a:xfrm>
              <a:off x="2495600" y="3102417"/>
              <a:ext cx="646764" cy="648072"/>
              <a:chOff x="6379729" y="2488774"/>
              <a:chExt cx="2513016" cy="2513016"/>
            </a:xfrm>
          </p:grpSpPr>
          <p:sp>
            <p:nvSpPr>
              <p:cNvPr id="80"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81"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79" name="椭圆 80"/>
            <p:cNvSpPr/>
            <p:nvPr/>
          </p:nvSpPr>
          <p:spPr bwMode="auto">
            <a:xfrm>
              <a:off x="2631544" y="3238636"/>
              <a:ext cx="374874" cy="375634"/>
            </a:xfrm>
            <a:prstGeom prst="ellipse">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82" name="Group 28"/>
          <p:cNvGrpSpPr/>
          <p:nvPr/>
        </p:nvGrpSpPr>
        <p:grpSpPr>
          <a:xfrm>
            <a:off x="7209417" y="3400911"/>
            <a:ext cx="646680" cy="648072"/>
            <a:chOff x="2495600" y="3102417"/>
            <a:chExt cx="646764" cy="648072"/>
          </a:xfrm>
        </p:grpSpPr>
        <p:grpSp>
          <p:nvGrpSpPr>
            <p:cNvPr id="83" name="组合 79"/>
            <p:cNvGrpSpPr/>
            <p:nvPr/>
          </p:nvGrpSpPr>
          <p:grpSpPr bwMode="auto">
            <a:xfrm>
              <a:off x="2495600" y="3102417"/>
              <a:ext cx="646764" cy="648072"/>
              <a:chOff x="6379729" y="2488774"/>
              <a:chExt cx="2513016" cy="2513016"/>
            </a:xfrm>
          </p:grpSpPr>
          <p:sp>
            <p:nvSpPr>
              <p:cNvPr id="8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86"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84" name="椭圆 80"/>
            <p:cNvSpPr/>
            <p:nvPr/>
          </p:nvSpPr>
          <p:spPr bwMode="auto">
            <a:xfrm>
              <a:off x="2631544" y="3238636"/>
              <a:ext cx="374874" cy="375634"/>
            </a:xfrm>
            <a:prstGeom prst="ellipse">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87" name="Group 33"/>
          <p:cNvGrpSpPr/>
          <p:nvPr/>
        </p:nvGrpSpPr>
        <p:grpSpPr>
          <a:xfrm>
            <a:off x="10119614" y="3389534"/>
            <a:ext cx="646680" cy="648072"/>
            <a:chOff x="2495600" y="3102417"/>
            <a:chExt cx="646764" cy="648072"/>
          </a:xfrm>
        </p:grpSpPr>
        <p:grpSp>
          <p:nvGrpSpPr>
            <p:cNvPr id="88" name="组合 79"/>
            <p:cNvGrpSpPr/>
            <p:nvPr/>
          </p:nvGrpSpPr>
          <p:grpSpPr bwMode="auto">
            <a:xfrm>
              <a:off x="2495600" y="3102417"/>
              <a:ext cx="646764" cy="648072"/>
              <a:chOff x="6379729" y="2488774"/>
              <a:chExt cx="2513016" cy="2513016"/>
            </a:xfrm>
          </p:grpSpPr>
          <p:sp>
            <p:nvSpPr>
              <p:cNvPr id="90"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91"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89" name="椭圆 80"/>
            <p:cNvSpPr/>
            <p:nvPr/>
          </p:nvSpPr>
          <p:spPr bwMode="auto">
            <a:xfrm>
              <a:off x="2631544" y="3238636"/>
              <a:ext cx="374874" cy="375634"/>
            </a:xfrm>
            <a:prstGeom prst="ellipse">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92" name="Teardrop 44"/>
          <p:cNvSpPr/>
          <p:nvPr/>
        </p:nvSpPr>
        <p:spPr>
          <a:xfrm rot="8228570">
            <a:off x="1244524" y="1933227"/>
            <a:ext cx="1139388" cy="1177043"/>
          </a:xfrm>
          <a:prstGeom prst="teardrop">
            <a:avLst/>
          </a:prstGeom>
          <a:solidFill>
            <a:srgbClr val="F2F2F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Teardrop 45"/>
          <p:cNvSpPr/>
          <p:nvPr/>
        </p:nvSpPr>
        <p:spPr>
          <a:xfrm rot="8228570">
            <a:off x="3984215" y="1933228"/>
            <a:ext cx="1139388" cy="1177043"/>
          </a:xfrm>
          <a:prstGeom prst="teardrop">
            <a:avLst/>
          </a:prstGeom>
          <a:solidFill>
            <a:srgbClr val="F2F2F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4" name="Teardrop 46"/>
          <p:cNvSpPr/>
          <p:nvPr/>
        </p:nvSpPr>
        <p:spPr>
          <a:xfrm rot="8228570">
            <a:off x="6963061" y="1931195"/>
            <a:ext cx="1139388" cy="1177043"/>
          </a:xfrm>
          <a:prstGeom prst="teardrop">
            <a:avLst/>
          </a:prstGeom>
          <a:solidFill>
            <a:srgbClr val="F2F2F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Teardrop 47"/>
          <p:cNvSpPr/>
          <p:nvPr/>
        </p:nvSpPr>
        <p:spPr>
          <a:xfrm rot="8228570">
            <a:off x="9873260" y="1932635"/>
            <a:ext cx="1139388" cy="1177043"/>
          </a:xfrm>
          <a:prstGeom prst="teardrop">
            <a:avLst/>
          </a:prstGeom>
          <a:solidFill>
            <a:srgbClr val="F2F2F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51"/>
          <p:cNvSpPr txBox="1"/>
          <p:nvPr/>
        </p:nvSpPr>
        <p:spPr>
          <a:xfrm>
            <a:off x="1462367" y="2350330"/>
            <a:ext cx="851515" cy="369332"/>
          </a:xfrm>
          <a:prstGeom prst="rect">
            <a:avLst/>
          </a:prstGeom>
          <a:noFill/>
        </p:spPr>
        <p:txBody>
          <a:bodyPr wrap="none" rtlCol="0">
            <a:spAutoFit/>
          </a:bodyPr>
          <a:lstStyle/>
          <a:p>
            <a:r>
              <a:rPr lang="en-US">
                <a:solidFill>
                  <a:schemeClr val="tx1">
                    <a:lumMod val="50000"/>
                    <a:lumOff val="50000"/>
                  </a:schemeClr>
                </a:solidFill>
                <a:cs typeface="Arial" panose="020B0604020202020204" pitchFamily="34" charset="0"/>
              </a:rPr>
              <a:t>Step 1</a:t>
            </a:r>
            <a:endParaRPr lang="vi-VN">
              <a:solidFill>
                <a:schemeClr val="tx1">
                  <a:lumMod val="50000"/>
                  <a:lumOff val="50000"/>
                </a:schemeClr>
              </a:solidFill>
              <a:cs typeface="Arial" panose="020B0604020202020204" pitchFamily="34" charset="0"/>
            </a:endParaRPr>
          </a:p>
        </p:txBody>
      </p:sp>
      <p:sp>
        <p:nvSpPr>
          <p:cNvPr id="97" name="TextBox 52"/>
          <p:cNvSpPr txBox="1"/>
          <p:nvPr/>
        </p:nvSpPr>
        <p:spPr>
          <a:xfrm>
            <a:off x="4159831" y="2341604"/>
            <a:ext cx="851515" cy="369332"/>
          </a:xfrm>
          <a:prstGeom prst="rect">
            <a:avLst/>
          </a:prstGeom>
          <a:noFill/>
        </p:spPr>
        <p:txBody>
          <a:bodyPr wrap="none" rtlCol="0">
            <a:spAutoFit/>
          </a:bodyPr>
          <a:lstStyle/>
          <a:p>
            <a:r>
              <a:rPr lang="en-US">
                <a:solidFill>
                  <a:schemeClr val="tx1">
                    <a:lumMod val="50000"/>
                    <a:lumOff val="50000"/>
                  </a:schemeClr>
                </a:solidFill>
                <a:cs typeface="Arial" panose="020B0604020202020204" pitchFamily="34" charset="0"/>
              </a:rPr>
              <a:t>Step 2</a:t>
            </a:r>
            <a:endParaRPr lang="vi-VN">
              <a:solidFill>
                <a:schemeClr val="tx1">
                  <a:lumMod val="50000"/>
                  <a:lumOff val="50000"/>
                </a:schemeClr>
              </a:solidFill>
              <a:cs typeface="Arial" panose="020B0604020202020204" pitchFamily="34" charset="0"/>
            </a:endParaRPr>
          </a:p>
        </p:txBody>
      </p:sp>
      <p:sp>
        <p:nvSpPr>
          <p:cNvPr id="98" name="TextBox 53"/>
          <p:cNvSpPr txBox="1"/>
          <p:nvPr/>
        </p:nvSpPr>
        <p:spPr>
          <a:xfrm>
            <a:off x="7146771" y="2352689"/>
            <a:ext cx="851515" cy="369332"/>
          </a:xfrm>
          <a:prstGeom prst="rect">
            <a:avLst/>
          </a:prstGeom>
          <a:noFill/>
        </p:spPr>
        <p:txBody>
          <a:bodyPr wrap="none" rtlCol="0">
            <a:spAutoFit/>
          </a:bodyPr>
          <a:lstStyle/>
          <a:p>
            <a:r>
              <a:rPr lang="en-US">
                <a:solidFill>
                  <a:schemeClr val="tx1">
                    <a:lumMod val="50000"/>
                    <a:lumOff val="50000"/>
                  </a:schemeClr>
                </a:solidFill>
                <a:cs typeface="Arial" panose="020B0604020202020204" pitchFamily="34" charset="0"/>
              </a:rPr>
              <a:t>Step 3</a:t>
            </a:r>
            <a:endParaRPr lang="vi-VN">
              <a:solidFill>
                <a:schemeClr val="tx1">
                  <a:lumMod val="50000"/>
                  <a:lumOff val="50000"/>
                </a:schemeClr>
              </a:solidFill>
              <a:cs typeface="Arial" panose="020B0604020202020204" pitchFamily="34" charset="0"/>
            </a:endParaRPr>
          </a:p>
        </p:txBody>
      </p:sp>
      <p:sp>
        <p:nvSpPr>
          <p:cNvPr id="99" name="TextBox 54"/>
          <p:cNvSpPr txBox="1"/>
          <p:nvPr/>
        </p:nvSpPr>
        <p:spPr>
          <a:xfrm>
            <a:off x="10070427" y="2342635"/>
            <a:ext cx="851515" cy="369332"/>
          </a:xfrm>
          <a:prstGeom prst="rect">
            <a:avLst/>
          </a:prstGeom>
          <a:noFill/>
        </p:spPr>
        <p:txBody>
          <a:bodyPr wrap="none" rtlCol="0">
            <a:spAutoFit/>
          </a:bodyPr>
          <a:lstStyle/>
          <a:p>
            <a:r>
              <a:rPr lang="en-US">
                <a:solidFill>
                  <a:schemeClr val="tx1">
                    <a:lumMod val="50000"/>
                    <a:lumOff val="50000"/>
                  </a:schemeClr>
                </a:solidFill>
                <a:cs typeface="Arial" panose="020B0604020202020204" pitchFamily="34" charset="0"/>
              </a:rPr>
              <a:t>Step 4</a:t>
            </a:r>
            <a:endParaRPr lang="vi-VN">
              <a:solidFill>
                <a:schemeClr val="tx1">
                  <a:lumMod val="50000"/>
                  <a:lumOff val="50000"/>
                </a:schemeClr>
              </a:solidFill>
              <a:cs typeface="Arial" panose="020B0604020202020204" pitchFamily="34" charset="0"/>
            </a:endParaRPr>
          </a:p>
        </p:txBody>
      </p:sp>
      <p:sp>
        <p:nvSpPr>
          <p:cNvPr id="100" name="TextBox 55"/>
          <p:cNvSpPr txBox="1"/>
          <p:nvPr/>
        </p:nvSpPr>
        <p:spPr>
          <a:xfrm>
            <a:off x="1104978" y="4186868"/>
            <a:ext cx="1418480" cy="400110"/>
          </a:xfrm>
          <a:prstGeom prst="rect">
            <a:avLst/>
          </a:prstGeom>
          <a:noFill/>
        </p:spPr>
        <p:txBody>
          <a:bodyPr wrap="square" rtlCol="0">
            <a:spAutoFit/>
          </a:bodyPr>
          <a:lstStyle/>
          <a:p>
            <a:pPr algn="ctr"/>
            <a:r>
              <a:rPr lang="zh-CN" altLang="en-US" sz="2000" dirty="0">
                <a:solidFill>
                  <a:schemeClr val="tx1">
                    <a:lumMod val="65000"/>
                    <a:lumOff val="35000"/>
                  </a:schemeClr>
                </a:solidFill>
              </a:rPr>
              <a:t>添加标题</a:t>
            </a:r>
            <a:endParaRPr lang="en-US" altLang="zh-CN" sz="2000" dirty="0">
              <a:solidFill>
                <a:schemeClr val="tx1">
                  <a:lumMod val="65000"/>
                  <a:lumOff val="35000"/>
                </a:schemeClr>
              </a:solidFill>
            </a:endParaRPr>
          </a:p>
        </p:txBody>
      </p:sp>
      <p:sp>
        <p:nvSpPr>
          <p:cNvPr id="101" name="TextBox 56"/>
          <p:cNvSpPr txBox="1"/>
          <p:nvPr/>
        </p:nvSpPr>
        <p:spPr>
          <a:xfrm>
            <a:off x="3777446" y="4186868"/>
            <a:ext cx="1536736" cy="400110"/>
          </a:xfrm>
          <a:prstGeom prst="rect">
            <a:avLst/>
          </a:prstGeom>
          <a:noFill/>
        </p:spPr>
        <p:txBody>
          <a:bodyPr wrap="square" rtlCol="0">
            <a:spAutoFit/>
          </a:bodyPr>
          <a:lstStyle/>
          <a:p>
            <a:pPr algn="ctr"/>
            <a:r>
              <a:rPr lang="zh-CN" altLang="en-US" sz="2000" dirty="0">
                <a:solidFill>
                  <a:schemeClr val="tx1">
                    <a:lumMod val="65000"/>
                    <a:lumOff val="35000"/>
                  </a:schemeClr>
                </a:solidFill>
              </a:rPr>
              <a:t>添加标题</a:t>
            </a:r>
            <a:endParaRPr lang="en-US" altLang="zh-CN" sz="2000" dirty="0">
              <a:solidFill>
                <a:schemeClr val="tx1">
                  <a:lumMod val="65000"/>
                  <a:lumOff val="35000"/>
                </a:schemeClr>
              </a:solidFill>
            </a:endParaRPr>
          </a:p>
        </p:txBody>
      </p:sp>
      <p:sp>
        <p:nvSpPr>
          <p:cNvPr id="102" name="TextBox 57"/>
          <p:cNvSpPr txBox="1"/>
          <p:nvPr/>
        </p:nvSpPr>
        <p:spPr>
          <a:xfrm>
            <a:off x="6932135" y="4189885"/>
            <a:ext cx="1418480" cy="400110"/>
          </a:xfrm>
          <a:prstGeom prst="rect">
            <a:avLst/>
          </a:prstGeom>
          <a:noFill/>
        </p:spPr>
        <p:txBody>
          <a:bodyPr wrap="square" rtlCol="0">
            <a:spAutoFit/>
          </a:bodyPr>
          <a:lstStyle/>
          <a:p>
            <a:pPr algn="ctr"/>
            <a:r>
              <a:rPr lang="zh-CN" altLang="en-US" sz="2000" dirty="0">
                <a:solidFill>
                  <a:schemeClr val="tx1">
                    <a:lumMod val="65000"/>
                    <a:lumOff val="35000"/>
                  </a:schemeClr>
                </a:solidFill>
              </a:rPr>
              <a:t>添加标题</a:t>
            </a:r>
            <a:endParaRPr lang="en-US" altLang="zh-CN" sz="2000" dirty="0">
              <a:solidFill>
                <a:schemeClr val="tx1">
                  <a:lumMod val="65000"/>
                  <a:lumOff val="35000"/>
                </a:schemeClr>
              </a:solidFill>
            </a:endParaRPr>
          </a:p>
        </p:txBody>
      </p:sp>
      <p:sp>
        <p:nvSpPr>
          <p:cNvPr id="103" name="TextBox 58"/>
          <p:cNvSpPr txBox="1"/>
          <p:nvPr/>
        </p:nvSpPr>
        <p:spPr>
          <a:xfrm>
            <a:off x="9921125" y="4186868"/>
            <a:ext cx="1418480" cy="400110"/>
          </a:xfrm>
          <a:prstGeom prst="rect">
            <a:avLst/>
          </a:prstGeom>
          <a:noFill/>
        </p:spPr>
        <p:txBody>
          <a:bodyPr wrap="square" rtlCol="0">
            <a:spAutoFit/>
          </a:bodyPr>
          <a:lstStyle/>
          <a:p>
            <a:pPr algn="ctr"/>
            <a:r>
              <a:rPr lang="zh-CN" altLang="en-US" sz="2000" dirty="0">
                <a:solidFill>
                  <a:schemeClr val="tx1">
                    <a:lumMod val="65000"/>
                    <a:lumOff val="35000"/>
                  </a:schemeClr>
                </a:solidFill>
              </a:rPr>
              <a:t>添加标题</a:t>
            </a:r>
            <a:endParaRPr lang="en-US" altLang="zh-CN" sz="2000" dirty="0">
              <a:solidFill>
                <a:schemeClr val="tx1">
                  <a:lumMod val="65000"/>
                  <a:lumOff val="35000"/>
                </a:schemeClr>
              </a:solidFill>
            </a:endParaRPr>
          </a:p>
        </p:txBody>
      </p:sp>
      <p:sp>
        <p:nvSpPr>
          <p:cNvPr id="104" name="Content Placeholder 2"/>
          <p:cNvSpPr txBox="1"/>
          <p:nvPr/>
        </p:nvSpPr>
        <p:spPr>
          <a:xfrm>
            <a:off x="408111" y="4600387"/>
            <a:ext cx="2654959" cy="729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565">
              <a:lnSpc>
                <a:spcPct val="130000"/>
              </a:lnSpc>
              <a:defRPr/>
            </a:pP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3" name="Content Placeholder 2"/>
          <p:cNvSpPr txBox="1"/>
          <p:nvPr/>
        </p:nvSpPr>
        <p:spPr>
          <a:xfrm>
            <a:off x="3216057" y="4595058"/>
            <a:ext cx="2654959" cy="729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565">
              <a:lnSpc>
                <a:spcPct val="130000"/>
              </a:lnSpc>
              <a:defRPr/>
            </a:pP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4" name="Content Placeholder 2"/>
          <p:cNvSpPr txBox="1"/>
          <p:nvPr/>
        </p:nvSpPr>
        <p:spPr>
          <a:xfrm>
            <a:off x="6248989" y="4595058"/>
            <a:ext cx="2654959" cy="729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565">
              <a:lnSpc>
                <a:spcPct val="130000"/>
              </a:lnSpc>
              <a:defRPr/>
            </a:pP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5" name="Content Placeholder 2"/>
          <p:cNvSpPr txBox="1"/>
          <p:nvPr/>
        </p:nvSpPr>
        <p:spPr>
          <a:xfrm>
            <a:off x="9128934" y="4595058"/>
            <a:ext cx="2654959" cy="729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565">
              <a:lnSpc>
                <a:spcPct val="130000"/>
              </a:lnSpc>
              <a:defRPr/>
            </a:pP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par>
                                <p:cTn id="10" presetID="53" presetClass="entr" presetSubtype="16"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500" fill="hold"/>
                                        <p:tgtEl>
                                          <p:spTgt spid="82"/>
                                        </p:tgtEl>
                                        <p:attrNameLst>
                                          <p:attrName>ppt_w</p:attrName>
                                        </p:attrNameLst>
                                      </p:cBhvr>
                                      <p:tavLst>
                                        <p:tav tm="0">
                                          <p:val>
                                            <p:fltVal val="0"/>
                                          </p:val>
                                        </p:tav>
                                        <p:tav tm="100000">
                                          <p:val>
                                            <p:strVal val="#ppt_w"/>
                                          </p:val>
                                        </p:tav>
                                      </p:tavLst>
                                    </p:anim>
                                    <p:anim calcmode="lin" valueType="num">
                                      <p:cBhvr>
                                        <p:cTn id="18" dur="500" fill="hold"/>
                                        <p:tgtEl>
                                          <p:spTgt spid="82"/>
                                        </p:tgtEl>
                                        <p:attrNameLst>
                                          <p:attrName>ppt_h</p:attrName>
                                        </p:attrNameLst>
                                      </p:cBhvr>
                                      <p:tavLst>
                                        <p:tav tm="0">
                                          <p:val>
                                            <p:fltVal val="0"/>
                                          </p:val>
                                        </p:tav>
                                        <p:tav tm="100000">
                                          <p:val>
                                            <p:strVal val="#ppt_h"/>
                                          </p:val>
                                        </p:tav>
                                      </p:tavLst>
                                    </p:anim>
                                    <p:animEffect transition="in" filter="fade">
                                      <p:cBhvr>
                                        <p:cTn id="19" dur="500"/>
                                        <p:tgtEl>
                                          <p:spTgt spid="82"/>
                                        </p:tgtEl>
                                      </p:cBhvr>
                                    </p:animEffect>
                                  </p:childTnLst>
                                </p:cTn>
                              </p:par>
                              <p:par>
                                <p:cTn id="20" presetID="53" presetClass="entr" presetSubtype="16"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 calcmode="lin" valueType="num">
                                      <p:cBhvr>
                                        <p:cTn id="22" dur="500" fill="hold"/>
                                        <p:tgtEl>
                                          <p:spTgt spid="87"/>
                                        </p:tgtEl>
                                        <p:attrNameLst>
                                          <p:attrName>ppt_w</p:attrName>
                                        </p:attrNameLst>
                                      </p:cBhvr>
                                      <p:tavLst>
                                        <p:tav tm="0">
                                          <p:val>
                                            <p:fltVal val="0"/>
                                          </p:val>
                                        </p:tav>
                                        <p:tav tm="100000">
                                          <p:val>
                                            <p:strVal val="#ppt_w"/>
                                          </p:val>
                                        </p:tav>
                                      </p:tavLst>
                                    </p:anim>
                                    <p:anim calcmode="lin" valueType="num">
                                      <p:cBhvr>
                                        <p:cTn id="23" dur="500" fill="hold"/>
                                        <p:tgtEl>
                                          <p:spTgt spid="87"/>
                                        </p:tgtEl>
                                        <p:attrNameLst>
                                          <p:attrName>ppt_h</p:attrName>
                                        </p:attrNameLst>
                                      </p:cBhvr>
                                      <p:tavLst>
                                        <p:tav tm="0">
                                          <p:val>
                                            <p:fltVal val="0"/>
                                          </p:val>
                                        </p:tav>
                                        <p:tav tm="100000">
                                          <p:val>
                                            <p:strVal val="#ppt_h"/>
                                          </p:val>
                                        </p:tav>
                                      </p:tavLst>
                                    </p:anim>
                                    <p:animEffect transition="in" filter="fade">
                                      <p:cBhvr>
                                        <p:cTn id="24" dur="500"/>
                                        <p:tgtEl>
                                          <p:spTgt spid="8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1"/>
                                        </p:tgtEl>
                                        <p:attrNameLst>
                                          <p:attrName>style.visibility</p:attrName>
                                        </p:attrNameLst>
                                      </p:cBhvr>
                                      <p:to>
                                        <p:strVal val="visible"/>
                                      </p:to>
                                    </p:set>
                                    <p:anim calcmode="lin" valueType="num">
                                      <p:cBhvr>
                                        <p:cTn id="32" dur="500" fill="hold"/>
                                        <p:tgtEl>
                                          <p:spTgt spid="101"/>
                                        </p:tgtEl>
                                        <p:attrNameLst>
                                          <p:attrName>ppt_w</p:attrName>
                                        </p:attrNameLst>
                                      </p:cBhvr>
                                      <p:tavLst>
                                        <p:tav tm="0">
                                          <p:val>
                                            <p:fltVal val="0"/>
                                          </p:val>
                                        </p:tav>
                                        <p:tav tm="100000">
                                          <p:val>
                                            <p:strVal val="#ppt_w"/>
                                          </p:val>
                                        </p:tav>
                                      </p:tavLst>
                                    </p:anim>
                                    <p:anim calcmode="lin" valueType="num">
                                      <p:cBhvr>
                                        <p:cTn id="33" dur="500" fill="hold"/>
                                        <p:tgtEl>
                                          <p:spTgt spid="101"/>
                                        </p:tgtEl>
                                        <p:attrNameLst>
                                          <p:attrName>ppt_h</p:attrName>
                                        </p:attrNameLst>
                                      </p:cBhvr>
                                      <p:tavLst>
                                        <p:tav tm="0">
                                          <p:val>
                                            <p:fltVal val="0"/>
                                          </p:val>
                                        </p:tav>
                                        <p:tav tm="100000">
                                          <p:val>
                                            <p:strVal val="#ppt_h"/>
                                          </p:val>
                                        </p:tav>
                                      </p:tavLst>
                                    </p:anim>
                                    <p:animEffect transition="in" filter="fade">
                                      <p:cBhvr>
                                        <p:cTn id="34" dur="500"/>
                                        <p:tgtEl>
                                          <p:spTgt spid="10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animEffect transition="in" filter="fade">
                                      <p:cBhvr>
                                        <p:cTn id="39" dur="500"/>
                                        <p:tgtEl>
                                          <p:spTgt spid="10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3"/>
                                        </p:tgtEl>
                                        <p:attrNameLst>
                                          <p:attrName>style.visibility</p:attrName>
                                        </p:attrNameLst>
                                      </p:cBhvr>
                                      <p:to>
                                        <p:strVal val="visible"/>
                                      </p:to>
                                    </p:set>
                                    <p:anim calcmode="lin" valueType="num">
                                      <p:cBhvr>
                                        <p:cTn id="42" dur="500" fill="hold"/>
                                        <p:tgtEl>
                                          <p:spTgt spid="103"/>
                                        </p:tgtEl>
                                        <p:attrNameLst>
                                          <p:attrName>ppt_w</p:attrName>
                                        </p:attrNameLst>
                                      </p:cBhvr>
                                      <p:tavLst>
                                        <p:tav tm="0">
                                          <p:val>
                                            <p:fltVal val="0"/>
                                          </p:val>
                                        </p:tav>
                                        <p:tav tm="100000">
                                          <p:val>
                                            <p:strVal val="#ppt_w"/>
                                          </p:val>
                                        </p:tav>
                                      </p:tavLst>
                                    </p:anim>
                                    <p:anim calcmode="lin" valueType="num">
                                      <p:cBhvr>
                                        <p:cTn id="43" dur="500" fill="hold"/>
                                        <p:tgtEl>
                                          <p:spTgt spid="103"/>
                                        </p:tgtEl>
                                        <p:attrNameLst>
                                          <p:attrName>ppt_h</p:attrName>
                                        </p:attrNameLst>
                                      </p:cBhvr>
                                      <p:tavLst>
                                        <p:tav tm="0">
                                          <p:val>
                                            <p:fltVal val="0"/>
                                          </p:val>
                                        </p:tav>
                                        <p:tav tm="100000">
                                          <p:val>
                                            <p:strVal val="#ppt_h"/>
                                          </p:val>
                                        </p:tav>
                                      </p:tavLst>
                                    </p:anim>
                                    <p:animEffect transition="in" filter="fade">
                                      <p:cBhvr>
                                        <p:cTn id="44" dur="500"/>
                                        <p:tgtEl>
                                          <p:spTgt spid="103"/>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left)">
                                      <p:cBhvr>
                                        <p:cTn id="48" dur="500"/>
                                        <p:tgtEl>
                                          <p:spTgt spid="59"/>
                                        </p:tgtEl>
                                      </p:cBhvr>
                                    </p:animEffect>
                                  </p:childTnLst>
                                </p:cTn>
                              </p:par>
                            </p:childTnLst>
                          </p:cTn>
                        </p:par>
                        <p:par>
                          <p:cTn id="49" fill="hold">
                            <p:stCondLst>
                              <p:cond delay="1000"/>
                            </p:stCondLst>
                            <p:childTnLst>
                              <p:par>
                                <p:cTn id="50" presetID="47" presetClass="entr" presetSubtype="0" fill="hold" grpId="0" nodeType="after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fade">
                                      <p:cBhvr>
                                        <p:cTn id="52" dur="1000"/>
                                        <p:tgtEl>
                                          <p:spTgt spid="92"/>
                                        </p:tgtEl>
                                      </p:cBhvr>
                                    </p:animEffect>
                                    <p:anim calcmode="lin" valueType="num">
                                      <p:cBhvr>
                                        <p:cTn id="53" dur="1000" fill="hold"/>
                                        <p:tgtEl>
                                          <p:spTgt spid="92"/>
                                        </p:tgtEl>
                                        <p:attrNameLst>
                                          <p:attrName>ppt_x</p:attrName>
                                        </p:attrNameLst>
                                      </p:cBhvr>
                                      <p:tavLst>
                                        <p:tav tm="0">
                                          <p:val>
                                            <p:strVal val="#ppt_x"/>
                                          </p:val>
                                        </p:tav>
                                        <p:tav tm="100000">
                                          <p:val>
                                            <p:strVal val="#ppt_x"/>
                                          </p:val>
                                        </p:tav>
                                      </p:tavLst>
                                    </p:anim>
                                    <p:anim calcmode="lin" valueType="num">
                                      <p:cBhvr>
                                        <p:cTn id="54" dur="1000" fill="hold"/>
                                        <p:tgtEl>
                                          <p:spTgt spid="92"/>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1000"/>
                                        <p:tgtEl>
                                          <p:spTgt spid="93"/>
                                        </p:tgtEl>
                                      </p:cBhvr>
                                    </p:animEffect>
                                    <p:anim calcmode="lin" valueType="num">
                                      <p:cBhvr>
                                        <p:cTn id="58" dur="1000" fill="hold"/>
                                        <p:tgtEl>
                                          <p:spTgt spid="93"/>
                                        </p:tgtEl>
                                        <p:attrNameLst>
                                          <p:attrName>ppt_x</p:attrName>
                                        </p:attrNameLst>
                                      </p:cBhvr>
                                      <p:tavLst>
                                        <p:tav tm="0">
                                          <p:val>
                                            <p:strVal val="#ppt_x"/>
                                          </p:val>
                                        </p:tav>
                                        <p:tav tm="100000">
                                          <p:val>
                                            <p:strVal val="#ppt_x"/>
                                          </p:val>
                                        </p:tav>
                                      </p:tavLst>
                                    </p:anim>
                                    <p:anim calcmode="lin" valueType="num">
                                      <p:cBhvr>
                                        <p:cTn id="59" dur="1000" fill="hold"/>
                                        <p:tgtEl>
                                          <p:spTgt spid="9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1000"/>
                                        <p:tgtEl>
                                          <p:spTgt spid="94"/>
                                        </p:tgtEl>
                                      </p:cBhvr>
                                    </p:animEffect>
                                    <p:anim calcmode="lin" valueType="num">
                                      <p:cBhvr>
                                        <p:cTn id="63" dur="1000" fill="hold"/>
                                        <p:tgtEl>
                                          <p:spTgt spid="94"/>
                                        </p:tgtEl>
                                        <p:attrNameLst>
                                          <p:attrName>ppt_x</p:attrName>
                                        </p:attrNameLst>
                                      </p:cBhvr>
                                      <p:tavLst>
                                        <p:tav tm="0">
                                          <p:val>
                                            <p:strVal val="#ppt_x"/>
                                          </p:val>
                                        </p:tav>
                                        <p:tav tm="100000">
                                          <p:val>
                                            <p:strVal val="#ppt_x"/>
                                          </p:val>
                                        </p:tav>
                                      </p:tavLst>
                                    </p:anim>
                                    <p:anim calcmode="lin" valueType="num">
                                      <p:cBhvr>
                                        <p:cTn id="64" dur="1000" fill="hold"/>
                                        <p:tgtEl>
                                          <p:spTgt spid="94"/>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1000"/>
                                        <p:tgtEl>
                                          <p:spTgt spid="95"/>
                                        </p:tgtEl>
                                      </p:cBhvr>
                                    </p:animEffect>
                                    <p:anim calcmode="lin" valueType="num">
                                      <p:cBhvr>
                                        <p:cTn id="68" dur="1000" fill="hold"/>
                                        <p:tgtEl>
                                          <p:spTgt spid="95"/>
                                        </p:tgtEl>
                                        <p:attrNameLst>
                                          <p:attrName>ppt_x</p:attrName>
                                        </p:attrNameLst>
                                      </p:cBhvr>
                                      <p:tavLst>
                                        <p:tav tm="0">
                                          <p:val>
                                            <p:strVal val="#ppt_x"/>
                                          </p:val>
                                        </p:tav>
                                        <p:tav tm="100000">
                                          <p:val>
                                            <p:strVal val="#ppt_x"/>
                                          </p:val>
                                        </p:tav>
                                      </p:tavLst>
                                    </p:anim>
                                    <p:anim calcmode="lin" valueType="num">
                                      <p:cBhvr>
                                        <p:cTn id="69" dur="1000" fill="hold"/>
                                        <p:tgtEl>
                                          <p:spTgt spid="95"/>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14" presetClass="entr" presetSubtype="10" fill="hold" grpId="0"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randombar(horizontal)">
                                      <p:cBhvr>
                                        <p:cTn id="73" dur="500"/>
                                        <p:tgtEl>
                                          <p:spTgt spid="9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randombar(horizontal)">
                                      <p:cBhvr>
                                        <p:cTn id="76" dur="500"/>
                                        <p:tgtEl>
                                          <p:spTgt spid="9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Effect transition="in" filter="randombar(horizontal)">
                                      <p:cBhvr>
                                        <p:cTn id="79" dur="500"/>
                                        <p:tgtEl>
                                          <p:spTgt spid="98"/>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randombar(horizontal)">
                                      <p:cBhvr>
                                        <p:cTn id="82" dur="500"/>
                                        <p:tgtEl>
                                          <p:spTgt spid="99"/>
                                        </p:tgtEl>
                                      </p:cBhvr>
                                    </p:animEffect>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104">
                                            <p:txEl>
                                              <p:pRg st="0" end="0"/>
                                            </p:txEl>
                                          </p:spTgt>
                                        </p:tgtEl>
                                        <p:attrNameLst>
                                          <p:attrName>style.visibility</p:attrName>
                                        </p:attrNameLst>
                                      </p:cBhvr>
                                      <p:to>
                                        <p:strVal val="visible"/>
                                      </p:to>
                                    </p:set>
                                    <p:animEffect transition="in" filter="fade">
                                      <p:cBhvr>
                                        <p:cTn id="86" dur="500"/>
                                        <p:tgtEl>
                                          <p:spTgt spid="104">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3">
                                            <p:txEl>
                                              <p:pRg st="0" end="0"/>
                                            </p:txEl>
                                          </p:spTgt>
                                        </p:tgtEl>
                                        <p:attrNameLst>
                                          <p:attrName>style.visibility</p:attrName>
                                        </p:attrNameLst>
                                      </p:cBhvr>
                                      <p:to>
                                        <p:strVal val="visible"/>
                                      </p:to>
                                    </p:set>
                                    <p:animEffect transition="in" filter="fade">
                                      <p:cBhvr>
                                        <p:cTn id="89" dur="500"/>
                                        <p:tgtEl>
                                          <p:spTgt spid="123">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4">
                                            <p:txEl>
                                              <p:pRg st="0" end="0"/>
                                            </p:txEl>
                                          </p:spTgt>
                                        </p:tgtEl>
                                        <p:attrNameLst>
                                          <p:attrName>style.visibility</p:attrName>
                                        </p:attrNameLst>
                                      </p:cBhvr>
                                      <p:to>
                                        <p:strVal val="visible"/>
                                      </p:to>
                                    </p:set>
                                    <p:animEffect transition="in" filter="fade">
                                      <p:cBhvr>
                                        <p:cTn id="92" dur="500"/>
                                        <p:tgtEl>
                                          <p:spTgt spid="124">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5">
                                            <p:txEl>
                                              <p:pRg st="0" end="0"/>
                                            </p:txEl>
                                          </p:spTgt>
                                        </p:tgtEl>
                                        <p:attrNameLst>
                                          <p:attrName>style.visibility</p:attrName>
                                        </p:attrNameLst>
                                      </p:cBhvr>
                                      <p:to>
                                        <p:strVal val="visible"/>
                                      </p:to>
                                    </p:set>
                                    <p:animEffect transition="in" filter="fade">
                                      <p:cBhvr>
                                        <p:cTn id="95" dur="500"/>
                                        <p:tgtEl>
                                          <p:spTgt spid="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92" grpId="0" animBg="1"/>
      <p:bldP spid="93" grpId="0" animBg="1"/>
      <p:bldP spid="94" grpId="0" animBg="1"/>
      <p:bldP spid="95" grpId="0" animBg="1"/>
      <p:bldP spid="96" grpId="0"/>
      <p:bldP spid="97" grpId="0"/>
      <p:bldP spid="98" grpId="0"/>
      <p:bldP spid="99" grpId="0"/>
      <p:bldP spid="100" grpId="0"/>
      <p:bldP spid="101" grpId="0"/>
      <p:bldP spid="102" grpId="0"/>
      <p:bldP spid="103" grpId="0"/>
      <p:bldP spid="104" grpId="0" build="p"/>
      <p:bldP spid="123" grpId="0" build="p"/>
      <p:bldP spid="124" grpId="0" build="p"/>
      <p:bldP spid="12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749541" y="1702691"/>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939687" y="1915850"/>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07140" y="2508526"/>
              <a:ext cx="1757212"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03</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519329" y="2418465"/>
            <a:ext cx="3877985" cy="830997"/>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成功项目展示</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7" name="TextBox 24"/>
          <p:cNvSpPr txBox="1"/>
          <p:nvPr/>
        </p:nvSpPr>
        <p:spPr>
          <a:xfrm>
            <a:off x="5451725" y="3311793"/>
            <a:ext cx="128922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副标题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25"/>
          <p:cNvSpPr txBox="1"/>
          <p:nvPr/>
        </p:nvSpPr>
        <p:spPr>
          <a:xfrm>
            <a:off x="6993759" y="3308642"/>
            <a:ext cx="1331236"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9" name="TextBox 26"/>
          <p:cNvSpPr txBox="1"/>
          <p:nvPr/>
        </p:nvSpPr>
        <p:spPr>
          <a:xfrm>
            <a:off x="8532635" y="3311792"/>
            <a:ext cx="145761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0" name="TextBox 27"/>
          <p:cNvSpPr txBox="1"/>
          <p:nvPr/>
        </p:nvSpPr>
        <p:spPr>
          <a:xfrm>
            <a:off x="5451725"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1" name="TextBox 28"/>
          <p:cNvSpPr txBox="1"/>
          <p:nvPr/>
        </p:nvSpPr>
        <p:spPr>
          <a:xfrm>
            <a:off x="6993759" y="3739735"/>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2" name="TextBox 29"/>
          <p:cNvSpPr txBox="1"/>
          <p:nvPr/>
        </p:nvSpPr>
        <p:spPr>
          <a:xfrm>
            <a:off x="8553157"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645875" y="1917703"/>
            <a:ext cx="2385151" cy="2971799"/>
            <a:chOff x="7380501" y="2927403"/>
            <a:chExt cx="2311884" cy="2880513"/>
          </a:xfrm>
        </p:grpSpPr>
        <p:sp>
          <p:nvSpPr>
            <p:cNvPr id="49"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0" name="椭圆 49"/>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1" name="椭圆 5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4020775" y="1917703"/>
            <a:ext cx="2385151" cy="2971799"/>
            <a:chOff x="7380501" y="2927403"/>
            <a:chExt cx="2311884" cy="2880513"/>
          </a:xfrm>
        </p:grpSpPr>
        <p:sp>
          <p:nvSpPr>
            <p:cNvPr id="53"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4" name="椭圆 53"/>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5" name="椭圆 5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6395675" y="1917703"/>
            <a:ext cx="2385151" cy="2971799"/>
            <a:chOff x="7380501" y="2927403"/>
            <a:chExt cx="2311884" cy="2880513"/>
          </a:xfrm>
        </p:grpSpPr>
        <p:sp>
          <p:nvSpPr>
            <p:cNvPr id="57"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8" name="椭圆 5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9" name="椭圆 5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8770575" y="1917703"/>
            <a:ext cx="2385151" cy="2971799"/>
            <a:chOff x="7380501" y="2927403"/>
            <a:chExt cx="2311884" cy="2880513"/>
          </a:xfrm>
        </p:grpSpPr>
        <p:sp>
          <p:nvSpPr>
            <p:cNvPr id="61"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2" name="椭圆 61"/>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3" name="椭圆 6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1490088" y="3870296"/>
            <a:ext cx="2682025" cy="1008586"/>
            <a:chOff x="7015886" y="725479"/>
            <a:chExt cx="2682025" cy="1008585"/>
          </a:xfrm>
        </p:grpSpPr>
        <p:sp>
          <p:nvSpPr>
            <p:cNvPr id="65" name="文本框 64"/>
            <p:cNvSpPr txBox="1"/>
            <p:nvPr/>
          </p:nvSpPr>
          <p:spPr>
            <a:xfrm>
              <a:off x="7015886" y="725479"/>
              <a:ext cx="2682025"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添加标题</a:t>
              </a:r>
            </a:p>
          </p:txBody>
        </p:sp>
        <p:sp>
          <p:nvSpPr>
            <p:cNvPr id="66" name="文本框 65"/>
            <p:cNvSpPr txBox="1"/>
            <p:nvPr/>
          </p:nvSpPr>
          <p:spPr>
            <a:xfrm>
              <a:off x="7037155" y="1026370"/>
              <a:ext cx="2006602" cy="707694"/>
            </a:xfrm>
            <a:prstGeom prst="rect">
              <a:avLst/>
            </a:prstGeom>
            <a:noFill/>
          </p:spPr>
          <p:txBody>
            <a:bodyPr wrap="square" rtlCol="0">
              <a:spAutoFit/>
            </a:bodyPr>
            <a:lstStyle/>
            <a:p>
              <a:pPr>
                <a:spcBef>
                  <a:spcPct val="0"/>
                </a:spcBef>
              </a:pPr>
              <a:r>
                <a:rPr lang="zh-CN" altLang="en-US" sz="1335"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 亮亮图文旗舰店</a:t>
              </a:r>
              <a:r>
                <a:rPr lang="en-US" altLang="zh-CN" sz="1335"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https://liangliangtuwen.tmall.com</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67" name="组合 66"/>
          <p:cNvGrpSpPr/>
          <p:nvPr/>
        </p:nvGrpSpPr>
        <p:grpSpPr>
          <a:xfrm>
            <a:off x="3890150" y="3870296"/>
            <a:ext cx="2682025" cy="1008586"/>
            <a:chOff x="7015886" y="725479"/>
            <a:chExt cx="2682025" cy="1008585"/>
          </a:xfrm>
        </p:grpSpPr>
        <p:sp>
          <p:nvSpPr>
            <p:cNvPr id="68" name="文本框 67"/>
            <p:cNvSpPr txBox="1"/>
            <p:nvPr/>
          </p:nvSpPr>
          <p:spPr>
            <a:xfrm>
              <a:off x="7015886" y="725479"/>
              <a:ext cx="2682025" cy="400110"/>
            </a:xfrm>
            <a:prstGeom prst="rect">
              <a:avLst/>
            </a:prstGeom>
            <a:noFill/>
          </p:spPr>
          <p:txBody>
            <a:bodyPr wrap="square" rtlCol="0">
              <a:spAutoFit/>
            </a:bodyPr>
            <a:lstStyle/>
            <a:p>
              <a:r>
                <a:rPr lang="zh-CN" altLang="en-US" sz="2000" dirty="0">
                  <a:solidFill>
                    <a:schemeClr val="accent2"/>
                  </a:solidFill>
                  <a:latin typeface="微软雅黑" panose="020B0503020204020204" pitchFamily="34" charset="-122"/>
                  <a:ea typeface="微软雅黑" panose="020B0503020204020204" pitchFamily="34" charset="-122"/>
                </a:rPr>
                <a:t>添加标题</a:t>
              </a:r>
            </a:p>
          </p:txBody>
        </p:sp>
        <p:sp>
          <p:nvSpPr>
            <p:cNvPr id="69" name="文本框 68"/>
            <p:cNvSpPr txBox="1"/>
            <p:nvPr/>
          </p:nvSpPr>
          <p:spPr>
            <a:xfrm>
              <a:off x="7037155" y="1026370"/>
              <a:ext cx="2006602" cy="707694"/>
            </a:xfrm>
            <a:prstGeom prst="rect">
              <a:avLst/>
            </a:prstGeom>
            <a:noFill/>
          </p:spPr>
          <p:txBody>
            <a:bodyPr wrap="square" rtlCol="0">
              <a:spAutoFit/>
            </a:bodyPr>
            <a:lstStyle/>
            <a:p>
              <a:pPr>
                <a:spcBef>
                  <a:spcPct val="0"/>
                </a:spcBef>
              </a:pPr>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在此录入图表的综合描述说明。在此录入在此在此在此在此录入图表</a:t>
              </a:r>
              <a:endPar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265050" y="3870297"/>
            <a:ext cx="2682025" cy="1008584"/>
            <a:chOff x="7015886" y="725479"/>
            <a:chExt cx="2682025" cy="1008583"/>
          </a:xfrm>
        </p:grpSpPr>
        <p:sp>
          <p:nvSpPr>
            <p:cNvPr id="71" name="文本框 70"/>
            <p:cNvSpPr txBox="1"/>
            <p:nvPr/>
          </p:nvSpPr>
          <p:spPr>
            <a:xfrm>
              <a:off x="7015886" y="725479"/>
              <a:ext cx="2682025" cy="400110"/>
            </a:xfrm>
            <a:prstGeom prst="rect">
              <a:avLst/>
            </a:prstGeom>
            <a:noFill/>
          </p:spPr>
          <p:txBody>
            <a:bodyPr wrap="square" rtlCol="0">
              <a:spAutoFit/>
            </a:bodyPr>
            <a:lstStyle/>
            <a:p>
              <a:r>
                <a:rPr lang="zh-CN" altLang="en-US" sz="2000" dirty="0">
                  <a:solidFill>
                    <a:schemeClr val="accent3"/>
                  </a:solidFill>
                  <a:latin typeface="微软雅黑" panose="020B0503020204020204" pitchFamily="34" charset="-122"/>
                  <a:ea typeface="微软雅黑" panose="020B0503020204020204" pitchFamily="34" charset="-122"/>
                </a:rPr>
                <a:t>添加标题</a:t>
              </a:r>
            </a:p>
          </p:txBody>
        </p:sp>
        <p:sp>
          <p:nvSpPr>
            <p:cNvPr id="72" name="文本框 71"/>
            <p:cNvSpPr txBox="1"/>
            <p:nvPr/>
          </p:nvSpPr>
          <p:spPr>
            <a:xfrm>
              <a:off x="7037155" y="1026369"/>
              <a:ext cx="2006602" cy="707693"/>
            </a:xfrm>
            <a:prstGeom prst="rect">
              <a:avLst/>
            </a:prstGeom>
            <a:noFill/>
          </p:spPr>
          <p:txBody>
            <a:bodyPr wrap="square" rtlCol="0">
              <a:spAutoFit/>
            </a:bodyPr>
            <a:lstStyle/>
            <a:p>
              <a:pPr>
                <a:spcBef>
                  <a:spcPct val="0"/>
                </a:spcBef>
              </a:pPr>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在此录入图表的综合描述说明。在此录入在此在此在此在此录入图表</a:t>
              </a:r>
              <a:endPar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8639950" y="3870296"/>
            <a:ext cx="2682025" cy="1008586"/>
            <a:chOff x="7015886" y="725479"/>
            <a:chExt cx="2682025" cy="1008585"/>
          </a:xfrm>
        </p:grpSpPr>
        <p:sp>
          <p:nvSpPr>
            <p:cNvPr id="74" name="文本框 73"/>
            <p:cNvSpPr txBox="1"/>
            <p:nvPr/>
          </p:nvSpPr>
          <p:spPr>
            <a:xfrm>
              <a:off x="7015886" y="725479"/>
              <a:ext cx="2682025" cy="400110"/>
            </a:xfrm>
            <a:prstGeom prst="rect">
              <a:avLst/>
            </a:prstGeom>
            <a:noFill/>
          </p:spPr>
          <p:txBody>
            <a:bodyPr wrap="square" rtlCol="0">
              <a:spAutoFit/>
            </a:bodyPr>
            <a:lstStyle/>
            <a:p>
              <a:r>
                <a:rPr lang="zh-CN" altLang="en-US" sz="2000" dirty="0">
                  <a:solidFill>
                    <a:schemeClr val="accent4"/>
                  </a:solidFill>
                  <a:latin typeface="微软雅黑" panose="020B0503020204020204" pitchFamily="34" charset="-122"/>
                  <a:ea typeface="微软雅黑" panose="020B0503020204020204" pitchFamily="34" charset="-122"/>
                </a:rPr>
                <a:t>添加标题</a:t>
              </a:r>
            </a:p>
          </p:txBody>
        </p:sp>
        <p:sp>
          <p:nvSpPr>
            <p:cNvPr id="75" name="文本框 74"/>
            <p:cNvSpPr txBox="1"/>
            <p:nvPr/>
          </p:nvSpPr>
          <p:spPr>
            <a:xfrm>
              <a:off x="7037155" y="1026370"/>
              <a:ext cx="2006602" cy="707694"/>
            </a:xfrm>
            <a:prstGeom prst="rect">
              <a:avLst/>
            </a:prstGeom>
            <a:noFill/>
          </p:spPr>
          <p:txBody>
            <a:bodyPr wrap="square" rtlCol="0">
              <a:spAutoFit/>
            </a:bodyPr>
            <a:lstStyle/>
            <a:p>
              <a:pPr>
                <a:spcBef>
                  <a:spcPct val="0"/>
                </a:spcBef>
              </a:pPr>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在此录入图表的综合描述说明。在此录入在此在此在此在此录入图表</a:t>
              </a:r>
              <a:endPar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6" name="Group 8"/>
          <p:cNvGrpSpPr>
            <a:grpSpLocks noChangeAspect="1"/>
          </p:cNvGrpSpPr>
          <p:nvPr/>
        </p:nvGrpSpPr>
        <p:grpSpPr bwMode="auto">
          <a:xfrm>
            <a:off x="2128606" y="2466035"/>
            <a:ext cx="644991" cy="706735"/>
            <a:chOff x="3437" y="2282"/>
            <a:chExt cx="679" cy="744"/>
          </a:xfrm>
          <a:solidFill>
            <a:schemeClr val="accent1"/>
          </a:solidFill>
        </p:grpSpPr>
        <p:sp>
          <p:nvSpPr>
            <p:cNvPr id="7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7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grpSp>
        <p:nvGrpSpPr>
          <p:cNvPr id="79" name="Group 13"/>
          <p:cNvGrpSpPr>
            <a:grpSpLocks noChangeAspect="1"/>
          </p:cNvGrpSpPr>
          <p:nvPr/>
        </p:nvGrpSpPr>
        <p:grpSpPr bwMode="auto">
          <a:xfrm>
            <a:off x="4501994" y="2461589"/>
            <a:ext cx="707279" cy="715627"/>
            <a:chOff x="2426" y="2781"/>
            <a:chExt cx="593" cy="600"/>
          </a:xfrm>
          <a:solidFill>
            <a:schemeClr val="accent2"/>
          </a:solidFill>
        </p:grpSpPr>
        <p:sp>
          <p:nvSpPr>
            <p:cNvPr id="80"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81"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grpSp>
        <p:nvGrpSpPr>
          <p:cNvPr id="82" name="Group 18"/>
          <p:cNvGrpSpPr>
            <a:grpSpLocks noChangeAspect="1"/>
          </p:cNvGrpSpPr>
          <p:nvPr/>
        </p:nvGrpSpPr>
        <p:grpSpPr bwMode="auto">
          <a:xfrm>
            <a:off x="6892811" y="2477095"/>
            <a:ext cx="734712" cy="684616"/>
            <a:chOff x="3802" y="2858"/>
            <a:chExt cx="616" cy="574"/>
          </a:xfrm>
          <a:solidFill>
            <a:schemeClr val="accent3"/>
          </a:solidFill>
        </p:grpSpPr>
        <p:sp>
          <p:nvSpPr>
            <p:cNvPr id="83"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84"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85"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86"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87"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grpSp>
        <p:nvGrpSpPr>
          <p:cNvPr id="88" name="Group 26"/>
          <p:cNvGrpSpPr>
            <a:grpSpLocks noChangeAspect="1"/>
          </p:cNvGrpSpPr>
          <p:nvPr/>
        </p:nvGrpSpPr>
        <p:grpSpPr bwMode="auto">
          <a:xfrm>
            <a:off x="9189318" y="2583727"/>
            <a:ext cx="950765" cy="471351"/>
            <a:chOff x="5676" y="2597"/>
            <a:chExt cx="1061" cy="526"/>
          </a:xfrm>
          <a:solidFill>
            <a:schemeClr val="accent4"/>
          </a:solidFill>
        </p:grpSpPr>
        <p:sp>
          <p:nvSpPr>
            <p:cNvPr id="89"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0"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1"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2"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3"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4"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5"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6"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7"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8"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99"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100"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101"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102"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103"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additive="base">
                                        <p:cTn id="43" dur="500" fill="hold"/>
                                        <p:tgtEl>
                                          <p:spTgt spid="82"/>
                                        </p:tgtEl>
                                        <p:attrNameLst>
                                          <p:attrName>ppt_x</p:attrName>
                                        </p:attrNameLst>
                                      </p:cBhvr>
                                      <p:tavLst>
                                        <p:tav tm="0">
                                          <p:val>
                                            <p:strVal val="#ppt_x"/>
                                          </p:val>
                                        </p:tav>
                                        <p:tav tm="100000">
                                          <p:val>
                                            <p:strVal val="#ppt_x"/>
                                          </p:val>
                                        </p:tav>
                                      </p:tavLst>
                                    </p:anim>
                                    <p:anim calcmode="lin" valueType="num">
                                      <p:cBhvr additive="base">
                                        <p:cTn id="4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ppt_x"/>
                                          </p:val>
                                        </p:tav>
                                        <p:tav tm="100000">
                                          <p:val>
                                            <p:strVal val="#ppt_x"/>
                                          </p:val>
                                        </p:tav>
                                      </p:tavLst>
                                    </p:anim>
                                    <p:anim calcmode="lin" valueType="num">
                                      <p:cBhvr additive="base">
                                        <p:cTn id="50" dur="500" fill="hold"/>
                                        <p:tgtEl>
                                          <p:spTgt spid="6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anim calcmode="lin" valueType="num">
                                      <p:cBhvr additive="base">
                                        <p:cTn id="57" dur="500" fill="hold"/>
                                        <p:tgtEl>
                                          <p:spTgt spid="88"/>
                                        </p:tgtEl>
                                        <p:attrNameLst>
                                          <p:attrName>ppt_x</p:attrName>
                                        </p:attrNameLst>
                                      </p:cBhvr>
                                      <p:tavLst>
                                        <p:tav tm="0">
                                          <p:val>
                                            <p:strVal val="#ppt_x"/>
                                          </p:val>
                                        </p:tav>
                                        <p:tav tm="100000">
                                          <p:val>
                                            <p:strVal val="#ppt_x"/>
                                          </p:val>
                                        </p:tav>
                                      </p:tavLst>
                                    </p:anim>
                                    <p:anim calcmode="lin" valueType="num">
                                      <p:cBhvr additive="base">
                                        <p:cTn id="5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72"/>
          <p:cNvCxnSpPr>
            <a:cxnSpLocks noChangeShapeType="1"/>
          </p:cNvCxnSpPr>
          <p:nvPr/>
        </p:nvCxnSpPr>
        <p:spPr bwMode="auto">
          <a:xfrm>
            <a:off x="9211568" y="2594690"/>
            <a:ext cx="746291" cy="246257"/>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cxnSp>
        <p:nvCxnSpPr>
          <p:cNvPr id="5" name="直接连接符 20"/>
          <p:cNvCxnSpPr>
            <a:cxnSpLocks noChangeShapeType="1"/>
          </p:cNvCxnSpPr>
          <p:nvPr/>
        </p:nvCxnSpPr>
        <p:spPr bwMode="auto">
          <a:xfrm flipV="1">
            <a:off x="6553619" y="3044361"/>
            <a:ext cx="911899" cy="829623"/>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cxnSp>
        <p:nvCxnSpPr>
          <p:cNvPr id="15" name="直接连接符 14"/>
          <p:cNvCxnSpPr>
            <a:cxnSpLocks noChangeShapeType="1"/>
          </p:cNvCxnSpPr>
          <p:nvPr/>
        </p:nvCxnSpPr>
        <p:spPr bwMode="auto">
          <a:xfrm flipV="1">
            <a:off x="2690354" y="3401029"/>
            <a:ext cx="551937" cy="429451"/>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cxnSp>
        <p:nvCxnSpPr>
          <p:cNvPr id="16" name="直接连接符 17"/>
          <p:cNvCxnSpPr>
            <a:cxnSpLocks noChangeShapeType="1"/>
          </p:cNvCxnSpPr>
          <p:nvPr/>
        </p:nvCxnSpPr>
        <p:spPr bwMode="auto">
          <a:xfrm>
            <a:off x="4542721" y="3218008"/>
            <a:ext cx="908431" cy="654896"/>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cxnSp>
        <p:nvCxnSpPr>
          <p:cNvPr id="17" name="直接连接符 23"/>
          <p:cNvCxnSpPr>
            <a:cxnSpLocks noChangeShapeType="1"/>
          </p:cNvCxnSpPr>
          <p:nvPr/>
        </p:nvCxnSpPr>
        <p:spPr bwMode="auto">
          <a:xfrm>
            <a:off x="1194219" y="3465460"/>
            <a:ext cx="485312" cy="322792"/>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cxnSp>
        <p:nvCxnSpPr>
          <p:cNvPr id="18" name="直接连接符 43"/>
          <p:cNvCxnSpPr>
            <a:cxnSpLocks noChangeShapeType="1"/>
          </p:cNvCxnSpPr>
          <p:nvPr/>
        </p:nvCxnSpPr>
        <p:spPr bwMode="auto">
          <a:xfrm flipV="1">
            <a:off x="5049123" y="4977649"/>
            <a:ext cx="402028" cy="371067"/>
          </a:xfrm>
          <a:prstGeom prst="line">
            <a:avLst/>
          </a:prstGeom>
          <a:noFill/>
          <a:ln w="28575">
            <a:solidFill>
              <a:srgbClr val="5F5F5F"/>
            </a:solidFill>
            <a:miter lim="800000"/>
          </a:ln>
          <a:extLst>
            <a:ext uri="{909E8E84-426E-40DD-AFC4-6F175D3DCCD1}">
              <a14:hiddenFill xmlns:a14="http://schemas.microsoft.com/office/drawing/2010/main" xmlns="">
                <a:noFill/>
              </a14:hiddenFill>
            </a:ext>
          </a:extLst>
        </p:spPr>
      </p:cxnSp>
      <p:sp>
        <p:nvSpPr>
          <p:cNvPr id="41" name="椭圆 40"/>
          <p:cNvSpPr/>
          <p:nvPr/>
        </p:nvSpPr>
        <p:spPr>
          <a:xfrm>
            <a:off x="1562019" y="3507921"/>
            <a:ext cx="1150063" cy="115006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2540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2" name="椭圆 41"/>
          <p:cNvSpPr/>
          <p:nvPr/>
        </p:nvSpPr>
        <p:spPr>
          <a:xfrm>
            <a:off x="9799329" y="2530976"/>
            <a:ext cx="816000" cy="816000"/>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90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3" name="椭圆 42"/>
          <p:cNvSpPr/>
          <p:nvPr/>
        </p:nvSpPr>
        <p:spPr>
          <a:xfrm>
            <a:off x="5162500" y="3607145"/>
            <a:ext cx="1624955" cy="1624955"/>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810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 name="椭圆 6"/>
          <p:cNvSpPr/>
          <p:nvPr/>
        </p:nvSpPr>
        <p:spPr>
          <a:xfrm>
            <a:off x="7152433" y="1157086"/>
            <a:ext cx="2208679" cy="220867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10" name="椭圆 9"/>
          <p:cNvSpPr/>
          <p:nvPr/>
        </p:nvSpPr>
        <p:spPr>
          <a:xfrm>
            <a:off x="4488558" y="5232197"/>
            <a:ext cx="687359" cy="68735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13" name="椭圆 12"/>
          <p:cNvSpPr/>
          <p:nvPr/>
        </p:nvSpPr>
        <p:spPr>
          <a:xfrm>
            <a:off x="3003009" y="1957289"/>
            <a:ext cx="1659731" cy="1659731"/>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sp>
        <p:nvSpPr>
          <p:cNvPr id="28" name="文本框 37"/>
          <p:cNvSpPr>
            <a:spLocks noChangeArrowheads="1"/>
          </p:cNvSpPr>
          <p:nvPr/>
        </p:nvSpPr>
        <p:spPr bwMode="auto">
          <a:xfrm>
            <a:off x="7787734" y="1748464"/>
            <a:ext cx="938077" cy="99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935" dirty="0">
                <a:solidFill>
                  <a:schemeClr val="bg1">
                    <a:lumMod val="95000"/>
                  </a:schemeClr>
                </a:solidFill>
                <a:latin typeface="+mj-ea"/>
                <a:ea typeface="+mj-ea"/>
                <a:sym typeface="微软雅黑" panose="020B0503020204020204" pitchFamily="34" charset="-122"/>
              </a:rPr>
              <a:t>标题</a:t>
            </a:r>
          </a:p>
          <a:p>
            <a:pPr algn="ctr">
              <a:spcBef>
                <a:spcPct val="0"/>
              </a:spcBef>
              <a:buNone/>
            </a:pPr>
            <a:r>
              <a:rPr lang="zh-CN" altLang="en-US" sz="2935" dirty="0">
                <a:solidFill>
                  <a:schemeClr val="bg1">
                    <a:lumMod val="95000"/>
                  </a:schemeClr>
                </a:solidFill>
                <a:latin typeface="+mj-ea"/>
                <a:ea typeface="+mj-ea"/>
                <a:sym typeface="微软雅黑" panose="020B0503020204020204" pitchFamily="34" charset="-122"/>
              </a:rPr>
              <a:t>文字</a:t>
            </a:r>
          </a:p>
        </p:txBody>
      </p:sp>
      <p:sp>
        <p:nvSpPr>
          <p:cNvPr id="29" name="文本框 37"/>
          <p:cNvSpPr>
            <a:spLocks noChangeArrowheads="1"/>
          </p:cNvSpPr>
          <p:nvPr/>
        </p:nvSpPr>
        <p:spPr bwMode="auto">
          <a:xfrm>
            <a:off x="5575059" y="3988831"/>
            <a:ext cx="8002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400" dirty="0">
                <a:solidFill>
                  <a:schemeClr val="accent1"/>
                </a:solidFill>
                <a:latin typeface="+mj-ea"/>
                <a:ea typeface="+mj-ea"/>
                <a:sym typeface="微软雅黑" panose="020B0503020204020204" pitchFamily="34" charset="-122"/>
              </a:rPr>
              <a:t>标题</a:t>
            </a:r>
          </a:p>
          <a:p>
            <a:pPr algn="ctr">
              <a:spcBef>
                <a:spcPct val="0"/>
              </a:spcBef>
              <a:buNone/>
            </a:pPr>
            <a:r>
              <a:rPr lang="zh-CN" altLang="en-US" sz="2400" dirty="0">
                <a:solidFill>
                  <a:schemeClr val="accent1"/>
                </a:solidFill>
                <a:latin typeface="+mj-ea"/>
                <a:ea typeface="+mj-ea"/>
                <a:sym typeface="微软雅黑" panose="020B0503020204020204" pitchFamily="34" charset="-122"/>
              </a:rPr>
              <a:t>文字</a:t>
            </a:r>
          </a:p>
        </p:txBody>
      </p:sp>
      <p:sp>
        <p:nvSpPr>
          <p:cNvPr id="30" name="文本框 37"/>
          <p:cNvSpPr>
            <a:spLocks noChangeArrowheads="1"/>
          </p:cNvSpPr>
          <p:nvPr/>
        </p:nvSpPr>
        <p:spPr bwMode="auto">
          <a:xfrm>
            <a:off x="3415142" y="2335750"/>
            <a:ext cx="835485" cy="871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535" dirty="0">
                <a:solidFill>
                  <a:schemeClr val="bg1">
                    <a:lumMod val="95000"/>
                  </a:schemeClr>
                </a:solidFill>
                <a:latin typeface="+mj-ea"/>
                <a:ea typeface="+mj-ea"/>
                <a:sym typeface="微软雅黑" panose="020B0503020204020204" pitchFamily="34" charset="-122"/>
              </a:rPr>
              <a:t>标题</a:t>
            </a:r>
          </a:p>
          <a:p>
            <a:pPr algn="ctr">
              <a:spcBef>
                <a:spcPct val="0"/>
              </a:spcBef>
              <a:buNone/>
            </a:pPr>
            <a:r>
              <a:rPr lang="zh-CN" altLang="en-US" sz="2535" dirty="0">
                <a:solidFill>
                  <a:schemeClr val="bg1">
                    <a:lumMod val="95000"/>
                  </a:schemeClr>
                </a:solidFill>
                <a:latin typeface="+mj-ea"/>
                <a:ea typeface="+mj-ea"/>
                <a:sym typeface="微软雅黑" panose="020B0503020204020204" pitchFamily="34" charset="-122"/>
              </a:rPr>
              <a:t>文字</a:t>
            </a:r>
          </a:p>
        </p:txBody>
      </p:sp>
      <p:sp>
        <p:nvSpPr>
          <p:cNvPr id="31" name="文本框 37"/>
          <p:cNvSpPr>
            <a:spLocks noChangeArrowheads="1"/>
          </p:cNvSpPr>
          <p:nvPr/>
        </p:nvSpPr>
        <p:spPr bwMode="auto">
          <a:xfrm>
            <a:off x="1805932" y="3734089"/>
            <a:ext cx="662361" cy="66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1865" dirty="0">
                <a:solidFill>
                  <a:schemeClr val="accent1"/>
                </a:solidFill>
                <a:latin typeface="+mj-ea"/>
                <a:ea typeface="+mj-ea"/>
                <a:sym typeface="微软雅黑" panose="020B0503020204020204" pitchFamily="34" charset="-122"/>
              </a:rPr>
              <a:t>标题</a:t>
            </a:r>
            <a:endParaRPr lang="en-US" altLang="zh-CN" sz="1865" dirty="0">
              <a:solidFill>
                <a:schemeClr val="accent1"/>
              </a:solidFill>
              <a:latin typeface="+mj-ea"/>
              <a:ea typeface="+mj-ea"/>
              <a:sym typeface="微软雅黑" panose="020B0503020204020204" pitchFamily="34" charset="-122"/>
            </a:endParaRPr>
          </a:p>
          <a:p>
            <a:pPr algn="ctr">
              <a:spcBef>
                <a:spcPct val="0"/>
              </a:spcBef>
              <a:buNone/>
            </a:pPr>
            <a:r>
              <a:rPr lang="zh-CN" altLang="en-US" sz="1865" dirty="0">
                <a:solidFill>
                  <a:schemeClr val="accent1"/>
                </a:solidFill>
                <a:latin typeface="+mj-ea"/>
                <a:ea typeface="+mj-ea"/>
                <a:sym typeface="微软雅黑" panose="020B0503020204020204" pitchFamily="34" charset="-122"/>
              </a:rPr>
              <a:t>文字</a:t>
            </a:r>
          </a:p>
        </p:txBody>
      </p:sp>
      <p:sp>
        <p:nvSpPr>
          <p:cNvPr id="32" name="矩形 76"/>
          <p:cNvSpPr>
            <a:spLocks noChangeArrowheads="1"/>
          </p:cNvSpPr>
          <p:nvPr/>
        </p:nvSpPr>
        <p:spPr bwMode="auto">
          <a:xfrm>
            <a:off x="1201694" y="4954647"/>
            <a:ext cx="1821980" cy="329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p>
            <a:pPr algn="ctr"/>
            <a:r>
              <a:rPr lang="zh-CN" altLang="en-US" sz="1465" dirty="0">
                <a:solidFill>
                  <a:schemeClr val="tx1">
                    <a:lumMod val="65000"/>
                    <a:lumOff val="35000"/>
                  </a:schemeClr>
                </a:solidFill>
                <a:cs typeface="+mn-ea"/>
                <a:sym typeface="微软雅黑" panose="020B0503020204020204" pitchFamily="34" charset="-122"/>
              </a:rPr>
              <a:t>点击添加描述</a:t>
            </a:r>
          </a:p>
        </p:txBody>
      </p:sp>
      <p:sp>
        <p:nvSpPr>
          <p:cNvPr id="33" name="矩形 80"/>
          <p:cNvSpPr>
            <a:spLocks noChangeArrowheads="1"/>
          </p:cNvSpPr>
          <p:nvPr/>
        </p:nvSpPr>
        <p:spPr bwMode="auto">
          <a:xfrm>
            <a:off x="2860033" y="3867163"/>
            <a:ext cx="1821980" cy="329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p>
            <a:pPr algn="ctr"/>
            <a:r>
              <a:rPr lang="zh-CN" altLang="en-US" sz="1465" dirty="0">
                <a:solidFill>
                  <a:schemeClr val="tx1">
                    <a:lumMod val="65000"/>
                    <a:lumOff val="35000"/>
                  </a:schemeClr>
                </a:solidFill>
                <a:cs typeface="+mn-ea"/>
                <a:sym typeface="微软雅黑" panose="020B0503020204020204" pitchFamily="34" charset="-122"/>
              </a:rPr>
              <a:t>点击添加描述</a:t>
            </a:r>
            <a:r>
              <a:rPr lang="en-US" altLang="zh-CN" sz="1465" dirty="0">
                <a:solidFill>
                  <a:schemeClr val="tx1">
                    <a:lumMod val="65000"/>
                    <a:lumOff val="35000"/>
                  </a:schemeClr>
                </a:solidFill>
                <a:cs typeface="+mn-ea"/>
                <a:sym typeface="微软雅黑" panose="020B0503020204020204" pitchFamily="34" charset="-122"/>
              </a:rPr>
              <a:t> </a:t>
            </a:r>
            <a:endParaRPr lang="zh-CN" altLang="en-US" sz="1465" dirty="0">
              <a:solidFill>
                <a:schemeClr val="tx1">
                  <a:lumMod val="65000"/>
                  <a:lumOff val="35000"/>
                </a:schemeClr>
              </a:solidFill>
              <a:cs typeface="+mn-ea"/>
              <a:sym typeface="微软雅黑" panose="020B0503020204020204" pitchFamily="34" charset="-122"/>
            </a:endParaRPr>
          </a:p>
        </p:txBody>
      </p:sp>
      <p:sp>
        <p:nvSpPr>
          <p:cNvPr id="34" name="矩形 81"/>
          <p:cNvSpPr>
            <a:spLocks noChangeArrowheads="1"/>
          </p:cNvSpPr>
          <p:nvPr/>
        </p:nvSpPr>
        <p:spPr bwMode="auto">
          <a:xfrm>
            <a:off x="5132098" y="5499343"/>
            <a:ext cx="1821980" cy="329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p>
            <a:pPr algn="ctr"/>
            <a:r>
              <a:rPr lang="zh-CN" altLang="en-US" sz="1465" dirty="0">
                <a:solidFill>
                  <a:schemeClr val="tx1">
                    <a:lumMod val="65000"/>
                    <a:lumOff val="35000"/>
                  </a:schemeClr>
                </a:solidFill>
                <a:cs typeface="+mn-ea"/>
                <a:sym typeface="微软雅黑" panose="020B0503020204020204" pitchFamily="34" charset="-122"/>
              </a:rPr>
              <a:t>点击添加描述</a:t>
            </a:r>
            <a:r>
              <a:rPr lang="en-US" altLang="zh-CN" sz="1465" dirty="0">
                <a:solidFill>
                  <a:schemeClr val="tx1">
                    <a:lumMod val="65000"/>
                    <a:lumOff val="35000"/>
                  </a:schemeClr>
                </a:solidFill>
                <a:cs typeface="+mn-ea"/>
                <a:sym typeface="微软雅黑" panose="020B0503020204020204" pitchFamily="34" charset="-122"/>
              </a:rPr>
              <a:t> </a:t>
            </a:r>
            <a:endParaRPr lang="zh-CN" altLang="en-US" sz="1465" dirty="0">
              <a:solidFill>
                <a:schemeClr val="tx1">
                  <a:lumMod val="65000"/>
                  <a:lumOff val="35000"/>
                </a:schemeClr>
              </a:solidFill>
              <a:cs typeface="+mn-ea"/>
              <a:sym typeface="微软雅黑" panose="020B0503020204020204" pitchFamily="34" charset="-122"/>
            </a:endParaRPr>
          </a:p>
        </p:txBody>
      </p:sp>
      <p:sp>
        <p:nvSpPr>
          <p:cNvPr id="35" name="矩形 82"/>
          <p:cNvSpPr>
            <a:spLocks noChangeArrowheads="1"/>
          </p:cNvSpPr>
          <p:nvPr/>
        </p:nvSpPr>
        <p:spPr bwMode="auto">
          <a:xfrm>
            <a:off x="7310439" y="3675143"/>
            <a:ext cx="1821980" cy="329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p>
            <a:pPr algn="ctr"/>
            <a:r>
              <a:rPr lang="zh-CN" altLang="en-US" sz="1465" dirty="0">
                <a:solidFill>
                  <a:schemeClr val="tx1">
                    <a:lumMod val="65000"/>
                    <a:lumOff val="35000"/>
                  </a:schemeClr>
                </a:solidFill>
                <a:cs typeface="+mn-ea"/>
                <a:sym typeface="微软雅黑" panose="020B0503020204020204" pitchFamily="34" charset="-122"/>
              </a:rPr>
              <a:t>点击添加描述</a:t>
            </a:r>
          </a:p>
        </p:txBody>
      </p:sp>
      <p:sp>
        <p:nvSpPr>
          <p:cNvPr id="39" name="椭圆 38"/>
          <p:cNvSpPr/>
          <p:nvPr/>
        </p:nvSpPr>
        <p:spPr>
          <a:xfrm>
            <a:off x="887584" y="3103904"/>
            <a:ext cx="561277" cy="561277"/>
          </a:xfrm>
          <a:prstGeom prst="ellipse">
            <a:avLst/>
          </a:prstGeom>
          <a:solidFill>
            <a:schemeClr val="accent1"/>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44" name="矩形 43"/>
          <p:cNvSpPr>
            <a:spLocks noChangeArrowheads="1"/>
          </p:cNvSpPr>
          <p:nvPr/>
        </p:nvSpPr>
        <p:spPr bwMode="auto">
          <a:xfrm>
            <a:off x="7199498" y="4389108"/>
            <a:ext cx="3097721" cy="449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p>
            <a:pPr marL="426085" indent="-426085">
              <a:lnSpc>
                <a:spcPct val="120000"/>
              </a:lnSpc>
              <a:buClr>
                <a:schemeClr val="accent1"/>
              </a:buClr>
              <a:buFont typeface="Wingdings" panose="05000000000000000000" pitchFamily="2" charset="2"/>
              <a:buChar char="n"/>
            </a:pPr>
            <a:r>
              <a:rPr lang="zh-CN" altLang="en-US" sz="1600" b="1" dirty="0">
                <a:solidFill>
                  <a:schemeClr val="bg1">
                    <a:lumMod val="50000"/>
                  </a:schemeClr>
                </a:solidFill>
                <a:cs typeface="+mn-ea"/>
                <a:sym typeface="微软雅黑" panose="020B0503020204020204" pitchFamily="34" charset="-122"/>
              </a:rPr>
              <a:t>添加主要标题内容</a:t>
            </a:r>
            <a:endParaRPr lang="zh-CN" altLang="en-US" sz="1600" b="1" dirty="0">
              <a:solidFill>
                <a:schemeClr val="bg1">
                  <a:lumMod val="50000"/>
                </a:schemeClr>
              </a:solidFill>
              <a:cs typeface="+mn-ea"/>
            </a:endParaRPr>
          </a:p>
        </p:txBody>
      </p:sp>
      <p:sp>
        <p:nvSpPr>
          <p:cNvPr id="45" name="文本框 13"/>
          <p:cNvSpPr txBox="1"/>
          <p:nvPr/>
        </p:nvSpPr>
        <p:spPr>
          <a:xfrm>
            <a:off x="7199469" y="4768525"/>
            <a:ext cx="4753183" cy="1348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8140" tIns="0" rIns="178140" bIns="0" rtlCol="0" anchor="t">
            <a:noAutofit/>
          </a:bodyPr>
          <a:lstStyle>
            <a:defPPr>
              <a:defRPr lang="zh-CN"/>
            </a:defPPr>
            <a:lvl1pPr>
              <a:defRPr sz="1100">
                <a:solidFill>
                  <a:schemeClr val="bg1">
                    <a:lumMod val="50000"/>
                  </a:schemeClr>
                </a:solidFill>
                <a:cs typeface="+mn-ea"/>
              </a:defRPr>
            </a:lvl1pPr>
          </a:lstStyle>
          <a:p>
            <a:pPr>
              <a:lnSpc>
                <a:spcPct val="150000"/>
              </a:lnSpc>
            </a:pPr>
            <a:r>
              <a:rPr lang="zh-CN" altLang="en-US" sz="1465" dirty="0" smtClean="0">
                <a:sym typeface="微软雅黑" panose="020B0503020204020204" pitchFamily="34" charset="-122"/>
              </a:rPr>
              <a:t> 亮亮图文旗舰店</a:t>
            </a:r>
            <a:r>
              <a:rPr lang="en-US" altLang="zh-CN" sz="1465" dirty="0" smtClean="0">
                <a:sym typeface="微软雅黑" panose="020B0503020204020204" pitchFamily="34" charset="-122"/>
              </a:rPr>
              <a:t>https://</a:t>
            </a:r>
            <a:r>
              <a:rPr lang="en-US" altLang="zh-CN" sz="1465" dirty="0" smtClean="0">
                <a:sym typeface="微软雅黑" panose="020B0503020204020204" pitchFamily="34" charset="-122"/>
              </a:rPr>
              <a:t>liangliangtuwen.tmall.com</a:t>
            </a:r>
            <a:r>
              <a:rPr lang="zh-CN" altLang="en-US" sz="1465" dirty="0" smtClean="0">
                <a:sym typeface="微软雅黑" panose="020B0503020204020204" pitchFamily="34" charset="-122"/>
              </a:rPr>
              <a:t> 亮亮图文旗舰店</a:t>
            </a:r>
            <a:r>
              <a:rPr lang="en-US" altLang="zh-CN" sz="1465" dirty="0" smtClean="0">
                <a:sym typeface="微软雅黑" panose="020B0503020204020204" pitchFamily="34" charset="-122"/>
              </a:rPr>
              <a:t>https://liangliangtuwen.tmall.com</a:t>
            </a:r>
          </a:p>
          <a:p>
            <a:pPr>
              <a:lnSpc>
                <a:spcPct val="150000"/>
              </a:lnSpc>
            </a:pPr>
            <a:r>
              <a:rPr lang="zh-CN" altLang="en-US" sz="1465" dirty="0" smtClean="0">
                <a:sym typeface="微软雅黑" panose="020B0503020204020204" pitchFamily="34" charset="-122"/>
              </a:rPr>
              <a:t> 亮亮图文旗舰店</a:t>
            </a:r>
            <a:r>
              <a:rPr lang="en-US" altLang="zh-CN" sz="1465" dirty="0" smtClean="0">
                <a:sym typeface="微软雅黑" panose="020B0503020204020204" pitchFamily="34" charset="-122"/>
              </a:rPr>
              <a:t>https://liangliangtuwen.tmall.com</a:t>
            </a:r>
          </a:p>
          <a:p>
            <a:pPr>
              <a:lnSpc>
                <a:spcPct val="150000"/>
              </a:lnSpc>
            </a:pPr>
            <a:r>
              <a:rPr lang="zh-CN" altLang="en-US" sz="1465" dirty="0" smtClean="0">
                <a:sym typeface="微软雅黑" panose="020B0503020204020204" pitchFamily="34" charset="-122"/>
              </a:rPr>
              <a:t> 亮亮图文旗舰店</a:t>
            </a:r>
            <a:r>
              <a:rPr lang="en-US" altLang="zh-CN" sz="1465" dirty="0" smtClean="0">
                <a:sym typeface="微软雅黑" panose="020B0503020204020204" pitchFamily="34" charset="-122"/>
              </a:rPr>
              <a:t>https://liangliangtuwen.tmall.com</a:t>
            </a:r>
          </a:p>
          <a:p>
            <a:pPr>
              <a:lnSpc>
                <a:spcPct val="150000"/>
              </a:lnSpc>
            </a:pPr>
            <a:endParaRPr lang="en-US" altLang="zh-CN" sz="1465" dirty="0">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2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0-#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750" fill="hold"/>
                                        <p:tgtEl>
                                          <p:spTgt spid="41"/>
                                        </p:tgtEl>
                                        <p:attrNameLst>
                                          <p:attrName>ppt_x</p:attrName>
                                        </p:attrNameLst>
                                      </p:cBhvr>
                                      <p:tavLst>
                                        <p:tav tm="0">
                                          <p:val>
                                            <p:strVal val="1+#ppt_w/2"/>
                                          </p:val>
                                        </p:tav>
                                        <p:tav tm="100000">
                                          <p:val>
                                            <p:strVal val="#ppt_x"/>
                                          </p:val>
                                        </p:tav>
                                      </p:tavLst>
                                    </p:anim>
                                    <p:anim calcmode="lin" valueType="num">
                                      <p:cBhvr additive="base">
                                        <p:cTn id="16" dur="750" fill="hold"/>
                                        <p:tgtEl>
                                          <p:spTgt spid="41"/>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 presetClass="entr" presetSubtype="12" accel="52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0-#ppt_w/2"/>
                                          </p:val>
                                        </p:tav>
                                        <p:tav tm="100000">
                                          <p:val>
                                            <p:strVal val="#ppt_x"/>
                                          </p:val>
                                        </p:tav>
                                      </p:tavLst>
                                    </p:anim>
                                    <p:anim calcmode="lin" valueType="num">
                                      <p:cBhvr additive="base">
                                        <p:cTn id="30" dur="75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 presetClass="entr" presetSubtype="3" accel="5200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1+#ppt_w/2"/>
                                          </p:val>
                                        </p:tav>
                                        <p:tav tm="100000">
                                          <p:val>
                                            <p:strVal val="#ppt_x"/>
                                          </p:val>
                                        </p:tav>
                                      </p:tavLst>
                                    </p:anim>
                                    <p:anim calcmode="lin" valueType="num">
                                      <p:cBhvr additive="base">
                                        <p:cTn id="44" dur="750" fill="hold"/>
                                        <p:tgtEl>
                                          <p:spTgt spid="43"/>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par>
                          <p:cTn id="51" fill="hold">
                            <p:stCondLst>
                              <p:cond delay="4000"/>
                            </p:stCondLst>
                            <p:childTnLst>
                              <p:par>
                                <p:cTn id="52" presetID="22" presetClass="entr" presetSubtype="2"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right)">
                                      <p:cBhvr>
                                        <p:cTn id="54" dur="500"/>
                                        <p:tgtEl>
                                          <p:spTgt spid="18"/>
                                        </p:tgtEl>
                                      </p:cBhvr>
                                    </p:animEffect>
                                  </p:childTnLst>
                                </p:cTn>
                              </p:par>
                              <p:par>
                                <p:cTn id="55" presetID="22" presetClass="entr" presetSubtype="8"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2" presetClass="entr" presetSubtype="12" accel="5200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750" fill="hold"/>
                                        <p:tgtEl>
                                          <p:spTgt spid="10"/>
                                        </p:tgtEl>
                                        <p:attrNameLst>
                                          <p:attrName>ppt_x</p:attrName>
                                        </p:attrNameLst>
                                      </p:cBhvr>
                                      <p:tavLst>
                                        <p:tav tm="0">
                                          <p:val>
                                            <p:strVal val="0-#ppt_w/2"/>
                                          </p:val>
                                        </p:tav>
                                        <p:tav tm="100000">
                                          <p:val>
                                            <p:strVal val="#ppt_x"/>
                                          </p:val>
                                        </p:tav>
                                      </p:tavLst>
                                    </p:anim>
                                    <p:anim calcmode="lin" valueType="num">
                                      <p:cBhvr additive="base">
                                        <p:cTn id="61" dur="750" fill="hold"/>
                                        <p:tgtEl>
                                          <p:spTgt spid="10"/>
                                        </p:tgtEl>
                                        <p:attrNameLst>
                                          <p:attrName>ppt_y</p:attrName>
                                        </p:attrNameLst>
                                      </p:cBhvr>
                                      <p:tavLst>
                                        <p:tav tm="0">
                                          <p:val>
                                            <p:strVal val="1+#ppt_h/2"/>
                                          </p:val>
                                        </p:tav>
                                        <p:tav tm="100000">
                                          <p:val>
                                            <p:strVal val="#ppt_y"/>
                                          </p:val>
                                        </p:tav>
                                      </p:tavLst>
                                    </p:anim>
                                  </p:childTnLst>
                                </p:cTn>
                              </p:par>
                              <p:par>
                                <p:cTn id="62" presetID="2" presetClass="entr" presetSubtype="3" accel="5200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750" fill="hold"/>
                                        <p:tgtEl>
                                          <p:spTgt spid="7"/>
                                        </p:tgtEl>
                                        <p:attrNameLst>
                                          <p:attrName>ppt_x</p:attrName>
                                        </p:attrNameLst>
                                      </p:cBhvr>
                                      <p:tavLst>
                                        <p:tav tm="0">
                                          <p:val>
                                            <p:strVal val="1+#ppt_w/2"/>
                                          </p:val>
                                        </p:tav>
                                        <p:tav tm="100000">
                                          <p:val>
                                            <p:strVal val="#ppt_x"/>
                                          </p:val>
                                        </p:tav>
                                      </p:tavLst>
                                    </p:anim>
                                    <p:anim calcmode="lin" valueType="num">
                                      <p:cBhvr additive="base">
                                        <p:cTn id="65" dur="750" fill="hold"/>
                                        <p:tgtEl>
                                          <p:spTgt spid="7"/>
                                        </p:tgtEl>
                                        <p:attrNameLst>
                                          <p:attrName>ppt_y</p:attrName>
                                        </p:attrNameLst>
                                      </p:cBhvr>
                                      <p:tavLst>
                                        <p:tav tm="0">
                                          <p:val>
                                            <p:strVal val="0-#ppt_h/2"/>
                                          </p:val>
                                        </p:tav>
                                        <p:tav tm="100000">
                                          <p:val>
                                            <p:strVal val="#ppt_y"/>
                                          </p:val>
                                        </p:tav>
                                      </p:tavLst>
                                    </p:anim>
                                  </p:childTnLst>
                                </p:cTn>
                              </p:par>
                            </p:childTnLst>
                          </p:cTn>
                        </p:par>
                        <p:par>
                          <p:cTn id="66" fill="hold">
                            <p:stCondLst>
                              <p:cond delay="45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par>
                          <p:cTn id="72" fill="hold">
                            <p:stCondLst>
                              <p:cond delay="5000"/>
                            </p:stCondLst>
                            <p:childTnLst>
                              <p:par>
                                <p:cTn id="73" presetID="22" presetClass="entr" presetSubtype="8" fill="hold"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par>
                                <p:cTn id="76" presetID="2" presetClass="entr" presetSubtype="2" accel="52000"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additive="base">
                                        <p:cTn id="78" dur="750" fill="hold"/>
                                        <p:tgtEl>
                                          <p:spTgt spid="42"/>
                                        </p:tgtEl>
                                        <p:attrNameLst>
                                          <p:attrName>ppt_x</p:attrName>
                                        </p:attrNameLst>
                                      </p:cBhvr>
                                      <p:tavLst>
                                        <p:tav tm="0">
                                          <p:val>
                                            <p:strVal val="1+#ppt_w/2"/>
                                          </p:val>
                                        </p:tav>
                                        <p:tav tm="100000">
                                          <p:val>
                                            <p:strVal val="#ppt_x"/>
                                          </p:val>
                                        </p:tav>
                                      </p:tavLst>
                                    </p:anim>
                                    <p:anim calcmode="lin" valueType="num">
                                      <p:cBhvr additive="base">
                                        <p:cTn id="79" dur="750" fill="hold"/>
                                        <p:tgtEl>
                                          <p:spTgt spid="42"/>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400"/>
                                        <p:tgtEl>
                                          <p:spTgt spid="32"/>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400"/>
                                        <p:tgtEl>
                                          <p:spTgt spid="34"/>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par>
                          <p:cTn id="92" fill="hold">
                            <p:stCondLst>
                              <p:cond delay="5500"/>
                            </p:stCondLst>
                            <p:childTnLst>
                              <p:par>
                                <p:cTn id="93" presetID="22" presetClass="entr" presetSubtype="8"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wipe(left)">
                                      <p:cBhvr>
                                        <p:cTn id="95" dur="500"/>
                                        <p:tgtEl>
                                          <p:spTgt spid="44"/>
                                        </p:tgtEl>
                                      </p:cBhvr>
                                    </p:animEffect>
                                  </p:childTnLst>
                                </p:cTn>
                              </p:par>
                            </p:childTnLst>
                          </p:cTn>
                        </p:par>
                        <p:par>
                          <p:cTn id="96" fill="hold">
                            <p:stCondLst>
                              <p:cond delay="6000"/>
                            </p:stCondLst>
                            <p:childTnLst>
                              <p:par>
                                <p:cTn id="97" presetID="52" presetClass="entr" presetSubtype="0" fill="hold" grpId="0" nodeType="afterEffect">
                                  <p:stCondLst>
                                    <p:cond delay="0"/>
                                  </p:stCondLst>
                                  <p:childTnLst>
                                    <p:set>
                                      <p:cBhvr>
                                        <p:cTn id="98" dur="1" fill="hold">
                                          <p:stCondLst>
                                            <p:cond delay="0"/>
                                          </p:stCondLst>
                                        </p:cTn>
                                        <p:tgtEl>
                                          <p:spTgt spid="45"/>
                                        </p:tgtEl>
                                        <p:attrNameLst>
                                          <p:attrName>style.visibility</p:attrName>
                                        </p:attrNameLst>
                                      </p:cBhvr>
                                      <p:to>
                                        <p:strVal val="visible"/>
                                      </p:to>
                                    </p:set>
                                    <p:animScale>
                                      <p:cBhvr>
                                        <p:cTn id="99"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45"/>
                                        </p:tgtEl>
                                        <p:attrNameLst>
                                          <p:attrName>ppt_x</p:attrName>
                                          <p:attrName>ppt_y</p:attrName>
                                        </p:attrNameLst>
                                      </p:cBhvr>
                                    </p:animMotion>
                                    <p:animEffect transition="in" filter="fade">
                                      <p:cBhvr>
                                        <p:cTn id="10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7" grpId="0" animBg="1"/>
      <p:bldP spid="10" grpId="0" animBg="1"/>
      <p:bldP spid="13" grpId="0" animBg="1"/>
      <p:bldP spid="28" grpId="0"/>
      <p:bldP spid="29" grpId="0"/>
      <p:bldP spid="30" grpId="0"/>
      <p:bldP spid="31" grpId="0"/>
      <p:bldP spid="32" grpId="0"/>
      <p:bldP spid="33" grpId="0"/>
      <p:bldP spid="34" grpId="0"/>
      <p:bldP spid="35" grpId="0"/>
      <p:bldP spid="39" grpId="0" animBg="1"/>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 1"/>
          <p:cNvSpPr/>
          <p:nvPr/>
        </p:nvSpPr>
        <p:spPr>
          <a:xfrm flipV="1">
            <a:off x="3568862" y="2556973"/>
            <a:ext cx="1088647" cy="1693671"/>
          </a:xfrm>
          <a:prstGeom prst="chevron">
            <a:avLst>
              <a:gd name="adj" fmla="val 65819"/>
            </a:avLst>
          </a:prstGeom>
          <a:solidFill>
            <a:schemeClr val="tx2">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五边形 2"/>
          <p:cNvSpPr/>
          <p:nvPr/>
        </p:nvSpPr>
        <p:spPr>
          <a:xfrm>
            <a:off x="-59634" y="2556973"/>
            <a:ext cx="4172819" cy="1693671"/>
          </a:xfrm>
          <a:prstGeom prst="homePlate">
            <a:avLst>
              <a:gd name="adj" fmla="val 42304"/>
            </a:avLst>
          </a:prstGeom>
          <a:solidFill>
            <a:schemeClr val="tx2">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4"/>
          <p:cNvSpPr/>
          <p:nvPr/>
        </p:nvSpPr>
        <p:spPr>
          <a:xfrm>
            <a:off x="1163029" y="2988309"/>
            <a:ext cx="1727491" cy="830997"/>
          </a:xfrm>
          <a:prstGeom prst="rect">
            <a:avLst/>
          </a:prstGeom>
          <a:noFill/>
        </p:spPr>
        <p:txBody>
          <a:bodyPr wrap="square" rtlCol="0">
            <a:spAutoFit/>
          </a:bodyPr>
          <a:lstStyle/>
          <a:p>
            <a:r>
              <a:rPr lang="zh-CN" altLang="en-US" sz="4800" b="1" dirty="0" smtClean="0">
                <a:ln w="6350">
                  <a:noFill/>
                </a:ln>
                <a:solidFill>
                  <a:schemeClr val="bg1"/>
                </a:solidFill>
                <a:latin typeface="Impact" panose="020B0806030902050204" pitchFamily="34" charset="0"/>
                <a:ea typeface="微软雅黑" panose="020B0503020204020204" pitchFamily="34" charset="-122"/>
              </a:rPr>
              <a:t>目录</a:t>
            </a:r>
            <a:endParaRPr lang="zh-CN" altLang="en-US" sz="4800" b="1" dirty="0">
              <a:ln w="6350">
                <a:noFill/>
              </a:ln>
              <a:solidFill>
                <a:schemeClr val="bg1"/>
              </a:solidFill>
              <a:latin typeface="Impact" panose="020B0806030902050204" pitchFamily="34" charset="0"/>
              <a:ea typeface="微软雅黑" panose="020B0503020204020204" pitchFamily="34" charset="-122"/>
            </a:endParaRPr>
          </a:p>
        </p:txBody>
      </p:sp>
      <p:sp>
        <p:nvSpPr>
          <p:cNvPr id="5" name="_2"/>
          <p:cNvSpPr/>
          <p:nvPr/>
        </p:nvSpPr>
        <p:spPr>
          <a:xfrm>
            <a:off x="6423271" y="1465811"/>
            <a:ext cx="512927" cy="511504"/>
          </a:xfrm>
          <a:prstGeom prst="roundRect">
            <a:avLst>
              <a:gd name="adj" fmla="val 50000"/>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2800" dirty="0">
                <a:solidFill>
                  <a:schemeClr val="bg1"/>
                </a:solidFill>
                <a:latin typeface="Arial" panose="020B0604020202020204" pitchFamily="34" charset="0"/>
                <a:ea typeface="Arial Unicode MS" panose="020B0604020202020204" pitchFamily="34" charset="-122"/>
                <a:cs typeface="Arial" panose="020B0604020202020204" pitchFamily="34" charset="0"/>
              </a:rPr>
              <a:t>1</a:t>
            </a:r>
            <a:endParaRPr lang="zh-CN" altLang="en-US" sz="2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6" name="组合 5"/>
          <p:cNvGrpSpPr/>
          <p:nvPr/>
        </p:nvGrpSpPr>
        <p:grpSpPr>
          <a:xfrm>
            <a:off x="7101590" y="1465810"/>
            <a:ext cx="2962781" cy="511504"/>
            <a:chOff x="6617496" y="1406176"/>
            <a:chExt cx="2962781" cy="511504"/>
          </a:xfrm>
        </p:grpSpPr>
        <p:sp>
          <p:nvSpPr>
            <p:cNvPr id="7" name="圆角矩形 6"/>
            <p:cNvSpPr/>
            <p:nvPr/>
          </p:nvSpPr>
          <p:spPr>
            <a:xfrm>
              <a:off x="6617496" y="1406176"/>
              <a:ext cx="2674056" cy="511504"/>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8" name="矩形 7"/>
            <p:cNvSpPr/>
            <p:nvPr/>
          </p:nvSpPr>
          <p:spPr>
            <a:xfrm>
              <a:off x="6928928" y="1446464"/>
              <a:ext cx="2651349" cy="430928"/>
            </a:xfrm>
            <a:prstGeom prst="rect">
              <a:avLst/>
            </a:prstGeom>
            <a:effectLst/>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4"/>
          <p:cNvSpPr/>
          <p:nvPr/>
        </p:nvSpPr>
        <p:spPr>
          <a:xfrm>
            <a:off x="6423271" y="2302263"/>
            <a:ext cx="512927" cy="511504"/>
          </a:xfrm>
          <a:prstGeom prst="roundRect">
            <a:avLst>
              <a:gd name="adj" fmla="val 50000"/>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2800" dirty="0">
                <a:solidFill>
                  <a:schemeClr val="bg1"/>
                </a:solidFill>
                <a:latin typeface="Arial" panose="020B0604020202020204" pitchFamily="34" charset="0"/>
                <a:ea typeface="Arial Unicode MS" panose="020B0604020202020204" pitchFamily="34" charset="-122"/>
                <a:cs typeface="Arial" panose="020B0604020202020204" pitchFamily="34" charset="0"/>
              </a:rPr>
              <a:t>2</a:t>
            </a:r>
            <a:endParaRPr lang="zh-CN" altLang="en-US" sz="2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10" name="组合 9"/>
          <p:cNvGrpSpPr/>
          <p:nvPr/>
        </p:nvGrpSpPr>
        <p:grpSpPr>
          <a:xfrm>
            <a:off x="7077708" y="2302263"/>
            <a:ext cx="2986663" cy="511504"/>
            <a:chOff x="6593614" y="2242629"/>
            <a:chExt cx="2986663" cy="511504"/>
          </a:xfrm>
        </p:grpSpPr>
        <p:sp>
          <p:nvSpPr>
            <p:cNvPr id="11" name="圆角矩形 10"/>
            <p:cNvSpPr/>
            <p:nvPr/>
          </p:nvSpPr>
          <p:spPr>
            <a:xfrm>
              <a:off x="6593614" y="2242629"/>
              <a:ext cx="2674056" cy="511504"/>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12" name="矩形 11"/>
            <p:cNvSpPr/>
            <p:nvPr/>
          </p:nvSpPr>
          <p:spPr>
            <a:xfrm>
              <a:off x="6928928" y="2282917"/>
              <a:ext cx="2651349" cy="430928"/>
            </a:xfrm>
            <a:prstGeom prst="rect">
              <a:avLst/>
            </a:prstGeom>
            <a:effectLst/>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3" name="_6"/>
          <p:cNvSpPr/>
          <p:nvPr/>
        </p:nvSpPr>
        <p:spPr>
          <a:xfrm>
            <a:off x="6423271" y="3188117"/>
            <a:ext cx="512927" cy="511504"/>
          </a:xfrm>
          <a:prstGeom prst="roundRect">
            <a:avLst>
              <a:gd name="adj" fmla="val 50000"/>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2800" dirty="0">
                <a:solidFill>
                  <a:schemeClr val="bg1"/>
                </a:solidFill>
                <a:latin typeface="Arial" panose="020B0604020202020204" pitchFamily="34" charset="0"/>
                <a:ea typeface="Arial Unicode MS" panose="020B0604020202020204" pitchFamily="34" charset="-122"/>
                <a:cs typeface="Arial" panose="020B0604020202020204" pitchFamily="34" charset="0"/>
              </a:rPr>
              <a:t>3</a:t>
            </a:r>
            <a:endParaRPr lang="zh-CN" altLang="en-US" sz="2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14" name="组合 13"/>
          <p:cNvGrpSpPr/>
          <p:nvPr/>
        </p:nvGrpSpPr>
        <p:grpSpPr>
          <a:xfrm>
            <a:off x="7101590" y="3188115"/>
            <a:ext cx="3045957" cy="511504"/>
            <a:chOff x="6617496" y="3128481"/>
            <a:chExt cx="3045957" cy="511504"/>
          </a:xfrm>
        </p:grpSpPr>
        <p:sp>
          <p:nvSpPr>
            <p:cNvPr id="15" name="圆角矩形 14"/>
            <p:cNvSpPr/>
            <p:nvPr/>
          </p:nvSpPr>
          <p:spPr>
            <a:xfrm>
              <a:off x="6617496" y="3128481"/>
              <a:ext cx="2674056" cy="511504"/>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16" name="矩形 15"/>
            <p:cNvSpPr/>
            <p:nvPr/>
          </p:nvSpPr>
          <p:spPr>
            <a:xfrm>
              <a:off x="6928928" y="3168769"/>
              <a:ext cx="2734525" cy="430928"/>
            </a:xfrm>
            <a:prstGeom prst="rect">
              <a:avLst/>
            </a:prstGeom>
            <a:effectLst/>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7" name="_8"/>
          <p:cNvSpPr/>
          <p:nvPr/>
        </p:nvSpPr>
        <p:spPr>
          <a:xfrm>
            <a:off x="6423271" y="4072988"/>
            <a:ext cx="512927" cy="511504"/>
          </a:xfrm>
          <a:prstGeom prst="roundRect">
            <a:avLst>
              <a:gd name="adj" fmla="val 50000"/>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2800" dirty="0">
                <a:solidFill>
                  <a:schemeClr val="bg1"/>
                </a:solidFill>
                <a:latin typeface="Arial" panose="020B0604020202020204" pitchFamily="34" charset="0"/>
                <a:ea typeface="Arial Unicode MS" panose="020B0604020202020204" pitchFamily="34" charset="-122"/>
                <a:cs typeface="Arial" panose="020B0604020202020204" pitchFamily="34" charset="0"/>
              </a:rPr>
              <a:t>4</a:t>
            </a:r>
            <a:endParaRPr lang="zh-CN" altLang="en-US" sz="2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18" name="组合 17"/>
          <p:cNvGrpSpPr/>
          <p:nvPr/>
        </p:nvGrpSpPr>
        <p:grpSpPr>
          <a:xfrm>
            <a:off x="7101590" y="4072985"/>
            <a:ext cx="3045957" cy="511503"/>
            <a:chOff x="6617496" y="4013351"/>
            <a:chExt cx="3045957" cy="511503"/>
          </a:xfrm>
        </p:grpSpPr>
        <p:sp>
          <p:nvSpPr>
            <p:cNvPr id="19" name="圆角矩形 18"/>
            <p:cNvSpPr/>
            <p:nvPr/>
          </p:nvSpPr>
          <p:spPr>
            <a:xfrm>
              <a:off x="6617496" y="4013351"/>
              <a:ext cx="2674056" cy="511503"/>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928928" y="4054330"/>
              <a:ext cx="2734525" cy="430928"/>
            </a:xfrm>
            <a:prstGeom prst="rect">
              <a:avLst/>
            </a:prstGeom>
            <a:effectLst/>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1" name="_10"/>
          <p:cNvSpPr/>
          <p:nvPr/>
        </p:nvSpPr>
        <p:spPr>
          <a:xfrm>
            <a:off x="6423400" y="4949568"/>
            <a:ext cx="512927" cy="511504"/>
          </a:xfrm>
          <a:prstGeom prst="roundRect">
            <a:avLst>
              <a:gd name="adj" fmla="val 50000"/>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2800" dirty="0">
                <a:solidFill>
                  <a:schemeClr val="bg1"/>
                </a:solidFill>
                <a:latin typeface="Arial" panose="020B0604020202020204" pitchFamily="34" charset="0"/>
                <a:ea typeface="Arial Unicode MS" panose="020B0604020202020204" pitchFamily="34" charset="-122"/>
                <a:cs typeface="Arial" panose="020B0604020202020204" pitchFamily="34" charset="0"/>
              </a:rPr>
              <a:t>5</a:t>
            </a:r>
            <a:endParaRPr lang="zh-CN" altLang="en-US" sz="2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22" name="组合 21"/>
          <p:cNvGrpSpPr/>
          <p:nvPr/>
        </p:nvGrpSpPr>
        <p:grpSpPr>
          <a:xfrm>
            <a:off x="7101590" y="4949568"/>
            <a:ext cx="3045826" cy="511504"/>
            <a:chOff x="6617496" y="4889934"/>
            <a:chExt cx="3045826" cy="511504"/>
          </a:xfrm>
        </p:grpSpPr>
        <p:sp>
          <p:nvSpPr>
            <p:cNvPr id="23" name="圆角矩形 22"/>
            <p:cNvSpPr/>
            <p:nvPr/>
          </p:nvSpPr>
          <p:spPr>
            <a:xfrm>
              <a:off x="6617496" y="4889934"/>
              <a:ext cx="2674056" cy="511504"/>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24" name="矩形 23"/>
            <p:cNvSpPr/>
            <p:nvPr/>
          </p:nvSpPr>
          <p:spPr>
            <a:xfrm>
              <a:off x="6928928" y="4918429"/>
              <a:ext cx="2734394" cy="430928"/>
            </a:xfrm>
            <a:prstGeom prst="rect">
              <a:avLst/>
            </a:prstGeom>
            <a:effectLst/>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2" presetClass="entr" presetSubtype="4"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14:presetBounceEnd="6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60000">
                                          <p:cBhvr additive="base">
                                            <p:cTn id="24"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14:presetBounceEnd="60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60000">
                                          <p:cBhvr additive="base">
                                            <p:cTn id="2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14:presetBounceEnd="60000">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14:bounceEnd="60000">
                                          <p:cBhvr additive="base">
                                            <p:cTn id="3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14:presetBounceEnd="60000">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14:bounceEnd="60000">
                                          <p:cBhvr additive="base">
                                            <p:cTn id="3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1" fill="hold" nodeType="withEffect" p14:presetBounceEnd="60000">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14:bounceEnd="60000">
                                          <p:cBhvr additive="base">
                                            <p:cTn id="42"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2500"/>
                                </p:stCondLst>
                                <p:childTnLst>
                                  <p:par>
                                    <p:cTn id="45" presetID="2" presetClass="entr" presetSubtype="4" fill="hold" grpId="0" nodeType="afterEffect" p14:presetBounceEnd="60000">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14:bounceEnd="60000">
                                          <p:cBhvr additive="base">
                                            <p:cTn id="47"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1" fill="hold" nodeType="withEffect" p14:presetBounceEnd="60000">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14:bounceEnd="60000">
                                          <p:cBhvr additive="base">
                                            <p:cTn id="51"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3000"/>
                                </p:stCondLst>
                                <p:childTnLst>
                                  <p:par>
                                    <p:cTn id="54" presetID="2" presetClass="entr" presetSubtype="4" fill="hold" grpId="0" nodeType="afterEffect" p14:presetBounceEnd="60000">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14:bounceEnd="60000">
                                          <p:cBhvr additive="base">
                                            <p:cTn id="56" dur="5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1" fill="hold" nodeType="withEffect" p14:presetBounceEnd="60000">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14:bounceEnd="60000">
                                          <p:cBhvr additive="base">
                                            <p:cTn id="60"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6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9" grpId="0" animBg="1"/>
          <p:bldP spid="13" grpId="0" animBg="1"/>
          <p:bldP spid="17" grpId="0" animBg="1"/>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2500"/>
                                </p:stCondLst>
                                <p:childTnLst>
                                  <p:par>
                                    <p:cTn id="45" presetID="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3000"/>
                                </p:stCondLst>
                                <p:childTnLst>
                                  <p:par>
                                    <p:cTn id="54" presetID="2" presetClass="entr" presetSubtype="4"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9" grpId="0" animBg="1"/>
          <p:bldP spid="13" grpId="0" animBg="1"/>
          <p:bldP spid="17" grpId="0" animBg="1"/>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弧形 8"/>
          <p:cNvSpPr/>
          <p:nvPr/>
        </p:nvSpPr>
        <p:spPr>
          <a:xfrm rot="13508222">
            <a:off x="5747525" y="2572164"/>
            <a:ext cx="3329335" cy="3336401"/>
          </a:xfrm>
          <a:prstGeom prst="arc">
            <a:avLst>
              <a:gd name="adj1" fmla="val 15190100"/>
              <a:gd name="adj2" fmla="val 1325962"/>
            </a:avLst>
          </a:prstGeom>
          <a:ln w="1016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121835" tIns="60915" rIns="121835" bIns="60915" rtlCol="0" anchor="ctr"/>
          <a:lstStyle/>
          <a:p>
            <a:pPr algn="ctr"/>
            <a:endParaRPr lang="zh-CN" altLang="en-US" sz="2400"/>
          </a:p>
        </p:txBody>
      </p:sp>
      <p:sp>
        <p:nvSpPr>
          <p:cNvPr id="22" name="MH_Other_10"/>
          <p:cNvSpPr/>
          <p:nvPr>
            <p:custDataLst>
              <p:tags r:id="rId2"/>
            </p:custDataLst>
          </p:nvPr>
        </p:nvSpPr>
        <p:spPr>
          <a:xfrm>
            <a:off x="8304246" y="2628929"/>
            <a:ext cx="2119324" cy="2119324"/>
          </a:xfrm>
          <a:prstGeom prst="donut">
            <a:avLst>
              <a:gd name="adj" fmla="val 9894"/>
            </a:avLst>
          </a:pr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35" tIns="60915" rIns="121835" bIns="60915" anchor="ctr"/>
          <a:lstStyle/>
          <a:p>
            <a:pPr algn="ctr"/>
            <a:endParaRPr lang="zh-CN" altLang="en-US" sz="2400" dirty="0">
              <a:solidFill>
                <a:prstClr val="white"/>
              </a:solidFill>
            </a:endParaRPr>
          </a:p>
        </p:txBody>
      </p:sp>
      <p:sp>
        <p:nvSpPr>
          <p:cNvPr id="24" name="MH_Title_1"/>
          <p:cNvSpPr/>
          <p:nvPr>
            <p:custDataLst>
              <p:tags r:id="rId3"/>
            </p:custDataLst>
          </p:nvPr>
        </p:nvSpPr>
        <p:spPr>
          <a:xfrm>
            <a:off x="8643407" y="2983755"/>
            <a:ext cx="1440000" cy="14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rPr>
              <a:t>标题</a:t>
            </a:r>
            <a:endParaRPr lang="en-US" altLang="zh-CN" sz="2400" b="1" dirty="0">
              <a:latin typeface="Impact" panose="020B0806030902050204" pitchFamily="34" charset="0"/>
            </a:endParaRPr>
          </a:p>
          <a:p>
            <a:pPr algn="ctr"/>
            <a:r>
              <a:rPr lang="zh-CN" altLang="en-US" sz="2400" b="1" dirty="0">
                <a:latin typeface="Impact" panose="020B0806030902050204" pitchFamily="34" charset="0"/>
              </a:rPr>
              <a:t>文字</a:t>
            </a:r>
            <a:endParaRPr lang="en-US" altLang="zh-CN" sz="2400" b="1" dirty="0">
              <a:latin typeface="Impact" panose="020B0806030902050204" pitchFamily="34" charset="0"/>
            </a:endParaRPr>
          </a:p>
        </p:txBody>
      </p:sp>
      <p:sp>
        <p:nvSpPr>
          <p:cNvPr id="28" name="椭圆 27"/>
          <p:cNvSpPr/>
          <p:nvPr/>
        </p:nvSpPr>
        <p:spPr bwMode="auto">
          <a:xfrm>
            <a:off x="5903985" y="1874774"/>
            <a:ext cx="1224047" cy="1224047"/>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35" tIns="60915" rIns="121835" bIns="60915" anchor="ctr"/>
          <a:lstStyle/>
          <a:p>
            <a:pPr algn="ctr"/>
            <a:endParaRPr lang="zh-CN" altLang="en-US" sz="2400">
              <a:solidFill>
                <a:prstClr val="white"/>
              </a:solidFill>
            </a:endParaRPr>
          </a:p>
        </p:txBody>
      </p:sp>
      <p:sp>
        <p:nvSpPr>
          <p:cNvPr id="32" name="椭圆 31"/>
          <p:cNvSpPr/>
          <p:nvPr/>
        </p:nvSpPr>
        <p:spPr bwMode="auto">
          <a:xfrm>
            <a:off x="5036647" y="3314095"/>
            <a:ext cx="1224047" cy="1224047"/>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35" tIns="60915" rIns="121835" bIns="60915" anchor="ctr"/>
          <a:lstStyle/>
          <a:p>
            <a:pPr algn="ctr"/>
            <a:endParaRPr lang="zh-CN" altLang="en-US" sz="2400">
              <a:solidFill>
                <a:prstClr val="white"/>
              </a:solidFill>
            </a:endParaRPr>
          </a:p>
        </p:txBody>
      </p:sp>
      <p:sp>
        <p:nvSpPr>
          <p:cNvPr id="33" name="椭圆 32"/>
          <p:cNvSpPr/>
          <p:nvPr/>
        </p:nvSpPr>
        <p:spPr bwMode="auto">
          <a:xfrm>
            <a:off x="6023863" y="4687529"/>
            <a:ext cx="1224047" cy="1224047"/>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35" tIns="60915" rIns="121835" bIns="60915" anchor="ctr"/>
          <a:lstStyle/>
          <a:p>
            <a:pPr algn="ctr"/>
            <a:endParaRPr lang="zh-CN" altLang="en-US" sz="2400">
              <a:solidFill>
                <a:prstClr val="white"/>
              </a:solidFill>
            </a:endParaRPr>
          </a:p>
        </p:txBody>
      </p:sp>
      <p:sp>
        <p:nvSpPr>
          <p:cNvPr id="35" name="KSO_Shape"/>
          <p:cNvSpPr/>
          <p:nvPr/>
        </p:nvSpPr>
        <p:spPr bwMode="auto">
          <a:xfrm>
            <a:off x="5264664" y="3616057"/>
            <a:ext cx="768000" cy="576000"/>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lIns="121835" tIns="60915" rIns="121835" bIns="47966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dirty="0">
              <a:solidFill>
                <a:srgbClr val="FFFFFF"/>
              </a:solidFill>
            </a:endParaRPr>
          </a:p>
        </p:txBody>
      </p:sp>
      <p:sp>
        <p:nvSpPr>
          <p:cNvPr id="37" name="KSO_Shape"/>
          <p:cNvSpPr/>
          <p:nvPr/>
        </p:nvSpPr>
        <p:spPr bwMode="auto">
          <a:xfrm>
            <a:off x="6274207" y="4994541"/>
            <a:ext cx="723349" cy="61002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1"/>
          </a:solidFill>
          <a:ln>
            <a:noFill/>
          </a:ln>
        </p:spPr>
        <p:txBody>
          <a:bodyPr lIns="121835" tIns="60915" rIns="121835" bIns="609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sp>
        <p:nvSpPr>
          <p:cNvPr id="46" name="MH_Text_1"/>
          <p:cNvSpPr txBox="1">
            <a:spLocks noChangeArrowheads="1"/>
          </p:cNvSpPr>
          <p:nvPr>
            <p:custDataLst>
              <p:tags r:id="rId4"/>
            </p:custDataLst>
          </p:nvPr>
        </p:nvSpPr>
        <p:spPr bwMode="auto">
          <a:xfrm>
            <a:off x="1775521" y="3750639"/>
            <a:ext cx="2688299" cy="596931"/>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lIns="121835" tIns="60915" rIns="121835" bIns="60915">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465" dirty="0">
                <a:solidFill>
                  <a:prstClr val="black">
                    <a:lumMod val="50000"/>
                    <a:lumOff val="50000"/>
                  </a:prstClr>
                </a:solidFill>
                <a:latin typeface="Arial" panose="020B0604020202020204"/>
                <a:cs typeface="+mn-ea"/>
                <a:sym typeface="+mn-lt"/>
              </a:rPr>
              <a:t>您的内容打在这里，或者通过复制您的文本后，</a:t>
            </a:r>
            <a:endParaRPr lang="en-US" altLang="zh-CN" sz="1465" dirty="0">
              <a:solidFill>
                <a:schemeClr val="tx1">
                  <a:lumMod val="50000"/>
                  <a:lumOff val="50000"/>
                </a:schemeClr>
              </a:solidFill>
              <a:latin typeface="+mn-lt"/>
              <a:cs typeface="+mn-ea"/>
              <a:sym typeface="+mn-lt"/>
            </a:endParaRPr>
          </a:p>
        </p:txBody>
      </p:sp>
      <p:sp>
        <p:nvSpPr>
          <p:cNvPr id="47" name="MH_SubTitle_1"/>
          <p:cNvSpPr txBox="1">
            <a:spLocks noChangeArrowheads="1"/>
          </p:cNvSpPr>
          <p:nvPr>
            <p:custDataLst>
              <p:tags r:id="rId5"/>
            </p:custDataLst>
          </p:nvPr>
        </p:nvSpPr>
        <p:spPr bwMode="auto">
          <a:xfrm>
            <a:off x="1775520" y="3366594"/>
            <a:ext cx="2397125" cy="431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872" tIns="0" rIns="159872" bIns="0" rtlCol="0" anchor="t">
            <a:noAutofit/>
          </a:bodyPr>
          <a:lstStyle>
            <a:defPPr>
              <a:defRPr lang="zh-CN"/>
            </a:defPPr>
            <a:lvl1pPr marL="285750" indent="-285750">
              <a:lnSpc>
                <a:spcPct val="120000"/>
              </a:lnSpc>
              <a:buClr>
                <a:schemeClr val="accent2"/>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1"/>
              </a:buClr>
            </a:pPr>
            <a:r>
              <a:rPr lang="zh-CN" altLang="en-US" sz="1865" dirty="0">
                <a:sym typeface="+mn-lt"/>
              </a:rPr>
              <a:t>点击输入标题</a:t>
            </a:r>
          </a:p>
        </p:txBody>
      </p:sp>
      <p:sp>
        <p:nvSpPr>
          <p:cNvPr id="50" name="MH_Text_1"/>
          <p:cNvSpPr txBox="1">
            <a:spLocks noChangeArrowheads="1"/>
          </p:cNvSpPr>
          <p:nvPr>
            <p:custDataLst>
              <p:tags r:id="rId6"/>
            </p:custDataLst>
          </p:nvPr>
        </p:nvSpPr>
        <p:spPr bwMode="auto">
          <a:xfrm>
            <a:off x="2632858" y="2043313"/>
            <a:ext cx="2631812" cy="596931"/>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lIns="121835" tIns="60915" rIns="121835" bIns="60915">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465" dirty="0">
                <a:solidFill>
                  <a:prstClr val="black">
                    <a:lumMod val="50000"/>
                    <a:lumOff val="50000"/>
                  </a:prstClr>
                </a:solidFill>
                <a:latin typeface="Arial" panose="020B0604020202020204"/>
                <a:cs typeface="+mn-ea"/>
                <a:sym typeface="+mn-lt"/>
              </a:rPr>
              <a:t>您的内容打在这里，或者通过复制您的文本后，</a:t>
            </a:r>
            <a:endParaRPr lang="en-US" altLang="zh-CN" sz="1465" dirty="0">
              <a:solidFill>
                <a:schemeClr val="tx1">
                  <a:lumMod val="50000"/>
                  <a:lumOff val="50000"/>
                </a:schemeClr>
              </a:solidFill>
              <a:latin typeface="+mn-lt"/>
              <a:cs typeface="+mn-ea"/>
              <a:sym typeface="+mn-lt"/>
            </a:endParaRPr>
          </a:p>
        </p:txBody>
      </p:sp>
      <p:sp>
        <p:nvSpPr>
          <p:cNvPr id="51" name="MH_SubTitle_1"/>
          <p:cNvSpPr txBox="1">
            <a:spLocks noChangeArrowheads="1"/>
          </p:cNvSpPr>
          <p:nvPr>
            <p:custDataLst>
              <p:tags r:id="rId7"/>
            </p:custDataLst>
          </p:nvPr>
        </p:nvSpPr>
        <p:spPr bwMode="auto">
          <a:xfrm>
            <a:off x="2632852" y="1659269"/>
            <a:ext cx="2397125" cy="431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872" tIns="0" rIns="159872" bIns="0" rtlCol="0" anchor="t">
            <a:noAutofit/>
          </a:bodyPr>
          <a:lstStyle>
            <a:defPPr>
              <a:defRPr lang="zh-CN"/>
            </a:defPPr>
            <a:lvl1pPr marL="285750" indent="-285750">
              <a:lnSpc>
                <a:spcPct val="120000"/>
              </a:lnSpc>
              <a:buClr>
                <a:schemeClr val="accent2"/>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1"/>
              </a:buClr>
            </a:pPr>
            <a:r>
              <a:rPr lang="zh-CN" altLang="en-US" sz="1865" dirty="0">
                <a:sym typeface="+mn-lt"/>
              </a:rPr>
              <a:t>点击输入标题</a:t>
            </a:r>
          </a:p>
        </p:txBody>
      </p:sp>
      <p:sp>
        <p:nvSpPr>
          <p:cNvPr id="52" name="MH_Text_1"/>
          <p:cNvSpPr txBox="1">
            <a:spLocks noChangeArrowheads="1"/>
          </p:cNvSpPr>
          <p:nvPr>
            <p:custDataLst>
              <p:tags r:id="rId8"/>
            </p:custDataLst>
          </p:nvPr>
        </p:nvSpPr>
        <p:spPr bwMode="auto">
          <a:xfrm>
            <a:off x="3023659" y="5420327"/>
            <a:ext cx="2625005" cy="596931"/>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lIns="121835" tIns="60915" rIns="121835" bIns="60915">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465" dirty="0">
                <a:solidFill>
                  <a:prstClr val="black">
                    <a:lumMod val="50000"/>
                    <a:lumOff val="50000"/>
                  </a:prstClr>
                </a:solidFill>
                <a:latin typeface="Arial" panose="020B0604020202020204"/>
                <a:cs typeface="+mn-ea"/>
                <a:sym typeface="+mn-lt"/>
              </a:rPr>
              <a:t>您的内容打在这里，或者通过复制您的文本后，</a:t>
            </a:r>
            <a:endParaRPr lang="en-US" altLang="zh-CN" sz="1465" dirty="0">
              <a:solidFill>
                <a:schemeClr val="tx1">
                  <a:lumMod val="50000"/>
                  <a:lumOff val="50000"/>
                </a:schemeClr>
              </a:solidFill>
              <a:latin typeface="+mn-lt"/>
              <a:cs typeface="+mn-ea"/>
              <a:sym typeface="+mn-lt"/>
            </a:endParaRPr>
          </a:p>
        </p:txBody>
      </p:sp>
      <p:sp>
        <p:nvSpPr>
          <p:cNvPr id="53" name="MH_SubTitle_1"/>
          <p:cNvSpPr txBox="1">
            <a:spLocks noChangeArrowheads="1"/>
          </p:cNvSpPr>
          <p:nvPr>
            <p:custDataLst>
              <p:tags r:id="rId9"/>
            </p:custDataLst>
          </p:nvPr>
        </p:nvSpPr>
        <p:spPr bwMode="auto">
          <a:xfrm>
            <a:off x="3023659" y="5036281"/>
            <a:ext cx="2397125" cy="431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872" tIns="0" rIns="159872" bIns="0" rtlCol="0" anchor="t">
            <a:noAutofit/>
          </a:bodyPr>
          <a:lstStyle>
            <a:defPPr>
              <a:defRPr lang="zh-CN"/>
            </a:defPPr>
            <a:lvl1pPr marL="285750" indent="-285750">
              <a:lnSpc>
                <a:spcPct val="120000"/>
              </a:lnSpc>
              <a:buClr>
                <a:schemeClr val="accent2"/>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1"/>
              </a:buClr>
            </a:pPr>
            <a:r>
              <a:rPr lang="zh-CN" altLang="en-US" sz="1865" dirty="0">
                <a:sym typeface="+mn-lt"/>
              </a:rPr>
              <a:t>点击输入标题</a:t>
            </a:r>
          </a:p>
        </p:txBody>
      </p:sp>
      <p:cxnSp>
        <p:nvCxnSpPr>
          <p:cNvPr id="6" name="直接箭头连接符 5"/>
          <p:cNvCxnSpPr/>
          <p:nvPr/>
        </p:nvCxnSpPr>
        <p:spPr>
          <a:xfrm flipV="1">
            <a:off x="6592762" y="3845776"/>
            <a:ext cx="1421105" cy="1635"/>
          </a:xfrm>
          <a:prstGeom prst="straightConnector1">
            <a:avLst/>
          </a:prstGeom>
          <a:ln w="1905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V="1">
            <a:off x="7303313" y="4227459"/>
            <a:ext cx="772280" cy="696175"/>
          </a:xfrm>
          <a:prstGeom prst="straightConnector1">
            <a:avLst/>
          </a:prstGeom>
          <a:ln w="1905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7184945" y="2892896"/>
            <a:ext cx="933240" cy="411840"/>
          </a:xfrm>
          <a:prstGeom prst="straightConnector1">
            <a:avLst/>
          </a:prstGeom>
          <a:ln w="1905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KSO_Shape"/>
          <p:cNvSpPr/>
          <p:nvPr/>
        </p:nvSpPr>
        <p:spPr bwMode="auto">
          <a:xfrm>
            <a:off x="6180003" y="2150792"/>
            <a:ext cx="672000" cy="672000"/>
          </a:xfrm>
          <a:custGeom>
            <a:avLst/>
            <a:gdLst>
              <a:gd name="T0" fmla="*/ 2147483646 w 5926"/>
              <a:gd name="T1" fmla="*/ 2147483646 h 5735"/>
              <a:gd name="T2" fmla="*/ 2147483646 w 5926"/>
              <a:gd name="T3" fmla="*/ 2147483646 h 5735"/>
              <a:gd name="T4" fmla="*/ 2147483646 w 5926"/>
              <a:gd name="T5" fmla="*/ 0 h 5735"/>
              <a:gd name="T6" fmla="*/ 2147483646 w 5926"/>
              <a:gd name="T7" fmla="*/ 2147483646 h 5735"/>
              <a:gd name="T8" fmla="*/ 2147483646 w 5926"/>
              <a:gd name="T9" fmla="*/ 2147483646 h 5735"/>
              <a:gd name="T10" fmla="*/ 2147483646 w 5926"/>
              <a:gd name="T11" fmla="*/ 2147483646 h 5735"/>
              <a:gd name="T12" fmla="*/ 0 w 5926"/>
              <a:gd name="T13" fmla="*/ 2147483646 h 5735"/>
              <a:gd name="T14" fmla="*/ 2147483646 w 5926"/>
              <a:gd name="T15" fmla="*/ 2147483646 h 5735"/>
              <a:gd name="T16" fmla="*/ 2147483646 w 5926"/>
              <a:gd name="T17" fmla="*/ 2147483646 h 5735"/>
              <a:gd name="T18" fmla="*/ 2147483646 w 5926"/>
              <a:gd name="T19" fmla="*/ 2147483646 h 5735"/>
              <a:gd name="T20" fmla="*/ 2147483646 w 5926"/>
              <a:gd name="T21" fmla="*/ 2147483646 h 5735"/>
              <a:gd name="T22" fmla="*/ 2147483646 w 5926"/>
              <a:gd name="T23" fmla="*/ 2147483646 h 5735"/>
              <a:gd name="T24" fmla="*/ 2147483646 w 5926"/>
              <a:gd name="T25" fmla="*/ 2147483646 h 5735"/>
              <a:gd name="T26" fmla="*/ 2147483646 w 5926"/>
              <a:gd name="T27" fmla="*/ 2147483646 h 5735"/>
              <a:gd name="T28" fmla="*/ 2147483646 w 5926"/>
              <a:gd name="T29" fmla="*/ 2147483646 h 5735"/>
              <a:gd name="T30" fmla="*/ 2147483646 w 5926"/>
              <a:gd name="T31" fmla="*/ 2147483646 h 5735"/>
              <a:gd name="T32" fmla="*/ 2147483646 w 5926"/>
              <a:gd name="T33" fmla="*/ 2147483646 h 5735"/>
              <a:gd name="T34" fmla="*/ 2147483646 w 5926"/>
              <a:gd name="T35" fmla="*/ 2147483646 h 5735"/>
              <a:gd name="T36" fmla="*/ 2147483646 w 5926"/>
              <a:gd name="T37" fmla="*/ 2147483646 h 5735"/>
              <a:gd name="T38" fmla="*/ 2147483646 w 5926"/>
              <a:gd name="T39" fmla="*/ 2147483646 h 5735"/>
              <a:gd name="T40" fmla="*/ 2147483646 w 5926"/>
              <a:gd name="T41" fmla="*/ 2147483646 h 5735"/>
              <a:gd name="T42" fmla="*/ 2147483646 w 5926"/>
              <a:gd name="T43" fmla="*/ 2147483646 h 5735"/>
              <a:gd name="T44" fmla="*/ 2147483646 w 5926"/>
              <a:gd name="T45" fmla="*/ 2147483646 h 5735"/>
              <a:gd name="T46" fmla="*/ 2147483646 w 5926"/>
              <a:gd name="T47" fmla="*/ 2147483646 h 5735"/>
              <a:gd name="T48" fmla="*/ 2147483646 w 5926"/>
              <a:gd name="T49" fmla="*/ 2147483646 h 5735"/>
              <a:gd name="T50" fmla="*/ 2147483646 w 5926"/>
              <a:gd name="T51" fmla="*/ 2147483646 h 5735"/>
              <a:gd name="T52" fmla="*/ 2147483646 w 5926"/>
              <a:gd name="T53" fmla="*/ 2147483646 h 5735"/>
              <a:gd name="T54" fmla="*/ 2147483646 w 5926"/>
              <a:gd name="T55" fmla="*/ 2147483646 h 5735"/>
              <a:gd name="T56" fmla="*/ 2147483646 w 5926"/>
              <a:gd name="T57" fmla="*/ 2147483646 h 5735"/>
              <a:gd name="T58" fmla="*/ 2147483646 w 5926"/>
              <a:gd name="T59" fmla="*/ 2147483646 h 5735"/>
              <a:gd name="T60" fmla="*/ 2147483646 w 5926"/>
              <a:gd name="T61" fmla="*/ 2147483646 h 5735"/>
              <a:gd name="T62" fmla="*/ 2147483646 w 5926"/>
              <a:gd name="T63" fmla="*/ 2147483646 h 5735"/>
              <a:gd name="T64" fmla="*/ 2147483646 w 5926"/>
              <a:gd name="T65" fmla="*/ 2147483646 h 5735"/>
              <a:gd name="T66" fmla="*/ 2147483646 w 5926"/>
              <a:gd name="T67" fmla="*/ 2147483646 h 5735"/>
              <a:gd name="T68" fmla="*/ 2147483646 w 5926"/>
              <a:gd name="T69" fmla="*/ 2147483646 h 5735"/>
              <a:gd name="T70" fmla="*/ 2147483646 w 5926"/>
              <a:gd name="T71" fmla="*/ 2147483646 h 5735"/>
              <a:gd name="T72" fmla="*/ 2147483646 w 5926"/>
              <a:gd name="T73" fmla="*/ 2147483646 h 5735"/>
              <a:gd name="T74" fmla="*/ 2147483646 w 5926"/>
              <a:gd name="T75" fmla="*/ 2147483646 h 5735"/>
              <a:gd name="T76" fmla="*/ 2147483646 w 5926"/>
              <a:gd name="T77" fmla="*/ 2147483646 h 5735"/>
              <a:gd name="T78" fmla="*/ 2147483646 w 5926"/>
              <a:gd name="T79" fmla="*/ 2147483646 h 5735"/>
              <a:gd name="T80" fmla="*/ 2147483646 w 5926"/>
              <a:gd name="T81" fmla="*/ 2147483646 h 5735"/>
              <a:gd name="T82" fmla="*/ 2147483646 w 5926"/>
              <a:gd name="T83" fmla="*/ 2147483646 h 5735"/>
              <a:gd name="T84" fmla="*/ 2147483646 w 5926"/>
              <a:gd name="T85" fmla="*/ 2147483646 h 5735"/>
              <a:gd name="T86" fmla="*/ 2147483646 w 5926"/>
              <a:gd name="T87" fmla="*/ 2147483646 h 5735"/>
              <a:gd name="T88" fmla="*/ 2147483646 w 5926"/>
              <a:gd name="T89" fmla="*/ 2147483646 h 5735"/>
              <a:gd name="T90" fmla="*/ 2147483646 w 5926"/>
              <a:gd name="T91" fmla="*/ 2147483646 h 5735"/>
              <a:gd name="T92" fmla="*/ 2147483646 w 5926"/>
              <a:gd name="T93" fmla="*/ 2147483646 h 5735"/>
              <a:gd name="T94" fmla="*/ 2147483646 w 5926"/>
              <a:gd name="T95" fmla="*/ 2147483646 h 5735"/>
              <a:gd name="T96" fmla="*/ 2147483646 w 5926"/>
              <a:gd name="T97" fmla="*/ 2147483646 h 5735"/>
              <a:gd name="T98" fmla="*/ 2147483646 w 5926"/>
              <a:gd name="T99" fmla="*/ 2147483646 h 5735"/>
              <a:gd name="T100" fmla="*/ 2147483646 w 5926"/>
              <a:gd name="T101" fmla="*/ 2147483646 h 57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926" h="5735">
                <a:moveTo>
                  <a:pt x="0" y="5408"/>
                </a:moveTo>
                <a:lnTo>
                  <a:pt x="407" y="5408"/>
                </a:lnTo>
                <a:lnTo>
                  <a:pt x="407" y="1609"/>
                </a:lnTo>
                <a:lnTo>
                  <a:pt x="407" y="1495"/>
                </a:lnTo>
                <a:lnTo>
                  <a:pt x="520" y="1464"/>
                </a:lnTo>
                <a:lnTo>
                  <a:pt x="2110" y="1038"/>
                </a:lnTo>
                <a:lnTo>
                  <a:pt x="2300" y="987"/>
                </a:lnTo>
                <a:lnTo>
                  <a:pt x="3099" y="1516"/>
                </a:lnTo>
                <a:lnTo>
                  <a:pt x="3099" y="5408"/>
                </a:lnTo>
                <a:lnTo>
                  <a:pt x="3235" y="5408"/>
                </a:lnTo>
                <a:lnTo>
                  <a:pt x="3235" y="622"/>
                </a:lnTo>
                <a:lnTo>
                  <a:pt x="3235" y="506"/>
                </a:lnTo>
                <a:lnTo>
                  <a:pt x="3347" y="477"/>
                </a:lnTo>
                <a:lnTo>
                  <a:pt x="4938" y="50"/>
                </a:lnTo>
                <a:lnTo>
                  <a:pt x="5128" y="0"/>
                </a:lnTo>
                <a:lnTo>
                  <a:pt x="5926" y="524"/>
                </a:lnTo>
                <a:lnTo>
                  <a:pt x="5926" y="5713"/>
                </a:lnTo>
                <a:lnTo>
                  <a:pt x="5128" y="5713"/>
                </a:lnTo>
                <a:lnTo>
                  <a:pt x="4825" y="5713"/>
                </a:lnTo>
                <a:lnTo>
                  <a:pt x="4825" y="392"/>
                </a:lnTo>
                <a:lnTo>
                  <a:pt x="3536" y="738"/>
                </a:lnTo>
                <a:lnTo>
                  <a:pt x="3536" y="5434"/>
                </a:lnTo>
                <a:lnTo>
                  <a:pt x="3790" y="5434"/>
                </a:lnTo>
                <a:lnTo>
                  <a:pt x="3790" y="5735"/>
                </a:lnTo>
                <a:lnTo>
                  <a:pt x="2149" y="5735"/>
                </a:lnTo>
                <a:lnTo>
                  <a:pt x="1998" y="5735"/>
                </a:lnTo>
                <a:lnTo>
                  <a:pt x="1998" y="5583"/>
                </a:lnTo>
                <a:lnTo>
                  <a:pt x="1998" y="1379"/>
                </a:lnTo>
                <a:lnTo>
                  <a:pt x="709" y="1725"/>
                </a:lnTo>
                <a:lnTo>
                  <a:pt x="709" y="5559"/>
                </a:lnTo>
                <a:lnTo>
                  <a:pt x="709" y="5710"/>
                </a:lnTo>
                <a:lnTo>
                  <a:pt x="557" y="5710"/>
                </a:lnTo>
                <a:lnTo>
                  <a:pt x="0" y="5710"/>
                </a:lnTo>
                <a:lnTo>
                  <a:pt x="0" y="5408"/>
                </a:lnTo>
                <a:close/>
                <a:moveTo>
                  <a:pt x="3760" y="3302"/>
                </a:moveTo>
                <a:lnTo>
                  <a:pt x="3760" y="3302"/>
                </a:lnTo>
                <a:lnTo>
                  <a:pt x="3760" y="3886"/>
                </a:lnTo>
                <a:lnTo>
                  <a:pt x="3920" y="3886"/>
                </a:lnTo>
                <a:lnTo>
                  <a:pt x="4084" y="3886"/>
                </a:lnTo>
                <a:lnTo>
                  <a:pt x="4084" y="3287"/>
                </a:lnTo>
                <a:lnTo>
                  <a:pt x="3920" y="3295"/>
                </a:lnTo>
                <a:lnTo>
                  <a:pt x="3760" y="3302"/>
                </a:lnTo>
                <a:close/>
                <a:moveTo>
                  <a:pt x="4271" y="819"/>
                </a:moveTo>
                <a:lnTo>
                  <a:pt x="4271" y="819"/>
                </a:lnTo>
                <a:lnTo>
                  <a:pt x="4271" y="1426"/>
                </a:lnTo>
                <a:lnTo>
                  <a:pt x="4444" y="1394"/>
                </a:lnTo>
                <a:lnTo>
                  <a:pt x="4622" y="1361"/>
                </a:lnTo>
                <a:lnTo>
                  <a:pt x="4622" y="736"/>
                </a:lnTo>
                <a:lnTo>
                  <a:pt x="4444" y="778"/>
                </a:lnTo>
                <a:lnTo>
                  <a:pt x="4271" y="819"/>
                </a:lnTo>
                <a:close/>
                <a:moveTo>
                  <a:pt x="3760" y="938"/>
                </a:moveTo>
                <a:lnTo>
                  <a:pt x="3760" y="938"/>
                </a:lnTo>
                <a:lnTo>
                  <a:pt x="3760" y="1522"/>
                </a:lnTo>
                <a:lnTo>
                  <a:pt x="3920" y="1492"/>
                </a:lnTo>
                <a:lnTo>
                  <a:pt x="4084" y="1461"/>
                </a:lnTo>
                <a:lnTo>
                  <a:pt x="4084" y="863"/>
                </a:lnTo>
                <a:lnTo>
                  <a:pt x="3920" y="901"/>
                </a:lnTo>
                <a:lnTo>
                  <a:pt x="3760" y="938"/>
                </a:lnTo>
                <a:close/>
                <a:moveTo>
                  <a:pt x="4271" y="1640"/>
                </a:moveTo>
                <a:lnTo>
                  <a:pt x="4271" y="1640"/>
                </a:lnTo>
                <a:lnTo>
                  <a:pt x="4271" y="2245"/>
                </a:lnTo>
                <a:lnTo>
                  <a:pt x="4444" y="2224"/>
                </a:lnTo>
                <a:lnTo>
                  <a:pt x="4622" y="2202"/>
                </a:lnTo>
                <a:lnTo>
                  <a:pt x="4622" y="1580"/>
                </a:lnTo>
                <a:lnTo>
                  <a:pt x="4444" y="1609"/>
                </a:lnTo>
                <a:lnTo>
                  <a:pt x="4271" y="1640"/>
                </a:lnTo>
                <a:close/>
                <a:moveTo>
                  <a:pt x="3760" y="1727"/>
                </a:moveTo>
                <a:lnTo>
                  <a:pt x="3760" y="1727"/>
                </a:lnTo>
                <a:lnTo>
                  <a:pt x="3760" y="2310"/>
                </a:lnTo>
                <a:lnTo>
                  <a:pt x="3920" y="2290"/>
                </a:lnTo>
                <a:lnTo>
                  <a:pt x="4084" y="2269"/>
                </a:lnTo>
                <a:lnTo>
                  <a:pt x="4084" y="1670"/>
                </a:lnTo>
                <a:lnTo>
                  <a:pt x="3920" y="1699"/>
                </a:lnTo>
                <a:lnTo>
                  <a:pt x="3760" y="1727"/>
                </a:lnTo>
                <a:close/>
                <a:moveTo>
                  <a:pt x="4271" y="2459"/>
                </a:moveTo>
                <a:lnTo>
                  <a:pt x="4271" y="2459"/>
                </a:lnTo>
                <a:lnTo>
                  <a:pt x="4271" y="3066"/>
                </a:lnTo>
                <a:lnTo>
                  <a:pt x="4444" y="3055"/>
                </a:lnTo>
                <a:lnTo>
                  <a:pt x="4622" y="3044"/>
                </a:lnTo>
                <a:lnTo>
                  <a:pt x="4622" y="2421"/>
                </a:lnTo>
                <a:lnTo>
                  <a:pt x="4444" y="2440"/>
                </a:lnTo>
                <a:lnTo>
                  <a:pt x="4271" y="2459"/>
                </a:lnTo>
                <a:close/>
                <a:moveTo>
                  <a:pt x="3760" y="2515"/>
                </a:moveTo>
                <a:lnTo>
                  <a:pt x="3760" y="2515"/>
                </a:lnTo>
                <a:lnTo>
                  <a:pt x="3760" y="3098"/>
                </a:lnTo>
                <a:lnTo>
                  <a:pt x="3920" y="3087"/>
                </a:lnTo>
                <a:lnTo>
                  <a:pt x="4084" y="3078"/>
                </a:lnTo>
                <a:lnTo>
                  <a:pt x="4084" y="2479"/>
                </a:lnTo>
                <a:lnTo>
                  <a:pt x="3920" y="2497"/>
                </a:lnTo>
                <a:lnTo>
                  <a:pt x="3760" y="2515"/>
                </a:lnTo>
                <a:close/>
                <a:moveTo>
                  <a:pt x="4271" y="3279"/>
                </a:moveTo>
                <a:lnTo>
                  <a:pt x="4271" y="3279"/>
                </a:lnTo>
                <a:lnTo>
                  <a:pt x="4271" y="3886"/>
                </a:lnTo>
                <a:lnTo>
                  <a:pt x="4444" y="3886"/>
                </a:lnTo>
                <a:lnTo>
                  <a:pt x="4622" y="3886"/>
                </a:lnTo>
                <a:lnTo>
                  <a:pt x="4622" y="3262"/>
                </a:lnTo>
                <a:lnTo>
                  <a:pt x="4444" y="3270"/>
                </a:lnTo>
                <a:lnTo>
                  <a:pt x="4271" y="3279"/>
                </a:lnTo>
                <a:close/>
                <a:moveTo>
                  <a:pt x="918" y="4350"/>
                </a:moveTo>
                <a:lnTo>
                  <a:pt x="918" y="4350"/>
                </a:lnTo>
                <a:lnTo>
                  <a:pt x="918" y="4933"/>
                </a:lnTo>
                <a:lnTo>
                  <a:pt x="1077" y="4933"/>
                </a:lnTo>
                <a:lnTo>
                  <a:pt x="1241" y="4933"/>
                </a:lnTo>
                <a:lnTo>
                  <a:pt x="1241" y="4334"/>
                </a:lnTo>
                <a:lnTo>
                  <a:pt x="1077" y="4343"/>
                </a:lnTo>
                <a:lnTo>
                  <a:pt x="918" y="4350"/>
                </a:lnTo>
                <a:close/>
                <a:moveTo>
                  <a:pt x="1429" y="1866"/>
                </a:moveTo>
                <a:lnTo>
                  <a:pt x="1429" y="1866"/>
                </a:lnTo>
                <a:lnTo>
                  <a:pt x="1429" y="2473"/>
                </a:lnTo>
                <a:lnTo>
                  <a:pt x="1601" y="2441"/>
                </a:lnTo>
                <a:lnTo>
                  <a:pt x="1780" y="2407"/>
                </a:lnTo>
                <a:lnTo>
                  <a:pt x="1780" y="1784"/>
                </a:lnTo>
                <a:lnTo>
                  <a:pt x="1601" y="1825"/>
                </a:lnTo>
                <a:lnTo>
                  <a:pt x="1429" y="1866"/>
                </a:lnTo>
                <a:close/>
                <a:moveTo>
                  <a:pt x="918" y="1986"/>
                </a:moveTo>
                <a:lnTo>
                  <a:pt x="918" y="1986"/>
                </a:lnTo>
                <a:lnTo>
                  <a:pt x="918" y="2569"/>
                </a:lnTo>
                <a:lnTo>
                  <a:pt x="1077" y="2539"/>
                </a:lnTo>
                <a:lnTo>
                  <a:pt x="1241" y="2509"/>
                </a:lnTo>
                <a:lnTo>
                  <a:pt x="1241" y="1909"/>
                </a:lnTo>
                <a:lnTo>
                  <a:pt x="1077" y="1948"/>
                </a:lnTo>
                <a:lnTo>
                  <a:pt x="918" y="1986"/>
                </a:lnTo>
                <a:close/>
                <a:moveTo>
                  <a:pt x="1429" y="2686"/>
                </a:moveTo>
                <a:lnTo>
                  <a:pt x="1429" y="2686"/>
                </a:lnTo>
                <a:lnTo>
                  <a:pt x="1429" y="3293"/>
                </a:lnTo>
                <a:lnTo>
                  <a:pt x="1601" y="3272"/>
                </a:lnTo>
                <a:lnTo>
                  <a:pt x="1780" y="3249"/>
                </a:lnTo>
                <a:lnTo>
                  <a:pt x="1780" y="2626"/>
                </a:lnTo>
                <a:lnTo>
                  <a:pt x="1601" y="2656"/>
                </a:lnTo>
                <a:lnTo>
                  <a:pt x="1429" y="2686"/>
                </a:lnTo>
                <a:close/>
                <a:moveTo>
                  <a:pt x="918" y="2773"/>
                </a:moveTo>
                <a:lnTo>
                  <a:pt x="918" y="2773"/>
                </a:lnTo>
                <a:lnTo>
                  <a:pt x="918" y="3357"/>
                </a:lnTo>
                <a:lnTo>
                  <a:pt x="1077" y="3337"/>
                </a:lnTo>
                <a:lnTo>
                  <a:pt x="1241" y="3316"/>
                </a:lnTo>
                <a:lnTo>
                  <a:pt x="1241" y="2718"/>
                </a:lnTo>
                <a:lnTo>
                  <a:pt x="1077" y="2746"/>
                </a:lnTo>
                <a:lnTo>
                  <a:pt x="918" y="2773"/>
                </a:lnTo>
                <a:close/>
                <a:moveTo>
                  <a:pt x="1429" y="3507"/>
                </a:moveTo>
                <a:lnTo>
                  <a:pt x="1429" y="3507"/>
                </a:lnTo>
                <a:lnTo>
                  <a:pt x="1429" y="4113"/>
                </a:lnTo>
                <a:lnTo>
                  <a:pt x="1601" y="4103"/>
                </a:lnTo>
                <a:lnTo>
                  <a:pt x="1780" y="4091"/>
                </a:lnTo>
                <a:lnTo>
                  <a:pt x="1780" y="3468"/>
                </a:lnTo>
                <a:lnTo>
                  <a:pt x="1601" y="3488"/>
                </a:lnTo>
                <a:lnTo>
                  <a:pt x="1429" y="3507"/>
                </a:lnTo>
                <a:close/>
                <a:moveTo>
                  <a:pt x="918" y="3562"/>
                </a:moveTo>
                <a:lnTo>
                  <a:pt x="918" y="3562"/>
                </a:lnTo>
                <a:lnTo>
                  <a:pt x="918" y="4145"/>
                </a:lnTo>
                <a:lnTo>
                  <a:pt x="1077" y="4135"/>
                </a:lnTo>
                <a:lnTo>
                  <a:pt x="1241" y="4125"/>
                </a:lnTo>
                <a:lnTo>
                  <a:pt x="1241" y="3527"/>
                </a:lnTo>
                <a:lnTo>
                  <a:pt x="1077" y="3544"/>
                </a:lnTo>
                <a:lnTo>
                  <a:pt x="918" y="3562"/>
                </a:lnTo>
                <a:close/>
                <a:moveTo>
                  <a:pt x="1429" y="4326"/>
                </a:moveTo>
                <a:lnTo>
                  <a:pt x="1429" y="4326"/>
                </a:lnTo>
                <a:lnTo>
                  <a:pt x="1429" y="4933"/>
                </a:lnTo>
                <a:lnTo>
                  <a:pt x="1601" y="4933"/>
                </a:lnTo>
                <a:lnTo>
                  <a:pt x="1780" y="4933"/>
                </a:lnTo>
                <a:lnTo>
                  <a:pt x="1780" y="4309"/>
                </a:lnTo>
                <a:lnTo>
                  <a:pt x="1601" y="4318"/>
                </a:lnTo>
                <a:lnTo>
                  <a:pt x="1429" y="4326"/>
                </a:lnTo>
                <a:close/>
              </a:path>
            </a:pathLst>
          </a:custGeom>
          <a:solidFill>
            <a:schemeClr val="accent1"/>
          </a:solidFill>
          <a:ln>
            <a:noFill/>
          </a:ln>
        </p:spPr>
        <p:txBody>
          <a:bodyPr lIns="121835" tIns="60915" rIns="121835" bIns="60915" anchor="ctr">
            <a:scene3d>
              <a:camera prst="orthographicFront"/>
              <a:lightRig rig="threePt" dir="t"/>
            </a:scene3d>
            <a:sp3d>
              <a:contourClr>
                <a:srgbClr val="FFFFFF"/>
              </a:contourClr>
            </a:sp3d>
          </a:bodyPr>
          <a:lstStyle/>
          <a:p>
            <a:pPr algn="ctr">
              <a:defRPr/>
            </a:pPr>
            <a:endParaRPr lang="zh-CN" altLang="en-US" sz="2400">
              <a:solidFill>
                <a:srgbClr val="FFFFFF"/>
              </a:solidFill>
              <a:ea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0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50000">
                                          <p:cBhvr additive="base">
                                            <p:cTn id="7" dur="10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10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50000">
                                          <p:cBhvr additive="base">
                                            <p:cTn id="15" dur="10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50000">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14:bounceEnd="50000">
                                          <p:cBhvr additive="base">
                                            <p:cTn id="23" dur="10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3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50000">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14:bounceEnd="50000">
                                          <p:cBhvr additive="base">
                                            <p:cTn id="27" dur="10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28" dur="10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6" presetClass="entr" presetSubtype="2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1000"/>
                                            <p:tgtEl>
                                              <p:spTgt spid="9"/>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25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250"/>
                                            <p:tgtEl>
                                              <p:spTgt spid="54"/>
                                            </p:tgtEl>
                                          </p:cBhvr>
                                        </p:animEffect>
                                      </p:childTnLst>
                                    </p:cTn>
                                  </p:par>
                                  <p:par>
                                    <p:cTn id="40" presetID="22" presetClass="entr" presetSubtype="8"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250"/>
                                            <p:tgtEl>
                                              <p:spTgt spid="55"/>
                                            </p:tgtEl>
                                          </p:cBhvr>
                                        </p:animEffect>
                                      </p:childTnLst>
                                    </p:cTn>
                                  </p:par>
                                  <p:par>
                                    <p:cTn id="43" presetID="45"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750"/>
                                            <p:tgtEl>
                                              <p:spTgt spid="24"/>
                                            </p:tgtEl>
                                          </p:cBhvr>
                                        </p:animEffect>
                                        <p:anim calcmode="lin" valueType="num">
                                          <p:cBhvr>
                                            <p:cTn id="46" dur="1750" fill="hold"/>
                                            <p:tgtEl>
                                              <p:spTgt spid="24"/>
                                            </p:tgtEl>
                                            <p:attrNameLst>
                                              <p:attrName>ppt_w</p:attrName>
                                            </p:attrNameLst>
                                          </p:cBhvr>
                                          <p:tavLst>
                                            <p:tav tm="0" fmla="#ppt_w*sin(2.5*pi*$)">
                                              <p:val>
                                                <p:fltVal val="0"/>
                                              </p:val>
                                            </p:tav>
                                            <p:tav tm="100000">
                                              <p:val>
                                                <p:fltVal val="1"/>
                                              </p:val>
                                            </p:tav>
                                          </p:tavLst>
                                        </p:anim>
                                        <p:anim calcmode="lin" valueType="num">
                                          <p:cBhvr>
                                            <p:cTn id="47" dur="1750" fill="hold"/>
                                            <p:tgtEl>
                                              <p:spTgt spid="24"/>
                                            </p:tgtEl>
                                            <p:attrNameLst>
                                              <p:attrName>ppt_h</p:attrName>
                                            </p:attrNameLst>
                                          </p:cBhvr>
                                          <p:tavLst>
                                            <p:tav tm="0">
                                              <p:val>
                                                <p:strVal val="#ppt_h"/>
                                              </p:val>
                                            </p:tav>
                                            <p:tav tm="100000">
                                              <p:val>
                                                <p:strVal val="#ppt_h"/>
                                              </p:val>
                                            </p:tav>
                                          </p:tavLst>
                                        </p:anim>
                                      </p:childTnLst>
                                    </p:cTn>
                                  </p:par>
                                  <p:par>
                                    <p:cTn id="48" presetID="23" presetClass="entr" presetSubtype="36"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strVal val="(6*min(max(#ppt_w*#ppt_h,.3),1)-7.4)/-.7*#ppt_w"/>
                                              </p:val>
                                            </p:tav>
                                            <p:tav tm="100000">
                                              <p:val>
                                                <p:strVal val="#ppt_w"/>
                                              </p:val>
                                            </p:tav>
                                          </p:tavLst>
                                        </p:anim>
                                        <p:anim calcmode="lin" valueType="num">
                                          <p:cBhvr>
                                            <p:cTn id="51" dur="1000" fill="hold"/>
                                            <p:tgtEl>
                                              <p:spTgt spid="22"/>
                                            </p:tgtEl>
                                            <p:attrNameLst>
                                              <p:attrName>ppt_h</p:attrName>
                                            </p:attrNameLst>
                                          </p:cBhvr>
                                          <p:tavLst>
                                            <p:tav tm="0">
                                              <p:val>
                                                <p:strVal val="(6*min(max(#ppt_w*#ppt_h,.3),1)-7.4)/-.7*#ppt_h"/>
                                              </p:val>
                                            </p:tav>
                                            <p:tav tm="100000">
                                              <p:val>
                                                <p:strVal val="#ppt_h"/>
                                              </p:val>
                                            </p:tav>
                                          </p:tavLst>
                                        </p:anim>
                                        <p:anim calcmode="lin" valueType="num">
                                          <p:cBhvr>
                                            <p:cTn id="52" dur="1000" fill="hold"/>
                                            <p:tgtEl>
                                              <p:spTgt spid="22"/>
                                            </p:tgtEl>
                                            <p:attrNameLst>
                                              <p:attrName>ppt_x</p:attrName>
                                            </p:attrNameLst>
                                          </p:cBhvr>
                                          <p:tavLst>
                                            <p:tav tm="0">
                                              <p:val>
                                                <p:fltVal val="0.5"/>
                                              </p:val>
                                            </p:tav>
                                            <p:tav tm="100000">
                                              <p:val>
                                                <p:strVal val="#ppt_x"/>
                                              </p:val>
                                            </p:tav>
                                          </p:tavLst>
                                        </p:anim>
                                        <p:anim calcmode="lin" valueType="num">
                                          <p:cBhvr>
                                            <p:cTn id="53" dur="10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54" fill="hold">
                                <p:stCondLst>
                                  <p:cond delay="2500"/>
                                </p:stCondLst>
                                <p:childTnLst>
                                  <p:par>
                                    <p:cTn id="55" presetID="2" presetClass="entr" presetSubtype="1" fill="hold" grpId="0" nodeType="afterEffect" p14:presetBounceEnd="60000">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14:bounceEnd="60000">
                                          <p:cBhvr additive="base">
                                            <p:cTn id="57" dur="750" fill="hold"/>
                                            <p:tgtEl>
                                              <p:spTgt spid="51"/>
                                            </p:tgtEl>
                                            <p:attrNameLst>
                                              <p:attrName>ppt_x</p:attrName>
                                            </p:attrNameLst>
                                          </p:cBhvr>
                                          <p:tavLst>
                                            <p:tav tm="0">
                                              <p:val>
                                                <p:strVal val="#ppt_x"/>
                                              </p:val>
                                            </p:tav>
                                            <p:tav tm="100000">
                                              <p:val>
                                                <p:strVal val="#ppt_x"/>
                                              </p:val>
                                            </p:tav>
                                          </p:tavLst>
                                        </p:anim>
                                        <p:anim calcmode="lin" valueType="num" p14:bounceEnd="60000">
                                          <p:cBhvr additive="base">
                                            <p:cTn id="58" dur="750" fill="hold"/>
                                            <p:tgtEl>
                                              <p:spTgt spid="51"/>
                                            </p:tgtEl>
                                            <p:attrNameLst>
                                              <p:attrName>ppt_y</p:attrName>
                                            </p:attrNameLst>
                                          </p:cBhvr>
                                          <p:tavLst>
                                            <p:tav tm="0">
                                              <p:val>
                                                <p:strVal val="0-#ppt_h/2"/>
                                              </p:val>
                                            </p:tav>
                                            <p:tav tm="100000">
                                              <p:val>
                                                <p:strVal val="#ppt_y"/>
                                              </p:val>
                                            </p:tav>
                                          </p:tavLst>
                                        </p:anim>
                                      </p:childTnLst>
                                    </p:cTn>
                                  </p:par>
                                </p:childTnLst>
                              </p:cTn>
                            </p:par>
                            <p:par>
                              <p:cTn id="59" fill="hold">
                                <p:stCondLst>
                                  <p:cond delay="3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50"/>
                                            </p:tgtEl>
                                            <p:attrNameLst>
                                              <p:attrName>ppt_y</p:attrName>
                                            </p:attrNameLst>
                                          </p:cBhvr>
                                          <p:tavLst>
                                            <p:tav tm="0">
                                              <p:val>
                                                <p:strVal val="#ppt_y"/>
                                              </p:val>
                                            </p:tav>
                                            <p:tav tm="100000">
                                              <p:val>
                                                <p:strVal val="#ppt_y"/>
                                              </p:val>
                                            </p:tav>
                                          </p:tavLst>
                                        </p:anim>
                                        <p:anim calcmode="lin" valueType="num">
                                          <p:cBhvr>
                                            <p:cTn id="64"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50"/>
                                            </p:tgtEl>
                                          </p:cBhvr>
                                        </p:animEffect>
                                      </p:childTnLst>
                                    </p:cTn>
                                  </p:par>
                                </p:childTnLst>
                              </p:cTn>
                            </p:par>
                            <p:par>
                              <p:cTn id="67" fill="hold">
                                <p:stCondLst>
                                  <p:cond delay="6000"/>
                                </p:stCondLst>
                                <p:childTnLst>
                                  <p:par>
                                    <p:cTn id="68" presetID="2" presetClass="entr" presetSubtype="1" fill="hold" grpId="0" nodeType="afterEffect" p14:presetBounceEnd="60000">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14:bounceEnd="60000">
                                          <p:cBhvr additive="base">
                                            <p:cTn id="70" dur="750" fill="hold"/>
                                            <p:tgtEl>
                                              <p:spTgt spid="47"/>
                                            </p:tgtEl>
                                            <p:attrNameLst>
                                              <p:attrName>ppt_x</p:attrName>
                                            </p:attrNameLst>
                                          </p:cBhvr>
                                          <p:tavLst>
                                            <p:tav tm="0">
                                              <p:val>
                                                <p:strVal val="#ppt_x"/>
                                              </p:val>
                                            </p:tav>
                                            <p:tav tm="100000">
                                              <p:val>
                                                <p:strVal val="#ppt_x"/>
                                              </p:val>
                                            </p:tav>
                                          </p:tavLst>
                                        </p:anim>
                                        <p:anim calcmode="lin" valueType="num" p14:bounceEnd="60000">
                                          <p:cBhvr additive="base">
                                            <p:cTn id="71" dur="750" fill="hold"/>
                                            <p:tgtEl>
                                              <p:spTgt spid="47"/>
                                            </p:tgtEl>
                                            <p:attrNameLst>
                                              <p:attrName>ppt_y</p:attrName>
                                            </p:attrNameLst>
                                          </p:cBhvr>
                                          <p:tavLst>
                                            <p:tav tm="0">
                                              <p:val>
                                                <p:strVal val="0-#ppt_h/2"/>
                                              </p:val>
                                            </p:tav>
                                            <p:tav tm="100000">
                                              <p:val>
                                                <p:strVal val="#ppt_y"/>
                                              </p:val>
                                            </p:tav>
                                          </p:tavLst>
                                        </p:anim>
                                      </p:childTnLst>
                                    </p:cTn>
                                  </p:par>
                                </p:childTnLst>
                              </p:cTn>
                            </p:par>
                            <p:par>
                              <p:cTn id="72" fill="hold">
                                <p:stCondLst>
                                  <p:cond delay="70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46"/>
                                            </p:tgtEl>
                                            <p:attrNameLst>
                                              <p:attrName>style.visibility</p:attrName>
                                            </p:attrNameLst>
                                          </p:cBhvr>
                                          <p:to>
                                            <p:strVal val="visible"/>
                                          </p:to>
                                        </p:set>
                                        <p:anim calcmode="lin" valueType="num">
                                          <p:cBhvr>
                                            <p:cTn id="75"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46"/>
                                            </p:tgtEl>
                                            <p:attrNameLst>
                                              <p:attrName>ppt_y</p:attrName>
                                            </p:attrNameLst>
                                          </p:cBhvr>
                                          <p:tavLst>
                                            <p:tav tm="0">
                                              <p:val>
                                                <p:strVal val="#ppt_y"/>
                                              </p:val>
                                            </p:tav>
                                            <p:tav tm="100000">
                                              <p:val>
                                                <p:strVal val="#ppt_y"/>
                                              </p:val>
                                            </p:tav>
                                          </p:tavLst>
                                        </p:anim>
                                        <p:anim calcmode="lin" valueType="num">
                                          <p:cBhvr>
                                            <p:cTn id="77"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46"/>
                                            </p:tgtEl>
                                          </p:cBhvr>
                                        </p:animEffect>
                                      </p:childTnLst>
                                    </p:cTn>
                                  </p:par>
                                </p:childTnLst>
                              </p:cTn>
                            </p:par>
                            <p:par>
                              <p:cTn id="80" fill="hold">
                                <p:stCondLst>
                                  <p:cond delay="8250"/>
                                </p:stCondLst>
                                <p:childTnLst>
                                  <p:par>
                                    <p:cTn id="81" presetID="2" presetClass="entr" presetSubtype="1" fill="hold" grpId="0" nodeType="afterEffect" p14:presetBounceEnd="60000">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14:bounceEnd="60000">
                                          <p:cBhvr additive="base">
                                            <p:cTn id="83" dur="750" fill="hold"/>
                                            <p:tgtEl>
                                              <p:spTgt spid="53"/>
                                            </p:tgtEl>
                                            <p:attrNameLst>
                                              <p:attrName>ppt_x</p:attrName>
                                            </p:attrNameLst>
                                          </p:cBhvr>
                                          <p:tavLst>
                                            <p:tav tm="0">
                                              <p:val>
                                                <p:strVal val="#ppt_x"/>
                                              </p:val>
                                            </p:tav>
                                            <p:tav tm="100000">
                                              <p:val>
                                                <p:strVal val="#ppt_x"/>
                                              </p:val>
                                            </p:tav>
                                          </p:tavLst>
                                        </p:anim>
                                        <p:anim calcmode="lin" valueType="num" p14:bounceEnd="60000">
                                          <p:cBhvr additive="base">
                                            <p:cTn id="84" dur="750" fill="hold"/>
                                            <p:tgtEl>
                                              <p:spTgt spid="53"/>
                                            </p:tgtEl>
                                            <p:attrNameLst>
                                              <p:attrName>ppt_y</p:attrName>
                                            </p:attrNameLst>
                                          </p:cBhvr>
                                          <p:tavLst>
                                            <p:tav tm="0">
                                              <p:val>
                                                <p:strVal val="0-#ppt_h/2"/>
                                              </p:val>
                                            </p:tav>
                                            <p:tav tm="100000">
                                              <p:val>
                                                <p:strVal val="#ppt_y"/>
                                              </p:val>
                                            </p:tav>
                                          </p:tavLst>
                                        </p:anim>
                                      </p:childTnLst>
                                    </p:cTn>
                                  </p:par>
                                </p:childTnLst>
                              </p:cTn>
                            </p:par>
                            <p:par>
                              <p:cTn id="85" fill="hold">
                                <p:stCondLst>
                                  <p:cond delay="925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52"/>
                                            </p:tgtEl>
                                            <p:attrNameLst>
                                              <p:attrName>ppt_y</p:attrName>
                                            </p:attrNameLst>
                                          </p:cBhvr>
                                          <p:tavLst>
                                            <p:tav tm="0">
                                              <p:val>
                                                <p:strVal val="#ppt_y"/>
                                              </p:val>
                                            </p:tav>
                                            <p:tav tm="100000">
                                              <p:val>
                                                <p:strVal val="#ppt_y"/>
                                              </p:val>
                                            </p:tav>
                                          </p:tavLst>
                                        </p:anim>
                                        <p:anim calcmode="lin" valueType="num">
                                          <p:cBhvr>
                                            <p:cTn id="90"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4" grpId="0" animBg="1"/>
          <p:bldP spid="28" grpId="0" animBg="1"/>
          <p:bldP spid="32" grpId="0" animBg="1"/>
          <p:bldP spid="33" grpId="0" animBg="1"/>
          <p:bldP spid="35" grpId="0" animBg="1"/>
          <p:bldP spid="37" grpId="0" animBg="1"/>
          <p:bldP spid="46" grpId="0"/>
          <p:bldP spid="47" grpId="0"/>
          <p:bldP spid="50" grpId="0"/>
          <p:bldP spid="51" grpId="0"/>
          <p:bldP spid="52" grpId="0"/>
          <p:bldP spid="53" grpId="0"/>
          <p:bldP spid="2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1+#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1+#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0-#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1000" fill="hold"/>
                                            <p:tgtEl>
                                              <p:spTgt spid="37"/>
                                            </p:tgtEl>
                                            <p:attrNameLst>
                                              <p:attrName>ppt_x</p:attrName>
                                            </p:attrNameLst>
                                          </p:cBhvr>
                                          <p:tavLst>
                                            <p:tav tm="0">
                                              <p:val>
                                                <p:strVal val="0-#ppt_w/2"/>
                                              </p:val>
                                            </p:tav>
                                            <p:tav tm="100000">
                                              <p:val>
                                                <p:strVal val="#ppt_x"/>
                                              </p:val>
                                            </p:tav>
                                          </p:tavLst>
                                        </p:anim>
                                        <p:anim calcmode="lin" valueType="num">
                                          <p:cBhvr additive="base">
                                            <p:cTn id="24" dur="1000" fill="hold"/>
                                            <p:tgtEl>
                                              <p:spTgt spid="3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0-#ppt_w/2"/>
                                              </p:val>
                                            </p:tav>
                                            <p:tav tm="100000">
                                              <p:val>
                                                <p:strVal val="#ppt_x"/>
                                              </p:val>
                                            </p:tav>
                                          </p:tavLst>
                                        </p:anim>
                                        <p:anim calcmode="lin" valueType="num">
                                          <p:cBhvr additive="base">
                                            <p:cTn id="28" dur="10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6" presetClass="entr" presetSubtype="2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1000"/>
                                            <p:tgtEl>
                                              <p:spTgt spid="9"/>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25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250"/>
                                            <p:tgtEl>
                                              <p:spTgt spid="54"/>
                                            </p:tgtEl>
                                          </p:cBhvr>
                                        </p:animEffect>
                                      </p:childTnLst>
                                    </p:cTn>
                                  </p:par>
                                  <p:par>
                                    <p:cTn id="40" presetID="22" presetClass="entr" presetSubtype="8"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250"/>
                                            <p:tgtEl>
                                              <p:spTgt spid="55"/>
                                            </p:tgtEl>
                                          </p:cBhvr>
                                        </p:animEffect>
                                      </p:childTnLst>
                                    </p:cTn>
                                  </p:par>
                                  <p:par>
                                    <p:cTn id="43" presetID="45"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750"/>
                                            <p:tgtEl>
                                              <p:spTgt spid="24"/>
                                            </p:tgtEl>
                                          </p:cBhvr>
                                        </p:animEffect>
                                        <p:anim calcmode="lin" valueType="num">
                                          <p:cBhvr>
                                            <p:cTn id="46" dur="1750" fill="hold"/>
                                            <p:tgtEl>
                                              <p:spTgt spid="24"/>
                                            </p:tgtEl>
                                            <p:attrNameLst>
                                              <p:attrName>ppt_w</p:attrName>
                                            </p:attrNameLst>
                                          </p:cBhvr>
                                          <p:tavLst>
                                            <p:tav tm="0" fmla="#ppt_w*sin(2.5*pi*$)">
                                              <p:val>
                                                <p:fltVal val="0"/>
                                              </p:val>
                                            </p:tav>
                                            <p:tav tm="100000">
                                              <p:val>
                                                <p:fltVal val="1"/>
                                              </p:val>
                                            </p:tav>
                                          </p:tavLst>
                                        </p:anim>
                                        <p:anim calcmode="lin" valueType="num">
                                          <p:cBhvr>
                                            <p:cTn id="47" dur="1750" fill="hold"/>
                                            <p:tgtEl>
                                              <p:spTgt spid="24"/>
                                            </p:tgtEl>
                                            <p:attrNameLst>
                                              <p:attrName>ppt_h</p:attrName>
                                            </p:attrNameLst>
                                          </p:cBhvr>
                                          <p:tavLst>
                                            <p:tav tm="0">
                                              <p:val>
                                                <p:strVal val="#ppt_h"/>
                                              </p:val>
                                            </p:tav>
                                            <p:tav tm="100000">
                                              <p:val>
                                                <p:strVal val="#ppt_h"/>
                                              </p:val>
                                            </p:tav>
                                          </p:tavLst>
                                        </p:anim>
                                      </p:childTnLst>
                                    </p:cTn>
                                  </p:par>
                                  <p:par>
                                    <p:cTn id="48" presetID="23" presetClass="entr" presetSubtype="36"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strVal val="(6*min(max(#ppt_w*#ppt_h,.3),1)-7.4)/-.7*#ppt_w"/>
                                              </p:val>
                                            </p:tav>
                                            <p:tav tm="100000">
                                              <p:val>
                                                <p:strVal val="#ppt_w"/>
                                              </p:val>
                                            </p:tav>
                                          </p:tavLst>
                                        </p:anim>
                                        <p:anim calcmode="lin" valueType="num">
                                          <p:cBhvr>
                                            <p:cTn id="51" dur="1000" fill="hold"/>
                                            <p:tgtEl>
                                              <p:spTgt spid="22"/>
                                            </p:tgtEl>
                                            <p:attrNameLst>
                                              <p:attrName>ppt_h</p:attrName>
                                            </p:attrNameLst>
                                          </p:cBhvr>
                                          <p:tavLst>
                                            <p:tav tm="0">
                                              <p:val>
                                                <p:strVal val="(6*min(max(#ppt_w*#ppt_h,.3),1)-7.4)/-.7*#ppt_h"/>
                                              </p:val>
                                            </p:tav>
                                            <p:tav tm="100000">
                                              <p:val>
                                                <p:strVal val="#ppt_h"/>
                                              </p:val>
                                            </p:tav>
                                          </p:tavLst>
                                        </p:anim>
                                        <p:anim calcmode="lin" valueType="num">
                                          <p:cBhvr>
                                            <p:cTn id="52" dur="1000" fill="hold"/>
                                            <p:tgtEl>
                                              <p:spTgt spid="22"/>
                                            </p:tgtEl>
                                            <p:attrNameLst>
                                              <p:attrName>ppt_x</p:attrName>
                                            </p:attrNameLst>
                                          </p:cBhvr>
                                          <p:tavLst>
                                            <p:tav tm="0">
                                              <p:val>
                                                <p:fltVal val="0.5"/>
                                              </p:val>
                                            </p:tav>
                                            <p:tav tm="100000">
                                              <p:val>
                                                <p:strVal val="#ppt_x"/>
                                              </p:val>
                                            </p:tav>
                                          </p:tavLst>
                                        </p:anim>
                                        <p:anim calcmode="lin" valueType="num">
                                          <p:cBhvr>
                                            <p:cTn id="53" dur="10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54" fill="hold">
                                <p:stCondLst>
                                  <p:cond delay="2500"/>
                                </p:stCondLst>
                                <p:childTnLst>
                                  <p:par>
                                    <p:cTn id="55" presetID="2" presetClass="entr" presetSubtype="1"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750" fill="hold"/>
                                            <p:tgtEl>
                                              <p:spTgt spid="51"/>
                                            </p:tgtEl>
                                            <p:attrNameLst>
                                              <p:attrName>ppt_x</p:attrName>
                                            </p:attrNameLst>
                                          </p:cBhvr>
                                          <p:tavLst>
                                            <p:tav tm="0">
                                              <p:val>
                                                <p:strVal val="#ppt_x"/>
                                              </p:val>
                                            </p:tav>
                                            <p:tav tm="100000">
                                              <p:val>
                                                <p:strVal val="#ppt_x"/>
                                              </p:val>
                                            </p:tav>
                                          </p:tavLst>
                                        </p:anim>
                                        <p:anim calcmode="lin" valueType="num">
                                          <p:cBhvr additive="base">
                                            <p:cTn id="58" dur="750" fill="hold"/>
                                            <p:tgtEl>
                                              <p:spTgt spid="51"/>
                                            </p:tgtEl>
                                            <p:attrNameLst>
                                              <p:attrName>ppt_y</p:attrName>
                                            </p:attrNameLst>
                                          </p:cBhvr>
                                          <p:tavLst>
                                            <p:tav tm="0">
                                              <p:val>
                                                <p:strVal val="0-#ppt_h/2"/>
                                              </p:val>
                                            </p:tav>
                                            <p:tav tm="100000">
                                              <p:val>
                                                <p:strVal val="#ppt_y"/>
                                              </p:val>
                                            </p:tav>
                                          </p:tavLst>
                                        </p:anim>
                                      </p:childTnLst>
                                    </p:cTn>
                                  </p:par>
                                </p:childTnLst>
                              </p:cTn>
                            </p:par>
                            <p:par>
                              <p:cTn id="59" fill="hold">
                                <p:stCondLst>
                                  <p:cond delay="3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50"/>
                                            </p:tgtEl>
                                            <p:attrNameLst>
                                              <p:attrName>ppt_y</p:attrName>
                                            </p:attrNameLst>
                                          </p:cBhvr>
                                          <p:tavLst>
                                            <p:tav tm="0">
                                              <p:val>
                                                <p:strVal val="#ppt_y"/>
                                              </p:val>
                                            </p:tav>
                                            <p:tav tm="100000">
                                              <p:val>
                                                <p:strVal val="#ppt_y"/>
                                              </p:val>
                                            </p:tav>
                                          </p:tavLst>
                                        </p:anim>
                                        <p:anim calcmode="lin" valueType="num">
                                          <p:cBhvr>
                                            <p:cTn id="64"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50"/>
                                            </p:tgtEl>
                                          </p:cBhvr>
                                        </p:animEffect>
                                      </p:childTnLst>
                                    </p:cTn>
                                  </p:par>
                                </p:childTnLst>
                              </p:cTn>
                            </p:par>
                            <p:par>
                              <p:cTn id="67" fill="hold">
                                <p:stCondLst>
                                  <p:cond delay="6000"/>
                                </p:stCondLst>
                                <p:childTnLst>
                                  <p:par>
                                    <p:cTn id="68" presetID="2" presetClass="entr" presetSubtype="1"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750" fill="hold"/>
                                            <p:tgtEl>
                                              <p:spTgt spid="47"/>
                                            </p:tgtEl>
                                            <p:attrNameLst>
                                              <p:attrName>ppt_x</p:attrName>
                                            </p:attrNameLst>
                                          </p:cBhvr>
                                          <p:tavLst>
                                            <p:tav tm="0">
                                              <p:val>
                                                <p:strVal val="#ppt_x"/>
                                              </p:val>
                                            </p:tav>
                                            <p:tav tm="100000">
                                              <p:val>
                                                <p:strVal val="#ppt_x"/>
                                              </p:val>
                                            </p:tav>
                                          </p:tavLst>
                                        </p:anim>
                                        <p:anim calcmode="lin" valueType="num">
                                          <p:cBhvr additive="base">
                                            <p:cTn id="71" dur="750" fill="hold"/>
                                            <p:tgtEl>
                                              <p:spTgt spid="47"/>
                                            </p:tgtEl>
                                            <p:attrNameLst>
                                              <p:attrName>ppt_y</p:attrName>
                                            </p:attrNameLst>
                                          </p:cBhvr>
                                          <p:tavLst>
                                            <p:tav tm="0">
                                              <p:val>
                                                <p:strVal val="0-#ppt_h/2"/>
                                              </p:val>
                                            </p:tav>
                                            <p:tav tm="100000">
                                              <p:val>
                                                <p:strVal val="#ppt_y"/>
                                              </p:val>
                                            </p:tav>
                                          </p:tavLst>
                                        </p:anim>
                                      </p:childTnLst>
                                    </p:cTn>
                                  </p:par>
                                </p:childTnLst>
                              </p:cTn>
                            </p:par>
                            <p:par>
                              <p:cTn id="72" fill="hold">
                                <p:stCondLst>
                                  <p:cond delay="70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46"/>
                                            </p:tgtEl>
                                            <p:attrNameLst>
                                              <p:attrName>style.visibility</p:attrName>
                                            </p:attrNameLst>
                                          </p:cBhvr>
                                          <p:to>
                                            <p:strVal val="visible"/>
                                          </p:to>
                                        </p:set>
                                        <p:anim calcmode="lin" valueType="num">
                                          <p:cBhvr>
                                            <p:cTn id="75"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46"/>
                                            </p:tgtEl>
                                            <p:attrNameLst>
                                              <p:attrName>ppt_y</p:attrName>
                                            </p:attrNameLst>
                                          </p:cBhvr>
                                          <p:tavLst>
                                            <p:tav tm="0">
                                              <p:val>
                                                <p:strVal val="#ppt_y"/>
                                              </p:val>
                                            </p:tav>
                                            <p:tav tm="100000">
                                              <p:val>
                                                <p:strVal val="#ppt_y"/>
                                              </p:val>
                                            </p:tav>
                                          </p:tavLst>
                                        </p:anim>
                                        <p:anim calcmode="lin" valueType="num">
                                          <p:cBhvr>
                                            <p:cTn id="77"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46"/>
                                            </p:tgtEl>
                                          </p:cBhvr>
                                        </p:animEffect>
                                      </p:childTnLst>
                                    </p:cTn>
                                  </p:par>
                                </p:childTnLst>
                              </p:cTn>
                            </p:par>
                            <p:par>
                              <p:cTn id="80" fill="hold">
                                <p:stCondLst>
                                  <p:cond delay="8250"/>
                                </p:stCondLst>
                                <p:childTnLst>
                                  <p:par>
                                    <p:cTn id="81" presetID="2" presetClass="entr" presetSubtype="1"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750" fill="hold"/>
                                            <p:tgtEl>
                                              <p:spTgt spid="53"/>
                                            </p:tgtEl>
                                            <p:attrNameLst>
                                              <p:attrName>ppt_x</p:attrName>
                                            </p:attrNameLst>
                                          </p:cBhvr>
                                          <p:tavLst>
                                            <p:tav tm="0">
                                              <p:val>
                                                <p:strVal val="#ppt_x"/>
                                              </p:val>
                                            </p:tav>
                                            <p:tav tm="100000">
                                              <p:val>
                                                <p:strVal val="#ppt_x"/>
                                              </p:val>
                                            </p:tav>
                                          </p:tavLst>
                                        </p:anim>
                                        <p:anim calcmode="lin" valueType="num">
                                          <p:cBhvr additive="base">
                                            <p:cTn id="84" dur="750" fill="hold"/>
                                            <p:tgtEl>
                                              <p:spTgt spid="53"/>
                                            </p:tgtEl>
                                            <p:attrNameLst>
                                              <p:attrName>ppt_y</p:attrName>
                                            </p:attrNameLst>
                                          </p:cBhvr>
                                          <p:tavLst>
                                            <p:tav tm="0">
                                              <p:val>
                                                <p:strVal val="0-#ppt_h/2"/>
                                              </p:val>
                                            </p:tav>
                                            <p:tav tm="100000">
                                              <p:val>
                                                <p:strVal val="#ppt_y"/>
                                              </p:val>
                                            </p:tav>
                                          </p:tavLst>
                                        </p:anim>
                                      </p:childTnLst>
                                    </p:cTn>
                                  </p:par>
                                </p:childTnLst>
                              </p:cTn>
                            </p:par>
                            <p:par>
                              <p:cTn id="85" fill="hold">
                                <p:stCondLst>
                                  <p:cond delay="925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52"/>
                                            </p:tgtEl>
                                            <p:attrNameLst>
                                              <p:attrName>ppt_y</p:attrName>
                                            </p:attrNameLst>
                                          </p:cBhvr>
                                          <p:tavLst>
                                            <p:tav tm="0">
                                              <p:val>
                                                <p:strVal val="#ppt_y"/>
                                              </p:val>
                                            </p:tav>
                                            <p:tav tm="100000">
                                              <p:val>
                                                <p:strVal val="#ppt_y"/>
                                              </p:val>
                                            </p:tav>
                                          </p:tavLst>
                                        </p:anim>
                                        <p:anim calcmode="lin" valueType="num">
                                          <p:cBhvr>
                                            <p:cTn id="90"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4" grpId="0" animBg="1"/>
          <p:bldP spid="28" grpId="0" animBg="1"/>
          <p:bldP spid="32" grpId="0" animBg="1"/>
          <p:bldP spid="33" grpId="0" animBg="1"/>
          <p:bldP spid="35" grpId="0" animBg="1"/>
          <p:bldP spid="37" grpId="0" animBg="1"/>
          <p:bldP spid="46" grpId="0"/>
          <p:bldP spid="47" grpId="0"/>
          <p:bldP spid="50" grpId="0"/>
          <p:bldP spid="51" grpId="0"/>
          <p:bldP spid="52" grpId="0"/>
          <p:bldP spid="53" grpId="0"/>
          <p:bldP spid="23"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组合 140"/>
          <p:cNvGrpSpPr/>
          <p:nvPr/>
        </p:nvGrpSpPr>
        <p:grpSpPr>
          <a:xfrm>
            <a:off x="8984360" y="2137488"/>
            <a:ext cx="2200205" cy="2200193"/>
            <a:chOff x="4641550" y="3820609"/>
            <a:chExt cx="587801" cy="587801"/>
          </a:xfrm>
        </p:grpSpPr>
        <p:grpSp>
          <p:nvGrpSpPr>
            <p:cNvPr id="142" name="组合 141"/>
            <p:cNvGrpSpPr/>
            <p:nvPr/>
          </p:nvGrpSpPr>
          <p:grpSpPr>
            <a:xfrm>
              <a:off x="4641550" y="3820609"/>
              <a:ext cx="587801" cy="587801"/>
              <a:chOff x="304800" y="673100"/>
              <a:chExt cx="4000500" cy="4000500"/>
            </a:xfrm>
            <a:effectLst>
              <a:outerShdw blurRad="444500" dist="254000" dir="8100000" algn="tr" rotWithShape="0">
                <a:prstClr val="black">
                  <a:alpha val="50000"/>
                </a:prstClr>
              </a:outerShdw>
            </a:effectLst>
          </p:grpSpPr>
          <p:sp>
            <p:nvSpPr>
              <p:cNvPr id="148" name="同心圆 1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9" name="椭圆 1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43" name="组合 142"/>
            <p:cNvGrpSpPr/>
            <p:nvPr/>
          </p:nvGrpSpPr>
          <p:grpSpPr>
            <a:xfrm>
              <a:off x="4767685" y="3993961"/>
              <a:ext cx="335530" cy="285698"/>
              <a:chOff x="2570163" y="3632200"/>
              <a:chExt cx="641350" cy="546100"/>
            </a:xfrm>
            <a:solidFill>
              <a:schemeClr val="accent4"/>
            </a:solidFill>
          </p:grpSpPr>
          <p:sp>
            <p:nvSpPr>
              <p:cNvPr id="144" name="Freeform 80"/>
              <p:cNvSpPr/>
              <p:nvPr/>
            </p:nvSpPr>
            <p:spPr bwMode="auto">
              <a:xfrm>
                <a:off x="2970213" y="3632200"/>
                <a:ext cx="241300" cy="241300"/>
              </a:xfrm>
              <a:custGeom>
                <a:avLst/>
                <a:gdLst>
                  <a:gd name="T0" fmla="*/ 122 w 152"/>
                  <a:gd name="T1" fmla="*/ 148 h 152"/>
                  <a:gd name="T2" fmla="*/ 122 w 152"/>
                  <a:gd name="T3" fmla="*/ 148 h 152"/>
                  <a:gd name="T4" fmla="*/ 120 w 152"/>
                  <a:gd name="T5" fmla="*/ 150 h 152"/>
                  <a:gd name="T6" fmla="*/ 116 w 152"/>
                  <a:gd name="T7" fmla="*/ 152 h 152"/>
                  <a:gd name="T8" fmla="*/ 112 w 152"/>
                  <a:gd name="T9" fmla="*/ 150 h 152"/>
                  <a:gd name="T10" fmla="*/ 108 w 152"/>
                  <a:gd name="T11" fmla="*/ 148 h 152"/>
                  <a:gd name="T12" fmla="*/ 2 w 152"/>
                  <a:gd name="T13" fmla="*/ 42 h 152"/>
                  <a:gd name="T14" fmla="*/ 2 w 152"/>
                  <a:gd name="T15" fmla="*/ 42 h 152"/>
                  <a:gd name="T16" fmla="*/ 0 w 152"/>
                  <a:gd name="T17" fmla="*/ 40 h 152"/>
                  <a:gd name="T18" fmla="*/ 0 w 152"/>
                  <a:gd name="T19" fmla="*/ 36 h 152"/>
                  <a:gd name="T20" fmla="*/ 0 w 152"/>
                  <a:gd name="T21" fmla="*/ 32 h 152"/>
                  <a:gd name="T22" fmla="*/ 2 w 152"/>
                  <a:gd name="T23" fmla="*/ 28 h 152"/>
                  <a:gd name="T24" fmla="*/ 28 w 152"/>
                  <a:gd name="T25" fmla="*/ 2 h 152"/>
                  <a:gd name="T26" fmla="*/ 28 w 152"/>
                  <a:gd name="T27" fmla="*/ 2 h 152"/>
                  <a:gd name="T28" fmla="*/ 32 w 152"/>
                  <a:gd name="T29" fmla="*/ 0 h 152"/>
                  <a:gd name="T30" fmla="*/ 36 w 152"/>
                  <a:gd name="T31" fmla="*/ 0 h 152"/>
                  <a:gd name="T32" fmla="*/ 40 w 152"/>
                  <a:gd name="T33" fmla="*/ 0 h 152"/>
                  <a:gd name="T34" fmla="*/ 42 w 152"/>
                  <a:gd name="T35" fmla="*/ 2 h 152"/>
                  <a:gd name="T36" fmla="*/ 148 w 152"/>
                  <a:gd name="T37" fmla="*/ 108 h 152"/>
                  <a:gd name="T38" fmla="*/ 148 w 152"/>
                  <a:gd name="T39" fmla="*/ 108 h 152"/>
                  <a:gd name="T40" fmla="*/ 152 w 152"/>
                  <a:gd name="T41" fmla="*/ 112 h 152"/>
                  <a:gd name="T42" fmla="*/ 152 w 152"/>
                  <a:gd name="T43" fmla="*/ 116 h 152"/>
                  <a:gd name="T44" fmla="*/ 152 w 152"/>
                  <a:gd name="T45" fmla="*/ 118 h 152"/>
                  <a:gd name="T46" fmla="*/ 148 w 152"/>
                  <a:gd name="T47" fmla="*/ 122 h 152"/>
                  <a:gd name="T48" fmla="*/ 122 w 152"/>
                  <a:gd name="T4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2">
                    <a:moveTo>
                      <a:pt x="122" y="148"/>
                    </a:moveTo>
                    <a:lnTo>
                      <a:pt x="122" y="148"/>
                    </a:lnTo>
                    <a:lnTo>
                      <a:pt x="120" y="150"/>
                    </a:lnTo>
                    <a:lnTo>
                      <a:pt x="116" y="152"/>
                    </a:lnTo>
                    <a:lnTo>
                      <a:pt x="112" y="150"/>
                    </a:lnTo>
                    <a:lnTo>
                      <a:pt x="108" y="148"/>
                    </a:lnTo>
                    <a:lnTo>
                      <a:pt x="2" y="42"/>
                    </a:lnTo>
                    <a:lnTo>
                      <a:pt x="2" y="42"/>
                    </a:lnTo>
                    <a:lnTo>
                      <a:pt x="0" y="40"/>
                    </a:lnTo>
                    <a:lnTo>
                      <a:pt x="0" y="36"/>
                    </a:lnTo>
                    <a:lnTo>
                      <a:pt x="0" y="32"/>
                    </a:lnTo>
                    <a:lnTo>
                      <a:pt x="2" y="28"/>
                    </a:lnTo>
                    <a:lnTo>
                      <a:pt x="28" y="2"/>
                    </a:lnTo>
                    <a:lnTo>
                      <a:pt x="28" y="2"/>
                    </a:lnTo>
                    <a:lnTo>
                      <a:pt x="32" y="0"/>
                    </a:lnTo>
                    <a:lnTo>
                      <a:pt x="36" y="0"/>
                    </a:lnTo>
                    <a:lnTo>
                      <a:pt x="40" y="0"/>
                    </a:lnTo>
                    <a:lnTo>
                      <a:pt x="42" y="2"/>
                    </a:lnTo>
                    <a:lnTo>
                      <a:pt x="148" y="108"/>
                    </a:lnTo>
                    <a:lnTo>
                      <a:pt x="148" y="108"/>
                    </a:lnTo>
                    <a:lnTo>
                      <a:pt x="152" y="112"/>
                    </a:lnTo>
                    <a:lnTo>
                      <a:pt x="152" y="116"/>
                    </a:lnTo>
                    <a:lnTo>
                      <a:pt x="152" y="118"/>
                    </a:lnTo>
                    <a:lnTo>
                      <a:pt x="148" y="122"/>
                    </a:lnTo>
                    <a:lnTo>
                      <a:pt x="122" y="1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 name="Freeform 81"/>
              <p:cNvSpPr/>
              <p:nvPr/>
            </p:nvSpPr>
            <p:spPr bwMode="auto">
              <a:xfrm>
                <a:off x="2671763" y="3794125"/>
                <a:ext cx="428625" cy="384175"/>
              </a:xfrm>
              <a:custGeom>
                <a:avLst/>
                <a:gdLst>
                  <a:gd name="T0" fmla="*/ 168 w 270"/>
                  <a:gd name="T1" fmla="*/ 24 h 242"/>
                  <a:gd name="T2" fmla="*/ 136 w 270"/>
                  <a:gd name="T3" fmla="*/ 54 h 242"/>
                  <a:gd name="T4" fmla="*/ 134 w 270"/>
                  <a:gd name="T5" fmla="*/ 60 h 242"/>
                  <a:gd name="T6" fmla="*/ 124 w 270"/>
                  <a:gd name="T7" fmla="*/ 70 h 242"/>
                  <a:gd name="T8" fmla="*/ 118 w 270"/>
                  <a:gd name="T9" fmla="*/ 74 h 242"/>
                  <a:gd name="T10" fmla="*/ 106 w 270"/>
                  <a:gd name="T11" fmla="*/ 78 h 242"/>
                  <a:gd name="T12" fmla="*/ 92 w 270"/>
                  <a:gd name="T13" fmla="*/ 76 h 242"/>
                  <a:gd name="T14" fmla="*/ 84 w 270"/>
                  <a:gd name="T15" fmla="*/ 72 h 242"/>
                  <a:gd name="T16" fmla="*/ 78 w 270"/>
                  <a:gd name="T17" fmla="*/ 68 h 242"/>
                  <a:gd name="T18" fmla="*/ 70 w 270"/>
                  <a:gd name="T19" fmla="*/ 50 h 242"/>
                  <a:gd name="T20" fmla="*/ 70 w 270"/>
                  <a:gd name="T21" fmla="*/ 32 h 242"/>
                  <a:gd name="T22" fmla="*/ 4 w 270"/>
                  <a:gd name="T23" fmla="*/ 78 h 242"/>
                  <a:gd name="T24" fmla="*/ 2 w 270"/>
                  <a:gd name="T25" fmla="*/ 80 h 242"/>
                  <a:gd name="T26" fmla="*/ 2 w 270"/>
                  <a:gd name="T27" fmla="*/ 86 h 242"/>
                  <a:gd name="T28" fmla="*/ 10 w 270"/>
                  <a:gd name="T29" fmla="*/ 98 h 242"/>
                  <a:gd name="T30" fmla="*/ 26 w 270"/>
                  <a:gd name="T31" fmla="*/ 82 h 242"/>
                  <a:gd name="T32" fmla="*/ 42 w 270"/>
                  <a:gd name="T33" fmla="*/ 76 h 242"/>
                  <a:gd name="T34" fmla="*/ 60 w 270"/>
                  <a:gd name="T35" fmla="*/ 82 h 242"/>
                  <a:gd name="T36" fmla="*/ 66 w 270"/>
                  <a:gd name="T37" fmla="*/ 90 h 242"/>
                  <a:gd name="T38" fmla="*/ 66 w 270"/>
                  <a:gd name="T39" fmla="*/ 100 h 242"/>
                  <a:gd name="T40" fmla="*/ 84 w 270"/>
                  <a:gd name="T41" fmla="*/ 108 h 242"/>
                  <a:gd name="T42" fmla="*/ 90 w 270"/>
                  <a:gd name="T43" fmla="*/ 116 h 242"/>
                  <a:gd name="T44" fmla="*/ 92 w 270"/>
                  <a:gd name="T45" fmla="*/ 124 h 242"/>
                  <a:gd name="T46" fmla="*/ 108 w 270"/>
                  <a:gd name="T47" fmla="*/ 132 h 242"/>
                  <a:gd name="T48" fmla="*/ 114 w 270"/>
                  <a:gd name="T49" fmla="*/ 140 h 242"/>
                  <a:gd name="T50" fmla="*/ 116 w 270"/>
                  <a:gd name="T51" fmla="*/ 148 h 242"/>
                  <a:gd name="T52" fmla="*/ 132 w 270"/>
                  <a:gd name="T53" fmla="*/ 156 h 242"/>
                  <a:gd name="T54" fmla="*/ 138 w 270"/>
                  <a:gd name="T55" fmla="*/ 164 h 242"/>
                  <a:gd name="T56" fmla="*/ 138 w 270"/>
                  <a:gd name="T57" fmla="*/ 182 h 242"/>
                  <a:gd name="T58" fmla="*/ 118 w 270"/>
                  <a:gd name="T59" fmla="*/ 204 h 242"/>
                  <a:gd name="T60" fmla="*/ 150 w 270"/>
                  <a:gd name="T61" fmla="*/ 236 h 242"/>
                  <a:gd name="T62" fmla="*/ 162 w 270"/>
                  <a:gd name="T63" fmla="*/ 242 h 242"/>
                  <a:gd name="T64" fmla="*/ 172 w 270"/>
                  <a:gd name="T65" fmla="*/ 236 h 242"/>
                  <a:gd name="T66" fmla="*/ 176 w 270"/>
                  <a:gd name="T67" fmla="*/ 232 h 242"/>
                  <a:gd name="T68" fmla="*/ 176 w 270"/>
                  <a:gd name="T69" fmla="*/ 218 h 242"/>
                  <a:gd name="T70" fmla="*/ 148 w 270"/>
                  <a:gd name="T71" fmla="*/ 188 h 242"/>
                  <a:gd name="T72" fmla="*/ 146 w 270"/>
                  <a:gd name="T73" fmla="*/ 184 h 242"/>
                  <a:gd name="T74" fmla="*/ 148 w 270"/>
                  <a:gd name="T75" fmla="*/ 180 h 242"/>
                  <a:gd name="T76" fmla="*/ 156 w 270"/>
                  <a:gd name="T77" fmla="*/ 180 h 242"/>
                  <a:gd name="T78" fmla="*/ 180 w 270"/>
                  <a:gd name="T79" fmla="*/ 206 h 242"/>
                  <a:gd name="T80" fmla="*/ 192 w 270"/>
                  <a:gd name="T81" fmla="*/ 210 h 242"/>
                  <a:gd name="T82" fmla="*/ 204 w 270"/>
                  <a:gd name="T83" fmla="*/ 206 h 242"/>
                  <a:gd name="T84" fmla="*/ 208 w 270"/>
                  <a:gd name="T85" fmla="*/ 200 h 242"/>
                  <a:gd name="T86" fmla="*/ 208 w 270"/>
                  <a:gd name="T87" fmla="*/ 188 h 242"/>
                  <a:gd name="T88" fmla="*/ 178 w 270"/>
                  <a:gd name="T89" fmla="*/ 158 h 242"/>
                  <a:gd name="T90" fmla="*/ 176 w 270"/>
                  <a:gd name="T91" fmla="*/ 154 h 242"/>
                  <a:gd name="T92" fmla="*/ 178 w 270"/>
                  <a:gd name="T93" fmla="*/ 150 h 242"/>
                  <a:gd name="T94" fmla="*/ 186 w 270"/>
                  <a:gd name="T95" fmla="*/ 150 h 242"/>
                  <a:gd name="T96" fmla="*/ 212 w 270"/>
                  <a:gd name="T97" fmla="*/ 174 h 242"/>
                  <a:gd name="T98" fmla="*/ 224 w 270"/>
                  <a:gd name="T99" fmla="*/ 180 h 242"/>
                  <a:gd name="T100" fmla="*/ 234 w 270"/>
                  <a:gd name="T101" fmla="*/ 174 h 242"/>
                  <a:gd name="T102" fmla="*/ 238 w 270"/>
                  <a:gd name="T103" fmla="*/ 170 h 242"/>
                  <a:gd name="T104" fmla="*/ 238 w 270"/>
                  <a:gd name="T105" fmla="*/ 158 h 242"/>
                  <a:gd name="T106" fmla="*/ 210 w 270"/>
                  <a:gd name="T107" fmla="*/ 126 h 242"/>
                  <a:gd name="T108" fmla="*/ 208 w 270"/>
                  <a:gd name="T109" fmla="*/ 122 h 242"/>
                  <a:gd name="T110" fmla="*/ 210 w 270"/>
                  <a:gd name="T111" fmla="*/ 118 h 242"/>
                  <a:gd name="T112" fmla="*/ 218 w 270"/>
                  <a:gd name="T113" fmla="*/ 118 h 242"/>
                  <a:gd name="T114" fmla="*/ 242 w 270"/>
                  <a:gd name="T115" fmla="*/ 144 h 242"/>
                  <a:gd name="T116" fmla="*/ 254 w 270"/>
                  <a:gd name="T117" fmla="*/ 148 h 242"/>
                  <a:gd name="T118" fmla="*/ 266 w 270"/>
                  <a:gd name="T119" fmla="*/ 144 h 242"/>
                  <a:gd name="T120" fmla="*/ 270 w 270"/>
                  <a:gd name="T121" fmla="*/ 138 h 242"/>
                  <a:gd name="T122" fmla="*/ 270 w 270"/>
                  <a:gd name="T123" fmla="*/ 126 h 242"/>
                  <a:gd name="T124" fmla="*/ 266 w 270"/>
                  <a:gd name="T125"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42">
                    <a:moveTo>
                      <a:pt x="266" y="120"/>
                    </a:moveTo>
                    <a:lnTo>
                      <a:pt x="168" y="24"/>
                    </a:lnTo>
                    <a:lnTo>
                      <a:pt x="144" y="34"/>
                    </a:lnTo>
                    <a:lnTo>
                      <a:pt x="136" y="54"/>
                    </a:lnTo>
                    <a:lnTo>
                      <a:pt x="136" y="54"/>
                    </a:lnTo>
                    <a:lnTo>
                      <a:pt x="134" y="60"/>
                    </a:lnTo>
                    <a:lnTo>
                      <a:pt x="130" y="66"/>
                    </a:lnTo>
                    <a:lnTo>
                      <a:pt x="124" y="70"/>
                    </a:lnTo>
                    <a:lnTo>
                      <a:pt x="118" y="74"/>
                    </a:lnTo>
                    <a:lnTo>
                      <a:pt x="118" y="74"/>
                    </a:lnTo>
                    <a:lnTo>
                      <a:pt x="112" y="76"/>
                    </a:lnTo>
                    <a:lnTo>
                      <a:pt x="106" y="78"/>
                    </a:lnTo>
                    <a:lnTo>
                      <a:pt x="98" y="78"/>
                    </a:lnTo>
                    <a:lnTo>
                      <a:pt x="92" y="76"/>
                    </a:lnTo>
                    <a:lnTo>
                      <a:pt x="92" y="76"/>
                    </a:lnTo>
                    <a:lnTo>
                      <a:pt x="84" y="72"/>
                    </a:lnTo>
                    <a:lnTo>
                      <a:pt x="78" y="68"/>
                    </a:lnTo>
                    <a:lnTo>
                      <a:pt x="78" y="68"/>
                    </a:lnTo>
                    <a:lnTo>
                      <a:pt x="72" y="60"/>
                    </a:lnTo>
                    <a:lnTo>
                      <a:pt x="70" y="50"/>
                    </a:lnTo>
                    <a:lnTo>
                      <a:pt x="68" y="42"/>
                    </a:lnTo>
                    <a:lnTo>
                      <a:pt x="70" y="32"/>
                    </a:lnTo>
                    <a:lnTo>
                      <a:pt x="82" y="0"/>
                    </a:lnTo>
                    <a:lnTo>
                      <a:pt x="4" y="78"/>
                    </a:lnTo>
                    <a:lnTo>
                      <a:pt x="4" y="78"/>
                    </a:lnTo>
                    <a:lnTo>
                      <a:pt x="2" y="80"/>
                    </a:lnTo>
                    <a:lnTo>
                      <a:pt x="0" y="84"/>
                    </a:lnTo>
                    <a:lnTo>
                      <a:pt x="2" y="86"/>
                    </a:lnTo>
                    <a:lnTo>
                      <a:pt x="4" y="90"/>
                    </a:lnTo>
                    <a:lnTo>
                      <a:pt x="10" y="98"/>
                    </a:lnTo>
                    <a:lnTo>
                      <a:pt x="26" y="82"/>
                    </a:lnTo>
                    <a:lnTo>
                      <a:pt x="26" y="82"/>
                    </a:lnTo>
                    <a:lnTo>
                      <a:pt x="34" y="78"/>
                    </a:lnTo>
                    <a:lnTo>
                      <a:pt x="42" y="76"/>
                    </a:lnTo>
                    <a:lnTo>
                      <a:pt x="52" y="78"/>
                    </a:lnTo>
                    <a:lnTo>
                      <a:pt x="60" y="82"/>
                    </a:lnTo>
                    <a:lnTo>
                      <a:pt x="60" y="82"/>
                    </a:lnTo>
                    <a:lnTo>
                      <a:pt x="66" y="90"/>
                    </a:lnTo>
                    <a:lnTo>
                      <a:pt x="66" y="100"/>
                    </a:lnTo>
                    <a:lnTo>
                      <a:pt x="66" y="100"/>
                    </a:lnTo>
                    <a:lnTo>
                      <a:pt x="76" y="102"/>
                    </a:lnTo>
                    <a:lnTo>
                      <a:pt x="84" y="108"/>
                    </a:lnTo>
                    <a:lnTo>
                      <a:pt x="84" y="108"/>
                    </a:lnTo>
                    <a:lnTo>
                      <a:pt x="90" y="116"/>
                    </a:lnTo>
                    <a:lnTo>
                      <a:pt x="92" y="124"/>
                    </a:lnTo>
                    <a:lnTo>
                      <a:pt x="92" y="124"/>
                    </a:lnTo>
                    <a:lnTo>
                      <a:pt x="100" y="126"/>
                    </a:lnTo>
                    <a:lnTo>
                      <a:pt x="108" y="132"/>
                    </a:lnTo>
                    <a:lnTo>
                      <a:pt x="108" y="132"/>
                    </a:lnTo>
                    <a:lnTo>
                      <a:pt x="114" y="140"/>
                    </a:lnTo>
                    <a:lnTo>
                      <a:pt x="116" y="148"/>
                    </a:lnTo>
                    <a:lnTo>
                      <a:pt x="116" y="148"/>
                    </a:lnTo>
                    <a:lnTo>
                      <a:pt x="124" y="150"/>
                    </a:lnTo>
                    <a:lnTo>
                      <a:pt x="132" y="156"/>
                    </a:lnTo>
                    <a:lnTo>
                      <a:pt x="132" y="156"/>
                    </a:lnTo>
                    <a:lnTo>
                      <a:pt x="138" y="164"/>
                    </a:lnTo>
                    <a:lnTo>
                      <a:pt x="140" y="174"/>
                    </a:lnTo>
                    <a:lnTo>
                      <a:pt x="138" y="182"/>
                    </a:lnTo>
                    <a:lnTo>
                      <a:pt x="132" y="190"/>
                    </a:lnTo>
                    <a:lnTo>
                      <a:pt x="118" y="204"/>
                    </a:lnTo>
                    <a:lnTo>
                      <a:pt x="150" y="236"/>
                    </a:lnTo>
                    <a:lnTo>
                      <a:pt x="150" y="236"/>
                    </a:lnTo>
                    <a:lnTo>
                      <a:pt x="156" y="240"/>
                    </a:lnTo>
                    <a:lnTo>
                      <a:pt x="162" y="242"/>
                    </a:lnTo>
                    <a:lnTo>
                      <a:pt x="168" y="240"/>
                    </a:lnTo>
                    <a:lnTo>
                      <a:pt x="172" y="236"/>
                    </a:lnTo>
                    <a:lnTo>
                      <a:pt x="172" y="236"/>
                    </a:lnTo>
                    <a:lnTo>
                      <a:pt x="176" y="232"/>
                    </a:lnTo>
                    <a:lnTo>
                      <a:pt x="178" y="224"/>
                    </a:lnTo>
                    <a:lnTo>
                      <a:pt x="176" y="218"/>
                    </a:lnTo>
                    <a:lnTo>
                      <a:pt x="172" y="214"/>
                    </a:lnTo>
                    <a:lnTo>
                      <a:pt x="148" y="188"/>
                    </a:lnTo>
                    <a:lnTo>
                      <a:pt x="148" y="188"/>
                    </a:lnTo>
                    <a:lnTo>
                      <a:pt x="146" y="184"/>
                    </a:lnTo>
                    <a:lnTo>
                      <a:pt x="148" y="180"/>
                    </a:lnTo>
                    <a:lnTo>
                      <a:pt x="148" y="180"/>
                    </a:lnTo>
                    <a:lnTo>
                      <a:pt x="152" y="178"/>
                    </a:lnTo>
                    <a:lnTo>
                      <a:pt x="156" y="180"/>
                    </a:lnTo>
                    <a:lnTo>
                      <a:pt x="180" y="206"/>
                    </a:lnTo>
                    <a:lnTo>
                      <a:pt x="180" y="206"/>
                    </a:lnTo>
                    <a:lnTo>
                      <a:pt x="186" y="210"/>
                    </a:lnTo>
                    <a:lnTo>
                      <a:pt x="192" y="210"/>
                    </a:lnTo>
                    <a:lnTo>
                      <a:pt x="198" y="210"/>
                    </a:lnTo>
                    <a:lnTo>
                      <a:pt x="204" y="206"/>
                    </a:lnTo>
                    <a:lnTo>
                      <a:pt x="204" y="206"/>
                    </a:lnTo>
                    <a:lnTo>
                      <a:pt x="208" y="200"/>
                    </a:lnTo>
                    <a:lnTo>
                      <a:pt x="208" y="194"/>
                    </a:lnTo>
                    <a:lnTo>
                      <a:pt x="208" y="188"/>
                    </a:lnTo>
                    <a:lnTo>
                      <a:pt x="204" y="182"/>
                    </a:lnTo>
                    <a:lnTo>
                      <a:pt x="178" y="158"/>
                    </a:lnTo>
                    <a:lnTo>
                      <a:pt x="178" y="158"/>
                    </a:lnTo>
                    <a:lnTo>
                      <a:pt x="176" y="154"/>
                    </a:lnTo>
                    <a:lnTo>
                      <a:pt x="178" y="150"/>
                    </a:lnTo>
                    <a:lnTo>
                      <a:pt x="178" y="150"/>
                    </a:lnTo>
                    <a:lnTo>
                      <a:pt x="182" y="148"/>
                    </a:lnTo>
                    <a:lnTo>
                      <a:pt x="186" y="150"/>
                    </a:lnTo>
                    <a:lnTo>
                      <a:pt x="212" y="174"/>
                    </a:lnTo>
                    <a:lnTo>
                      <a:pt x="212" y="174"/>
                    </a:lnTo>
                    <a:lnTo>
                      <a:pt x="218" y="178"/>
                    </a:lnTo>
                    <a:lnTo>
                      <a:pt x="224" y="180"/>
                    </a:lnTo>
                    <a:lnTo>
                      <a:pt x="230" y="178"/>
                    </a:lnTo>
                    <a:lnTo>
                      <a:pt x="234" y="174"/>
                    </a:lnTo>
                    <a:lnTo>
                      <a:pt x="234" y="174"/>
                    </a:lnTo>
                    <a:lnTo>
                      <a:pt x="238" y="170"/>
                    </a:lnTo>
                    <a:lnTo>
                      <a:pt x="240" y="164"/>
                    </a:lnTo>
                    <a:lnTo>
                      <a:pt x="238" y="158"/>
                    </a:lnTo>
                    <a:lnTo>
                      <a:pt x="234" y="152"/>
                    </a:lnTo>
                    <a:lnTo>
                      <a:pt x="210" y="126"/>
                    </a:lnTo>
                    <a:lnTo>
                      <a:pt x="210" y="126"/>
                    </a:lnTo>
                    <a:lnTo>
                      <a:pt x="208" y="122"/>
                    </a:lnTo>
                    <a:lnTo>
                      <a:pt x="210" y="118"/>
                    </a:lnTo>
                    <a:lnTo>
                      <a:pt x="210" y="118"/>
                    </a:lnTo>
                    <a:lnTo>
                      <a:pt x="214" y="116"/>
                    </a:lnTo>
                    <a:lnTo>
                      <a:pt x="218" y="118"/>
                    </a:lnTo>
                    <a:lnTo>
                      <a:pt x="242" y="144"/>
                    </a:lnTo>
                    <a:lnTo>
                      <a:pt x="242" y="144"/>
                    </a:lnTo>
                    <a:lnTo>
                      <a:pt x="248" y="148"/>
                    </a:lnTo>
                    <a:lnTo>
                      <a:pt x="254" y="148"/>
                    </a:lnTo>
                    <a:lnTo>
                      <a:pt x="260" y="148"/>
                    </a:lnTo>
                    <a:lnTo>
                      <a:pt x="266" y="144"/>
                    </a:lnTo>
                    <a:lnTo>
                      <a:pt x="266" y="144"/>
                    </a:lnTo>
                    <a:lnTo>
                      <a:pt x="270" y="138"/>
                    </a:lnTo>
                    <a:lnTo>
                      <a:pt x="270" y="132"/>
                    </a:lnTo>
                    <a:lnTo>
                      <a:pt x="270" y="126"/>
                    </a:lnTo>
                    <a:lnTo>
                      <a:pt x="266" y="120"/>
                    </a:lnTo>
                    <a:lnTo>
                      <a:pt x="266"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 name="Freeform 82"/>
              <p:cNvSpPr/>
              <p:nvPr/>
            </p:nvSpPr>
            <p:spPr bwMode="auto">
              <a:xfrm>
                <a:off x="2570163" y="3663950"/>
                <a:ext cx="260350" cy="260350"/>
              </a:xfrm>
              <a:custGeom>
                <a:avLst/>
                <a:gdLst>
                  <a:gd name="T0" fmla="*/ 160 w 164"/>
                  <a:gd name="T1" fmla="*/ 32 h 164"/>
                  <a:gd name="T2" fmla="*/ 160 w 164"/>
                  <a:gd name="T3" fmla="*/ 32 h 164"/>
                  <a:gd name="T4" fmla="*/ 162 w 164"/>
                  <a:gd name="T5" fmla="*/ 34 h 164"/>
                  <a:gd name="T6" fmla="*/ 164 w 164"/>
                  <a:gd name="T7" fmla="*/ 38 h 164"/>
                  <a:gd name="T8" fmla="*/ 162 w 164"/>
                  <a:gd name="T9" fmla="*/ 42 h 164"/>
                  <a:gd name="T10" fmla="*/ 160 w 164"/>
                  <a:gd name="T11" fmla="*/ 46 h 164"/>
                  <a:gd name="T12" fmla="*/ 44 w 164"/>
                  <a:gd name="T13" fmla="*/ 162 h 164"/>
                  <a:gd name="T14" fmla="*/ 44 w 164"/>
                  <a:gd name="T15" fmla="*/ 162 h 164"/>
                  <a:gd name="T16" fmla="*/ 42 w 164"/>
                  <a:gd name="T17" fmla="*/ 164 h 164"/>
                  <a:gd name="T18" fmla="*/ 38 w 164"/>
                  <a:gd name="T19" fmla="*/ 164 h 164"/>
                  <a:gd name="T20" fmla="*/ 34 w 164"/>
                  <a:gd name="T21" fmla="*/ 164 h 164"/>
                  <a:gd name="T22" fmla="*/ 30 w 164"/>
                  <a:gd name="T23" fmla="*/ 162 h 164"/>
                  <a:gd name="T24" fmla="*/ 2 w 164"/>
                  <a:gd name="T25" fmla="*/ 132 h 164"/>
                  <a:gd name="T26" fmla="*/ 2 w 164"/>
                  <a:gd name="T27" fmla="*/ 132 h 164"/>
                  <a:gd name="T28" fmla="*/ 0 w 164"/>
                  <a:gd name="T29" fmla="*/ 130 h 164"/>
                  <a:gd name="T30" fmla="*/ 0 w 164"/>
                  <a:gd name="T31" fmla="*/ 126 h 164"/>
                  <a:gd name="T32" fmla="*/ 0 w 164"/>
                  <a:gd name="T33" fmla="*/ 122 h 164"/>
                  <a:gd name="T34" fmla="*/ 2 w 164"/>
                  <a:gd name="T35" fmla="*/ 118 h 164"/>
                  <a:gd name="T36" fmla="*/ 118 w 164"/>
                  <a:gd name="T37" fmla="*/ 2 h 164"/>
                  <a:gd name="T38" fmla="*/ 118 w 164"/>
                  <a:gd name="T39" fmla="*/ 2 h 164"/>
                  <a:gd name="T40" fmla="*/ 122 w 164"/>
                  <a:gd name="T41" fmla="*/ 0 h 164"/>
                  <a:gd name="T42" fmla="*/ 124 w 164"/>
                  <a:gd name="T43" fmla="*/ 0 h 164"/>
                  <a:gd name="T44" fmla="*/ 128 w 164"/>
                  <a:gd name="T45" fmla="*/ 0 h 164"/>
                  <a:gd name="T46" fmla="*/ 132 w 164"/>
                  <a:gd name="T47" fmla="*/ 2 h 164"/>
                  <a:gd name="T48" fmla="*/ 160 w 164"/>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4">
                    <a:moveTo>
                      <a:pt x="160" y="32"/>
                    </a:moveTo>
                    <a:lnTo>
                      <a:pt x="160" y="32"/>
                    </a:lnTo>
                    <a:lnTo>
                      <a:pt x="162" y="34"/>
                    </a:lnTo>
                    <a:lnTo>
                      <a:pt x="164" y="38"/>
                    </a:lnTo>
                    <a:lnTo>
                      <a:pt x="162" y="42"/>
                    </a:lnTo>
                    <a:lnTo>
                      <a:pt x="160" y="46"/>
                    </a:lnTo>
                    <a:lnTo>
                      <a:pt x="44" y="162"/>
                    </a:lnTo>
                    <a:lnTo>
                      <a:pt x="44" y="162"/>
                    </a:lnTo>
                    <a:lnTo>
                      <a:pt x="42" y="164"/>
                    </a:lnTo>
                    <a:lnTo>
                      <a:pt x="38" y="164"/>
                    </a:lnTo>
                    <a:lnTo>
                      <a:pt x="34" y="164"/>
                    </a:lnTo>
                    <a:lnTo>
                      <a:pt x="30" y="162"/>
                    </a:lnTo>
                    <a:lnTo>
                      <a:pt x="2" y="132"/>
                    </a:lnTo>
                    <a:lnTo>
                      <a:pt x="2" y="132"/>
                    </a:lnTo>
                    <a:lnTo>
                      <a:pt x="0" y="130"/>
                    </a:lnTo>
                    <a:lnTo>
                      <a:pt x="0" y="126"/>
                    </a:lnTo>
                    <a:lnTo>
                      <a:pt x="0" y="122"/>
                    </a:lnTo>
                    <a:lnTo>
                      <a:pt x="2" y="118"/>
                    </a:lnTo>
                    <a:lnTo>
                      <a:pt x="118" y="2"/>
                    </a:lnTo>
                    <a:lnTo>
                      <a:pt x="118" y="2"/>
                    </a:lnTo>
                    <a:lnTo>
                      <a:pt x="122" y="0"/>
                    </a:lnTo>
                    <a:lnTo>
                      <a:pt x="124" y="0"/>
                    </a:lnTo>
                    <a:lnTo>
                      <a:pt x="128" y="0"/>
                    </a:lnTo>
                    <a:lnTo>
                      <a:pt x="132" y="2"/>
                    </a:lnTo>
                    <a:lnTo>
                      <a:pt x="160"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 name="Freeform 83"/>
              <p:cNvSpPr>
                <a:spLocks noEditPoints="1"/>
              </p:cNvSpPr>
              <p:nvPr/>
            </p:nvSpPr>
            <p:spPr bwMode="auto">
              <a:xfrm>
                <a:off x="2687638" y="3724275"/>
                <a:ext cx="406400" cy="396875"/>
              </a:xfrm>
              <a:custGeom>
                <a:avLst/>
                <a:gdLst>
                  <a:gd name="T0" fmla="*/ 186 w 256"/>
                  <a:gd name="T1" fmla="*/ 8 h 250"/>
                  <a:gd name="T2" fmla="*/ 166 w 256"/>
                  <a:gd name="T3" fmla="*/ 0 h 250"/>
                  <a:gd name="T4" fmla="*/ 100 w 256"/>
                  <a:gd name="T5" fmla="*/ 30 h 250"/>
                  <a:gd name="T6" fmla="*/ 86 w 256"/>
                  <a:gd name="T7" fmla="*/ 44 h 250"/>
                  <a:gd name="T8" fmla="*/ 72 w 256"/>
                  <a:gd name="T9" fmla="*/ 86 h 250"/>
                  <a:gd name="T10" fmla="*/ 80 w 256"/>
                  <a:gd name="T11" fmla="*/ 104 h 250"/>
                  <a:gd name="T12" fmla="*/ 88 w 256"/>
                  <a:gd name="T13" fmla="*/ 108 h 250"/>
                  <a:gd name="T14" fmla="*/ 112 w 256"/>
                  <a:gd name="T15" fmla="*/ 102 h 250"/>
                  <a:gd name="T16" fmla="*/ 162 w 256"/>
                  <a:gd name="T17" fmla="*/ 56 h 250"/>
                  <a:gd name="T18" fmla="*/ 250 w 256"/>
                  <a:gd name="T19" fmla="*/ 106 h 250"/>
                  <a:gd name="T20" fmla="*/ 254 w 256"/>
                  <a:gd name="T21" fmla="*/ 78 h 250"/>
                  <a:gd name="T22" fmla="*/ 42 w 256"/>
                  <a:gd name="T23" fmla="*/ 136 h 250"/>
                  <a:gd name="T24" fmla="*/ 32 w 256"/>
                  <a:gd name="T25" fmla="*/ 132 h 250"/>
                  <a:gd name="T26" fmla="*/ 4 w 256"/>
                  <a:gd name="T27" fmla="*/ 156 h 250"/>
                  <a:gd name="T28" fmla="*/ 0 w 256"/>
                  <a:gd name="T29" fmla="*/ 164 h 250"/>
                  <a:gd name="T30" fmla="*/ 4 w 256"/>
                  <a:gd name="T31" fmla="*/ 174 h 250"/>
                  <a:gd name="T32" fmla="*/ 18 w 256"/>
                  <a:gd name="T33" fmla="*/ 176 h 250"/>
                  <a:gd name="T34" fmla="*/ 42 w 256"/>
                  <a:gd name="T35" fmla="*/ 154 h 250"/>
                  <a:gd name="T36" fmla="*/ 44 w 256"/>
                  <a:gd name="T37" fmla="*/ 140 h 250"/>
                  <a:gd name="T38" fmla="*/ 66 w 256"/>
                  <a:gd name="T39" fmla="*/ 160 h 250"/>
                  <a:gd name="T40" fmla="*/ 56 w 256"/>
                  <a:gd name="T41" fmla="*/ 156 h 250"/>
                  <a:gd name="T42" fmla="*/ 28 w 256"/>
                  <a:gd name="T43" fmla="*/ 180 h 250"/>
                  <a:gd name="T44" fmla="*/ 24 w 256"/>
                  <a:gd name="T45" fmla="*/ 188 h 250"/>
                  <a:gd name="T46" fmla="*/ 28 w 256"/>
                  <a:gd name="T47" fmla="*/ 198 h 250"/>
                  <a:gd name="T48" fmla="*/ 42 w 256"/>
                  <a:gd name="T49" fmla="*/ 200 h 250"/>
                  <a:gd name="T50" fmla="*/ 66 w 256"/>
                  <a:gd name="T51" fmla="*/ 178 h 250"/>
                  <a:gd name="T52" fmla="*/ 68 w 256"/>
                  <a:gd name="T53" fmla="*/ 164 h 250"/>
                  <a:gd name="T54" fmla="*/ 96 w 256"/>
                  <a:gd name="T55" fmla="*/ 208 h 250"/>
                  <a:gd name="T56" fmla="*/ 74 w 256"/>
                  <a:gd name="T57" fmla="*/ 232 h 250"/>
                  <a:gd name="T58" fmla="*/ 76 w 256"/>
                  <a:gd name="T59" fmla="*/ 246 h 250"/>
                  <a:gd name="T60" fmla="*/ 86 w 256"/>
                  <a:gd name="T61" fmla="*/ 250 h 250"/>
                  <a:gd name="T62" fmla="*/ 114 w 256"/>
                  <a:gd name="T63" fmla="*/ 226 h 250"/>
                  <a:gd name="T64" fmla="*/ 118 w 256"/>
                  <a:gd name="T65" fmla="*/ 218 h 250"/>
                  <a:gd name="T66" fmla="*/ 114 w 256"/>
                  <a:gd name="T67" fmla="*/ 208 h 250"/>
                  <a:gd name="T68" fmla="*/ 100 w 256"/>
                  <a:gd name="T69" fmla="*/ 206 h 250"/>
                  <a:gd name="T70" fmla="*/ 90 w 256"/>
                  <a:gd name="T71" fmla="*/ 184 h 250"/>
                  <a:gd name="T72" fmla="*/ 82 w 256"/>
                  <a:gd name="T73" fmla="*/ 180 h 250"/>
                  <a:gd name="T74" fmla="*/ 52 w 256"/>
                  <a:gd name="T75" fmla="*/ 204 h 250"/>
                  <a:gd name="T76" fmla="*/ 48 w 256"/>
                  <a:gd name="T77" fmla="*/ 212 h 250"/>
                  <a:gd name="T78" fmla="*/ 52 w 256"/>
                  <a:gd name="T79" fmla="*/ 222 h 250"/>
                  <a:gd name="T80" fmla="*/ 66 w 256"/>
                  <a:gd name="T81" fmla="*/ 224 h 250"/>
                  <a:gd name="T82" fmla="*/ 90 w 256"/>
                  <a:gd name="T83" fmla="*/ 202 h 250"/>
                  <a:gd name="T84" fmla="*/ 92 w 256"/>
                  <a:gd name="T85" fmla="*/ 18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0">
                    <a:moveTo>
                      <a:pt x="250" y="70"/>
                    </a:moveTo>
                    <a:lnTo>
                      <a:pt x="186" y="8"/>
                    </a:lnTo>
                    <a:lnTo>
                      <a:pt x="186" y="8"/>
                    </a:lnTo>
                    <a:lnTo>
                      <a:pt x="180" y="4"/>
                    </a:lnTo>
                    <a:lnTo>
                      <a:pt x="174" y="0"/>
                    </a:lnTo>
                    <a:lnTo>
                      <a:pt x="166" y="0"/>
                    </a:lnTo>
                    <a:lnTo>
                      <a:pt x="158" y="4"/>
                    </a:lnTo>
                    <a:lnTo>
                      <a:pt x="158" y="4"/>
                    </a:lnTo>
                    <a:lnTo>
                      <a:pt x="100" y="30"/>
                    </a:lnTo>
                    <a:lnTo>
                      <a:pt x="100" y="30"/>
                    </a:lnTo>
                    <a:lnTo>
                      <a:pt x="92" y="36"/>
                    </a:lnTo>
                    <a:lnTo>
                      <a:pt x="86" y="44"/>
                    </a:lnTo>
                    <a:lnTo>
                      <a:pt x="74" y="80"/>
                    </a:lnTo>
                    <a:lnTo>
                      <a:pt x="74" y="80"/>
                    </a:lnTo>
                    <a:lnTo>
                      <a:pt x="72" y="86"/>
                    </a:lnTo>
                    <a:lnTo>
                      <a:pt x="74" y="92"/>
                    </a:lnTo>
                    <a:lnTo>
                      <a:pt x="76" y="98"/>
                    </a:lnTo>
                    <a:lnTo>
                      <a:pt x="80" y="104"/>
                    </a:lnTo>
                    <a:lnTo>
                      <a:pt x="80" y="104"/>
                    </a:lnTo>
                    <a:lnTo>
                      <a:pt x="88" y="108"/>
                    </a:lnTo>
                    <a:lnTo>
                      <a:pt x="88" y="108"/>
                    </a:lnTo>
                    <a:lnTo>
                      <a:pt x="96" y="110"/>
                    </a:lnTo>
                    <a:lnTo>
                      <a:pt x="104" y="108"/>
                    </a:lnTo>
                    <a:lnTo>
                      <a:pt x="112" y="102"/>
                    </a:lnTo>
                    <a:lnTo>
                      <a:pt x="116" y="94"/>
                    </a:lnTo>
                    <a:lnTo>
                      <a:pt x="126" y="68"/>
                    </a:lnTo>
                    <a:lnTo>
                      <a:pt x="162" y="56"/>
                    </a:lnTo>
                    <a:lnTo>
                      <a:pt x="232" y="124"/>
                    </a:lnTo>
                    <a:lnTo>
                      <a:pt x="250" y="106"/>
                    </a:lnTo>
                    <a:lnTo>
                      <a:pt x="250" y="106"/>
                    </a:lnTo>
                    <a:lnTo>
                      <a:pt x="254" y="98"/>
                    </a:lnTo>
                    <a:lnTo>
                      <a:pt x="256" y="88"/>
                    </a:lnTo>
                    <a:lnTo>
                      <a:pt x="254" y="78"/>
                    </a:lnTo>
                    <a:lnTo>
                      <a:pt x="250" y="70"/>
                    </a:lnTo>
                    <a:lnTo>
                      <a:pt x="250" y="70"/>
                    </a:lnTo>
                    <a:close/>
                    <a:moveTo>
                      <a:pt x="42" y="136"/>
                    </a:moveTo>
                    <a:lnTo>
                      <a:pt x="42" y="136"/>
                    </a:lnTo>
                    <a:lnTo>
                      <a:pt x="38" y="132"/>
                    </a:lnTo>
                    <a:lnTo>
                      <a:pt x="32" y="132"/>
                    </a:lnTo>
                    <a:lnTo>
                      <a:pt x="28" y="132"/>
                    </a:lnTo>
                    <a:lnTo>
                      <a:pt x="24" y="136"/>
                    </a:lnTo>
                    <a:lnTo>
                      <a:pt x="4" y="156"/>
                    </a:lnTo>
                    <a:lnTo>
                      <a:pt x="4" y="156"/>
                    </a:lnTo>
                    <a:lnTo>
                      <a:pt x="0" y="160"/>
                    </a:lnTo>
                    <a:lnTo>
                      <a:pt x="0" y="164"/>
                    </a:lnTo>
                    <a:lnTo>
                      <a:pt x="0" y="170"/>
                    </a:lnTo>
                    <a:lnTo>
                      <a:pt x="4" y="174"/>
                    </a:lnTo>
                    <a:lnTo>
                      <a:pt x="4" y="174"/>
                    </a:lnTo>
                    <a:lnTo>
                      <a:pt x="8" y="176"/>
                    </a:lnTo>
                    <a:lnTo>
                      <a:pt x="12" y="178"/>
                    </a:lnTo>
                    <a:lnTo>
                      <a:pt x="18" y="176"/>
                    </a:lnTo>
                    <a:lnTo>
                      <a:pt x="22" y="174"/>
                    </a:lnTo>
                    <a:lnTo>
                      <a:pt x="42" y="154"/>
                    </a:lnTo>
                    <a:lnTo>
                      <a:pt x="42" y="154"/>
                    </a:lnTo>
                    <a:lnTo>
                      <a:pt x="44" y="150"/>
                    </a:lnTo>
                    <a:lnTo>
                      <a:pt x="46" y="144"/>
                    </a:lnTo>
                    <a:lnTo>
                      <a:pt x="44" y="140"/>
                    </a:lnTo>
                    <a:lnTo>
                      <a:pt x="42" y="136"/>
                    </a:lnTo>
                    <a:lnTo>
                      <a:pt x="42" y="136"/>
                    </a:lnTo>
                    <a:close/>
                    <a:moveTo>
                      <a:pt x="66" y="160"/>
                    </a:moveTo>
                    <a:lnTo>
                      <a:pt x="66" y="160"/>
                    </a:lnTo>
                    <a:lnTo>
                      <a:pt x="62" y="156"/>
                    </a:lnTo>
                    <a:lnTo>
                      <a:pt x="56" y="156"/>
                    </a:lnTo>
                    <a:lnTo>
                      <a:pt x="52" y="156"/>
                    </a:lnTo>
                    <a:lnTo>
                      <a:pt x="48" y="160"/>
                    </a:lnTo>
                    <a:lnTo>
                      <a:pt x="28" y="180"/>
                    </a:lnTo>
                    <a:lnTo>
                      <a:pt x="28" y="180"/>
                    </a:lnTo>
                    <a:lnTo>
                      <a:pt x="24" y="184"/>
                    </a:lnTo>
                    <a:lnTo>
                      <a:pt x="24" y="188"/>
                    </a:lnTo>
                    <a:lnTo>
                      <a:pt x="24" y="194"/>
                    </a:lnTo>
                    <a:lnTo>
                      <a:pt x="28" y="198"/>
                    </a:lnTo>
                    <a:lnTo>
                      <a:pt x="28" y="198"/>
                    </a:lnTo>
                    <a:lnTo>
                      <a:pt x="32" y="200"/>
                    </a:lnTo>
                    <a:lnTo>
                      <a:pt x="36" y="202"/>
                    </a:lnTo>
                    <a:lnTo>
                      <a:pt x="42" y="200"/>
                    </a:lnTo>
                    <a:lnTo>
                      <a:pt x="46" y="198"/>
                    </a:lnTo>
                    <a:lnTo>
                      <a:pt x="66" y="178"/>
                    </a:lnTo>
                    <a:lnTo>
                      <a:pt x="66" y="178"/>
                    </a:lnTo>
                    <a:lnTo>
                      <a:pt x="68" y="174"/>
                    </a:lnTo>
                    <a:lnTo>
                      <a:pt x="70" y="168"/>
                    </a:lnTo>
                    <a:lnTo>
                      <a:pt x="68" y="164"/>
                    </a:lnTo>
                    <a:lnTo>
                      <a:pt x="66" y="160"/>
                    </a:lnTo>
                    <a:lnTo>
                      <a:pt x="66" y="160"/>
                    </a:lnTo>
                    <a:close/>
                    <a:moveTo>
                      <a:pt x="96" y="208"/>
                    </a:moveTo>
                    <a:lnTo>
                      <a:pt x="76" y="228"/>
                    </a:lnTo>
                    <a:lnTo>
                      <a:pt x="76" y="228"/>
                    </a:lnTo>
                    <a:lnTo>
                      <a:pt x="74" y="232"/>
                    </a:lnTo>
                    <a:lnTo>
                      <a:pt x="72" y="238"/>
                    </a:lnTo>
                    <a:lnTo>
                      <a:pt x="74" y="242"/>
                    </a:lnTo>
                    <a:lnTo>
                      <a:pt x="76" y="246"/>
                    </a:lnTo>
                    <a:lnTo>
                      <a:pt x="76" y="246"/>
                    </a:lnTo>
                    <a:lnTo>
                      <a:pt x="80" y="250"/>
                    </a:lnTo>
                    <a:lnTo>
                      <a:pt x="86" y="250"/>
                    </a:lnTo>
                    <a:lnTo>
                      <a:pt x="90" y="250"/>
                    </a:lnTo>
                    <a:lnTo>
                      <a:pt x="94" y="246"/>
                    </a:lnTo>
                    <a:lnTo>
                      <a:pt x="114" y="226"/>
                    </a:lnTo>
                    <a:lnTo>
                      <a:pt x="114" y="226"/>
                    </a:lnTo>
                    <a:lnTo>
                      <a:pt x="118" y="222"/>
                    </a:lnTo>
                    <a:lnTo>
                      <a:pt x="118" y="218"/>
                    </a:lnTo>
                    <a:lnTo>
                      <a:pt x="118" y="212"/>
                    </a:lnTo>
                    <a:lnTo>
                      <a:pt x="114" y="208"/>
                    </a:lnTo>
                    <a:lnTo>
                      <a:pt x="114" y="208"/>
                    </a:lnTo>
                    <a:lnTo>
                      <a:pt x="110" y="206"/>
                    </a:lnTo>
                    <a:lnTo>
                      <a:pt x="106" y="204"/>
                    </a:lnTo>
                    <a:lnTo>
                      <a:pt x="100" y="206"/>
                    </a:lnTo>
                    <a:lnTo>
                      <a:pt x="96" y="208"/>
                    </a:lnTo>
                    <a:lnTo>
                      <a:pt x="96" y="208"/>
                    </a:lnTo>
                    <a:close/>
                    <a:moveTo>
                      <a:pt x="90" y="184"/>
                    </a:moveTo>
                    <a:lnTo>
                      <a:pt x="90" y="184"/>
                    </a:lnTo>
                    <a:lnTo>
                      <a:pt x="86" y="180"/>
                    </a:lnTo>
                    <a:lnTo>
                      <a:pt x="82" y="180"/>
                    </a:lnTo>
                    <a:lnTo>
                      <a:pt x="76" y="180"/>
                    </a:lnTo>
                    <a:lnTo>
                      <a:pt x="72" y="184"/>
                    </a:lnTo>
                    <a:lnTo>
                      <a:pt x="52" y="204"/>
                    </a:lnTo>
                    <a:lnTo>
                      <a:pt x="52" y="204"/>
                    </a:lnTo>
                    <a:lnTo>
                      <a:pt x="50" y="208"/>
                    </a:lnTo>
                    <a:lnTo>
                      <a:pt x="48" y="212"/>
                    </a:lnTo>
                    <a:lnTo>
                      <a:pt x="50" y="218"/>
                    </a:lnTo>
                    <a:lnTo>
                      <a:pt x="52" y="222"/>
                    </a:lnTo>
                    <a:lnTo>
                      <a:pt x="52" y="222"/>
                    </a:lnTo>
                    <a:lnTo>
                      <a:pt x="56" y="224"/>
                    </a:lnTo>
                    <a:lnTo>
                      <a:pt x="60" y="226"/>
                    </a:lnTo>
                    <a:lnTo>
                      <a:pt x="66" y="224"/>
                    </a:lnTo>
                    <a:lnTo>
                      <a:pt x="70" y="222"/>
                    </a:lnTo>
                    <a:lnTo>
                      <a:pt x="90" y="202"/>
                    </a:lnTo>
                    <a:lnTo>
                      <a:pt x="90" y="202"/>
                    </a:lnTo>
                    <a:lnTo>
                      <a:pt x="92" y="198"/>
                    </a:lnTo>
                    <a:lnTo>
                      <a:pt x="94" y="192"/>
                    </a:lnTo>
                    <a:lnTo>
                      <a:pt x="92" y="188"/>
                    </a:lnTo>
                    <a:lnTo>
                      <a:pt x="90" y="184"/>
                    </a:lnTo>
                    <a:lnTo>
                      <a:pt x="90" y="18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34" name="组合 133"/>
          <p:cNvGrpSpPr/>
          <p:nvPr/>
        </p:nvGrpSpPr>
        <p:grpSpPr>
          <a:xfrm>
            <a:off x="6873856" y="1823743"/>
            <a:ext cx="1935041" cy="1935032"/>
            <a:chOff x="4641550" y="3027270"/>
            <a:chExt cx="587801" cy="587801"/>
          </a:xfrm>
        </p:grpSpPr>
        <p:grpSp>
          <p:nvGrpSpPr>
            <p:cNvPr id="135" name="组合 134"/>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139" name="同心圆 1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0" name="椭圆 1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36" name="组合 135"/>
            <p:cNvGrpSpPr/>
            <p:nvPr/>
          </p:nvGrpSpPr>
          <p:grpSpPr>
            <a:xfrm>
              <a:off x="4790609" y="3178517"/>
              <a:ext cx="289682" cy="293110"/>
              <a:chOff x="2627313" y="1546225"/>
              <a:chExt cx="536575" cy="542925"/>
            </a:xfrm>
            <a:solidFill>
              <a:schemeClr val="accent3"/>
            </a:solidFill>
          </p:grpSpPr>
          <p:sp>
            <p:nvSpPr>
              <p:cNvPr id="137"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27" name="组合 126"/>
          <p:cNvGrpSpPr/>
          <p:nvPr/>
        </p:nvGrpSpPr>
        <p:grpSpPr>
          <a:xfrm>
            <a:off x="5112871" y="2601511"/>
            <a:ext cx="1619391" cy="1619383"/>
            <a:chOff x="4641550" y="2233932"/>
            <a:chExt cx="587801" cy="587801"/>
          </a:xfrm>
        </p:grpSpPr>
        <p:grpSp>
          <p:nvGrpSpPr>
            <p:cNvPr id="128" name="组合 127"/>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33" name="椭圆 13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9" name="组合 128"/>
            <p:cNvGrpSpPr/>
            <p:nvPr/>
          </p:nvGrpSpPr>
          <p:grpSpPr>
            <a:xfrm>
              <a:off x="4817013" y="2396824"/>
              <a:ext cx="253510" cy="262016"/>
              <a:chOff x="2649538" y="2673350"/>
              <a:chExt cx="473075" cy="488950"/>
            </a:xfrm>
            <a:solidFill>
              <a:schemeClr val="accent2"/>
            </a:solidFill>
          </p:grpSpPr>
          <p:sp>
            <p:nvSpPr>
              <p:cNvPr id="130"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18" name="组合 117"/>
          <p:cNvGrpSpPr/>
          <p:nvPr/>
        </p:nvGrpSpPr>
        <p:grpSpPr>
          <a:xfrm>
            <a:off x="3572034" y="2327575"/>
            <a:ext cx="1354668" cy="1354661"/>
            <a:chOff x="4641550" y="1440594"/>
            <a:chExt cx="587801" cy="587801"/>
          </a:xfrm>
        </p:grpSpPr>
        <p:grpSp>
          <p:nvGrpSpPr>
            <p:cNvPr id="119" name="组合 118"/>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6" name="椭圆 1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0" name="组合 119"/>
            <p:cNvGrpSpPr/>
            <p:nvPr/>
          </p:nvGrpSpPr>
          <p:grpSpPr>
            <a:xfrm>
              <a:off x="4795215" y="1597882"/>
              <a:ext cx="286520" cy="248944"/>
              <a:chOff x="2601913" y="584200"/>
              <a:chExt cx="581025" cy="504825"/>
            </a:xfrm>
            <a:solidFill>
              <a:schemeClr val="accent1"/>
            </a:solidFill>
          </p:grpSpPr>
          <p:sp>
            <p:nvSpPr>
              <p:cNvPr id="121"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51" name="组合 150"/>
          <p:cNvGrpSpPr/>
          <p:nvPr/>
        </p:nvGrpSpPr>
        <p:grpSpPr>
          <a:xfrm>
            <a:off x="3377126" y="4625712"/>
            <a:ext cx="2031589" cy="819512"/>
            <a:chOff x="3638480" y="1770394"/>
            <a:chExt cx="1523692" cy="614634"/>
          </a:xfrm>
        </p:grpSpPr>
        <p:sp>
          <p:nvSpPr>
            <p:cNvPr id="152"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3"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5229172" y="4625712"/>
            <a:ext cx="2031589" cy="819512"/>
            <a:chOff x="3638480" y="1770394"/>
            <a:chExt cx="1523692" cy="614634"/>
          </a:xfrm>
        </p:grpSpPr>
        <p:sp>
          <p:nvSpPr>
            <p:cNvPr id="155"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6"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7081219" y="4625712"/>
            <a:ext cx="2031589" cy="819512"/>
            <a:chOff x="3638480" y="1770394"/>
            <a:chExt cx="1523692" cy="614634"/>
          </a:xfrm>
        </p:grpSpPr>
        <p:sp>
          <p:nvSpPr>
            <p:cNvPr id="158"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9"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60" name="组合 159"/>
          <p:cNvGrpSpPr/>
          <p:nvPr/>
        </p:nvGrpSpPr>
        <p:grpSpPr>
          <a:xfrm>
            <a:off x="8933266" y="4625712"/>
            <a:ext cx="2031589" cy="819512"/>
            <a:chOff x="3638480" y="1770394"/>
            <a:chExt cx="1523692" cy="614634"/>
          </a:xfrm>
        </p:grpSpPr>
        <p:sp>
          <p:nvSpPr>
            <p:cNvPr id="161"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2"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64" name="组合 163"/>
          <p:cNvGrpSpPr/>
          <p:nvPr/>
        </p:nvGrpSpPr>
        <p:grpSpPr>
          <a:xfrm>
            <a:off x="11815" y="2450517"/>
            <a:ext cx="3032515" cy="4802227"/>
            <a:chOff x="8861" y="1837888"/>
            <a:chExt cx="2274386" cy="3601670"/>
          </a:xfrm>
        </p:grpSpPr>
        <p:grpSp>
          <p:nvGrpSpPr>
            <p:cNvPr id="4" name="Group 90"/>
            <p:cNvGrpSpPr/>
            <p:nvPr/>
          </p:nvGrpSpPr>
          <p:grpSpPr>
            <a:xfrm rot="1014987">
              <a:off x="283863" y="1837888"/>
              <a:ext cx="1999384" cy="2593721"/>
              <a:chOff x="3231917" y="2424111"/>
              <a:chExt cx="3417888" cy="4433889"/>
            </a:xfrm>
          </p:grpSpPr>
          <p:grpSp>
            <p:nvGrpSpPr>
              <p:cNvPr id="5" name="Group 89"/>
              <p:cNvGrpSpPr/>
              <p:nvPr/>
            </p:nvGrpSpPr>
            <p:grpSpPr>
              <a:xfrm>
                <a:off x="3982011" y="5448300"/>
                <a:ext cx="1270000" cy="1409700"/>
                <a:chOff x="1552576" y="4052888"/>
                <a:chExt cx="1270000" cy="1409700"/>
              </a:xfrm>
            </p:grpSpPr>
            <p:sp>
              <p:nvSpPr>
                <p:cNvPr id="33" name="Freeform 46"/>
                <p:cNvSpPr/>
                <p:nvPr/>
              </p:nvSpPr>
              <p:spPr bwMode="auto">
                <a:xfrm>
                  <a:off x="1630363" y="4935538"/>
                  <a:ext cx="925513" cy="384175"/>
                </a:xfrm>
                <a:custGeom>
                  <a:avLst/>
                  <a:gdLst>
                    <a:gd name="T0" fmla="*/ 581 w 583"/>
                    <a:gd name="T1" fmla="*/ 242 h 242"/>
                    <a:gd name="T2" fmla="*/ 15 w 583"/>
                    <a:gd name="T3" fmla="*/ 242 h 242"/>
                    <a:gd name="T4" fmla="*/ 0 w 583"/>
                    <a:gd name="T5" fmla="*/ 0 h 242"/>
                    <a:gd name="T6" fmla="*/ 583 w 583"/>
                    <a:gd name="T7" fmla="*/ 114 h 242"/>
                    <a:gd name="T8" fmla="*/ 581 w 583"/>
                    <a:gd name="T9" fmla="*/ 242 h 242"/>
                  </a:gdLst>
                  <a:ahLst/>
                  <a:cxnLst>
                    <a:cxn ang="0">
                      <a:pos x="T0" y="T1"/>
                    </a:cxn>
                    <a:cxn ang="0">
                      <a:pos x="T2" y="T3"/>
                    </a:cxn>
                    <a:cxn ang="0">
                      <a:pos x="T4" y="T5"/>
                    </a:cxn>
                    <a:cxn ang="0">
                      <a:pos x="T6" y="T7"/>
                    </a:cxn>
                    <a:cxn ang="0">
                      <a:pos x="T8" y="T9"/>
                    </a:cxn>
                  </a:cxnLst>
                  <a:rect l="0" t="0" r="r" b="b"/>
                  <a:pathLst>
                    <a:path w="583" h="242">
                      <a:moveTo>
                        <a:pt x="581" y="242"/>
                      </a:moveTo>
                      <a:lnTo>
                        <a:pt x="15" y="242"/>
                      </a:lnTo>
                      <a:lnTo>
                        <a:pt x="0" y="0"/>
                      </a:lnTo>
                      <a:lnTo>
                        <a:pt x="583" y="114"/>
                      </a:lnTo>
                      <a:lnTo>
                        <a:pt x="581" y="242"/>
                      </a:lnTo>
                      <a:close/>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Rectangle 47"/>
                <p:cNvSpPr>
                  <a:spLocks noChangeArrowheads="1"/>
                </p:cNvSpPr>
                <p:nvPr/>
              </p:nvSpPr>
              <p:spPr bwMode="auto">
                <a:xfrm>
                  <a:off x="1630363" y="5319713"/>
                  <a:ext cx="1027113" cy="142875"/>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35" name="Freeform 48"/>
                <p:cNvSpPr/>
                <p:nvPr/>
              </p:nvSpPr>
              <p:spPr bwMode="auto">
                <a:xfrm>
                  <a:off x="1552576" y="4173538"/>
                  <a:ext cx="1270000" cy="1171575"/>
                </a:xfrm>
                <a:custGeom>
                  <a:avLst/>
                  <a:gdLst>
                    <a:gd name="T0" fmla="*/ 166 w 338"/>
                    <a:gd name="T1" fmla="*/ 276 h 312"/>
                    <a:gd name="T2" fmla="*/ 73 w 338"/>
                    <a:gd name="T3" fmla="*/ 253 h 312"/>
                    <a:gd name="T4" fmla="*/ 7 w 338"/>
                    <a:gd name="T5" fmla="*/ 180 h 312"/>
                    <a:gd name="T6" fmla="*/ 7 w 338"/>
                    <a:gd name="T7" fmla="*/ 59 h 312"/>
                    <a:gd name="T8" fmla="*/ 85 w 338"/>
                    <a:gd name="T9" fmla="*/ 8 h 312"/>
                    <a:gd name="T10" fmla="*/ 279 w 338"/>
                    <a:gd name="T11" fmla="*/ 47 h 312"/>
                    <a:gd name="T12" fmla="*/ 331 w 338"/>
                    <a:gd name="T13" fmla="*/ 125 h 312"/>
                    <a:gd name="T14" fmla="*/ 278 w 338"/>
                    <a:gd name="T15" fmla="*/ 276 h 312"/>
                    <a:gd name="T16" fmla="*/ 166 w 338"/>
                    <a:gd name="T17" fmla="*/ 27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312">
                      <a:moveTo>
                        <a:pt x="166" y="276"/>
                      </a:moveTo>
                      <a:cubicBezTo>
                        <a:pt x="73" y="253"/>
                        <a:pt x="73" y="253"/>
                        <a:pt x="73" y="253"/>
                      </a:cubicBezTo>
                      <a:cubicBezTo>
                        <a:pt x="38" y="246"/>
                        <a:pt x="0" y="216"/>
                        <a:pt x="7" y="180"/>
                      </a:cubicBezTo>
                      <a:cubicBezTo>
                        <a:pt x="7" y="59"/>
                        <a:pt x="7" y="59"/>
                        <a:pt x="7" y="59"/>
                      </a:cubicBezTo>
                      <a:cubicBezTo>
                        <a:pt x="14" y="24"/>
                        <a:pt x="50" y="0"/>
                        <a:pt x="85" y="8"/>
                      </a:cubicBezTo>
                      <a:cubicBezTo>
                        <a:pt x="279" y="47"/>
                        <a:pt x="279" y="47"/>
                        <a:pt x="279" y="47"/>
                      </a:cubicBezTo>
                      <a:cubicBezTo>
                        <a:pt x="315" y="54"/>
                        <a:pt x="338" y="89"/>
                        <a:pt x="331" y="125"/>
                      </a:cubicBezTo>
                      <a:cubicBezTo>
                        <a:pt x="278" y="276"/>
                        <a:pt x="278" y="276"/>
                        <a:pt x="278" y="276"/>
                      </a:cubicBezTo>
                      <a:cubicBezTo>
                        <a:pt x="271" y="312"/>
                        <a:pt x="202" y="284"/>
                        <a:pt x="166" y="276"/>
                      </a:cubicBezTo>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49"/>
                <p:cNvSpPr/>
                <p:nvPr/>
              </p:nvSpPr>
              <p:spPr bwMode="auto">
                <a:xfrm>
                  <a:off x="1706563" y="4379913"/>
                  <a:ext cx="939800" cy="808038"/>
                </a:xfrm>
                <a:custGeom>
                  <a:avLst/>
                  <a:gdLst>
                    <a:gd name="T0" fmla="*/ 41 w 250"/>
                    <a:gd name="T1" fmla="*/ 0 h 215"/>
                    <a:gd name="T2" fmla="*/ 10 w 250"/>
                    <a:gd name="T3" fmla="*/ 72 h 215"/>
                    <a:gd name="T4" fmla="*/ 91 w 250"/>
                    <a:gd name="T5" fmla="*/ 131 h 215"/>
                    <a:gd name="T6" fmla="*/ 225 w 250"/>
                    <a:gd name="T7" fmla="*/ 139 h 215"/>
                    <a:gd name="T8" fmla="*/ 41 w 250"/>
                    <a:gd name="T9" fmla="*/ 0 h 215"/>
                  </a:gdLst>
                  <a:ahLst/>
                  <a:cxnLst>
                    <a:cxn ang="0">
                      <a:pos x="T0" y="T1"/>
                    </a:cxn>
                    <a:cxn ang="0">
                      <a:pos x="T2" y="T3"/>
                    </a:cxn>
                    <a:cxn ang="0">
                      <a:pos x="T4" y="T5"/>
                    </a:cxn>
                    <a:cxn ang="0">
                      <a:pos x="T6" y="T7"/>
                    </a:cxn>
                    <a:cxn ang="0">
                      <a:pos x="T8" y="T9"/>
                    </a:cxn>
                  </a:cxnLst>
                  <a:rect l="0" t="0" r="r" b="b"/>
                  <a:pathLst>
                    <a:path w="250" h="215">
                      <a:moveTo>
                        <a:pt x="41" y="0"/>
                      </a:moveTo>
                      <a:cubicBezTo>
                        <a:pt x="41" y="0"/>
                        <a:pt x="0" y="80"/>
                        <a:pt x="10" y="72"/>
                      </a:cubicBezTo>
                      <a:cubicBezTo>
                        <a:pt x="17" y="67"/>
                        <a:pt x="40" y="15"/>
                        <a:pt x="91" y="131"/>
                      </a:cubicBezTo>
                      <a:cubicBezTo>
                        <a:pt x="113" y="180"/>
                        <a:pt x="200" y="215"/>
                        <a:pt x="225" y="139"/>
                      </a:cubicBezTo>
                      <a:cubicBezTo>
                        <a:pt x="250" y="63"/>
                        <a:pt x="41" y="0"/>
                        <a:pt x="41" y="0"/>
                      </a:cubicBez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7" name="Freeform 64"/>
                <p:cNvSpPr/>
                <p:nvPr/>
              </p:nvSpPr>
              <p:spPr bwMode="auto">
                <a:xfrm>
                  <a:off x="2322513" y="5210175"/>
                  <a:ext cx="274638" cy="44450"/>
                </a:xfrm>
                <a:custGeom>
                  <a:avLst/>
                  <a:gdLst>
                    <a:gd name="T0" fmla="*/ 73 w 73"/>
                    <a:gd name="T1" fmla="*/ 0 h 12"/>
                    <a:gd name="T2" fmla="*/ 0 w 73"/>
                    <a:gd name="T3" fmla="*/ 11 h 12"/>
                    <a:gd name="T4" fmla="*/ 66 w 73"/>
                    <a:gd name="T5" fmla="*/ 12 h 12"/>
                    <a:gd name="T6" fmla="*/ 73 w 73"/>
                    <a:gd name="T7" fmla="*/ 0 h 12"/>
                  </a:gdLst>
                  <a:ahLst/>
                  <a:cxnLst>
                    <a:cxn ang="0">
                      <a:pos x="T0" y="T1"/>
                    </a:cxn>
                    <a:cxn ang="0">
                      <a:pos x="T2" y="T3"/>
                    </a:cxn>
                    <a:cxn ang="0">
                      <a:pos x="T4" y="T5"/>
                    </a:cxn>
                    <a:cxn ang="0">
                      <a:pos x="T6" y="T7"/>
                    </a:cxn>
                  </a:cxnLst>
                  <a:rect l="0" t="0" r="r" b="b"/>
                  <a:pathLst>
                    <a:path w="73" h="12">
                      <a:moveTo>
                        <a:pt x="73" y="0"/>
                      </a:moveTo>
                      <a:cubicBezTo>
                        <a:pt x="73" y="0"/>
                        <a:pt x="31" y="9"/>
                        <a:pt x="0" y="11"/>
                      </a:cubicBezTo>
                      <a:cubicBezTo>
                        <a:pt x="66" y="12"/>
                        <a:pt x="66" y="12"/>
                        <a:pt x="66" y="12"/>
                      </a:cubicBezTo>
                      <a:lnTo>
                        <a:pt x="73" y="0"/>
                      </a:ln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8" name="Freeform 65"/>
                <p:cNvSpPr/>
                <p:nvPr/>
              </p:nvSpPr>
              <p:spPr bwMode="auto">
                <a:xfrm>
                  <a:off x="1627188" y="5011738"/>
                  <a:ext cx="244475" cy="168275"/>
                </a:xfrm>
                <a:custGeom>
                  <a:avLst/>
                  <a:gdLst>
                    <a:gd name="T0" fmla="*/ 0 w 65"/>
                    <a:gd name="T1" fmla="*/ 0 h 45"/>
                    <a:gd name="T2" fmla="*/ 65 w 65"/>
                    <a:gd name="T3" fmla="*/ 45 h 45"/>
                    <a:gd name="T4" fmla="*/ 4 w 65"/>
                    <a:gd name="T5" fmla="*/ 23 h 45"/>
                    <a:gd name="T6" fmla="*/ 0 w 65"/>
                    <a:gd name="T7" fmla="*/ 0 h 45"/>
                  </a:gdLst>
                  <a:ahLst/>
                  <a:cxnLst>
                    <a:cxn ang="0">
                      <a:pos x="T0" y="T1"/>
                    </a:cxn>
                    <a:cxn ang="0">
                      <a:pos x="T2" y="T3"/>
                    </a:cxn>
                    <a:cxn ang="0">
                      <a:pos x="T4" y="T5"/>
                    </a:cxn>
                    <a:cxn ang="0">
                      <a:pos x="T6" y="T7"/>
                    </a:cxn>
                  </a:cxnLst>
                  <a:rect l="0" t="0" r="r" b="b"/>
                  <a:pathLst>
                    <a:path w="65" h="45">
                      <a:moveTo>
                        <a:pt x="0" y="0"/>
                      </a:moveTo>
                      <a:cubicBezTo>
                        <a:pt x="0" y="0"/>
                        <a:pt x="21" y="30"/>
                        <a:pt x="65" y="45"/>
                      </a:cubicBezTo>
                      <a:cubicBezTo>
                        <a:pt x="65" y="45"/>
                        <a:pt x="4" y="28"/>
                        <a:pt x="4" y="23"/>
                      </a:cubicBezTo>
                      <a:cubicBezTo>
                        <a:pt x="3" y="18"/>
                        <a:pt x="0" y="0"/>
                        <a:pt x="0" y="0"/>
                      </a:cubicBez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66"/>
                <p:cNvSpPr/>
                <p:nvPr/>
              </p:nvSpPr>
              <p:spPr bwMode="auto">
                <a:xfrm>
                  <a:off x="2089151" y="4868863"/>
                  <a:ext cx="109538" cy="325438"/>
                </a:xfrm>
                <a:custGeom>
                  <a:avLst/>
                  <a:gdLst>
                    <a:gd name="T0" fmla="*/ 9 w 29"/>
                    <a:gd name="T1" fmla="*/ 3 h 87"/>
                    <a:gd name="T2" fmla="*/ 0 w 29"/>
                    <a:gd name="T3" fmla="*/ 87 h 87"/>
                    <a:gd name="T4" fmla="*/ 26 w 29"/>
                    <a:gd name="T5" fmla="*/ 18 h 87"/>
                    <a:gd name="T6" fmla="*/ 9 w 29"/>
                    <a:gd name="T7" fmla="*/ 3 h 87"/>
                  </a:gdLst>
                  <a:ahLst/>
                  <a:cxnLst>
                    <a:cxn ang="0">
                      <a:pos x="T0" y="T1"/>
                    </a:cxn>
                    <a:cxn ang="0">
                      <a:pos x="T2" y="T3"/>
                    </a:cxn>
                    <a:cxn ang="0">
                      <a:pos x="T4" y="T5"/>
                    </a:cxn>
                    <a:cxn ang="0">
                      <a:pos x="T6" y="T7"/>
                    </a:cxn>
                  </a:cxnLst>
                  <a:rect l="0" t="0" r="r" b="b"/>
                  <a:pathLst>
                    <a:path w="29" h="87">
                      <a:moveTo>
                        <a:pt x="9" y="3"/>
                      </a:moveTo>
                      <a:cubicBezTo>
                        <a:pt x="9" y="3"/>
                        <a:pt x="15" y="69"/>
                        <a:pt x="0" y="87"/>
                      </a:cubicBezTo>
                      <a:cubicBezTo>
                        <a:pt x="0" y="87"/>
                        <a:pt x="29" y="37"/>
                        <a:pt x="26" y="18"/>
                      </a:cubicBezTo>
                      <a:cubicBezTo>
                        <a:pt x="24" y="0"/>
                        <a:pt x="9" y="3"/>
                        <a:pt x="9" y="3"/>
                      </a:cubicBez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0" name="Freeform 68"/>
                <p:cNvSpPr/>
                <p:nvPr/>
              </p:nvSpPr>
              <p:spPr bwMode="auto">
                <a:xfrm>
                  <a:off x="1924051" y="4195763"/>
                  <a:ext cx="15875" cy="22225"/>
                </a:xfrm>
                <a:custGeom>
                  <a:avLst/>
                  <a:gdLst>
                    <a:gd name="T0" fmla="*/ 0 w 4"/>
                    <a:gd name="T1" fmla="*/ 0 h 6"/>
                    <a:gd name="T2" fmla="*/ 4 w 4"/>
                    <a:gd name="T3" fmla="*/ 6 h 6"/>
                    <a:gd name="T4" fmla="*/ 3 w 4"/>
                    <a:gd name="T5" fmla="*/ 4 h 6"/>
                    <a:gd name="T6" fmla="*/ 2 w 4"/>
                    <a:gd name="T7" fmla="*/ 3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1" y="3"/>
                        <a:pt x="3" y="6"/>
                        <a:pt x="4" y="6"/>
                      </a:cubicBezTo>
                      <a:cubicBezTo>
                        <a:pt x="4" y="6"/>
                        <a:pt x="3" y="5"/>
                        <a:pt x="3" y="4"/>
                      </a:cubicBezTo>
                      <a:cubicBezTo>
                        <a:pt x="2" y="3"/>
                        <a:pt x="2" y="3"/>
                        <a:pt x="2" y="3"/>
                      </a:cubicBezTo>
                      <a:cubicBezTo>
                        <a:pt x="1" y="2"/>
                        <a:pt x="1" y="1"/>
                        <a:pt x="0" y="0"/>
                      </a:cubicBezTo>
                    </a:path>
                  </a:pathLst>
                </a:custGeom>
                <a:solidFill>
                  <a:srgbClr val="EADCD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1" name="Freeform 71"/>
                <p:cNvSpPr>
                  <a:spLocks noEditPoints="1"/>
                </p:cNvSpPr>
                <p:nvPr/>
              </p:nvSpPr>
              <p:spPr bwMode="auto">
                <a:xfrm>
                  <a:off x="1916113" y="4052888"/>
                  <a:ext cx="60325" cy="123825"/>
                </a:xfrm>
                <a:custGeom>
                  <a:avLst/>
                  <a:gdLst>
                    <a:gd name="T0" fmla="*/ 1 w 16"/>
                    <a:gd name="T1" fmla="*/ 33 h 33"/>
                    <a:gd name="T2" fmla="*/ 0 w 16"/>
                    <a:gd name="T3" fmla="*/ 33 h 33"/>
                    <a:gd name="T4" fmla="*/ 0 w 16"/>
                    <a:gd name="T5" fmla="*/ 33 h 33"/>
                    <a:gd name="T6" fmla="*/ 1 w 16"/>
                    <a:gd name="T7" fmla="*/ 33 h 33"/>
                    <a:gd name="T8" fmla="*/ 16 w 16"/>
                    <a:gd name="T9" fmla="*/ 0 h 33"/>
                    <a:gd name="T10" fmla="*/ 9 w 16"/>
                    <a:gd name="T11" fmla="*/ 16 h 33"/>
                    <a:gd name="T12" fmla="*/ 12 w 16"/>
                    <a:gd name="T13" fmla="*/ 10 h 33"/>
                    <a:gd name="T14" fmla="*/ 16 w 16"/>
                    <a:gd name="T15" fmla="*/ 0 h 33"/>
                    <a:gd name="T16" fmla="*/ 16 w 1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3">
                      <a:moveTo>
                        <a:pt x="1" y="33"/>
                      </a:moveTo>
                      <a:cubicBezTo>
                        <a:pt x="0" y="33"/>
                        <a:pt x="0" y="33"/>
                        <a:pt x="0" y="33"/>
                      </a:cubicBezTo>
                      <a:cubicBezTo>
                        <a:pt x="0" y="33"/>
                        <a:pt x="0" y="33"/>
                        <a:pt x="0" y="33"/>
                      </a:cubicBezTo>
                      <a:cubicBezTo>
                        <a:pt x="0" y="33"/>
                        <a:pt x="0" y="33"/>
                        <a:pt x="1" y="33"/>
                      </a:cubicBezTo>
                      <a:moveTo>
                        <a:pt x="16" y="0"/>
                      </a:moveTo>
                      <a:cubicBezTo>
                        <a:pt x="16" y="0"/>
                        <a:pt x="13" y="8"/>
                        <a:pt x="9" y="16"/>
                      </a:cubicBezTo>
                      <a:cubicBezTo>
                        <a:pt x="10" y="14"/>
                        <a:pt x="11" y="12"/>
                        <a:pt x="12" y="10"/>
                      </a:cubicBezTo>
                      <a:cubicBezTo>
                        <a:pt x="14" y="7"/>
                        <a:pt x="15" y="3"/>
                        <a:pt x="16" y="0"/>
                      </a:cubicBezTo>
                      <a:cubicBezTo>
                        <a:pt x="16" y="0"/>
                        <a:pt x="16" y="0"/>
                        <a:pt x="16" y="0"/>
                      </a:cubicBezTo>
                    </a:path>
                  </a:pathLst>
                </a:custGeom>
                <a:solidFill>
                  <a:srgbClr val="F3D2A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 name="Group 85"/>
              <p:cNvGrpSpPr/>
              <p:nvPr/>
            </p:nvGrpSpPr>
            <p:grpSpPr>
              <a:xfrm>
                <a:off x="3231917" y="2424111"/>
                <a:ext cx="3417888" cy="4049713"/>
                <a:chOff x="728663" y="927100"/>
                <a:chExt cx="3417888" cy="4049713"/>
              </a:xfrm>
            </p:grpSpPr>
            <p:sp>
              <p:nvSpPr>
                <p:cNvPr id="25" name="Freeform 50"/>
                <p:cNvSpPr/>
                <p:nvPr/>
              </p:nvSpPr>
              <p:spPr bwMode="auto">
                <a:xfrm>
                  <a:off x="1492251" y="3475038"/>
                  <a:ext cx="1258888" cy="1501775"/>
                </a:xfrm>
                <a:custGeom>
                  <a:avLst/>
                  <a:gdLst>
                    <a:gd name="T0" fmla="*/ 290 w 335"/>
                    <a:gd name="T1" fmla="*/ 375 h 400"/>
                    <a:gd name="T2" fmla="*/ 290 w 335"/>
                    <a:gd name="T3" fmla="*/ 375 h 400"/>
                    <a:gd name="T4" fmla="*/ 178 w 335"/>
                    <a:gd name="T5" fmla="*/ 355 h 400"/>
                    <a:gd name="T6" fmla="*/ 26 w 335"/>
                    <a:gd name="T7" fmla="*/ 138 h 400"/>
                    <a:gd name="T8" fmla="*/ 45 w 335"/>
                    <a:gd name="T9" fmla="*/ 26 h 400"/>
                    <a:gd name="T10" fmla="*/ 157 w 335"/>
                    <a:gd name="T11" fmla="*/ 45 h 400"/>
                    <a:gd name="T12" fmla="*/ 310 w 335"/>
                    <a:gd name="T13" fmla="*/ 262 h 400"/>
                    <a:gd name="T14" fmla="*/ 290 w 335"/>
                    <a:gd name="T15" fmla="*/ 375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400">
                      <a:moveTo>
                        <a:pt x="290" y="375"/>
                      </a:moveTo>
                      <a:cubicBezTo>
                        <a:pt x="290" y="375"/>
                        <a:pt x="290" y="375"/>
                        <a:pt x="290" y="375"/>
                      </a:cubicBezTo>
                      <a:cubicBezTo>
                        <a:pt x="254" y="400"/>
                        <a:pt x="203" y="391"/>
                        <a:pt x="178" y="355"/>
                      </a:cubicBezTo>
                      <a:cubicBezTo>
                        <a:pt x="26" y="138"/>
                        <a:pt x="26" y="138"/>
                        <a:pt x="26" y="138"/>
                      </a:cubicBezTo>
                      <a:cubicBezTo>
                        <a:pt x="0" y="102"/>
                        <a:pt x="9" y="51"/>
                        <a:pt x="45" y="26"/>
                      </a:cubicBezTo>
                      <a:cubicBezTo>
                        <a:pt x="81" y="0"/>
                        <a:pt x="132" y="9"/>
                        <a:pt x="157" y="45"/>
                      </a:cubicBezTo>
                      <a:cubicBezTo>
                        <a:pt x="310" y="262"/>
                        <a:pt x="310" y="262"/>
                        <a:pt x="310" y="262"/>
                      </a:cubicBezTo>
                      <a:cubicBezTo>
                        <a:pt x="335" y="299"/>
                        <a:pt x="326" y="349"/>
                        <a:pt x="290" y="375"/>
                      </a:cubicBezTo>
                    </a:path>
                  </a:pathLst>
                </a:custGeom>
                <a:solidFill>
                  <a:srgbClr val="E6E6E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6" name="Freeform 77"/>
                <p:cNvSpPr/>
                <p:nvPr/>
              </p:nvSpPr>
              <p:spPr bwMode="auto">
                <a:xfrm>
                  <a:off x="2932113" y="1550988"/>
                  <a:ext cx="771525" cy="769938"/>
                </a:xfrm>
                <a:custGeom>
                  <a:avLst/>
                  <a:gdLst>
                    <a:gd name="T0" fmla="*/ 31 w 205"/>
                    <a:gd name="T1" fmla="*/ 158 h 205"/>
                    <a:gd name="T2" fmla="*/ 159 w 205"/>
                    <a:gd name="T3" fmla="*/ 174 h 205"/>
                    <a:gd name="T4" fmla="*/ 174 w 205"/>
                    <a:gd name="T5" fmla="*/ 46 h 205"/>
                    <a:gd name="T6" fmla="*/ 46 w 205"/>
                    <a:gd name="T7" fmla="*/ 31 h 205"/>
                    <a:gd name="T8" fmla="*/ 31 w 205"/>
                    <a:gd name="T9" fmla="*/ 158 h 205"/>
                  </a:gdLst>
                  <a:ahLst/>
                  <a:cxnLst>
                    <a:cxn ang="0">
                      <a:pos x="T0" y="T1"/>
                    </a:cxn>
                    <a:cxn ang="0">
                      <a:pos x="T2" y="T3"/>
                    </a:cxn>
                    <a:cxn ang="0">
                      <a:pos x="T4" y="T5"/>
                    </a:cxn>
                    <a:cxn ang="0">
                      <a:pos x="T6" y="T7"/>
                    </a:cxn>
                    <a:cxn ang="0">
                      <a:pos x="T8" y="T9"/>
                    </a:cxn>
                  </a:cxnLst>
                  <a:rect l="0" t="0" r="r" b="b"/>
                  <a:pathLst>
                    <a:path w="205" h="205">
                      <a:moveTo>
                        <a:pt x="31" y="158"/>
                      </a:moveTo>
                      <a:cubicBezTo>
                        <a:pt x="62" y="198"/>
                        <a:pt x="119" y="205"/>
                        <a:pt x="159" y="174"/>
                      </a:cubicBezTo>
                      <a:cubicBezTo>
                        <a:pt x="198" y="143"/>
                        <a:pt x="205" y="85"/>
                        <a:pt x="174" y="46"/>
                      </a:cubicBezTo>
                      <a:cubicBezTo>
                        <a:pt x="143" y="6"/>
                        <a:pt x="86" y="0"/>
                        <a:pt x="46" y="31"/>
                      </a:cubicBezTo>
                      <a:cubicBezTo>
                        <a:pt x="7" y="62"/>
                        <a:pt x="0" y="119"/>
                        <a:pt x="31" y="158"/>
                      </a:cubicBezTo>
                      <a:close/>
                    </a:path>
                  </a:pathLst>
                </a:custGeom>
                <a:solidFill>
                  <a:srgbClr val="E6E6E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7" name="Freeform 78"/>
                <p:cNvSpPr/>
                <p:nvPr/>
              </p:nvSpPr>
              <p:spPr bwMode="auto">
                <a:xfrm>
                  <a:off x="2398713" y="927100"/>
                  <a:ext cx="1747838" cy="2133600"/>
                </a:xfrm>
                <a:custGeom>
                  <a:avLst/>
                  <a:gdLst>
                    <a:gd name="T0" fmla="*/ 452 w 465"/>
                    <a:gd name="T1" fmla="*/ 500 h 568"/>
                    <a:gd name="T2" fmla="*/ 445 w 465"/>
                    <a:gd name="T3" fmla="*/ 555 h 568"/>
                    <a:gd name="T4" fmla="*/ 391 w 465"/>
                    <a:gd name="T5" fmla="*/ 548 h 568"/>
                    <a:gd name="T6" fmla="*/ 13 w 465"/>
                    <a:gd name="T7" fmla="*/ 68 h 568"/>
                    <a:gd name="T8" fmla="*/ 20 w 465"/>
                    <a:gd name="T9" fmla="*/ 13 h 568"/>
                    <a:gd name="T10" fmla="*/ 74 w 465"/>
                    <a:gd name="T11" fmla="*/ 20 h 568"/>
                    <a:gd name="T12" fmla="*/ 452 w 465"/>
                    <a:gd name="T13" fmla="*/ 500 h 568"/>
                  </a:gdLst>
                  <a:ahLst/>
                  <a:cxnLst>
                    <a:cxn ang="0">
                      <a:pos x="T0" y="T1"/>
                    </a:cxn>
                    <a:cxn ang="0">
                      <a:pos x="T2" y="T3"/>
                    </a:cxn>
                    <a:cxn ang="0">
                      <a:pos x="T4" y="T5"/>
                    </a:cxn>
                    <a:cxn ang="0">
                      <a:pos x="T6" y="T7"/>
                    </a:cxn>
                    <a:cxn ang="0">
                      <a:pos x="T8" y="T9"/>
                    </a:cxn>
                    <a:cxn ang="0">
                      <a:pos x="T10" y="T11"/>
                    </a:cxn>
                    <a:cxn ang="0">
                      <a:pos x="T12" y="T13"/>
                    </a:cxn>
                  </a:cxnLst>
                  <a:rect l="0" t="0" r="r" b="b"/>
                  <a:pathLst>
                    <a:path w="465" h="568">
                      <a:moveTo>
                        <a:pt x="452" y="500"/>
                      </a:moveTo>
                      <a:cubicBezTo>
                        <a:pt x="465" y="517"/>
                        <a:pt x="462" y="541"/>
                        <a:pt x="445" y="555"/>
                      </a:cubicBezTo>
                      <a:cubicBezTo>
                        <a:pt x="428" y="568"/>
                        <a:pt x="404" y="565"/>
                        <a:pt x="391" y="548"/>
                      </a:cubicBezTo>
                      <a:cubicBezTo>
                        <a:pt x="13" y="68"/>
                        <a:pt x="13" y="68"/>
                        <a:pt x="13" y="68"/>
                      </a:cubicBezTo>
                      <a:cubicBezTo>
                        <a:pt x="0" y="51"/>
                        <a:pt x="3" y="27"/>
                        <a:pt x="20" y="13"/>
                      </a:cubicBezTo>
                      <a:cubicBezTo>
                        <a:pt x="36" y="0"/>
                        <a:pt x="61" y="3"/>
                        <a:pt x="74" y="20"/>
                      </a:cubicBezTo>
                      <a:lnTo>
                        <a:pt x="452" y="500"/>
                      </a:lnTo>
                      <a:close/>
                    </a:path>
                  </a:pathLst>
                </a:custGeom>
                <a:solidFill>
                  <a:srgbClr val="CC514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79"/>
                <p:cNvSpPr/>
                <p:nvPr/>
              </p:nvSpPr>
              <p:spPr bwMode="auto">
                <a:xfrm>
                  <a:off x="728663" y="1168400"/>
                  <a:ext cx="3144838" cy="2997200"/>
                </a:xfrm>
                <a:custGeom>
                  <a:avLst/>
                  <a:gdLst>
                    <a:gd name="T0" fmla="*/ 836 w 836"/>
                    <a:gd name="T1" fmla="*/ 477 h 798"/>
                    <a:gd name="T2" fmla="*/ 575 w 836"/>
                    <a:gd name="T3" fmla="*/ 522 h 798"/>
                    <a:gd name="T4" fmla="*/ 282 w 836"/>
                    <a:gd name="T5" fmla="*/ 753 h 798"/>
                    <a:gd name="T6" fmla="*/ 96 w 836"/>
                    <a:gd name="T7" fmla="*/ 728 h 798"/>
                    <a:gd name="T8" fmla="*/ 46 w 836"/>
                    <a:gd name="T9" fmla="*/ 664 h 798"/>
                    <a:gd name="T10" fmla="*/ 65 w 836"/>
                    <a:gd name="T11" fmla="*/ 478 h 798"/>
                    <a:gd name="T12" fmla="*/ 359 w 836"/>
                    <a:gd name="T13" fmla="*/ 247 h 798"/>
                    <a:gd name="T14" fmla="*/ 461 w 836"/>
                    <a:gd name="T15" fmla="*/ 0 h 798"/>
                    <a:gd name="T16" fmla="*/ 836 w 836"/>
                    <a:gd name="T17" fmla="*/ 477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6" h="798">
                      <a:moveTo>
                        <a:pt x="836" y="477"/>
                      </a:moveTo>
                      <a:cubicBezTo>
                        <a:pt x="836" y="477"/>
                        <a:pt x="657" y="458"/>
                        <a:pt x="575" y="522"/>
                      </a:cubicBezTo>
                      <a:cubicBezTo>
                        <a:pt x="282" y="753"/>
                        <a:pt x="282" y="753"/>
                        <a:pt x="282" y="753"/>
                      </a:cubicBezTo>
                      <a:cubicBezTo>
                        <a:pt x="225" y="798"/>
                        <a:pt x="142" y="786"/>
                        <a:pt x="96" y="728"/>
                      </a:cubicBezTo>
                      <a:cubicBezTo>
                        <a:pt x="46" y="664"/>
                        <a:pt x="46" y="664"/>
                        <a:pt x="46" y="664"/>
                      </a:cubicBezTo>
                      <a:cubicBezTo>
                        <a:pt x="0" y="605"/>
                        <a:pt x="9" y="522"/>
                        <a:pt x="65" y="478"/>
                      </a:cubicBezTo>
                      <a:cubicBezTo>
                        <a:pt x="359" y="247"/>
                        <a:pt x="359" y="247"/>
                        <a:pt x="359" y="247"/>
                      </a:cubicBezTo>
                      <a:cubicBezTo>
                        <a:pt x="469" y="156"/>
                        <a:pt x="461" y="0"/>
                        <a:pt x="461" y="0"/>
                      </a:cubicBezTo>
                      <a:lnTo>
                        <a:pt x="836" y="477"/>
                      </a:lnTo>
                      <a:close/>
                    </a:path>
                  </a:pathLst>
                </a:custGeom>
                <a:solidFill>
                  <a:srgbClr val="E6E6E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80"/>
                <p:cNvSpPr/>
                <p:nvPr/>
              </p:nvSpPr>
              <p:spPr bwMode="auto">
                <a:xfrm>
                  <a:off x="728663" y="2433638"/>
                  <a:ext cx="1733550" cy="1731963"/>
                </a:xfrm>
                <a:custGeom>
                  <a:avLst/>
                  <a:gdLst>
                    <a:gd name="T0" fmla="*/ 65 w 461"/>
                    <a:gd name="T1" fmla="*/ 141 h 461"/>
                    <a:gd name="T2" fmla="*/ 46 w 461"/>
                    <a:gd name="T3" fmla="*/ 327 h 461"/>
                    <a:gd name="T4" fmla="*/ 96 w 461"/>
                    <a:gd name="T5" fmla="*/ 391 h 461"/>
                    <a:gd name="T6" fmla="*/ 282 w 461"/>
                    <a:gd name="T7" fmla="*/ 416 h 461"/>
                    <a:gd name="T8" fmla="*/ 461 w 461"/>
                    <a:gd name="T9" fmla="*/ 276 h 461"/>
                    <a:gd name="T10" fmla="*/ 244 w 461"/>
                    <a:gd name="T11" fmla="*/ 0 h 461"/>
                    <a:gd name="T12" fmla="*/ 65 w 461"/>
                    <a:gd name="T13" fmla="*/ 141 h 461"/>
                  </a:gdLst>
                  <a:ahLst/>
                  <a:cxnLst>
                    <a:cxn ang="0">
                      <a:pos x="T0" y="T1"/>
                    </a:cxn>
                    <a:cxn ang="0">
                      <a:pos x="T2" y="T3"/>
                    </a:cxn>
                    <a:cxn ang="0">
                      <a:pos x="T4" y="T5"/>
                    </a:cxn>
                    <a:cxn ang="0">
                      <a:pos x="T6" y="T7"/>
                    </a:cxn>
                    <a:cxn ang="0">
                      <a:pos x="T8" y="T9"/>
                    </a:cxn>
                    <a:cxn ang="0">
                      <a:pos x="T10" y="T11"/>
                    </a:cxn>
                    <a:cxn ang="0">
                      <a:pos x="T12" y="T13"/>
                    </a:cxn>
                  </a:cxnLst>
                  <a:rect l="0" t="0" r="r" b="b"/>
                  <a:pathLst>
                    <a:path w="461" h="461">
                      <a:moveTo>
                        <a:pt x="65" y="141"/>
                      </a:moveTo>
                      <a:cubicBezTo>
                        <a:pt x="9" y="185"/>
                        <a:pt x="0" y="268"/>
                        <a:pt x="46" y="327"/>
                      </a:cubicBezTo>
                      <a:cubicBezTo>
                        <a:pt x="96" y="391"/>
                        <a:pt x="96" y="391"/>
                        <a:pt x="96" y="391"/>
                      </a:cubicBezTo>
                      <a:cubicBezTo>
                        <a:pt x="142" y="449"/>
                        <a:pt x="225" y="461"/>
                        <a:pt x="282" y="416"/>
                      </a:cubicBezTo>
                      <a:cubicBezTo>
                        <a:pt x="461" y="276"/>
                        <a:pt x="461" y="276"/>
                        <a:pt x="461" y="276"/>
                      </a:cubicBezTo>
                      <a:cubicBezTo>
                        <a:pt x="244" y="0"/>
                        <a:pt x="244" y="0"/>
                        <a:pt x="244" y="0"/>
                      </a:cubicBezTo>
                      <a:lnTo>
                        <a:pt x="65" y="141"/>
                      </a:lnTo>
                      <a:close/>
                    </a:path>
                  </a:pathLst>
                </a:custGeom>
                <a:solidFill>
                  <a:srgbClr val="CC514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81"/>
                <p:cNvSpPr/>
                <p:nvPr/>
              </p:nvSpPr>
              <p:spPr bwMode="auto">
                <a:xfrm>
                  <a:off x="825501" y="3587750"/>
                  <a:ext cx="327025" cy="396875"/>
                </a:xfrm>
                <a:custGeom>
                  <a:avLst/>
                  <a:gdLst>
                    <a:gd name="T0" fmla="*/ 109 w 206"/>
                    <a:gd name="T1" fmla="*/ 125 h 250"/>
                    <a:gd name="T2" fmla="*/ 109 w 206"/>
                    <a:gd name="T3" fmla="*/ 125 h 250"/>
                    <a:gd name="T4" fmla="*/ 17 w 206"/>
                    <a:gd name="T5" fmla="*/ 0 h 250"/>
                    <a:gd name="T6" fmla="*/ 0 w 206"/>
                    <a:gd name="T7" fmla="*/ 49 h 250"/>
                    <a:gd name="T8" fmla="*/ 41 w 206"/>
                    <a:gd name="T9" fmla="*/ 187 h 250"/>
                    <a:gd name="T10" fmla="*/ 154 w 206"/>
                    <a:gd name="T11" fmla="*/ 250 h 250"/>
                    <a:gd name="T12" fmla="*/ 206 w 206"/>
                    <a:gd name="T13" fmla="*/ 239 h 250"/>
                    <a:gd name="T14" fmla="*/ 109 w 206"/>
                    <a:gd name="T15" fmla="*/ 125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250">
                      <a:moveTo>
                        <a:pt x="109" y="125"/>
                      </a:moveTo>
                      <a:lnTo>
                        <a:pt x="109" y="125"/>
                      </a:lnTo>
                      <a:lnTo>
                        <a:pt x="17" y="0"/>
                      </a:lnTo>
                      <a:lnTo>
                        <a:pt x="0" y="49"/>
                      </a:lnTo>
                      <a:lnTo>
                        <a:pt x="41" y="187"/>
                      </a:lnTo>
                      <a:lnTo>
                        <a:pt x="154" y="250"/>
                      </a:lnTo>
                      <a:lnTo>
                        <a:pt x="206" y="239"/>
                      </a:lnTo>
                      <a:lnTo>
                        <a:pt x="109" y="125"/>
                      </a:lnTo>
                      <a:close/>
                    </a:path>
                  </a:pathLst>
                </a:custGeom>
                <a:solidFill>
                  <a:srgbClr val="4A494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1" name="Freeform 82"/>
                <p:cNvSpPr/>
                <p:nvPr/>
              </p:nvSpPr>
              <p:spPr bwMode="auto">
                <a:xfrm>
                  <a:off x="1751013" y="1306513"/>
                  <a:ext cx="996950" cy="1416050"/>
                </a:xfrm>
                <a:custGeom>
                  <a:avLst/>
                  <a:gdLst>
                    <a:gd name="T0" fmla="*/ 265 w 265"/>
                    <a:gd name="T1" fmla="*/ 60 h 377"/>
                    <a:gd name="T2" fmla="*/ 180 w 265"/>
                    <a:gd name="T3" fmla="*/ 257 h 377"/>
                    <a:gd name="T4" fmla="*/ 32 w 265"/>
                    <a:gd name="T5" fmla="*/ 377 h 377"/>
                    <a:gd name="T6" fmla="*/ 0 w 265"/>
                    <a:gd name="T7" fmla="*/ 336 h 377"/>
                    <a:gd name="T8" fmla="*/ 149 w 265"/>
                    <a:gd name="T9" fmla="*/ 214 h 377"/>
                    <a:gd name="T10" fmla="*/ 218 w 265"/>
                    <a:gd name="T11" fmla="*/ 0 h 377"/>
                    <a:gd name="T12" fmla="*/ 265 w 265"/>
                    <a:gd name="T13" fmla="*/ 60 h 377"/>
                  </a:gdLst>
                  <a:ahLst/>
                  <a:cxnLst>
                    <a:cxn ang="0">
                      <a:pos x="T0" y="T1"/>
                    </a:cxn>
                    <a:cxn ang="0">
                      <a:pos x="T2" y="T3"/>
                    </a:cxn>
                    <a:cxn ang="0">
                      <a:pos x="T4" y="T5"/>
                    </a:cxn>
                    <a:cxn ang="0">
                      <a:pos x="T6" y="T7"/>
                    </a:cxn>
                    <a:cxn ang="0">
                      <a:pos x="T8" y="T9"/>
                    </a:cxn>
                    <a:cxn ang="0">
                      <a:pos x="T10" y="T11"/>
                    </a:cxn>
                    <a:cxn ang="0">
                      <a:pos x="T12" y="T13"/>
                    </a:cxn>
                  </a:cxnLst>
                  <a:rect l="0" t="0" r="r" b="b"/>
                  <a:pathLst>
                    <a:path w="265" h="377">
                      <a:moveTo>
                        <a:pt x="265" y="60"/>
                      </a:moveTo>
                      <a:cubicBezTo>
                        <a:pt x="265" y="60"/>
                        <a:pt x="256" y="184"/>
                        <a:pt x="180" y="257"/>
                      </a:cubicBezTo>
                      <a:cubicBezTo>
                        <a:pt x="105" y="329"/>
                        <a:pt x="32" y="377"/>
                        <a:pt x="32" y="377"/>
                      </a:cubicBezTo>
                      <a:cubicBezTo>
                        <a:pt x="0" y="336"/>
                        <a:pt x="0" y="336"/>
                        <a:pt x="0" y="336"/>
                      </a:cubicBezTo>
                      <a:cubicBezTo>
                        <a:pt x="149" y="214"/>
                        <a:pt x="149" y="214"/>
                        <a:pt x="149" y="214"/>
                      </a:cubicBezTo>
                      <a:cubicBezTo>
                        <a:pt x="149" y="214"/>
                        <a:pt x="227" y="96"/>
                        <a:pt x="218" y="0"/>
                      </a:cubicBezTo>
                      <a:lnTo>
                        <a:pt x="265" y="60"/>
                      </a:lnTo>
                      <a:close/>
                    </a:path>
                  </a:pathLst>
                </a:custGeom>
                <a:solidFill>
                  <a:srgbClr val="F7F7F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Freeform 83"/>
                <p:cNvSpPr/>
                <p:nvPr/>
              </p:nvSpPr>
              <p:spPr bwMode="auto">
                <a:xfrm>
                  <a:off x="765176" y="2568575"/>
                  <a:ext cx="1106488" cy="950913"/>
                </a:xfrm>
                <a:custGeom>
                  <a:avLst/>
                  <a:gdLst>
                    <a:gd name="T0" fmla="*/ 262 w 294"/>
                    <a:gd name="T1" fmla="*/ 0 h 253"/>
                    <a:gd name="T2" fmla="*/ 9 w 294"/>
                    <a:gd name="T3" fmla="*/ 180 h 253"/>
                    <a:gd name="T4" fmla="*/ 15 w 294"/>
                    <a:gd name="T5" fmla="*/ 253 h 253"/>
                    <a:gd name="T6" fmla="*/ 294 w 294"/>
                    <a:gd name="T7" fmla="*/ 41 h 253"/>
                    <a:gd name="T8" fmla="*/ 262 w 294"/>
                    <a:gd name="T9" fmla="*/ 0 h 253"/>
                  </a:gdLst>
                  <a:ahLst/>
                  <a:cxnLst>
                    <a:cxn ang="0">
                      <a:pos x="T0" y="T1"/>
                    </a:cxn>
                    <a:cxn ang="0">
                      <a:pos x="T2" y="T3"/>
                    </a:cxn>
                    <a:cxn ang="0">
                      <a:pos x="T4" y="T5"/>
                    </a:cxn>
                    <a:cxn ang="0">
                      <a:pos x="T6" y="T7"/>
                    </a:cxn>
                    <a:cxn ang="0">
                      <a:pos x="T8" y="T9"/>
                    </a:cxn>
                  </a:cxnLst>
                  <a:rect l="0" t="0" r="r" b="b"/>
                  <a:pathLst>
                    <a:path w="294" h="253">
                      <a:moveTo>
                        <a:pt x="262" y="0"/>
                      </a:moveTo>
                      <a:cubicBezTo>
                        <a:pt x="9" y="180"/>
                        <a:pt x="9" y="180"/>
                        <a:pt x="9" y="180"/>
                      </a:cubicBezTo>
                      <a:cubicBezTo>
                        <a:pt x="9" y="180"/>
                        <a:pt x="0" y="219"/>
                        <a:pt x="15" y="253"/>
                      </a:cubicBezTo>
                      <a:cubicBezTo>
                        <a:pt x="294" y="41"/>
                        <a:pt x="294" y="41"/>
                        <a:pt x="294" y="41"/>
                      </a:cubicBezTo>
                      <a:lnTo>
                        <a:pt x="262" y="0"/>
                      </a:lnTo>
                      <a:close/>
                    </a:path>
                  </a:pathLst>
                </a:custGeom>
                <a:solidFill>
                  <a:schemeClr val="bg1">
                    <a:alpha val="16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 name="Group 88"/>
              <p:cNvGrpSpPr/>
              <p:nvPr/>
            </p:nvGrpSpPr>
            <p:grpSpPr>
              <a:xfrm>
                <a:off x="3916923" y="5181600"/>
                <a:ext cx="1377951" cy="1366838"/>
                <a:chOff x="1487488" y="3786188"/>
                <a:chExt cx="1377951" cy="1366838"/>
              </a:xfrm>
            </p:grpSpPr>
            <p:grpSp>
              <p:nvGrpSpPr>
                <p:cNvPr id="8" name="Group 87"/>
                <p:cNvGrpSpPr/>
                <p:nvPr/>
              </p:nvGrpSpPr>
              <p:grpSpPr>
                <a:xfrm>
                  <a:off x="1487488" y="3910013"/>
                  <a:ext cx="546100" cy="1243013"/>
                  <a:chOff x="1487488" y="3910013"/>
                  <a:chExt cx="546100" cy="1243013"/>
                </a:xfrm>
              </p:grpSpPr>
              <p:sp>
                <p:nvSpPr>
                  <p:cNvPr id="23" name="Freeform 56"/>
                  <p:cNvSpPr/>
                  <p:nvPr/>
                </p:nvSpPr>
                <p:spPr bwMode="auto">
                  <a:xfrm>
                    <a:off x="1487488" y="3910013"/>
                    <a:ext cx="546100" cy="1243013"/>
                  </a:xfrm>
                  <a:custGeom>
                    <a:avLst/>
                    <a:gdLst>
                      <a:gd name="T0" fmla="*/ 77 w 145"/>
                      <a:gd name="T1" fmla="*/ 320 h 331"/>
                      <a:gd name="T2" fmla="*/ 37 w 145"/>
                      <a:gd name="T3" fmla="*/ 293 h 331"/>
                      <a:gd name="T4" fmla="*/ 12 w 145"/>
                      <a:gd name="T5" fmla="*/ 117 h 331"/>
                      <a:gd name="T6" fmla="*/ 74 w 145"/>
                      <a:gd name="T7" fmla="*/ 28 h 331"/>
                      <a:gd name="T8" fmla="*/ 127 w 145"/>
                      <a:gd name="T9" fmla="*/ 17 h 331"/>
                      <a:gd name="T10" fmla="*/ 95 w 145"/>
                      <a:gd name="T11" fmla="*/ 102 h 331"/>
                      <a:gd name="T12" fmla="*/ 73 w 145"/>
                      <a:gd name="T13" fmla="*/ 169 h 331"/>
                      <a:gd name="T14" fmla="*/ 77 w 145"/>
                      <a:gd name="T15" fmla="*/ 320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331">
                        <a:moveTo>
                          <a:pt x="77" y="320"/>
                        </a:moveTo>
                        <a:cubicBezTo>
                          <a:pt x="37" y="293"/>
                          <a:pt x="37" y="293"/>
                          <a:pt x="37" y="293"/>
                        </a:cubicBezTo>
                        <a:cubicBezTo>
                          <a:pt x="20" y="282"/>
                          <a:pt x="0" y="134"/>
                          <a:pt x="12" y="117"/>
                        </a:cubicBezTo>
                        <a:cubicBezTo>
                          <a:pt x="74" y="28"/>
                          <a:pt x="74" y="28"/>
                          <a:pt x="74" y="28"/>
                        </a:cubicBezTo>
                        <a:cubicBezTo>
                          <a:pt x="86" y="10"/>
                          <a:pt x="114" y="0"/>
                          <a:pt x="127" y="17"/>
                        </a:cubicBezTo>
                        <a:cubicBezTo>
                          <a:pt x="145" y="28"/>
                          <a:pt x="106" y="85"/>
                          <a:pt x="95" y="102"/>
                        </a:cubicBezTo>
                        <a:cubicBezTo>
                          <a:pt x="73" y="169"/>
                          <a:pt x="73" y="169"/>
                          <a:pt x="73" y="169"/>
                        </a:cubicBezTo>
                        <a:cubicBezTo>
                          <a:pt x="61" y="187"/>
                          <a:pt x="94" y="331"/>
                          <a:pt x="77" y="320"/>
                        </a:cubicBezTo>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4" name="Freeform 63"/>
                  <p:cNvSpPr/>
                  <p:nvPr/>
                </p:nvSpPr>
                <p:spPr bwMode="auto">
                  <a:xfrm>
                    <a:off x="1743076" y="3932238"/>
                    <a:ext cx="177800" cy="158750"/>
                  </a:xfrm>
                  <a:custGeom>
                    <a:avLst/>
                    <a:gdLst>
                      <a:gd name="T0" fmla="*/ 41 w 47"/>
                      <a:gd name="T1" fmla="*/ 2 h 42"/>
                      <a:gd name="T2" fmla="*/ 37 w 47"/>
                      <a:gd name="T3" fmla="*/ 25 h 42"/>
                      <a:gd name="T4" fmla="*/ 24 w 47"/>
                      <a:gd name="T5" fmla="*/ 42 h 42"/>
                      <a:gd name="T6" fmla="*/ 0 w 47"/>
                      <a:gd name="T7" fmla="*/ 31 h 42"/>
                      <a:gd name="T8" fmla="*/ 41 w 47"/>
                      <a:gd name="T9" fmla="*/ 2 h 42"/>
                    </a:gdLst>
                    <a:ahLst/>
                    <a:cxnLst>
                      <a:cxn ang="0">
                        <a:pos x="T0" y="T1"/>
                      </a:cxn>
                      <a:cxn ang="0">
                        <a:pos x="T2" y="T3"/>
                      </a:cxn>
                      <a:cxn ang="0">
                        <a:pos x="T4" y="T5"/>
                      </a:cxn>
                      <a:cxn ang="0">
                        <a:pos x="T6" y="T7"/>
                      </a:cxn>
                      <a:cxn ang="0">
                        <a:pos x="T8" y="T9"/>
                      </a:cxn>
                    </a:cxnLst>
                    <a:rect l="0" t="0" r="r" b="b"/>
                    <a:pathLst>
                      <a:path w="47" h="42">
                        <a:moveTo>
                          <a:pt x="41" y="2"/>
                        </a:moveTo>
                        <a:cubicBezTo>
                          <a:pt x="41" y="2"/>
                          <a:pt x="47" y="13"/>
                          <a:pt x="37" y="25"/>
                        </a:cubicBezTo>
                        <a:cubicBezTo>
                          <a:pt x="27" y="36"/>
                          <a:pt x="24" y="42"/>
                          <a:pt x="24" y="42"/>
                        </a:cubicBezTo>
                        <a:cubicBezTo>
                          <a:pt x="0" y="31"/>
                          <a:pt x="0" y="31"/>
                          <a:pt x="0" y="31"/>
                        </a:cubicBezTo>
                        <a:cubicBezTo>
                          <a:pt x="0" y="31"/>
                          <a:pt x="15" y="0"/>
                          <a:pt x="41" y="2"/>
                        </a:cubicBezTo>
                        <a:close/>
                      </a:path>
                    </a:pathLst>
                  </a:custGeom>
                  <a:solidFill>
                    <a:srgbClr val="FFEAD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9" name="Group 86"/>
                <p:cNvGrpSpPr/>
                <p:nvPr/>
              </p:nvGrpSpPr>
              <p:grpSpPr>
                <a:xfrm>
                  <a:off x="1890713" y="3786188"/>
                  <a:ext cx="974726" cy="992188"/>
                  <a:chOff x="1890713" y="3786188"/>
                  <a:chExt cx="974726" cy="992188"/>
                </a:xfrm>
              </p:grpSpPr>
              <p:sp>
                <p:nvSpPr>
                  <p:cNvPr id="10" name="Freeform 51"/>
                  <p:cNvSpPr/>
                  <p:nvPr/>
                </p:nvSpPr>
                <p:spPr bwMode="auto">
                  <a:xfrm>
                    <a:off x="1901826" y="3786188"/>
                    <a:ext cx="623888" cy="488950"/>
                  </a:xfrm>
                  <a:custGeom>
                    <a:avLst/>
                    <a:gdLst>
                      <a:gd name="T0" fmla="*/ 149 w 166"/>
                      <a:gd name="T1" fmla="*/ 57 h 130"/>
                      <a:gd name="T2" fmla="*/ 48 w 166"/>
                      <a:gd name="T3" fmla="*/ 122 h 130"/>
                      <a:gd name="T4" fmla="*/ 9 w 166"/>
                      <a:gd name="T5" fmla="*/ 113 h 130"/>
                      <a:gd name="T6" fmla="*/ 8 w 166"/>
                      <a:gd name="T7" fmla="*/ 112 h 130"/>
                      <a:gd name="T8" fmla="*/ 17 w 166"/>
                      <a:gd name="T9" fmla="*/ 73 h 130"/>
                      <a:gd name="T10" fmla="*/ 117 w 166"/>
                      <a:gd name="T11" fmla="*/ 8 h 130"/>
                      <a:gd name="T12" fmla="*/ 157 w 166"/>
                      <a:gd name="T13" fmla="*/ 17 h 130"/>
                      <a:gd name="T14" fmla="*/ 157 w 166"/>
                      <a:gd name="T15" fmla="*/ 18 h 130"/>
                      <a:gd name="T16" fmla="*/ 149 w 166"/>
                      <a:gd name="T17" fmla="*/ 5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30">
                        <a:moveTo>
                          <a:pt x="149" y="57"/>
                        </a:moveTo>
                        <a:cubicBezTo>
                          <a:pt x="48" y="122"/>
                          <a:pt x="48" y="122"/>
                          <a:pt x="48" y="122"/>
                        </a:cubicBezTo>
                        <a:cubicBezTo>
                          <a:pt x="35" y="130"/>
                          <a:pt x="17" y="126"/>
                          <a:pt x="9" y="113"/>
                        </a:cubicBezTo>
                        <a:cubicBezTo>
                          <a:pt x="8" y="112"/>
                          <a:pt x="8" y="112"/>
                          <a:pt x="8" y="112"/>
                        </a:cubicBezTo>
                        <a:cubicBezTo>
                          <a:pt x="0" y="99"/>
                          <a:pt x="4" y="81"/>
                          <a:pt x="17" y="73"/>
                        </a:cubicBezTo>
                        <a:cubicBezTo>
                          <a:pt x="117" y="8"/>
                          <a:pt x="117" y="8"/>
                          <a:pt x="117" y="8"/>
                        </a:cubicBezTo>
                        <a:cubicBezTo>
                          <a:pt x="131" y="0"/>
                          <a:pt x="148" y="4"/>
                          <a:pt x="157" y="17"/>
                        </a:cubicBezTo>
                        <a:cubicBezTo>
                          <a:pt x="157" y="18"/>
                          <a:pt x="157" y="18"/>
                          <a:pt x="157" y="18"/>
                        </a:cubicBezTo>
                        <a:cubicBezTo>
                          <a:pt x="166" y="31"/>
                          <a:pt x="162" y="49"/>
                          <a:pt x="149" y="57"/>
                        </a:cubicBezTo>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1" name="Freeform 52"/>
                  <p:cNvSpPr/>
                  <p:nvPr/>
                </p:nvSpPr>
                <p:spPr bwMode="auto">
                  <a:xfrm>
                    <a:off x="1984376" y="3973513"/>
                    <a:ext cx="650875" cy="508000"/>
                  </a:xfrm>
                  <a:custGeom>
                    <a:avLst/>
                    <a:gdLst>
                      <a:gd name="T0" fmla="*/ 156 w 173"/>
                      <a:gd name="T1" fmla="*/ 57 h 135"/>
                      <a:gd name="T2" fmla="*/ 48 w 173"/>
                      <a:gd name="T3" fmla="*/ 126 h 135"/>
                      <a:gd name="T4" fmla="*/ 8 w 173"/>
                      <a:gd name="T5" fmla="*/ 117 h 135"/>
                      <a:gd name="T6" fmla="*/ 8 w 173"/>
                      <a:gd name="T7" fmla="*/ 117 h 135"/>
                      <a:gd name="T8" fmla="*/ 17 w 173"/>
                      <a:gd name="T9" fmla="*/ 77 h 135"/>
                      <a:gd name="T10" fmla="*/ 124 w 173"/>
                      <a:gd name="T11" fmla="*/ 8 h 135"/>
                      <a:gd name="T12" fmla="*/ 164 w 173"/>
                      <a:gd name="T13" fmla="*/ 17 h 135"/>
                      <a:gd name="T14" fmla="*/ 156 w 173"/>
                      <a:gd name="T15" fmla="*/ 57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5">
                        <a:moveTo>
                          <a:pt x="156" y="57"/>
                        </a:moveTo>
                        <a:cubicBezTo>
                          <a:pt x="48" y="126"/>
                          <a:pt x="48" y="126"/>
                          <a:pt x="48" y="126"/>
                        </a:cubicBezTo>
                        <a:cubicBezTo>
                          <a:pt x="35" y="135"/>
                          <a:pt x="17" y="131"/>
                          <a:pt x="8" y="117"/>
                        </a:cubicBezTo>
                        <a:cubicBezTo>
                          <a:pt x="8" y="117"/>
                          <a:pt x="8" y="117"/>
                          <a:pt x="8" y="117"/>
                        </a:cubicBezTo>
                        <a:cubicBezTo>
                          <a:pt x="0" y="104"/>
                          <a:pt x="3" y="86"/>
                          <a:pt x="17" y="77"/>
                        </a:cubicBezTo>
                        <a:cubicBezTo>
                          <a:pt x="124" y="8"/>
                          <a:pt x="124" y="8"/>
                          <a:pt x="124" y="8"/>
                        </a:cubicBezTo>
                        <a:cubicBezTo>
                          <a:pt x="138" y="0"/>
                          <a:pt x="156" y="4"/>
                          <a:pt x="164" y="17"/>
                        </a:cubicBezTo>
                        <a:cubicBezTo>
                          <a:pt x="173" y="31"/>
                          <a:pt x="169" y="49"/>
                          <a:pt x="156" y="57"/>
                        </a:cubicBezTo>
                        <a:close/>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 name="Freeform 53"/>
                  <p:cNvSpPr/>
                  <p:nvPr/>
                </p:nvSpPr>
                <p:spPr bwMode="auto">
                  <a:xfrm>
                    <a:off x="2149476" y="4154488"/>
                    <a:ext cx="609600" cy="481013"/>
                  </a:xfrm>
                  <a:custGeom>
                    <a:avLst/>
                    <a:gdLst>
                      <a:gd name="T0" fmla="*/ 146 w 162"/>
                      <a:gd name="T1" fmla="*/ 57 h 128"/>
                      <a:gd name="T2" fmla="*/ 48 w 162"/>
                      <a:gd name="T3" fmla="*/ 119 h 128"/>
                      <a:gd name="T4" fmla="*/ 10 w 162"/>
                      <a:gd name="T5" fmla="*/ 111 h 128"/>
                      <a:gd name="T6" fmla="*/ 8 w 162"/>
                      <a:gd name="T7" fmla="*/ 109 h 128"/>
                      <a:gd name="T8" fmla="*/ 17 w 162"/>
                      <a:gd name="T9" fmla="*/ 70 h 128"/>
                      <a:gd name="T10" fmla="*/ 114 w 162"/>
                      <a:gd name="T11" fmla="*/ 8 h 128"/>
                      <a:gd name="T12" fmla="*/ 153 w 162"/>
                      <a:gd name="T13" fmla="*/ 17 h 128"/>
                      <a:gd name="T14" fmla="*/ 154 w 162"/>
                      <a:gd name="T15" fmla="*/ 18 h 128"/>
                      <a:gd name="T16" fmla="*/ 146 w 162"/>
                      <a:gd name="T17"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28">
                        <a:moveTo>
                          <a:pt x="146" y="57"/>
                        </a:moveTo>
                        <a:cubicBezTo>
                          <a:pt x="48" y="119"/>
                          <a:pt x="48" y="119"/>
                          <a:pt x="48" y="119"/>
                        </a:cubicBezTo>
                        <a:cubicBezTo>
                          <a:pt x="35" y="128"/>
                          <a:pt x="18" y="124"/>
                          <a:pt x="10" y="111"/>
                        </a:cubicBezTo>
                        <a:cubicBezTo>
                          <a:pt x="8" y="109"/>
                          <a:pt x="8" y="109"/>
                          <a:pt x="8" y="109"/>
                        </a:cubicBezTo>
                        <a:cubicBezTo>
                          <a:pt x="0" y="96"/>
                          <a:pt x="4" y="79"/>
                          <a:pt x="17" y="70"/>
                        </a:cubicBezTo>
                        <a:cubicBezTo>
                          <a:pt x="114" y="8"/>
                          <a:pt x="114" y="8"/>
                          <a:pt x="114" y="8"/>
                        </a:cubicBezTo>
                        <a:cubicBezTo>
                          <a:pt x="127" y="0"/>
                          <a:pt x="145" y="4"/>
                          <a:pt x="153" y="17"/>
                        </a:cubicBezTo>
                        <a:cubicBezTo>
                          <a:pt x="154" y="18"/>
                          <a:pt x="154" y="18"/>
                          <a:pt x="154" y="18"/>
                        </a:cubicBezTo>
                        <a:cubicBezTo>
                          <a:pt x="162" y="31"/>
                          <a:pt x="158" y="49"/>
                          <a:pt x="146" y="57"/>
                        </a:cubicBezTo>
                        <a:close/>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 name="Freeform 54"/>
                  <p:cNvSpPr/>
                  <p:nvPr/>
                </p:nvSpPr>
                <p:spPr bwMode="auto">
                  <a:xfrm>
                    <a:off x="2333626" y="4338638"/>
                    <a:ext cx="531813" cy="431800"/>
                  </a:xfrm>
                  <a:custGeom>
                    <a:avLst/>
                    <a:gdLst>
                      <a:gd name="T0" fmla="*/ 126 w 141"/>
                      <a:gd name="T1" fmla="*/ 57 h 115"/>
                      <a:gd name="T2" fmla="*/ 47 w 141"/>
                      <a:gd name="T3" fmla="*/ 107 h 115"/>
                      <a:gd name="T4" fmla="*/ 11 w 141"/>
                      <a:gd name="T5" fmla="*/ 99 h 115"/>
                      <a:gd name="T6" fmla="*/ 8 w 141"/>
                      <a:gd name="T7" fmla="*/ 94 h 115"/>
                      <a:gd name="T8" fmla="*/ 16 w 141"/>
                      <a:gd name="T9" fmla="*/ 58 h 115"/>
                      <a:gd name="T10" fmla="*/ 94 w 141"/>
                      <a:gd name="T11" fmla="*/ 8 h 115"/>
                      <a:gd name="T12" fmla="*/ 130 w 141"/>
                      <a:gd name="T13" fmla="*/ 15 h 115"/>
                      <a:gd name="T14" fmla="*/ 134 w 141"/>
                      <a:gd name="T15" fmla="*/ 21 h 115"/>
                      <a:gd name="T16" fmla="*/ 126 w 141"/>
                      <a:gd name="T17"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15">
                        <a:moveTo>
                          <a:pt x="126" y="57"/>
                        </a:moveTo>
                        <a:cubicBezTo>
                          <a:pt x="47" y="107"/>
                          <a:pt x="47" y="107"/>
                          <a:pt x="47" y="107"/>
                        </a:cubicBezTo>
                        <a:cubicBezTo>
                          <a:pt x="35" y="115"/>
                          <a:pt x="19" y="111"/>
                          <a:pt x="11" y="99"/>
                        </a:cubicBezTo>
                        <a:cubicBezTo>
                          <a:pt x="8" y="94"/>
                          <a:pt x="8" y="94"/>
                          <a:pt x="8" y="94"/>
                        </a:cubicBezTo>
                        <a:cubicBezTo>
                          <a:pt x="0" y="82"/>
                          <a:pt x="4" y="66"/>
                          <a:pt x="16" y="58"/>
                        </a:cubicBezTo>
                        <a:cubicBezTo>
                          <a:pt x="94" y="8"/>
                          <a:pt x="94" y="8"/>
                          <a:pt x="94" y="8"/>
                        </a:cubicBezTo>
                        <a:cubicBezTo>
                          <a:pt x="106" y="0"/>
                          <a:pt x="123" y="3"/>
                          <a:pt x="130" y="15"/>
                        </a:cubicBezTo>
                        <a:cubicBezTo>
                          <a:pt x="134" y="21"/>
                          <a:pt x="134" y="21"/>
                          <a:pt x="134" y="21"/>
                        </a:cubicBezTo>
                        <a:cubicBezTo>
                          <a:pt x="141" y="33"/>
                          <a:pt x="138" y="49"/>
                          <a:pt x="126" y="57"/>
                        </a:cubicBezTo>
                        <a:close/>
                      </a:path>
                    </a:pathLst>
                  </a:custGeom>
                  <a:solidFill>
                    <a:srgbClr val="F4D6B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4" name="Freeform 55"/>
                  <p:cNvSpPr/>
                  <p:nvPr/>
                </p:nvSpPr>
                <p:spPr bwMode="auto">
                  <a:xfrm>
                    <a:off x="1890713" y="4060825"/>
                    <a:ext cx="198438" cy="206375"/>
                  </a:xfrm>
                  <a:custGeom>
                    <a:avLst/>
                    <a:gdLst>
                      <a:gd name="T0" fmla="*/ 30 w 53"/>
                      <a:gd name="T1" fmla="*/ 0 h 55"/>
                      <a:gd name="T2" fmla="*/ 53 w 53"/>
                      <a:gd name="T3" fmla="*/ 34 h 55"/>
                      <a:gd name="T4" fmla="*/ 20 w 53"/>
                      <a:gd name="T5" fmla="*/ 36 h 55"/>
                      <a:gd name="T6" fmla="*/ 30 w 53"/>
                      <a:gd name="T7" fmla="*/ 0 h 55"/>
                    </a:gdLst>
                    <a:ahLst/>
                    <a:cxnLst>
                      <a:cxn ang="0">
                        <a:pos x="T0" y="T1"/>
                      </a:cxn>
                      <a:cxn ang="0">
                        <a:pos x="T2" y="T3"/>
                      </a:cxn>
                      <a:cxn ang="0">
                        <a:pos x="T4" y="T5"/>
                      </a:cxn>
                      <a:cxn ang="0">
                        <a:pos x="T6" y="T7"/>
                      </a:cxn>
                    </a:cxnLst>
                    <a:rect l="0" t="0" r="r" b="b"/>
                    <a:pathLst>
                      <a:path w="53" h="55">
                        <a:moveTo>
                          <a:pt x="30" y="0"/>
                        </a:moveTo>
                        <a:cubicBezTo>
                          <a:pt x="53" y="34"/>
                          <a:pt x="53" y="34"/>
                          <a:pt x="53" y="34"/>
                        </a:cubicBezTo>
                        <a:cubicBezTo>
                          <a:pt x="53" y="34"/>
                          <a:pt x="39" y="55"/>
                          <a:pt x="20" y="36"/>
                        </a:cubicBezTo>
                        <a:cubicBezTo>
                          <a:pt x="20" y="36"/>
                          <a:pt x="0" y="16"/>
                          <a:pt x="30" y="0"/>
                        </a:cubicBezTo>
                      </a:path>
                    </a:pathLst>
                  </a:custGeom>
                  <a:solidFill>
                    <a:srgbClr val="FFEAD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5" name="Freeform 57"/>
                  <p:cNvSpPr/>
                  <p:nvPr/>
                </p:nvSpPr>
                <p:spPr bwMode="auto">
                  <a:xfrm>
                    <a:off x="2352676" y="4349750"/>
                    <a:ext cx="406400" cy="255588"/>
                  </a:xfrm>
                  <a:custGeom>
                    <a:avLst/>
                    <a:gdLst>
                      <a:gd name="T0" fmla="*/ 4 w 108"/>
                      <a:gd name="T1" fmla="*/ 61 h 68"/>
                      <a:gd name="T2" fmla="*/ 96 w 108"/>
                      <a:gd name="T3" fmla="*/ 2 h 68"/>
                      <a:gd name="T4" fmla="*/ 108 w 108"/>
                      <a:gd name="T5" fmla="*/ 1 h 68"/>
                      <a:gd name="T6" fmla="*/ 0 w 108"/>
                      <a:gd name="T7" fmla="*/ 68 h 68"/>
                      <a:gd name="T8" fmla="*/ 4 w 108"/>
                      <a:gd name="T9" fmla="*/ 61 h 68"/>
                    </a:gdLst>
                    <a:ahLst/>
                    <a:cxnLst>
                      <a:cxn ang="0">
                        <a:pos x="T0" y="T1"/>
                      </a:cxn>
                      <a:cxn ang="0">
                        <a:pos x="T2" y="T3"/>
                      </a:cxn>
                      <a:cxn ang="0">
                        <a:pos x="T4" y="T5"/>
                      </a:cxn>
                      <a:cxn ang="0">
                        <a:pos x="T6" y="T7"/>
                      </a:cxn>
                      <a:cxn ang="0">
                        <a:pos x="T8" y="T9"/>
                      </a:cxn>
                    </a:cxnLst>
                    <a:rect l="0" t="0" r="r" b="b"/>
                    <a:pathLst>
                      <a:path w="108" h="68">
                        <a:moveTo>
                          <a:pt x="4" y="61"/>
                        </a:moveTo>
                        <a:cubicBezTo>
                          <a:pt x="6" y="60"/>
                          <a:pt x="96" y="2"/>
                          <a:pt x="96" y="2"/>
                        </a:cubicBezTo>
                        <a:cubicBezTo>
                          <a:pt x="96" y="2"/>
                          <a:pt x="105" y="0"/>
                          <a:pt x="108" y="1"/>
                        </a:cubicBezTo>
                        <a:cubicBezTo>
                          <a:pt x="0" y="68"/>
                          <a:pt x="0" y="68"/>
                          <a:pt x="0" y="68"/>
                        </a:cubicBezTo>
                        <a:cubicBezTo>
                          <a:pt x="0" y="68"/>
                          <a:pt x="2" y="62"/>
                          <a:pt x="4" y="61"/>
                        </a:cubicBez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58"/>
                  <p:cNvSpPr/>
                  <p:nvPr/>
                </p:nvSpPr>
                <p:spPr bwMode="auto">
                  <a:xfrm>
                    <a:off x="2160588" y="4168775"/>
                    <a:ext cx="455613" cy="327025"/>
                  </a:xfrm>
                  <a:custGeom>
                    <a:avLst/>
                    <a:gdLst>
                      <a:gd name="T0" fmla="*/ 112 w 121"/>
                      <a:gd name="T1" fmla="*/ 3 h 87"/>
                      <a:gd name="T2" fmla="*/ 16 w 121"/>
                      <a:gd name="T3" fmla="*/ 64 h 87"/>
                      <a:gd name="T4" fmla="*/ 1 w 121"/>
                      <a:gd name="T5" fmla="*/ 87 h 87"/>
                      <a:gd name="T6" fmla="*/ 121 w 121"/>
                      <a:gd name="T7" fmla="*/ 0 h 87"/>
                      <a:gd name="T8" fmla="*/ 112 w 121"/>
                      <a:gd name="T9" fmla="*/ 3 h 87"/>
                    </a:gdLst>
                    <a:ahLst/>
                    <a:cxnLst>
                      <a:cxn ang="0">
                        <a:pos x="T0" y="T1"/>
                      </a:cxn>
                      <a:cxn ang="0">
                        <a:pos x="T2" y="T3"/>
                      </a:cxn>
                      <a:cxn ang="0">
                        <a:pos x="T4" y="T5"/>
                      </a:cxn>
                      <a:cxn ang="0">
                        <a:pos x="T6" y="T7"/>
                      </a:cxn>
                      <a:cxn ang="0">
                        <a:pos x="T8" y="T9"/>
                      </a:cxn>
                    </a:cxnLst>
                    <a:rect l="0" t="0" r="r" b="b"/>
                    <a:pathLst>
                      <a:path w="121" h="87">
                        <a:moveTo>
                          <a:pt x="112" y="3"/>
                        </a:moveTo>
                        <a:cubicBezTo>
                          <a:pt x="16" y="64"/>
                          <a:pt x="16" y="64"/>
                          <a:pt x="16" y="64"/>
                        </a:cubicBezTo>
                        <a:cubicBezTo>
                          <a:pt x="16" y="64"/>
                          <a:pt x="0" y="76"/>
                          <a:pt x="1" y="87"/>
                        </a:cubicBezTo>
                        <a:cubicBezTo>
                          <a:pt x="121" y="0"/>
                          <a:pt x="121" y="0"/>
                          <a:pt x="121" y="0"/>
                        </a:cubicBezTo>
                        <a:lnTo>
                          <a:pt x="112" y="3"/>
                        </a:ln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7" name="Freeform 59"/>
                  <p:cNvSpPr/>
                  <p:nvPr/>
                </p:nvSpPr>
                <p:spPr bwMode="auto">
                  <a:xfrm>
                    <a:off x="2124076" y="4418013"/>
                    <a:ext cx="209550" cy="220663"/>
                  </a:xfrm>
                  <a:custGeom>
                    <a:avLst/>
                    <a:gdLst>
                      <a:gd name="T0" fmla="*/ 32 w 56"/>
                      <a:gd name="T1" fmla="*/ 0 h 59"/>
                      <a:gd name="T2" fmla="*/ 56 w 56"/>
                      <a:gd name="T3" fmla="*/ 36 h 59"/>
                      <a:gd name="T4" fmla="*/ 21 w 56"/>
                      <a:gd name="T5" fmla="*/ 39 h 59"/>
                      <a:gd name="T6" fmla="*/ 32 w 56"/>
                      <a:gd name="T7" fmla="*/ 0 h 59"/>
                    </a:gdLst>
                    <a:ahLst/>
                    <a:cxnLst>
                      <a:cxn ang="0">
                        <a:pos x="T0" y="T1"/>
                      </a:cxn>
                      <a:cxn ang="0">
                        <a:pos x="T2" y="T3"/>
                      </a:cxn>
                      <a:cxn ang="0">
                        <a:pos x="T4" y="T5"/>
                      </a:cxn>
                      <a:cxn ang="0">
                        <a:pos x="T6" y="T7"/>
                      </a:cxn>
                    </a:cxnLst>
                    <a:rect l="0" t="0" r="r" b="b"/>
                    <a:pathLst>
                      <a:path w="56" h="59">
                        <a:moveTo>
                          <a:pt x="32" y="0"/>
                        </a:moveTo>
                        <a:cubicBezTo>
                          <a:pt x="56" y="36"/>
                          <a:pt x="56" y="36"/>
                          <a:pt x="56" y="36"/>
                        </a:cubicBezTo>
                        <a:cubicBezTo>
                          <a:pt x="56" y="36"/>
                          <a:pt x="41" y="59"/>
                          <a:pt x="21" y="39"/>
                        </a:cubicBezTo>
                        <a:cubicBezTo>
                          <a:pt x="21" y="39"/>
                          <a:pt x="0" y="17"/>
                          <a:pt x="32" y="0"/>
                        </a:cubicBezTo>
                        <a:close/>
                      </a:path>
                    </a:pathLst>
                  </a:custGeom>
                  <a:solidFill>
                    <a:srgbClr val="FFEAD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60"/>
                  <p:cNvSpPr/>
                  <p:nvPr/>
                </p:nvSpPr>
                <p:spPr bwMode="auto">
                  <a:xfrm>
                    <a:off x="2319338" y="4567238"/>
                    <a:ext cx="200025" cy="211138"/>
                  </a:xfrm>
                  <a:custGeom>
                    <a:avLst/>
                    <a:gdLst>
                      <a:gd name="T0" fmla="*/ 30 w 53"/>
                      <a:gd name="T1" fmla="*/ 0 h 56"/>
                      <a:gd name="T2" fmla="*/ 53 w 53"/>
                      <a:gd name="T3" fmla="*/ 34 h 56"/>
                      <a:gd name="T4" fmla="*/ 19 w 53"/>
                      <a:gd name="T5" fmla="*/ 36 h 56"/>
                      <a:gd name="T6" fmla="*/ 30 w 53"/>
                      <a:gd name="T7" fmla="*/ 0 h 56"/>
                    </a:gdLst>
                    <a:ahLst/>
                    <a:cxnLst>
                      <a:cxn ang="0">
                        <a:pos x="T0" y="T1"/>
                      </a:cxn>
                      <a:cxn ang="0">
                        <a:pos x="T2" y="T3"/>
                      </a:cxn>
                      <a:cxn ang="0">
                        <a:pos x="T4" y="T5"/>
                      </a:cxn>
                      <a:cxn ang="0">
                        <a:pos x="T6" y="T7"/>
                      </a:cxn>
                    </a:cxnLst>
                    <a:rect l="0" t="0" r="r" b="b"/>
                    <a:pathLst>
                      <a:path w="53" h="56">
                        <a:moveTo>
                          <a:pt x="30" y="0"/>
                        </a:moveTo>
                        <a:cubicBezTo>
                          <a:pt x="53" y="34"/>
                          <a:pt x="53" y="34"/>
                          <a:pt x="53" y="34"/>
                        </a:cubicBezTo>
                        <a:cubicBezTo>
                          <a:pt x="53" y="34"/>
                          <a:pt x="38" y="56"/>
                          <a:pt x="19" y="36"/>
                        </a:cubicBezTo>
                        <a:cubicBezTo>
                          <a:pt x="19" y="36"/>
                          <a:pt x="0" y="16"/>
                          <a:pt x="30" y="0"/>
                        </a:cubicBezTo>
                        <a:close/>
                      </a:path>
                    </a:pathLst>
                  </a:custGeom>
                  <a:solidFill>
                    <a:srgbClr val="FFEAD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Freeform 61"/>
                  <p:cNvSpPr/>
                  <p:nvPr/>
                </p:nvSpPr>
                <p:spPr bwMode="auto">
                  <a:xfrm>
                    <a:off x="1965326" y="4278313"/>
                    <a:ext cx="200025" cy="211138"/>
                  </a:xfrm>
                  <a:custGeom>
                    <a:avLst/>
                    <a:gdLst>
                      <a:gd name="T0" fmla="*/ 30 w 53"/>
                      <a:gd name="T1" fmla="*/ 0 h 56"/>
                      <a:gd name="T2" fmla="*/ 53 w 53"/>
                      <a:gd name="T3" fmla="*/ 34 h 56"/>
                      <a:gd name="T4" fmla="*/ 20 w 53"/>
                      <a:gd name="T5" fmla="*/ 36 h 56"/>
                      <a:gd name="T6" fmla="*/ 30 w 53"/>
                      <a:gd name="T7" fmla="*/ 0 h 56"/>
                    </a:gdLst>
                    <a:ahLst/>
                    <a:cxnLst>
                      <a:cxn ang="0">
                        <a:pos x="T0" y="T1"/>
                      </a:cxn>
                      <a:cxn ang="0">
                        <a:pos x="T2" y="T3"/>
                      </a:cxn>
                      <a:cxn ang="0">
                        <a:pos x="T4" y="T5"/>
                      </a:cxn>
                      <a:cxn ang="0">
                        <a:pos x="T6" y="T7"/>
                      </a:cxn>
                    </a:cxnLst>
                    <a:rect l="0" t="0" r="r" b="b"/>
                    <a:pathLst>
                      <a:path w="53" h="56">
                        <a:moveTo>
                          <a:pt x="30" y="0"/>
                        </a:moveTo>
                        <a:cubicBezTo>
                          <a:pt x="53" y="34"/>
                          <a:pt x="53" y="34"/>
                          <a:pt x="53" y="34"/>
                        </a:cubicBezTo>
                        <a:cubicBezTo>
                          <a:pt x="53" y="34"/>
                          <a:pt x="38" y="56"/>
                          <a:pt x="20" y="36"/>
                        </a:cubicBezTo>
                        <a:cubicBezTo>
                          <a:pt x="20" y="36"/>
                          <a:pt x="0" y="16"/>
                          <a:pt x="30" y="0"/>
                        </a:cubicBezTo>
                        <a:close/>
                      </a:path>
                    </a:pathLst>
                  </a:custGeom>
                  <a:solidFill>
                    <a:srgbClr val="FFEAD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0" name="Freeform 62"/>
                  <p:cNvSpPr/>
                  <p:nvPr/>
                </p:nvSpPr>
                <p:spPr bwMode="auto">
                  <a:xfrm>
                    <a:off x="2003426" y="3989388"/>
                    <a:ext cx="508000" cy="330200"/>
                  </a:xfrm>
                  <a:custGeom>
                    <a:avLst/>
                    <a:gdLst>
                      <a:gd name="T0" fmla="*/ 124 w 135"/>
                      <a:gd name="T1" fmla="*/ 2 h 88"/>
                      <a:gd name="T2" fmla="*/ 16 w 135"/>
                      <a:gd name="T3" fmla="*/ 70 h 88"/>
                      <a:gd name="T4" fmla="*/ 0 w 135"/>
                      <a:gd name="T5" fmla="*/ 88 h 88"/>
                      <a:gd name="T6" fmla="*/ 135 w 135"/>
                      <a:gd name="T7" fmla="*/ 0 h 88"/>
                      <a:gd name="T8" fmla="*/ 124 w 135"/>
                      <a:gd name="T9" fmla="*/ 2 h 88"/>
                    </a:gdLst>
                    <a:ahLst/>
                    <a:cxnLst>
                      <a:cxn ang="0">
                        <a:pos x="T0" y="T1"/>
                      </a:cxn>
                      <a:cxn ang="0">
                        <a:pos x="T2" y="T3"/>
                      </a:cxn>
                      <a:cxn ang="0">
                        <a:pos x="T4" y="T5"/>
                      </a:cxn>
                      <a:cxn ang="0">
                        <a:pos x="T6" y="T7"/>
                      </a:cxn>
                      <a:cxn ang="0">
                        <a:pos x="T8" y="T9"/>
                      </a:cxn>
                    </a:cxnLst>
                    <a:rect l="0" t="0" r="r" b="b"/>
                    <a:pathLst>
                      <a:path w="135" h="88">
                        <a:moveTo>
                          <a:pt x="124" y="2"/>
                        </a:moveTo>
                        <a:cubicBezTo>
                          <a:pt x="16" y="70"/>
                          <a:pt x="16" y="70"/>
                          <a:pt x="16" y="70"/>
                        </a:cubicBezTo>
                        <a:cubicBezTo>
                          <a:pt x="16" y="70"/>
                          <a:pt x="3" y="78"/>
                          <a:pt x="0" y="88"/>
                        </a:cubicBezTo>
                        <a:cubicBezTo>
                          <a:pt x="135" y="0"/>
                          <a:pt x="135" y="0"/>
                          <a:pt x="135" y="0"/>
                        </a:cubicBezTo>
                        <a:cubicBezTo>
                          <a:pt x="135" y="0"/>
                          <a:pt x="128" y="0"/>
                          <a:pt x="124" y="2"/>
                        </a:cubicBezTo>
                        <a:close/>
                      </a:path>
                    </a:pathLst>
                  </a:custGeom>
                  <a:solidFill>
                    <a:srgbClr val="F2C9A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69"/>
                  <p:cNvSpPr>
                    <a:spLocks noEditPoints="1"/>
                  </p:cNvSpPr>
                  <p:nvPr/>
                </p:nvSpPr>
                <p:spPr bwMode="auto">
                  <a:xfrm>
                    <a:off x="1916113" y="4052888"/>
                    <a:ext cx="71438" cy="169863"/>
                  </a:xfrm>
                  <a:custGeom>
                    <a:avLst/>
                    <a:gdLst>
                      <a:gd name="T0" fmla="*/ 6 w 19"/>
                      <a:gd name="T1" fmla="*/ 22 h 45"/>
                      <a:gd name="T2" fmla="*/ 1 w 19"/>
                      <a:gd name="T3" fmla="*/ 33 h 45"/>
                      <a:gd name="T4" fmla="*/ 0 w 19"/>
                      <a:gd name="T5" fmla="*/ 33 h 45"/>
                      <a:gd name="T6" fmla="*/ 2 w 19"/>
                      <a:gd name="T7" fmla="*/ 38 h 45"/>
                      <a:gd name="T8" fmla="*/ 4 w 19"/>
                      <a:gd name="T9" fmla="*/ 41 h 45"/>
                      <a:gd name="T10" fmla="*/ 5 w 19"/>
                      <a:gd name="T11" fmla="*/ 42 h 45"/>
                      <a:gd name="T12" fmla="*/ 6 w 19"/>
                      <a:gd name="T13" fmla="*/ 44 h 45"/>
                      <a:gd name="T14" fmla="*/ 6 w 19"/>
                      <a:gd name="T15" fmla="*/ 44 h 45"/>
                      <a:gd name="T16" fmla="*/ 7 w 19"/>
                      <a:gd name="T17" fmla="*/ 45 h 45"/>
                      <a:gd name="T18" fmla="*/ 12 w 19"/>
                      <a:gd name="T19" fmla="*/ 37 h 45"/>
                      <a:gd name="T20" fmla="*/ 6 w 19"/>
                      <a:gd name="T21" fmla="*/ 22 h 45"/>
                      <a:gd name="T22" fmla="*/ 16 w 19"/>
                      <a:gd name="T23" fmla="*/ 0 h 45"/>
                      <a:gd name="T24" fmla="*/ 12 w 19"/>
                      <a:gd name="T25" fmla="*/ 10 h 45"/>
                      <a:gd name="T26" fmla="*/ 19 w 19"/>
                      <a:gd name="T27" fmla="*/ 4 h 45"/>
                      <a:gd name="T28" fmla="*/ 16 w 19"/>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45">
                        <a:moveTo>
                          <a:pt x="6" y="22"/>
                        </a:moveTo>
                        <a:cubicBezTo>
                          <a:pt x="5" y="26"/>
                          <a:pt x="3" y="30"/>
                          <a:pt x="1" y="33"/>
                        </a:cubicBezTo>
                        <a:cubicBezTo>
                          <a:pt x="0" y="33"/>
                          <a:pt x="0" y="33"/>
                          <a:pt x="0" y="33"/>
                        </a:cubicBezTo>
                        <a:cubicBezTo>
                          <a:pt x="1" y="33"/>
                          <a:pt x="1" y="35"/>
                          <a:pt x="2" y="38"/>
                        </a:cubicBezTo>
                        <a:cubicBezTo>
                          <a:pt x="3" y="39"/>
                          <a:pt x="3" y="40"/>
                          <a:pt x="4" y="41"/>
                        </a:cubicBezTo>
                        <a:cubicBezTo>
                          <a:pt x="5" y="42"/>
                          <a:pt x="5" y="42"/>
                          <a:pt x="5" y="42"/>
                        </a:cubicBezTo>
                        <a:cubicBezTo>
                          <a:pt x="5" y="43"/>
                          <a:pt x="6" y="44"/>
                          <a:pt x="6" y="44"/>
                        </a:cubicBezTo>
                        <a:cubicBezTo>
                          <a:pt x="6" y="44"/>
                          <a:pt x="6" y="44"/>
                          <a:pt x="6" y="44"/>
                        </a:cubicBezTo>
                        <a:cubicBezTo>
                          <a:pt x="6" y="45"/>
                          <a:pt x="7" y="45"/>
                          <a:pt x="7" y="45"/>
                        </a:cubicBezTo>
                        <a:cubicBezTo>
                          <a:pt x="8" y="45"/>
                          <a:pt x="9" y="41"/>
                          <a:pt x="12" y="37"/>
                        </a:cubicBezTo>
                        <a:cubicBezTo>
                          <a:pt x="10" y="34"/>
                          <a:pt x="6" y="29"/>
                          <a:pt x="6" y="22"/>
                        </a:cubicBezTo>
                        <a:moveTo>
                          <a:pt x="16" y="0"/>
                        </a:moveTo>
                        <a:cubicBezTo>
                          <a:pt x="15" y="3"/>
                          <a:pt x="14" y="7"/>
                          <a:pt x="12" y="10"/>
                        </a:cubicBezTo>
                        <a:cubicBezTo>
                          <a:pt x="14" y="8"/>
                          <a:pt x="16" y="6"/>
                          <a:pt x="19" y="4"/>
                        </a:cubicBezTo>
                        <a:cubicBezTo>
                          <a:pt x="19" y="2"/>
                          <a:pt x="18" y="0"/>
                          <a:pt x="16" y="0"/>
                        </a:cubicBezTo>
                      </a:path>
                    </a:pathLst>
                  </a:custGeom>
                  <a:solidFill>
                    <a:srgbClr val="F3D2A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Freeform 70"/>
                  <p:cNvSpPr/>
                  <p:nvPr/>
                </p:nvSpPr>
                <p:spPr bwMode="auto">
                  <a:xfrm>
                    <a:off x="1939926" y="4068763"/>
                    <a:ext cx="55563" cy="123825"/>
                  </a:xfrm>
                  <a:custGeom>
                    <a:avLst/>
                    <a:gdLst>
                      <a:gd name="T0" fmla="*/ 13 w 15"/>
                      <a:gd name="T1" fmla="*/ 0 h 33"/>
                      <a:gd name="T2" fmla="*/ 6 w 15"/>
                      <a:gd name="T3" fmla="*/ 6 h 33"/>
                      <a:gd name="T4" fmla="*/ 3 w 15"/>
                      <a:gd name="T5" fmla="*/ 12 h 33"/>
                      <a:gd name="T6" fmla="*/ 0 w 15"/>
                      <a:gd name="T7" fmla="*/ 18 h 33"/>
                      <a:gd name="T8" fmla="*/ 6 w 15"/>
                      <a:gd name="T9" fmla="*/ 33 h 33"/>
                      <a:gd name="T10" fmla="*/ 13 w 15"/>
                      <a:gd name="T11" fmla="*/ 0 h 33"/>
                    </a:gdLst>
                    <a:ahLst/>
                    <a:cxnLst>
                      <a:cxn ang="0">
                        <a:pos x="T0" y="T1"/>
                      </a:cxn>
                      <a:cxn ang="0">
                        <a:pos x="T2" y="T3"/>
                      </a:cxn>
                      <a:cxn ang="0">
                        <a:pos x="T4" y="T5"/>
                      </a:cxn>
                      <a:cxn ang="0">
                        <a:pos x="T6" y="T7"/>
                      </a:cxn>
                      <a:cxn ang="0">
                        <a:pos x="T8" y="T9"/>
                      </a:cxn>
                      <a:cxn ang="0">
                        <a:pos x="T10" y="T11"/>
                      </a:cxn>
                    </a:cxnLst>
                    <a:rect l="0" t="0" r="r" b="b"/>
                    <a:pathLst>
                      <a:path w="15" h="33">
                        <a:moveTo>
                          <a:pt x="13" y="0"/>
                        </a:moveTo>
                        <a:cubicBezTo>
                          <a:pt x="10" y="2"/>
                          <a:pt x="8" y="4"/>
                          <a:pt x="6" y="6"/>
                        </a:cubicBezTo>
                        <a:cubicBezTo>
                          <a:pt x="5" y="8"/>
                          <a:pt x="4" y="10"/>
                          <a:pt x="3" y="12"/>
                        </a:cubicBezTo>
                        <a:cubicBezTo>
                          <a:pt x="2" y="14"/>
                          <a:pt x="1" y="16"/>
                          <a:pt x="0" y="18"/>
                        </a:cubicBezTo>
                        <a:cubicBezTo>
                          <a:pt x="0" y="25"/>
                          <a:pt x="4" y="30"/>
                          <a:pt x="6" y="33"/>
                        </a:cubicBezTo>
                        <a:cubicBezTo>
                          <a:pt x="10" y="23"/>
                          <a:pt x="15" y="8"/>
                          <a:pt x="13" y="0"/>
                        </a:cubicBezTo>
                      </a:path>
                    </a:pathLst>
                  </a:custGeom>
                  <a:solidFill>
                    <a:srgbClr val="FBDFC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grpSp>
        <p:sp>
          <p:nvSpPr>
            <p:cNvPr id="163" name="矩形 162"/>
            <p:cNvSpPr/>
            <p:nvPr/>
          </p:nvSpPr>
          <p:spPr>
            <a:xfrm rot="1200000">
              <a:off x="8861" y="4181457"/>
              <a:ext cx="968175" cy="1258101"/>
            </a:xfrm>
            <a:custGeom>
              <a:avLst/>
              <a:gdLst>
                <a:gd name="connsiteX0" fmla="*/ 0 w 788653"/>
                <a:gd name="connsiteY0" fmla="*/ 0 h 1192524"/>
                <a:gd name="connsiteX1" fmla="*/ 788653 w 788653"/>
                <a:gd name="connsiteY1" fmla="*/ 0 h 1192524"/>
                <a:gd name="connsiteX2" fmla="*/ 788653 w 788653"/>
                <a:gd name="connsiteY2" fmla="*/ 1192524 h 1192524"/>
                <a:gd name="connsiteX3" fmla="*/ 0 w 788653"/>
                <a:gd name="connsiteY3" fmla="*/ 1192524 h 1192524"/>
                <a:gd name="connsiteX4" fmla="*/ 0 w 788653"/>
                <a:gd name="connsiteY4" fmla="*/ 0 h 1192524"/>
                <a:gd name="connsiteX0-1" fmla="*/ 0 w 924273"/>
                <a:gd name="connsiteY0-2" fmla="*/ 0 h 1288566"/>
                <a:gd name="connsiteX1-3" fmla="*/ 788653 w 924273"/>
                <a:gd name="connsiteY1-4" fmla="*/ 0 h 1288566"/>
                <a:gd name="connsiteX2-5" fmla="*/ 924273 w 924273"/>
                <a:gd name="connsiteY2-6" fmla="*/ 1288566 h 1288566"/>
                <a:gd name="connsiteX3-7" fmla="*/ 0 w 924273"/>
                <a:gd name="connsiteY3-8" fmla="*/ 1192524 h 1288566"/>
                <a:gd name="connsiteX4-9" fmla="*/ 0 w 924273"/>
                <a:gd name="connsiteY4-10" fmla="*/ 0 h 1288566"/>
                <a:gd name="connsiteX0-11" fmla="*/ 0 w 924273"/>
                <a:gd name="connsiteY0-12" fmla="*/ 0 h 1288566"/>
                <a:gd name="connsiteX1-13" fmla="*/ 788653 w 924273"/>
                <a:gd name="connsiteY1-14" fmla="*/ 0 h 1288566"/>
                <a:gd name="connsiteX2-15" fmla="*/ 924273 w 924273"/>
                <a:gd name="connsiteY2-16" fmla="*/ 1288566 h 1288566"/>
                <a:gd name="connsiteX3-17" fmla="*/ 44556 w 924273"/>
                <a:gd name="connsiteY3-18" fmla="*/ 1196651 h 1288566"/>
                <a:gd name="connsiteX4-19" fmla="*/ 0 w 924273"/>
                <a:gd name="connsiteY4-20" fmla="*/ 1192524 h 1288566"/>
                <a:gd name="connsiteX5" fmla="*/ 0 w 924273"/>
                <a:gd name="connsiteY5" fmla="*/ 0 h 1288566"/>
                <a:gd name="connsiteX0-21" fmla="*/ 87981 w 1012254"/>
                <a:gd name="connsiteY0-22" fmla="*/ 0 h 1288566"/>
                <a:gd name="connsiteX1-23" fmla="*/ 876634 w 1012254"/>
                <a:gd name="connsiteY1-24" fmla="*/ 0 h 1288566"/>
                <a:gd name="connsiteX2-25" fmla="*/ 1012254 w 1012254"/>
                <a:gd name="connsiteY2-26" fmla="*/ 1288566 h 1288566"/>
                <a:gd name="connsiteX3-27" fmla="*/ 132537 w 1012254"/>
                <a:gd name="connsiteY3-28" fmla="*/ 1196651 h 1288566"/>
                <a:gd name="connsiteX4-29" fmla="*/ 0 w 1012254"/>
                <a:gd name="connsiteY4-30" fmla="*/ 1258101 h 1288566"/>
                <a:gd name="connsiteX5-31" fmla="*/ 87981 w 1012254"/>
                <a:gd name="connsiteY5-32" fmla="*/ 0 h 1288566"/>
                <a:gd name="connsiteX0-33" fmla="*/ 87981 w 968175"/>
                <a:gd name="connsiteY0-34" fmla="*/ 0 h 1258101"/>
                <a:gd name="connsiteX1-35" fmla="*/ 876634 w 968175"/>
                <a:gd name="connsiteY1-36" fmla="*/ 0 h 1258101"/>
                <a:gd name="connsiteX2-37" fmla="*/ 968175 w 968175"/>
                <a:gd name="connsiteY2-38" fmla="*/ 1013804 h 1258101"/>
                <a:gd name="connsiteX3-39" fmla="*/ 132537 w 968175"/>
                <a:gd name="connsiteY3-40" fmla="*/ 1196651 h 1258101"/>
                <a:gd name="connsiteX4-41" fmla="*/ 0 w 968175"/>
                <a:gd name="connsiteY4-42" fmla="*/ 1258101 h 1258101"/>
                <a:gd name="connsiteX5-43" fmla="*/ 87981 w 968175"/>
                <a:gd name="connsiteY5-44" fmla="*/ 0 h 1258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Lst>
              <a:rect l="l" t="t" r="r" b="b"/>
              <a:pathLst>
                <a:path w="968175" h="1258101">
                  <a:moveTo>
                    <a:pt x="87981" y="0"/>
                  </a:moveTo>
                  <a:lnTo>
                    <a:pt x="876634" y="0"/>
                  </a:lnTo>
                  <a:lnTo>
                    <a:pt x="968175" y="1013804"/>
                  </a:lnTo>
                  <a:lnTo>
                    <a:pt x="132537" y="1196651"/>
                  </a:lnTo>
                  <a:lnTo>
                    <a:pt x="0" y="1258101"/>
                  </a:lnTo>
                  <a:lnTo>
                    <a:pt x="8798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anim calcmode="lin" valueType="num">
                                      <p:cBhvr>
                                        <p:cTn id="8" dur="1000" fill="hold"/>
                                        <p:tgtEl>
                                          <p:spTgt spid="164"/>
                                        </p:tgtEl>
                                        <p:attrNameLst>
                                          <p:attrName>ppt_x</p:attrName>
                                        </p:attrNameLst>
                                      </p:cBhvr>
                                      <p:tavLst>
                                        <p:tav tm="0">
                                          <p:val>
                                            <p:strVal val="#ppt_x"/>
                                          </p:val>
                                        </p:tav>
                                        <p:tav tm="100000">
                                          <p:val>
                                            <p:strVal val="#ppt_x"/>
                                          </p:val>
                                        </p:tav>
                                      </p:tavLst>
                                    </p:anim>
                                    <p:anim calcmode="lin" valueType="num">
                                      <p:cBhvr>
                                        <p:cTn id="9" dur="1000" fill="hold"/>
                                        <p:tgtEl>
                                          <p:spTgt spid="1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p:cTn id="13" dur="500" fill="hold"/>
                                        <p:tgtEl>
                                          <p:spTgt spid="118"/>
                                        </p:tgtEl>
                                        <p:attrNameLst>
                                          <p:attrName>ppt_w</p:attrName>
                                        </p:attrNameLst>
                                      </p:cBhvr>
                                      <p:tavLst>
                                        <p:tav tm="0">
                                          <p:val>
                                            <p:fltVal val="0"/>
                                          </p:val>
                                        </p:tav>
                                        <p:tav tm="100000">
                                          <p:val>
                                            <p:strVal val="#ppt_w"/>
                                          </p:val>
                                        </p:tav>
                                      </p:tavLst>
                                    </p:anim>
                                    <p:anim calcmode="lin" valueType="num">
                                      <p:cBhvr>
                                        <p:cTn id="14" dur="500" fill="hold"/>
                                        <p:tgtEl>
                                          <p:spTgt spid="118"/>
                                        </p:tgtEl>
                                        <p:attrNameLst>
                                          <p:attrName>ppt_h</p:attrName>
                                        </p:attrNameLst>
                                      </p:cBhvr>
                                      <p:tavLst>
                                        <p:tav tm="0">
                                          <p:val>
                                            <p:fltVal val="0"/>
                                          </p:val>
                                        </p:tav>
                                        <p:tav tm="100000">
                                          <p:val>
                                            <p:strVal val="#ppt_h"/>
                                          </p:val>
                                        </p:tav>
                                      </p:tavLst>
                                    </p:anim>
                                    <p:animEffect transition="in" filter="fade">
                                      <p:cBhvr>
                                        <p:cTn id="15" dur="500"/>
                                        <p:tgtEl>
                                          <p:spTgt spid="118"/>
                                        </p:tgtEl>
                                      </p:cBhvr>
                                    </p:animEffect>
                                  </p:childTnLst>
                                </p:cTn>
                              </p:par>
                              <p:par>
                                <p:cTn id="16" presetID="2" presetClass="entr" presetSubtype="12" fill="hold"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additive="base">
                                        <p:cTn id="18" dur="500" fill="hold"/>
                                        <p:tgtEl>
                                          <p:spTgt spid="118"/>
                                        </p:tgtEl>
                                        <p:attrNameLst>
                                          <p:attrName>ppt_x</p:attrName>
                                        </p:attrNameLst>
                                      </p:cBhvr>
                                      <p:tavLst>
                                        <p:tav tm="0">
                                          <p:val>
                                            <p:strVal val="0-#ppt_w/2"/>
                                          </p:val>
                                        </p:tav>
                                        <p:tav tm="100000">
                                          <p:val>
                                            <p:strVal val="#ppt_x"/>
                                          </p:val>
                                        </p:tav>
                                      </p:tavLst>
                                    </p:anim>
                                    <p:anim calcmode="lin" valueType="num">
                                      <p:cBhvr additive="base">
                                        <p:cTn id="19" dur="500" fill="hold"/>
                                        <p:tgtEl>
                                          <p:spTgt spid="11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7"/>
                                        </p:tgtEl>
                                        <p:attrNameLst>
                                          <p:attrName>style.visibility</p:attrName>
                                        </p:attrNameLst>
                                      </p:cBhvr>
                                      <p:to>
                                        <p:strVal val="visible"/>
                                      </p:to>
                                    </p:set>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fltVal val="0"/>
                                          </p:val>
                                        </p:tav>
                                        <p:tav tm="100000">
                                          <p:val>
                                            <p:strVal val="#ppt_h"/>
                                          </p:val>
                                        </p:tav>
                                      </p:tavLst>
                                    </p:anim>
                                    <p:animEffect transition="in" filter="fade">
                                      <p:cBhvr>
                                        <p:cTn id="25" dur="500"/>
                                        <p:tgtEl>
                                          <p:spTgt spid="127"/>
                                        </p:tgtEl>
                                      </p:cBhvr>
                                    </p:animEffect>
                                  </p:childTnLst>
                                </p:cTn>
                              </p:par>
                              <p:par>
                                <p:cTn id="26" presetID="2" presetClass="entr" presetSubtype="12" fill="hold" nodeType="withEffect">
                                  <p:stCondLst>
                                    <p:cond delay="0"/>
                                  </p:stCondLst>
                                  <p:childTnLst>
                                    <p:set>
                                      <p:cBhvr>
                                        <p:cTn id="27" dur="1" fill="hold">
                                          <p:stCondLst>
                                            <p:cond delay="0"/>
                                          </p:stCondLst>
                                        </p:cTn>
                                        <p:tgtEl>
                                          <p:spTgt spid="127"/>
                                        </p:tgtEl>
                                        <p:attrNameLst>
                                          <p:attrName>style.visibility</p:attrName>
                                        </p:attrNameLst>
                                      </p:cBhvr>
                                      <p:to>
                                        <p:strVal val="visible"/>
                                      </p:to>
                                    </p:set>
                                    <p:anim calcmode="lin" valueType="num">
                                      <p:cBhvr additive="base">
                                        <p:cTn id="28" dur="500" fill="hold"/>
                                        <p:tgtEl>
                                          <p:spTgt spid="127"/>
                                        </p:tgtEl>
                                        <p:attrNameLst>
                                          <p:attrName>ppt_x</p:attrName>
                                        </p:attrNameLst>
                                      </p:cBhvr>
                                      <p:tavLst>
                                        <p:tav tm="0">
                                          <p:val>
                                            <p:strVal val="0-#ppt_w/2"/>
                                          </p:val>
                                        </p:tav>
                                        <p:tav tm="100000">
                                          <p:val>
                                            <p:strVal val="#ppt_x"/>
                                          </p:val>
                                        </p:tav>
                                      </p:tavLst>
                                    </p:anim>
                                    <p:anim calcmode="lin" valueType="num">
                                      <p:cBhvr additive="base">
                                        <p:cTn id="29" dur="500" fill="hold"/>
                                        <p:tgtEl>
                                          <p:spTgt spid="127"/>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fltVal val="0"/>
                                          </p:val>
                                        </p:tav>
                                        <p:tav tm="100000">
                                          <p:val>
                                            <p:strVal val="#ppt_w"/>
                                          </p:val>
                                        </p:tav>
                                      </p:tavLst>
                                    </p:anim>
                                    <p:anim calcmode="lin" valueType="num">
                                      <p:cBhvr>
                                        <p:cTn id="34" dur="500" fill="hold"/>
                                        <p:tgtEl>
                                          <p:spTgt spid="134"/>
                                        </p:tgtEl>
                                        <p:attrNameLst>
                                          <p:attrName>ppt_h</p:attrName>
                                        </p:attrNameLst>
                                      </p:cBhvr>
                                      <p:tavLst>
                                        <p:tav tm="0">
                                          <p:val>
                                            <p:fltVal val="0"/>
                                          </p:val>
                                        </p:tav>
                                        <p:tav tm="100000">
                                          <p:val>
                                            <p:strVal val="#ppt_h"/>
                                          </p:val>
                                        </p:tav>
                                      </p:tavLst>
                                    </p:anim>
                                    <p:animEffect transition="in" filter="fade">
                                      <p:cBhvr>
                                        <p:cTn id="35" dur="500"/>
                                        <p:tgtEl>
                                          <p:spTgt spid="134"/>
                                        </p:tgtEl>
                                      </p:cBhvr>
                                    </p:animEffect>
                                  </p:childTnLst>
                                </p:cTn>
                              </p:par>
                              <p:par>
                                <p:cTn id="36" presetID="2" presetClass="entr" presetSubtype="12" fill="hold" nodeType="withEffect">
                                  <p:stCondLst>
                                    <p:cond delay="0"/>
                                  </p:stCondLst>
                                  <p:childTnLst>
                                    <p:set>
                                      <p:cBhvr>
                                        <p:cTn id="37" dur="1" fill="hold">
                                          <p:stCondLst>
                                            <p:cond delay="0"/>
                                          </p:stCondLst>
                                        </p:cTn>
                                        <p:tgtEl>
                                          <p:spTgt spid="134"/>
                                        </p:tgtEl>
                                        <p:attrNameLst>
                                          <p:attrName>style.visibility</p:attrName>
                                        </p:attrNameLst>
                                      </p:cBhvr>
                                      <p:to>
                                        <p:strVal val="visible"/>
                                      </p:to>
                                    </p:set>
                                    <p:anim calcmode="lin" valueType="num">
                                      <p:cBhvr additive="base">
                                        <p:cTn id="38" dur="500" fill="hold"/>
                                        <p:tgtEl>
                                          <p:spTgt spid="134"/>
                                        </p:tgtEl>
                                        <p:attrNameLst>
                                          <p:attrName>ppt_x</p:attrName>
                                        </p:attrNameLst>
                                      </p:cBhvr>
                                      <p:tavLst>
                                        <p:tav tm="0">
                                          <p:val>
                                            <p:strVal val="0-#ppt_w/2"/>
                                          </p:val>
                                        </p:tav>
                                        <p:tav tm="100000">
                                          <p:val>
                                            <p:strVal val="#ppt_x"/>
                                          </p:val>
                                        </p:tav>
                                      </p:tavLst>
                                    </p:anim>
                                    <p:anim calcmode="lin" valueType="num">
                                      <p:cBhvr additive="base">
                                        <p:cTn id="39" dur="500" fill="hold"/>
                                        <p:tgtEl>
                                          <p:spTgt spid="134"/>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 calcmode="lin" valueType="num">
                                      <p:cBhvr>
                                        <p:cTn id="43" dur="500" fill="hold"/>
                                        <p:tgtEl>
                                          <p:spTgt spid="141"/>
                                        </p:tgtEl>
                                        <p:attrNameLst>
                                          <p:attrName>ppt_w</p:attrName>
                                        </p:attrNameLst>
                                      </p:cBhvr>
                                      <p:tavLst>
                                        <p:tav tm="0">
                                          <p:val>
                                            <p:fltVal val="0"/>
                                          </p:val>
                                        </p:tav>
                                        <p:tav tm="100000">
                                          <p:val>
                                            <p:strVal val="#ppt_w"/>
                                          </p:val>
                                        </p:tav>
                                      </p:tavLst>
                                    </p:anim>
                                    <p:anim calcmode="lin" valueType="num">
                                      <p:cBhvr>
                                        <p:cTn id="44" dur="500" fill="hold"/>
                                        <p:tgtEl>
                                          <p:spTgt spid="141"/>
                                        </p:tgtEl>
                                        <p:attrNameLst>
                                          <p:attrName>ppt_h</p:attrName>
                                        </p:attrNameLst>
                                      </p:cBhvr>
                                      <p:tavLst>
                                        <p:tav tm="0">
                                          <p:val>
                                            <p:fltVal val="0"/>
                                          </p:val>
                                        </p:tav>
                                        <p:tav tm="100000">
                                          <p:val>
                                            <p:strVal val="#ppt_h"/>
                                          </p:val>
                                        </p:tav>
                                      </p:tavLst>
                                    </p:anim>
                                    <p:animEffect transition="in" filter="fade">
                                      <p:cBhvr>
                                        <p:cTn id="45" dur="500"/>
                                        <p:tgtEl>
                                          <p:spTgt spid="141"/>
                                        </p:tgtEl>
                                      </p:cBhvr>
                                    </p:animEffect>
                                  </p:childTnLst>
                                </p:cTn>
                              </p:par>
                              <p:par>
                                <p:cTn id="46" presetID="2" presetClass="entr" presetSubtype="12" fill="hold" nodeType="withEffect">
                                  <p:stCondLst>
                                    <p:cond delay="0"/>
                                  </p:stCondLst>
                                  <p:childTnLst>
                                    <p:set>
                                      <p:cBhvr>
                                        <p:cTn id="47" dur="1" fill="hold">
                                          <p:stCondLst>
                                            <p:cond delay="0"/>
                                          </p:stCondLst>
                                        </p:cTn>
                                        <p:tgtEl>
                                          <p:spTgt spid="141"/>
                                        </p:tgtEl>
                                        <p:attrNameLst>
                                          <p:attrName>style.visibility</p:attrName>
                                        </p:attrNameLst>
                                      </p:cBhvr>
                                      <p:to>
                                        <p:strVal val="visible"/>
                                      </p:to>
                                    </p:set>
                                    <p:anim calcmode="lin" valueType="num">
                                      <p:cBhvr additive="base">
                                        <p:cTn id="48" dur="500" fill="hold"/>
                                        <p:tgtEl>
                                          <p:spTgt spid="141"/>
                                        </p:tgtEl>
                                        <p:attrNameLst>
                                          <p:attrName>ppt_x</p:attrName>
                                        </p:attrNameLst>
                                      </p:cBhvr>
                                      <p:tavLst>
                                        <p:tav tm="0">
                                          <p:val>
                                            <p:strVal val="0-#ppt_w/2"/>
                                          </p:val>
                                        </p:tav>
                                        <p:tav tm="100000">
                                          <p:val>
                                            <p:strVal val="#ppt_x"/>
                                          </p:val>
                                        </p:tav>
                                      </p:tavLst>
                                    </p:anim>
                                    <p:anim calcmode="lin" valueType="num">
                                      <p:cBhvr additive="base">
                                        <p:cTn id="49" dur="500" fill="hold"/>
                                        <p:tgtEl>
                                          <p:spTgt spid="141"/>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42" presetClass="entr" presetSubtype="0" fill="hold" nodeType="afterEffect">
                                  <p:stCondLst>
                                    <p:cond delay="0"/>
                                  </p:stCondLst>
                                  <p:childTnLst>
                                    <p:set>
                                      <p:cBhvr>
                                        <p:cTn id="52" dur="1" fill="hold">
                                          <p:stCondLst>
                                            <p:cond delay="0"/>
                                          </p:stCondLst>
                                        </p:cTn>
                                        <p:tgtEl>
                                          <p:spTgt spid="151"/>
                                        </p:tgtEl>
                                        <p:attrNameLst>
                                          <p:attrName>style.visibility</p:attrName>
                                        </p:attrNameLst>
                                      </p:cBhvr>
                                      <p:to>
                                        <p:strVal val="visible"/>
                                      </p:to>
                                    </p:set>
                                    <p:animEffect transition="in" filter="fade">
                                      <p:cBhvr>
                                        <p:cTn id="53" dur="1000"/>
                                        <p:tgtEl>
                                          <p:spTgt spid="151"/>
                                        </p:tgtEl>
                                      </p:cBhvr>
                                    </p:animEffect>
                                    <p:anim calcmode="lin" valueType="num">
                                      <p:cBhvr>
                                        <p:cTn id="54" dur="1000" fill="hold"/>
                                        <p:tgtEl>
                                          <p:spTgt spid="151"/>
                                        </p:tgtEl>
                                        <p:attrNameLst>
                                          <p:attrName>ppt_x</p:attrName>
                                        </p:attrNameLst>
                                      </p:cBhvr>
                                      <p:tavLst>
                                        <p:tav tm="0">
                                          <p:val>
                                            <p:strVal val="#ppt_x"/>
                                          </p:val>
                                        </p:tav>
                                        <p:tav tm="100000">
                                          <p:val>
                                            <p:strVal val="#ppt_x"/>
                                          </p:val>
                                        </p:tav>
                                      </p:tavLst>
                                    </p:anim>
                                    <p:anim calcmode="lin" valueType="num">
                                      <p:cBhvr>
                                        <p:cTn id="55" dur="1000" fill="hold"/>
                                        <p:tgtEl>
                                          <p:spTgt spid="15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00"/>
                                  </p:stCondLst>
                                  <p:childTnLst>
                                    <p:set>
                                      <p:cBhvr>
                                        <p:cTn id="57" dur="1" fill="hold">
                                          <p:stCondLst>
                                            <p:cond delay="0"/>
                                          </p:stCondLst>
                                        </p:cTn>
                                        <p:tgtEl>
                                          <p:spTgt spid="154"/>
                                        </p:tgtEl>
                                        <p:attrNameLst>
                                          <p:attrName>style.visibility</p:attrName>
                                        </p:attrNameLst>
                                      </p:cBhvr>
                                      <p:to>
                                        <p:strVal val="visible"/>
                                      </p:to>
                                    </p:set>
                                    <p:animEffect transition="in" filter="fade">
                                      <p:cBhvr>
                                        <p:cTn id="58" dur="1000"/>
                                        <p:tgtEl>
                                          <p:spTgt spid="154"/>
                                        </p:tgtEl>
                                      </p:cBhvr>
                                    </p:animEffect>
                                    <p:anim calcmode="lin" valueType="num">
                                      <p:cBhvr>
                                        <p:cTn id="59" dur="1000" fill="hold"/>
                                        <p:tgtEl>
                                          <p:spTgt spid="154"/>
                                        </p:tgtEl>
                                        <p:attrNameLst>
                                          <p:attrName>ppt_x</p:attrName>
                                        </p:attrNameLst>
                                      </p:cBhvr>
                                      <p:tavLst>
                                        <p:tav tm="0">
                                          <p:val>
                                            <p:strVal val="#ppt_x"/>
                                          </p:val>
                                        </p:tav>
                                        <p:tav tm="100000">
                                          <p:val>
                                            <p:strVal val="#ppt_x"/>
                                          </p:val>
                                        </p:tav>
                                      </p:tavLst>
                                    </p:anim>
                                    <p:anim calcmode="lin" valueType="num">
                                      <p:cBhvr>
                                        <p:cTn id="60" dur="1000" fill="hold"/>
                                        <p:tgtEl>
                                          <p:spTgt spid="15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
                                  </p:stCondLst>
                                  <p:childTnLst>
                                    <p:set>
                                      <p:cBhvr>
                                        <p:cTn id="62" dur="1" fill="hold">
                                          <p:stCondLst>
                                            <p:cond delay="0"/>
                                          </p:stCondLst>
                                        </p:cTn>
                                        <p:tgtEl>
                                          <p:spTgt spid="157"/>
                                        </p:tgtEl>
                                        <p:attrNameLst>
                                          <p:attrName>style.visibility</p:attrName>
                                        </p:attrNameLst>
                                      </p:cBhvr>
                                      <p:to>
                                        <p:strVal val="visible"/>
                                      </p:to>
                                    </p:set>
                                    <p:animEffect transition="in" filter="fade">
                                      <p:cBhvr>
                                        <p:cTn id="63" dur="1000"/>
                                        <p:tgtEl>
                                          <p:spTgt spid="157"/>
                                        </p:tgtEl>
                                      </p:cBhvr>
                                    </p:animEffect>
                                    <p:anim calcmode="lin" valueType="num">
                                      <p:cBhvr>
                                        <p:cTn id="64" dur="1000" fill="hold"/>
                                        <p:tgtEl>
                                          <p:spTgt spid="157"/>
                                        </p:tgtEl>
                                        <p:attrNameLst>
                                          <p:attrName>ppt_x</p:attrName>
                                        </p:attrNameLst>
                                      </p:cBhvr>
                                      <p:tavLst>
                                        <p:tav tm="0">
                                          <p:val>
                                            <p:strVal val="#ppt_x"/>
                                          </p:val>
                                        </p:tav>
                                        <p:tav tm="100000">
                                          <p:val>
                                            <p:strVal val="#ppt_x"/>
                                          </p:val>
                                        </p:tav>
                                      </p:tavLst>
                                    </p:anim>
                                    <p:anim calcmode="lin" valueType="num">
                                      <p:cBhvr>
                                        <p:cTn id="65" dur="1000" fill="hold"/>
                                        <p:tgtEl>
                                          <p:spTgt spid="15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600"/>
                                  </p:stCondLst>
                                  <p:childTnLst>
                                    <p:set>
                                      <p:cBhvr>
                                        <p:cTn id="67" dur="1" fill="hold">
                                          <p:stCondLst>
                                            <p:cond delay="0"/>
                                          </p:stCondLst>
                                        </p:cTn>
                                        <p:tgtEl>
                                          <p:spTgt spid="160"/>
                                        </p:tgtEl>
                                        <p:attrNameLst>
                                          <p:attrName>style.visibility</p:attrName>
                                        </p:attrNameLst>
                                      </p:cBhvr>
                                      <p:to>
                                        <p:strVal val="visible"/>
                                      </p:to>
                                    </p:set>
                                    <p:animEffect transition="in" filter="fade">
                                      <p:cBhvr>
                                        <p:cTn id="68" dur="1000"/>
                                        <p:tgtEl>
                                          <p:spTgt spid="160"/>
                                        </p:tgtEl>
                                      </p:cBhvr>
                                    </p:animEffect>
                                    <p:anim calcmode="lin" valueType="num">
                                      <p:cBhvr>
                                        <p:cTn id="69" dur="1000" fill="hold"/>
                                        <p:tgtEl>
                                          <p:spTgt spid="160"/>
                                        </p:tgtEl>
                                        <p:attrNameLst>
                                          <p:attrName>ppt_x</p:attrName>
                                        </p:attrNameLst>
                                      </p:cBhvr>
                                      <p:tavLst>
                                        <p:tav tm="0">
                                          <p:val>
                                            <p:strVal val="#ppt_x"/>
                                          </p:val>
                                        </p:tav>
                                        <p:tav tm="100000">
                                          <p:val>
                                            <p:strVal val="#ppt_x"/>
                                          </p:val>
                                        </p:tav>
                                      </p:tavLst>
                                    </p:anim>
                                    <p:anim calcmode="lin" valueType="num">
                                      <p:cBhvr>
                                        <p:cTn id="70"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072599" y="1876645"/>
            <a:ext cx="3103855" cy="592249"/>
            <a:chOff x="4304043" y="1286668"/>
            <a:chExt cx="6414045" cy="2757793"/>
          </a:xfrm>
          <a:effectLst>
            <a:outerShdw blurRad="381000" dist="254000" dir="8100000" algn="tr" rotWithShape="0">
              <a:prstClr val="black">
                <a:alpha val="40000"/>
              </a:prstClr>
            </a:outerShdw>
          </a:effectLst>
        </p:grpSpPr>
        <p:sp>
          <p:nvSpPr>
            <p:cNvPr id="13" name="圆角矩形 12"/>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7072599" y="3124784"/>
            <a:ext cx="3103855" cy="592249"/>
            <a:chOff x="4304043" y="1286668"/>
            <a:chExt cx="6414045" cy="2757793"/>
          </a:xfrm>
          <a:effectLst>
            <a:outerShdw blurRad="381000" dist="254000" dir="8100000" algn="tr" rotWithShape="0">
              <a:prstClr val="black">
                <a:alpha val="40000"/>
              </a:prstClr>
            </a:outerShdw>
          </a:effectLst>
        </p:grpSpPr>
        <p:sp>
          <p:nvSpPr>
            <p:cNvPr id="16" name="圆角矩形 15"/>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圆角矩形 16"/>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7072599" y="4468933"/>
            <a:ext cx="3103855" cy="592249"/>
            <a:chOff x="4304043" y="1286668"/>
            <a:chExt cx="6414045" cy="2757793"/>
          </a:xfrm>
          <a:effectLst>
            <a:outerShdw blurRad="381000" dist="254000" dir="8100000" algn="tr" rotWithShape="0">
              <a:prstClr val="black">
                <a:alpha val="40000"/>
              </a:prstClr>
            </a:outerShdw>
          </a:effectLst>
        </p:grpSpPr>
        <p:sp>
          <p:nvSpPr>
            <p:cNvPr id="19" name="圆角矩形 18"/>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圆角矩形 19"/>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2" name="组合 61"/>
          <p:cNvGrpSpPr/>
          <p:nvPr/>
        </p:nvGrpSpPr>
        <p:grpSpPr>
          <a:xfrm>
            <a:off x="2015547" y="1876645"/>
            <a:ext cx="3103855" cy="592249"/>
            <a:chOff x="4304043" y="1286668"/>
            <a:chExt cx="6414045" cy="2757793"/>
          </a:xfrm>
          <a:effectLst>
            <a:outerShdw blurRad="381000" dist="254000" dir="8100000" algn="tr" rotWithShape="0">
              <a:prstClr val="black">
                <a:alpha val="40000"/>
              </a:prstClr>
            </a:outerShdw>
          </a:effectLst>
        </p:grpSpPr>
        <p:sp>
          <p:nvSpPr>
            <p:cNvPr id="72" name="圆角矩形 71"/>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圆角矩形 72"/>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3" name="组合 62"/>
          <p:cNvGrpSpPr/>
          <p:nvPr/>
        </p:nvGrpSpPr>
        <p:grpSpPr>
          <a:xfrm>
            <a:off x="2015547" y="3124784"/>
            <a:ext cx="3103855" cy="592249"/>
            <a:chOff x="4304043" y="1286668"/>
            <a:chExt cx="6414045" cy="2757793"/>
          </a:xfrm>
          <a:effectLst>
            <a:outerShdw blurRad="381000" dist="254000" dir="8100000" algn="tr" rotWithShape="0">
              <a:prstClr val="black">
                <a:alpha val="40000"/>
              </a:prstClr>
            </a:outerShdw>
          </a:effectLst>
        </p:grpSpPr>
        <p:sp>
          <p:nvSpPr>
            <p:cNvPr id="70" name="圆角矩形 69"/>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圆角矩形 70"/>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4" name="组合 63"/>
          <p:cNvGrpSpPr/>
          <p:nvPr/>
        </p:nvGrpSpPr>
        <p:grpSpPr>
          <a:xfrm>
            <a:off x="2015547" y="4468933"/>
            <a:ext cx="3103855" cy="592249"/>
            <a:chOff x="4304043" y="1286668"/>
            <a:chExt cx="6414045" cy="2757793"/>
          </a:xfrm>
          <a:effectLst>
            <a:outerShdw blurRad="381000" dist="254000" dir="8100000" algn="tr" rotWithShape="0">
              <a:prstClr val="black">
                <a:alpha val="40000"/>
              </a:prstClr>
            </a:outerShdw>
          </a:effectLst>
        </p:grpSpPr>
        <p:sp>
          <p:nvSpPr>
            <p:cNvPr id="68" name="圆角矩形 67"/>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 name="圆角矩形 68"/>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7" name="Text Box 11"/>
          <p:cNvSpPr txBox="1">
            <a:spLocks noChangeArrowheads="1"/>
          </p:cNvSpPr>
          <p:nvPr/>
        </p:nvSpPr>
        <p:spPr bwMode="auto">
          <a:xfrm>
            <a:off x="7152118" y="1916403"/>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Text Box 11"/>
          <p:cNvSpPr txBox="1">
            <a:spLocks noChangeArrowheads="1"/>
          </p:cNvSpPr>
          <p:nvPr/>
        </p:nvSpPr>
        <p:spPr bwMode="auto">
          <a:xfrm>
            <a:off x="7152118" y="3164939"/>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9" name="Text Box 11"/>
          <p:cNvSpPr txBox="1">
            <a:spLocks noChangeArrowheads="1"/>
          </p:cNvSpPr>
          <p:nvPr/>
        </p:nvSpPr>
        <p:spPr bwMode="auto">
          <a:xfrm>
            <a:off x="7152118" y="4509088"/>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0" name="Text Box 11"/>
          <p:cNvSpPr txBox="1">
            <a:spLocks noChangeArrowheads="1"/>
          </p:cNvSpPr>
          <p:nvPr/>
        </p:nvSpPr>
        <p:spPr bwMode="auto">
          <a:xfrm>
            <a:off x="2080045" y="1916403"/>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Text Box 11"/>
          <p:cNvSpPr txBox="1">
            <a:spLocks noChangeArrowheads="1"/>
          </p:cNvSpPr>
          <p:nvPr/>
        </p:nvSpPr>
        <p:spPr bwMode="auto">
          <a:xfrm>
            <a:off x="2080045" y="3164939"/>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2" name="Text Box 11"/>
          <p:cNvSpPr txBox="1">
            <a:spLocks noChangeArrowheads="1"/>
          </p:cNvSpPr>
          <p:nvPr/>
        </p:nvSpPr>
        <p:spPr bwMode="auto">
          <a:xfrm>
            <a:off x="2080045" y="4509088"/>
            <a:ext cx="2863828" cy="502573"/>
          </a:xfrm>
          <a:prstGeom prst="rect">
            <a:avLst/>
          </a:prstGeom>
          <a:noFill/>
          <a:ln w="9525">
            <a:noFill/>
            <a:miter lim="800000"/>
          </a:ln>
        </p:spPr>
        <p:txBody>
          <a:bodyPr wrap="square">
            <a:spAutoFit/>
          </a:bodyPr>
          <a:lstStyle/>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335" dirty="0">
                <a:solidFill>
                  <a:schemeClr val="tx1">
                    <a:lumMod val="65000"/>
                    <a:lumOff val="35000"/>
                  </a:schemeClr>
                </a:solidFill>
                <a:latin typeface="微软雅黑" panose="020B0503020204020204" pitchFamily="34" charset="-122"/>
                <a:ea typeface="微软雅黑" panose="020B0503020204020204" pitchFamily="34" charset="-122"/>
              </a:rPr>
              <a:t>您的文本后，在此框中选择粘贴。</a:t>
            </a:r>
            <a:endParaRPr lang="en-US" altLang="zh-CN" sz="13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5423926" y="1427113"/>
            <a:ext cx="1253831" cy="1253824"/>
            <a:chOff x="4641550" y="1440594"/>
            <a:chExt cx="587801" cy="587801"/>
          </a:xfrm>
        </p:grpSpPr>
        <p:grpSp>
          <p:nvGrpSpPr>
            <p:cNvPr id="54" name="组合 53"/>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1" name="椭圆 6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5" name="组合 54"/>
            <p:cNvGrpSpPr/>
            <p:nvPr/>
          </p:nvGrpSpPr>
          <p:grpSpPr>
            <a:xfrm>
              <a:off x="4795215" y="1597882"/>
              <a:ext cx="286520" cy="248944"/>
              <a:chOff x="2601913" y="584200"/>
              <a:chExt cx="581025" cy="504825"/>
            </a:xfrm>
            <a:solidFill>
              <a:schemeClr val="accent1"/>
            </a:solidFill>
          </p:grpSpPr>
          <p:sp>
            <p:nvSpPr>
              <p:cNvPr id="56"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65" name="组合 64"/>
          <p:cNvGrpSpPr/>
          <p:nvPr/>
        </p:nvGrpSpPr>
        <p:grpSpPr>
          <a:xfrm>
            <a:off x="5423926" y="2802088"/>
            <a:ext cx="1253831" cy="1253824"/>
            <a:chOff x="4641550" y="2233932"/>
            <a:chExt cx="587801" cy="587801"/>
          </a:xfrm>
        </p:grpSpPr>
        <p:grpSp>
          <p:nvGrpSpPr>
            <p:cNvPr id="66" name="组合 65"/>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83" name="椭圆 8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7" name="组合 66"/>
            <p:cNvGrpSpPr/>
            <p:nvPr/>
          </p:nvGrpSpPr>
          <p:grpSpPr>
            <a:xfrm>
              <a:off x="4817013" y="2396824"/>
              <a:ext cx="253510" cy="262016"/>
              <a:chOff x="2649538" y="2673350"/>
              <a:chExt cx="473075" cy="488950"/>
            </a:xfrm>
            <a:solidFill>
              <a:schemeClr val="accent2"/>
            </a:solidFill>
          </p:grpSpPr>
          <p:sp>
            <p:nvSpPr>
              <p:cNvPr id="74"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84" name="组合 83"/>
          <p:cNvGrpSpPr/>
          <p:nvPr/>
        </p:nvGrpSpPr>
        <p:grpSpPr>
          <a:xfrm>
            <a:off x="5423926" y="4177064"/>
            <a:ext cx="1253831" cy="1253824"/>
            <a:chOff x="4641550" y="3027270"/>
            <a:chExt cx="587801" cy="587801"/>
          </a:xfrm>
        </p:grpSpPr>
        <p:grpSp>
          <p:nvGrpSpPr>
            <p:cNvPr id="85" name="组合 84"/>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0" name="椭圆 8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86" name="组合 85"/>
            <p:cNvGrpSpPr/>
            <p:nvPr/>
          </p:nvGrpSpPr>
          <p:grpSpPr>
            <a:xfrm>
              <a:off x="4790609" y="3178517"/>
              <a:ext cx="289682" cy="293110"/>
              <a:chOff x="2627313" y="1546225"/>
              <a:chExt cx="536575" cy="542925"/>
            </a:xfrm>
            <a:solidFill>
              <a:schemeClr val="accent3"/>
            </a:solidFill>
          </p:grpSpPr>
          <p:sp>
            <p:nvSpPr>
              <p:cNvPr id="87"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12" presetClass="entr" presetSubtype="2" fill="hold" nodeType="withEffect">
                                  <p:stCondLst>
                                    <p:cond delay="40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700"/>
                                        <p:tgtEl>
                                          <p:spTgt spid="62"/>
                                        </p:tgtEl>
                                        <p:attrNameLst>
                                          <p:attrName>ppt_x</p:attrName>
                                        </p:attrNameLst>
                                      </p:cBhvr>
                                      <p:tavLst>
                                        <p:tav tm="0">
                                          <p:val>
                                            <p:strVal val="#ppt_x+#ppt_w*1.125000"/>
                                          </p:val>
                                        </p:tav>
                                        <p:tav tm="100000">
                                          <p:val>
                                            <p:strVal val="#ppt_x"/>
                                          </p:val>
                                        </p:tav>
                                      </p:tavLst>
                                    </p:anim>
                                    <p:animEffect transition="in" filter="wipe(left)">
                                      <p:cBhvr>
                                        <p:cTn id="13" dur="700"/>
                                        <p:tgtEl>
                                          <p:spTgt spid="62"/>
                                        </p:tgtEl>
                                      </p:cBhvr>
                                    </p:animEffect>
                                  </p:childTnLst>
                                </p:cTn>
                              </p:par>
                              <p:par>
                                <p:cTn id="14" presetID="12" presetClass="entr" presetSubtype="8" fill="hold" nodeType="withEffect">
                                  <p:stCondLst>
                                    <p:cond delay="4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00"/>
                                        <p:tgtEl>
                                          <p:spTgt spid="12"/>
                                        </p:tgtEl>
                                        <p:attrNameLst>
                                          <p:attrName>ppt_x</p:attrName>
                                        </p:attrNameLst>
                                      </p:cBhvr>
                                      <p:tavLst>
                                        <p:tav tm="0">
                                          <p:val>
                                            <p:strVal val="#ppt_x-#ppt_w*1.125000"/>
                                          </p:val>
                                        </p:tav>
                                        <p:tav tm="100000">
                                          <p:val>
                                            <p:strVal val="#ppt_x"/>
                                          </p:val>
                                        </p:tav>
                                      </p:tavLst>
                                    </p:anim>
                                    <p:animEffect transition="in" filter="wipe(right)">
                                      <p:cBhvr>
                                        <p:cTn id="17" dur="700"/>
                                        <p:tgtEl>
                                          <p:spTgt spid="1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right)">
                                      <p:cBhvr>
                                        <p:cTn id="24" dur="500"/>
                                        <p:tgtEl>
                                          <p:spTgt spid="77"/>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ppt_w</p:attrName>
                                        </p:attrNameLst>
                                      </p:cBhvr>
                                      <p:tavLst>
                                        <p:tav tm="0">
                                          <p:val>
                                            <p:fltVal val="0"/>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animEffect transition="in" filter="fade">
                                      <p:cBhvr>
                                        <p:cTn id="30" dur="500"/>
                                        <p:tgtEl>
                                          <p:spTgt spid="65"/>
                                        </p:tgtEl>
                                      </p:cBhvr>
                                    </p:animEffect>
                                  </p:childTnLst>
                                </p:cTn>
                              </p:par>
                              <p:par>
                                <p:cTn id="31" presetID="12" presetClass="entr" presetSubtype="2" fill="hold" nodeType="withEffect">
                                  <p:stCondLst>
                                    <p:cond delay="40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700"/>
                                        <p:tgtEl>
                                          <p:spTgt spid="63"/>
                                        </p:tgtEl>
                                        <p:attrNameLst>
                                          <p:attrName>ppt_x</p:attrName>
                                        </p:attrNameLst>
                                      </p:cBhvr>
                                      <p:tavLst>
                                        <p:tav tm="0">
                                          <p:val>
                                            <p:strVal val="#ppt_x+#ppt_w*1.125000"/>
                                          </p:val>
                                        </p:tav>
                                        <p:tav tm="100000">
                                          <p:val>
                                            <p:strVal val="#ppt_x"/>
                                          </p:val>
                                        </p:tav>
                                      </p:tavLst>
                                    </p:anim>
                                    <p:animEffect transition="in" filter="wipe(left)">
                                      <p:cBhvr>
                                        <p:cTn id="34" dur="700"/>
                                        <p:tgtEl>
                                          <p:spTgt spid="63"/>
                                        </p:tgtEl>
                                      </p:cBhvr>
                                    </p:animEffect>
                                  </p:childTnLst>
                                </p:cTn>
                              </p:par>
                              <p:par>
                                <p:cTn id="35" presetID="12" presetClass="entr" presetSubtype="8" fill="hold" nodeType="withEffect">
                                  <p:stCondLst>
                                    <p:cond delay="4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00"/>
                                        <p:tgtEl>
                                          <p:spTgt spid="15"/>
                                        </p:tgtEl>
                                        <p:attrNameLst>
                                          <p:attrName>ppt_x</p:attrName>
                                        </p:attrNameLst>
                                      </p:cBhvr>
                                      <p:tavLst>
                                        <p:tav tm="0">
                                          <p:val>
                                            <p:strVal val="#ppt_x-#ppt_w*1.125000"/>
                                          </p:val>
                                        </p:tav>
                                        <p:tav tm="100000">
                                          <p:val>
                                            <p:strVal val="#ppt_x"/>
                                          </p:val>
                                        </p:tav>
                                      </p:tavLst>
                                    </p:anim>
                                    <p:animEffect transition="in" filter="wipe(right)">
                                      <p:cBhvr>
                                        <p:cTn id="38" dur="700"/>
                                        <p:tgtEl>
                                          <p:spTgt spid="15"/>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wipe(left)">
                                      <p:cBhvr>
                                        <p:cTn id="42" dur="500"/>
                                        <p:tgtEl>
                                          <p:spTgt spid="8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right)">
                                      <p:cBhvr>
                                        <p:cTn id="45" dur="500"/>
                                        <p:tgtEl>
                                          <p:spTgt spid="78"/>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cBhvr>
                                        <p:cTn id="49" dur="500" fill="hold"/>
                                        <p:tgtEl>
                                          <p:spTgt spid="84"/>
                                        </p:tgtEl>
                                        <p:attrNameLst>
                                          <p:attrName>ppt_w</p:attrName>
                                        </p:attrNameLst>
                                      </p:cBhvr>
                                      <p:tavLst>
                                        <p:tav tm="0">
                                          <p:val>
                                            <p:fltVal val="0"/>
                                          </p:val>
                                        </p:tav>
                                        <p:tav tm="100000">
                                          <p:val>
                                            <p:strVal val="#ppt_w"/>
                                          </p:val>
                                        </p:tav>
                                      </p:tavLst>
                                    </p:anim>
                                    <p:anim calcmode="lin" valueType="num">
                                      <p:cBhvr>
                                        <p:cTn id="50" dur="500" fill="hold"/>
                                        <p:tgtEl>
                                          <p:spTgt spid="84"/>
                                        </p:tgtEl>
                                        <p:attrNameLst>
                                          <p:attrName>ppt_h</p:attrName>
                                        </p:attrNameLst>
                                      </p:cBhvr>
                                      <p:tavLst>
                                        <p:tav tm="0">
                                          <p:val>
                                            <p:fltVal val="0"/>
                                          </p:val>
                                        </p:tav>
                                        <p:tav tm="100000">
                                          <p:val>
                                            <p:strVal val="#ppt_h"/>
                                          </p:val>
                                        </p:tav>
                                      </p:tavLst>
                                    </p:anim>
                                    <p:animEffect transition="in" filter="fade">
                                      <p:cBhvr>
                                        <p:cTn id="51" dur="500"/>
                                        <p:tgtEl>
                                          <p:spTgt spid="84"/>
                                        </p:tgtEl>
                                      </p:cBhvr>
                                    </p:animEffect>
                                  </p:childTnLst>
                                </p:cTn>
                              </p:par>
                            </p:childTnLst>
                          </p:cTn>
                        </p:par>
                        <p:par>
                          <p:cTn id="52" fill="hold">
                            <p:stCondLst>
                              <p:cond delay="2500"/>
                            </p:stCondLst>
                            <p:childTnLst>
                              <p:par>
                                <p:cTn id="53" presetID="12" presetClass="entr" presetSubtype="2"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700"/>
                                        <p:tgtEl>
                                          <p:spTgt spid="64"/>
                                        </p:tgtEl>
                                        <p:attrNameLst>
                                          <p:attrName>ppt_x</p:attrName>
                                        </p:attrNameLst>
                                      </p:cBhvr>
                                      <p:tavLst>
                                        <p:tav tm="0">
                                          <p:val>
                                            <p:strVal val="#ppt_x+#ppt_w*1.125000"/>
                                          </p:val>
                                        </p:tav>
                                        <p:tav tm="100000">
                                          <p:val>
                                            <p:strVal val="#ppt_x"/>
                                          </p:val>
                                        </p:tav>
                                      </p:tavLst>
                                    </p:anim>
                                    <p:animEffect transition="in" filter="wipe(left)">
                                      <p:cBhvr>
                                        <p:cTn id="56" dur="700"/>
                                        <p:tgtEl>
                                          <p:spTgt spid="64"/>
                                        </p:tgtEl>
                                      </p:cBhvr>
                                    </p:animEffect>
                                  </p:childTnLst>
                                </p:cTn>
                              </p:par>
                              <p:par>
                                <p:cTn id="57" presetID="12" presetClass="entr" presetSubtype="8"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700"/>
                                        <p:tgtEl>
                                          <p:spTgt spid="18"/>
                                        </p:tgtEl>
                                        <p:attrNameLst>
                                          <p:attrName>ppt_x</p:attrName>
                                        </p:attrNameLst>
                                      </p:cBhvr>
                                      <p:tavLst>
                                        <p:tav tm="0">
                                          <p:val>
                                            <p:strVal val="#ppt_x-#ppt_w*1.125000"/>
                                          </p:val>
                                        </p:tav>
                                        <p:tav tm="100000">
                                          <p:val>
                                            <p:strVal val="#ppt_x"/>
                                          </p:val>
                                        </p:tav>
                                      </p:tavLst>
                                    </p:anim>
                                    <p:animEffect transition="in" filter="wipe(right)">
                                      <p:cBhvr>
                                        <p:cTn id="60" dur="700"/>
                                        <p:tgtEl>
                                          <p:spTgt spid="18"/>
                                        </p:tgtEl>
                                      </p:cBhvr>
                                    </p:animEffect>
                                  </p:childTnLst>
                                </p:cTn>
                              </p:par>
                            </p:childTnLst>
                          </p:cTn>
                        </p:par>
                        <p:par>
                          <p:cTn id="61" fill="hold">
                            <p:stCondLst>
                              <p:cond delay="3500"/>
                            </p:stCondLst>
                            <p:childTnLst>
                              <p:par>
                                <p:cTn id="62" presetID="22" presetClass="entr" presetSubtype="8" fill="hold" grpId="0" nodeType="after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left)">
                                      <p:cBhvr>
                                        <p:cTn id="64" dur="500"/>
                                        <p:tgtEl>
                                          <p:spTgt spid="82"/>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right)">
                                      <p:cBhvr>
                                        <p:cTn id="6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749541" y="1702691"/>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939687" y="1915850"/>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29582" y="2508526"/>
              <a:ext cx="1712328"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04</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519329" y="2418465"/>
            <a:ext cx="3877985" cy="830997"/>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工作存在不足</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7" name="TextBox 24"/>
          <p:cNvSpPr txBox="1"/>
          <p:nvPr/>
        </p:nvSpPr>
        <p:spPr>
          <a:xfrm>
            <a:off x="5451725" y="3311793"/>
            <a:ext cx="128922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副标题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25"/>
          <p:cNvSpPr txBox="1"/>
          <p:nvPr/>
        </p:nvSpPr>
        <p:spPr>
          <a:xfrm>
            <a:off x="6993759" y="3308642"/>
            <a:ext cx="1331236"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9" name="TextBox 26"/>
          <p:cNvSpPr txBox="1"/>
          <p:nvPr/>
        </p:nvSpPr>
        <p:spPr>
          <a:xfrm>
            <a:off x="8532635" y="3311792"/>
            <a:ext cx="145761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0" name="TextBox 27"/>
          <p:cNvSpPr txBox="1"/>
          <p:nvPr/>
        </p:nvSpPr>
        <p:spPr>
          <a:xfrm>
            <a:off x="5451725"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1" name="TextBox 28"/>
          <p:cNvSpPr txBox="1"/>
          <p:nvPr/>
        </p:nvSpPr>
        <p:spPr>
          <a:xfrm>
            <a:off x="6993759" y="3739735"/>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2" name="TextBox 29"/>
          <p:cNvSpPr txBox="1"/>
          <p:nvPr/>
        </p:nvSpPr>
        <p:spPr>
          <a:xfrm>
            <a:off x="8553157"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8"/>
          <p:cNvCxnSpPr/>
          <p:nvPr/>
        </p:nvCxnSpPr>
        <p:spPr>
          <a:xfrm>
            <a:off x="2744388" y="3621022"/>
            <a:ext cx="0" cy="648329"/>
          </a:xfrm>
          <a:prstGeom prst="line">
            <a:avLst/>
          </a:prstGeom>
          <a:ln w="25400" cmpd="sng">
            <a:solidFill>
              <a:schemeClr val="tx1">
                <a:lumMod val="65000"/>
                <a:lumOff val="35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Connector 18"/>
          <p:cNvCxnSpPr/>
          <p:nvPr/>
        </p:nvCxnSpPr>
        <p:spPr>
          <a:xfrm>
            <a:off x="5603552" y="3621022"/>
            <a:ext cx="0" cy="648329"/>
          </a:xfrm>
          <a:prstGeom prst="line">
            <a:avLst/>
          </a:prstGeom>
          <a:ln w="25400" cmpd="sng">
            <a:solidFill>
              <a:schemeClr val="tx1">
                <a:lumMod val="65000"/>
                <a:lumOff val="35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8" name="Straight Connector 18"/>
          <p:cNvCxnSpPr/>
          <p:nvPr/>
        </p:nvCxnSpPr>
        <p:spPr>
          <a:xfrm>
            <a:off x="8505317" y="3621022"/>
            <a:ext cx="0" cy="648329"/>
          </a:xfrm>
          <a:prstGeom prst="line">
            <a:avLst/>
          </a:prstGeom>
          <a:ln w="25400" cmpd="sng">
            <a:solidFill>
              <a:schemeClr val="tx1">
                <a:lumMod val="65000"/>
                <a:lumOff val="35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1720911" y="4433691"/>
            <a:ext cx="2031589" cy="819512"/>
            <a:chOff x="3638480" y="1770394"/>
            <a:chExt cx="1523692" cy="614634"/>
          </a:xfrm>
        </p:grpSpPr>
        <p:sp>
          <p:nvSpPr>
            <p:cNvPr id="80"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4618720" y="4433691"/>
            <a:ext cx="2031589" cy="819512"/>
            <a:chOff x="3638480" y="1770394"/>
            <a:chExt cx="1523692" cy="614634"/>
          </a:xfrm>
        </p:grpSpPr>
        <p:sp>
          <p:nvSpPr>
            <p:cNvPr id="83"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4"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7516530" y="4433691"/>
            <a:ext cx="2031589" cy="819512"/>
            <a:chOff x="3638480" y="1770394"/>
            <a:chExt cx="1523692" cy="614634"/>
          </a:xfrm>
        </p:grpSpPr>
        <p:sp>
          <p:nvSpPr>
            <p:cNvPr id="86"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添加会议主题</a:t>
              </a:r>
              <a:endParaRPr lang="en-AU"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文字内容需概括精炼</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不用多余的</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2122477" y="2169140"/>
            <a:ext cx="2727974" cy="1253824"/>
            <a:chOff x="1591857" y="1626855"/>
            <a:chExt cx="2045980" cy="940368"/>
          </a:xfrm>
        </p:grpSpPr>
        <p:grpSp>
          <p:nvGrpSpPr>
            <p:cNvPr id="74" name="组合 73"/>
            <p:cNvGrpSpPr/>
            <p:nvPr/>
          </p:nvGrpSpPr>
          <p:grpSpPr>
            <a:xfrm>
              <a:off x="1591857" y="1626855"/>
              <a:ext cx="2045980" cy="940368"/>
              <a:chOff x="1550900" y="1122799"/>
              <a:chExt cx="2045980" cy="940368"/>
            </a:xfrm>
          </p:grpSpPr>
          <p:sp>
            <p:nvSpPr>
              <p:cNvPr id="3" name="Freeform 1"/>
              <p:cNvSpPr/>
              <p:nvPr/>
            </p:nvSpPr>
            <p:spPr bwMode="auto">
              <a:xfrm>
                <a:off x="2074069" y="1313186"/>
                <a:ext cx="1522811" cy="5595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chemeClr val="accent1"/>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lIns="776183" tIns="162452" rIns="374539" bIns="162452" anchor="ctr"/>
              <a:lstStyle/>
              <a:p>
                <a:pPr marL="171450" lvl="1" indent="-171450" defTabSz="710565">
                  <a:lnSpc>
                    <a:spcPct val="90000"/>
                  </a:lnSpc>
                  <a:spcAft>
                    <a:spcPct val="15000"/>
                  </a:spcAft>
                  <a:buFontTx/>
                  <a:buChar char="•"/>
                </a:pPr>
                <a:endParaRPr lang="id-ID" sz="1600">
                  <a:solidFill>
                    <a:srgbClr val="000000"/>
                  </a:solidFill>
                </a:endParaRPr>
              </a:p>
              <a:p>
                <a:pPr marL="171450" lvl="1" indent="-171450" defTabSz="710565">
                  <a:lnSpc>
                    <a:spcPct val="90000"/>
                  </a:lnSpc>
                  <a:spcAft>
                    <a:spcPct val="15000"/>
                  </a:spcAft>
                  <a:buFontTx/>
                  <a:buChar char="•"/>
                </a:pPr>
                <a:endParaRPr lang="id-ID" sz="1600">
                  <a:solidFill>
                    <a:srgbClr val="000000"/>
                  </a:solidFill>
                </a:endParaRPr>
              </a:p>
            </p:txBody>
          </p:sp>
          <p:grpSp>
            <p:nvGrpSpPr>
              <p:cNvPr id="49" name="组合 48"/>
              <p:cNvGrpSpPr/>
              <p:nvPr/>
            </p:nvGrpSpPr>
            <p:grpSpPr>
              <a:xfrm>
                <a:off x="1550900" y="1122799"/>
                <a:ext cx="940373" cy="940368"/>
                <a:chOff x="4641550" y="1440594"/>
                <a:chExt cx="587801" cy="587801"/>
              </a:xfrm>
            </p:grpSpPr>
            <p:grpSp>
              <p:nvGrpSpPr>
                <p:cNvPr id="50" name="组合 49"/>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1" name="组合 50"/>
                <p:cNvGrpSpPr/>
                <p:nvPr/>
              </p:nvGrpSpPr>
              <p:grpSpPr>
                <a:xfrm>
                  <a:off x="4795215" y="1597882"/>
                  <a:ext cx="286520" cy="248944"/>
                  <a:chOff x="2601913" y="584200"/>
                  <a:chExt cx="581025" cy="504825"/>
                </a:xfrm>
                <a:solidFill>
                  <a:schemeClr val="accent1"/>
                </a:solidFill>
              </p:grpSpPr>
              <p:sp>
                <p:nvSpPr>
                  <p:cNvPr id="52"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sp>
          <p:nvSpPr>
            <p:cNvPr id="89" name="TextBox 88"/>
            <p:cNvSpPr txBox="1"/>
            <p:nvPr/>
          </p:nvSpPr>
          <p:spPr>
            <a:xfrm>
              <a:off x="2558906" y="1907415"/>
              <a:ext cx="830997" cy="346249"/>
            </a:xfrm>
            <a:prstGeom prst="rect">
              <a:avLst/>
            </a:prstGeom>
            <a:noFill/>
          </p:spPr>
          <p:txBody>
            <a:bodyPr wrap="none" rtlCol="0">
              <a:spAutoFit/>
            </a:bodyPr>
            <a:lstStyle/>
            <a:p>
              <a:r>
                <a:rPr lang="zh-CN" altLang="en-US" sz="2400" b="1" dirty="0">
                  <a:solidFill>
                    <a:schemeClr val="bg1"/>
                  </a:solidFill>
                </a:rPr>
                <a:t>项目一</a:t>
              </a:r>
            </a:p>
          </p:txBody>
        </p:sp>
      </p:grpSp>
      <p:grpSp>
        <p:nvGrpSpPr>
          <p:cNvPr id="93" name="组合 92"/>
          <p:cNvGrpSpPr/>
          <p:nvPr/>
        </p:nvGrpSpPr>
        <p:grpSpPr>
          <a:xfrm>
            <a:off x="4997004" y="2169140"/>
            <a:ext cx="2717978" cy="1253824"/>
            <a:chOff x="3747752" y="1626855"/>
            <a:chExt cx="2038483" cy="940368"/>
          </a:xfrm>
        </p:grpSpPr>
        <p:grpSp>
          <p:nvGrpSpPr>
            <p:cNvPr id="73" name="组合 72"/>
            <p:cNvGrpSpPr/>
            <p:nvPr/>
          </p:nvGrpSpPr>
          <p:grpSpPr>
            <a:xfrm>
              <a:off x="3747752" y="1626855"/>
              <a:ext cx="2038483" cy="940368"/>
              <a:chOff x="3626512" y="1122799"/>
              <a:chExt cx="2038483" cy="940368"/>
            </a:xfrm>
          </p:grpSpPr>
          <p:sp>
            <p:nvSpPr>
              <p:cNvPr id="9" name="Freeform 2"/>
              <p:cNvSpPr/>
              <p:nvPr/>
            </p:nvSpPr>
            <p:spPr bwMode="auto">
              <a:xfrm>
                <a:off x="4151711" y="1313186"/>
                <a:ext cx="1513284" cy="5595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chemeClr val="accent2"/>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lIns="776183" tIns="162452" rIns="374539" bIns="162452" anchor="ctr"/>
              <a:lstStyle/>
              <a:p>
                <a:pPr marL="171450" lvl="1" indent="-171450" defTabSz="710565">
                  <a:lnSpc>
                    <a:spcPct val="90000"/>
                  </a:lnSpc>
                  <a:spcAft>
                    <a:spcPct val="15000"/>
                  </a:spcAft>
                  <a:buFontTx/>
                  <a:buChar char="•"/>
                </a:pPr>
                <a:endParaRPr lang="id-ID" sz="1600">
                  <a:solidFill>
                    <a:srgbClr val="000000"/>
                  </a:solidFill>
                </a:endParaRPr>
              </a:p>
              <a:p>
                <a:pPr marL="171450" lvl="1" indent="-171450" defTabSz="710565">
                  <a:lnSpc>
                    <a:spcPct val="90000"/>
                  </a:lnSpc>
                  <a:spcAft>
                    <a:spcPct val="15000"/>
                  </a:spcAft>
                  <a:buFontTx/>
                  <a:buChar char="•"/>
                </a:pPr>
                <a:endParaRPr lang="id-ID" sz="1600">
                  <a:solidFill>
                    <a:srgbClr val="000000"/>
                  </a:solidFill>
                </a:endParaRPr>
              </a:p>
            </p:txBody>
          </p:sp>
          <p:grpSp>
            <p:nvGrpSpPr>
              <p:cNvPr id="58" name="组合 57"/>
              <p:cNvGrpSpPr/>
              <p:nvPr/>
            </p:nvGrpSpPr>
            <p:grpSpPr>
              <a:xfrm>
                <a:off x="3626512" y="1122799"/>
                <a:ext cx="940373" cy="940368"/>
                <a:chOff x="4641550" y="2233932"/>
                <a:chExt cx="587801" cy="587801"/>
              </a:xfrm>
            </p:grpSpPr>
            <p:grpSp>
              <p:nvGrpSpPr>
                <p:cNvPr id="59" name="组合 58"/>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0" name="组合 59"/>
                <p:cNvGrpSpPr/>
                <p:nvPr/>
              </p:nvGrpSpPr>
              <p:grpSpPr>
                <a:xfrm>
                  <a:off x="4817013" y="2396824"/>
                  <a:ext cx="253510" cy="262016"/>
                  <a:chOff x="2649538" y="2673350"/>
                  <a:chExt cx="473075" cy="488950"/>
                </a:xfrm>
                <a:solidFill>
                  <a:schemeClr val="accent2"/>
                </a:solidFill>
              </p:grpSpPr>
              <p:sp>
                <p:nvSpPr>
                  <p:cNvPr id="61"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sp>
          <p:nvSpPr>
            <p:cNvPr id="90" name="TextBox 89"/>
            <p:cNvSpPr txBox="1"/>
            <p:nvPr/>
          </p:nvSpPr>
          <p:spPr>
            <a:xfrm>
              <a:off x="4716016" y="1907415"/>
              <a:ext cx="830997" cy="346249"/>
            </a:xfrm>
            <a:prstGeom prst="rect">
              <a:avLst/>
            </a:prstGeom>
            <a:noFill/>
          </p:spPr>
          <p:txBody>
            <a:bodyPr wrap="none" rtlCol="0">
              <a:spAutoFit/>
            </a:bodyPr>
            <a:lstStyle/>
            <a:p>
              <a:r>
                <a:rPr lang="zh-CN" altLang="en-US" sz="2400" b="1" dirty="0">
                  <a:solidFill>
                    <a:schemeClr val="bg1"/>
                  </a:solidFill>
                </a:rPr>
                <a:t>项目二</a:t>
              </a:r>
            </a:p>
          </p:txBody>
        </p:sp>
      </p:grpSp>
      <p:grpSp>
        <p:nvGrpSpPr>
          <p:cNvPr id="94" name="组合 93"/>
          <p:cNvGrpSpPr/>
          <p:nvPr/>
        </p:nvGrpSpPr>
        <p:grpSpPr>
          <a:xfrm>
            <a:off x="7861533" y="2169140"/>
            <a:ext cx="2609556" cy="1253824"/>
            <a:chOff x="5896150" y="1626855"/>
            <a:chExt cx="1957167" cy="940368"/>
          </a:xfrm>
        </p:grpSpPr>
        <p:grpSp>
          <p:nvGrpSpPr>
            <p:cNvPr id="72" name="组合 71"/>
            <p:cNvGrpSpPr/>
            <p:nvPr/>
          </p:nvGrpSpPr>
          <p:grpSpPr>
            <a:xfrm>
              <a:off x="5896150" y="1626855"/>
              <a:ext cx="1957167" cy="940368"/>
              <a:chOff x="5702124" y="1122799"/>
              <a:chExt cx="1957167" cy="940368"/>
            </a:xfrm>
          </p:grpSpPr>
          <p:sp>
            <p:nvSpPr>
              <p:cNvPr id="15" name="Freeform 3"/>
              <p:cNvSpPr/>
              <p:nvPr/>
            </p:nvSpPr>
            <p:spPr bwMode="auto">
              <a:xfrm>
                <a:off x="6235303" y="1313186"/>
                <a:ext cx="1423988" cy="5595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chemeClr val="accent5"/>
              </a:solidFill>
              <a:ln>
                <a:noFill/>
              </a:ln>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lIns="776183" tIns="162452" rIns="374539" bIns="162452" anchor="ctr"/>
              <a:lstStyle/>
              <a:p>
                <a:pPr marL="171450" lvl="1" indent="-171450" defTabSz="710565">
                  <a:lnSpc>
                    <a:spcPct val="90000"/>
                  </a:lnSpc>
                  <a:spcAft>
                    <a:spcPct val="15000"/>
                  </a:spcAft>
                  <a:buFontTx/>
                  <a:buChar char="•"/>
                </a:pPr>
                <a:endParaRPr lang="id-ID" sz="1600">
                  <a:solidFill>
                    <a:srgbClr val="000000"/>
                  </a:solidFill>
                </a:endParaRPr>
              </a:p>
              <a:p>
                <a:pPr marL="171450" lvl="1" indent="-171450" defTabSz="710565">
                  <a:lnSpc>
                    <a:spcPct val="90000"/>
                  </a:lnSpc>
                  <a:spcAft>
                    <a:spcPct val="15000"/>
                  </a:spcAft>
                  <a:buFontTx/>
                  <a:buChar char="•"/>
                </a:pPr>
                <a:endParaRPr lang="id-ID" sz="1600">
                  <a:solidFill>
                    <a:srgbClr val="000000"/>
                  </a:solidFill>
                </a:endParaRPr>
              </a:p>
            </p:txBody>
          </p:sp>
          <p:grpSp>
            <p:nvGrpSpPr>
              <p:cNvPr id="65" name="组合 64"/>
              <p:cNvGrpSpPr/>
              <p:nvPr/>
            </p:nvGrpSpPr>
            <p:grpSpPr>
              <a:xfrm>
                <a:off x="5702124" y="1122799"/>
                <a:ext cx="940373" cy="940368"/>
                <a:chOff x="4641550" y="3027270"/>
                <a:chExt cx="587801" cy="587801"/>
              </a:xfrm>
            </p:grpSpPr>
            <p:grpSp>
              <p:nvGrpSpPr>
                <p:cNvPr id="66" name="组合 65"/>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1" name="椭圆 7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7" name="组合 66"/>
                <p:cNvGrpSpPr/>
                <p:nvPr/>
              </p:nvGrpSpPr>
              <p:grpSpPr>
                <a:xfrm>
                  <a:off x="4790609" y="3178517"/>
                  <a:ext cx="289682" cy="293110"/>
                  <a:chOff x="2627313" y="1546225"/>
                  <a:chExt cx="536575" cy="542925"/>
                </a:xfrm>
                <a:solidFill>
                  <a:schemeClr val="accent3"/>
                </a:solidFill>
              </p:grpSpPr>
              <p:sp>
                <p:nvSpPr>
                  <p:cNvPr id="68"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sp>
          <p:nvSpPr>
            <p:cNvPr id="91" name="TextBox 90"/>
            <p:cNvSpPr txBox="1"/>
            <p:nvPr/>
          </p:nvSpPr>
          <p:spPr>
            <a:xfrm>
              <a:off x="6836523" y="1907415"/>
              <a:ext cx="830997" cy="346249"/>
            </a:xfrm>
            <a:prstGeom prst="rect">
              <a:avLst/>
            </a:prstGeom>
            <a:noFill/>
          </p:spPr>
          <p:txBody>
            <a:bodyPr wrap="none" rtlCol="0">
              <a:spAutoFit/>
            </a:bodyPr>
            <a:lstStyle/>
            <a:p>
              <a:r>
                <a:rPr lang="zh-CN" altLang="en-US" sz="2400" b="1" dirty="0">
                  <a:solidFill>
                    <a:schemeClr val="bg1"/>
                  </a:solidFill>
                </a:rPr>
                <a:t>项目三</a:t>
              </a: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randombar(horizontal)">
                                      <p:cBhvr>
                                        <p:cTn id="7" dur="500"/>
                                        <p:tgtEl>
                                          <p:spTgt spid="85"/>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strVal val="#ppt_w*0.70"/>
                                          </p:val>
                                        </p:tav>
                                        <p:tav tm="100000">
                                          <p:val>
                                            <p:strVal val="#ppt_w"/>
                                          </p:val>
                                        </p:tav>
                                      </p:tavLst>
                                    </p:anim>
                                    <p:anim calcmode="lin" valueType="num">
                                      <p:cBhvr>
                                        <p:cTn id="12" dur="1000" fill="hold"/>
                                        <p:tgtEl>
                                          <p:spTgt spid="92"/>
                                        </p:tgtEl>
                                        <p:attrNameLst>
                                          <p:attrName>ppt_h</p:attrName>
                                        </p:attrNameLst>
                                      </p:cBhvr>
                                      <p:tavLst>
                                        <p:tav tm="0">
                                          <p:val>
                                            <p:strVal val="#ppt_h"/>
                                          </p:val>
                                        </p:tav>
                                        <p:tav tm="100000">
                                          <p:val>
                                            <p:strVal val="#ppt_h"/>
                                          </p:val>
                                        </p:tav>
                                      </p:tavLst>
                                    </p:anim>
                                    <p:animEffect transition="in" filter="fade">
                                      <p:cBhvr>
                                        <p:cTn id="13" dur="1000"/>
                                        <p:tgtEl>
                                          <p:spTgt spid="9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randombar(horizontal)">
                                      <p:cBhvr>
                                        <p:cTn id="21" dur="500"/>
                                        <p:tgtEl>
                                          <p:spTgt spid="79"/>
                                        </p:tgtEl>
                                      </p:cBhvr>
                                    </p:animEffect>
                                  </p:childTnLst>
                                </p:cTn>
                              </p:par>
                            </p:childTnLst>
                          </p:cTn>
                        </p:par>
                        <p:par>
                          <p:cTn id="22" fill="hold">
                            <p:stCondLst>
                              <p:cond delay="2500"/>
                            </p:stCondLst>
                            <p:childTnLst>
                              <p:par>
                                <p:cTn id="23" presetID="55" presetClass="entr" presetSubtype="0" fill="hold" nodeType="after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p:cTn id="25" dur="1000" fill="hold"/>
                                        <p:tgtEl>
                                          <p:spTgt spid="93"/>
                                        </p:tgtEl>
                                        <p:attrNameLst>
                                          <p:attrName>ppt_w</p:attrName>
                                        </p:attrNameLst>
                                      </p:cBhvr>
                                      <p:tavLst>
                                        <p:tav tm="0">
                                          <p:val>
                                            <p:strVal val="#ppt_w*0.70"/>
                                          </p:val>
                                        </p:tav>
                                        <p:tav tm="100000">
                                          <p:val>
                                            <p:strVal val="#ppt_w"/>
                                          </p:val>
                                        </p:tav>
                                      </p:tavLst>
                                    </p:anim>
                                    <p:anim calcmode="lin" valueType="num">
                                      <p:cBhvr>
                                        <p:cTn id="26" dur="1000" fill="hold"/>
                                        <p:tgtEl>
                                          <p:spTgt spid="93"/>
                                        </p:tgtEl>
                                        <p:attrNameLst>
                                          <p:attrName>ppt_h</p:attrName>
                                        </p:attrNameLst>
                                      </p:cBhvr>
                                      <p:tavLst>
                                        <p:tav tm="0">
                                          <p:val>
                                            <p:strVal val="#ppt_h"/>
                                          </p:val>
                                        </p:tav>
                                        <p:tav tm="100000">
                                          <p:val>
                                            <p:strVal val="#ppt_h"/>
                                          </p:val>
                                        </p:tav>
                                      </p:tavLst>
                                    </p:anim>
                                    <p:animEffect transition="in" filter="fade">
                                      <p:cBhvr>
                                        <p:cTn id="27" dur="1000"/>
                                        <p:tgtEl>
                                          <p:spTgt spid="93"/>
                                        </p:tgtEl>
                                      </p:cBhvr>
                                    </p:animEffect>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up)">
                                      <p:cBhvr>
                                        <p:cTn id="31" dur="500"/>
                                        <p:tgtEl>
                                          <p:spTgt spid="77"/>
                                        </p:tgtEl>
                                      </p:cBhvr>
                                    </p:animEffect>
                                  </p:childTnLst>
                                </p:cTn>
                              </p:par>
                            </p:childTnLst>
                          </p:cTn>
                        </p:par>
                        <p:par>
                          <p:cTn id="32" fill="hold">
                            <p:stCondLst>
                              <p:cond delay="4000"/>
                            </p:stCondLst>
                            <p:childTnLst>
                              <p:par>
                                <p:cTn id="33" presetID="14" presetClass="entr" presetSubtype="10" fill="hold"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randombar(horizontal)">
                                      <p:cBhvr>
                                        <p:cTn id="35" dur="500"/>
                                        <p:tgtEl>
                                          <p:spTgt spid="82"/>
                                        </p:tgtEl>
                                      </p:cBhvr>
                                    </p:animEffect>
                                  </p:childTnLst>
                                </p:cTn>
                              </p:par>
                            </p:childTnLst>
                          </p:cTn>
                        </p:par>
                        <p:par>
                          <p:cTn id="36" fill="hold">
                            <p:stCondLst>
                              <p:cond delay="4500"/>
                            </p:stCondLst>
                            <p:childTnLst>
                              <p:par>
                                <p:cTn id="37" presetID="55" presetClass="entr" presetSubtype="0" fill="hold" nodeType="afterEffect">
                                  <p:stCondLst>
                                    <p:cond delay="0"/>
                                  </p:stCondLst>
                                  <p:childTnLst>
                                    <p:set>
                                      <p:cBhvr>
                                        <p:cTn id="38" dur="1" fill="hold">
                                          <p:stCondLst>
                                            <p:cond delay="0"/>
                                          </p:stCondLst>
                                        </p:cTn>
                                        <p:tgtEl>
                                          <p:spTgt spid="94"/>
                                        </p:tgtEl>
                                        <p:attrNameLst>
                                          <p:attrName>style.visibility</p:attrName>
                                        </p:attrNameLst>
                                      </p:cBhvr>
                                      <p:to>
                                        <p:strVal val="visible"/>
                                      </p:to>
                                    </p:set>
                                    <p:anim calcmode="lin" valueType="num">
                                      <p:cBhvr>
                                        <p:cTn id="39" dur="1000" fill="hold"/>
                                        <p:tgtEl>
                                          <p:spTgt spid="94"/>
                                        </p:tgtEl>
                                        <p:attrNameLst>
                                          <p:attrName>ppt_w</p:attrName>
                                        </p:attrNameLst>
                                      </p:cBhvr>
                                      <p:tavLst>
                                        <p:tav tm="0">
                                          <p:val>
                                            <p:strVal val="#ppt_w*0.70"/>
                                          </p:val>
                                        </p:tav>
                                        <p:tav tm="100000">
                                          <p:val>
                                            <p:strVal val="#ppt_w"/>
                                          </p:val>
                                        </p:tav>
                                      </p:tavLst>
                                    </p:anim>
                                    <p:anim calcmode="lin" valueType="num">
                                      <p:cBhvr>
                                        <p:cTn id="40" dur="1000" fill="hold"/>
                                        <p:tgtEl>
                                          <p:spTgt spid="94"/>
                                        </p:tgtEl>
                                        <p:attrNameLst>
                                          <p:attrName>ppt_h</p:attrName>
                                        </p:attrNameLst>
                                      </p:cBhvr>
                                      <p:tavLst>
                                        <p:tav tm="0">
                                          <p:val>
                                            <p:strVal val="#ppt_h"/>
                                          </p:val>
                                        </p:tav>
                                        <p:tav tm="100000">
                                          <p:val>
                                            <p:strVal val="#ppt_h"/>
                                          </p:val>
                                        </p:tav>
                                      </p:tavLst>
                                    </p:anim>
                                    <p:animEffect transition="in" filter="fade">
                                      <p:cBhvr>
                                        <p:cTn id="41" dur="1000"/>
                                        <p:tgtEl>
                                          <p:spTgt spid="94"/>
                                        </p:tgtEl>
                                      </p:cBhvr>
                                    </p:animEffect>
                                  </p:childTnLst>
                                </p:cTn>
                              </p:par>
                            </p:childTnLst>
                          </p:cTn>
                        </p:par>
                        <p:par>
                          <p:cTn id="42" fill="hold">
                            <p:stCondLst>
                              <p:cond delay="5500"/>
                            </p:stCondLst>
                            <p:childTnLst>
                              <p:par>
                                <p:cTn id="43" presetID="22" presetClass="entr" presetSubtype="1" fill="hold" nodeType="after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up)">
                                      <p:cBhvr>
                                        <p:cTn id="4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1524" y="4059629"/>
            <a:ext cx="4078474" cy="2024110"/>
            <a:chOff x="1591195" y="3531392"/>
            <a:chExt cx="1721136" cy="774463"/>
          </a:xfrm>
          <a:effectLst>
            <a:outerShdw blurRad="444500" dist="254000" dir="8100000" algn="tr" rotWithShape="0">
              <a:prstClr val="black">
                <a:alpha val="50000"/>
              </a:prstClr>
            </a:outerShdw>
          </a:effectLst>
        </p:grpSpPr>
        <p:sp>
          <p:nvSpPr>
            <p:cNvPr id="1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4" name="组合 13"/>
          <p:cNvGrpSpPr/>
          <p:nvPr/>
        </p:nvGrpSpPr>
        <p:grpSpPr>
          <a:xfrm>
            <a:off x="1191389" y="1536482"/>
            <a:ext cx="4078474" cy="2024110"/>
            <a:chOff x="1591195" y="3531392"/>
            <a:chExt cx="1721136" cy="774463"/>
          </a:xfrm>
          <a:effectLst>
            <a:outerShdw blurRad="444500" dist="254000" dir="8100000" algn="tr" rotWithShape="0">
              <a:prstClr val="black">
                <a:alpha val="50000"/>
              </a:prstClr>
            </a:outerShdw>
          </a:effectLst>
        </p:grpSpPr>
        <p:sp>
          <p:nvSpPr>
            <p:cNvPr id="1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7" name="Freeform 9"/>
          <p:cNvSpPr>
            <a:spLocks noEditPoints="1"/>
          </p:cNvSpPr>
          <p:nvPr/>
        </p:nvSpPr>
        <p:spPr bwMode="auto">
          <a:xfrm>
            <a:off x="1670042" y="2231634"/>
            <a:ext cx="778335" cy="775494"/>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chemeClr val="tx2"/>
          </a:solidFill>
          <a:ln>
            <a:noFill/>
          </a:ln>
        </p:spPr>
        <p:txBody>
          <a:bodyPr vert="horz" wrap="square" lIns="121880" tIns="60940" rIns="121880" bIns="60940" numCol="1" anchor="t" anchorCtr="0" compatLnSpc="1"/>
          <a:lstStyle/>
          <a:p>
            <a:pPr defTabSz="1218565">
              <a:defRPr/>
            </a:pPr>
            <a:endParaRPr lang="zh-CN" altLang="en-US" sz="2400" kern="0">
              <a:solidFill>
                <a:schemeClr val="tx1">
                  <a:lumMod val="50000"/>
                  <a:lumOff val="50000"/>
                </a:schemeClr>
              </a:solidFill>
            </a:endParaRPr>
          </a:p>
        </p:txBody>
      </p:sp>
      <p:sp>
        <p:nvSpPr>
          <p:cNvPr id="18" name="Freeform 8"/>
          <p:cNvSpPr>
            <a:spLocks noEditPoints="1"/>
          </p:cNvSpPr>
          <p:nvPr/>
        </p:nvSpPr>
        <p:spPr bwMode="auto">
          <a:xfrm>
            <a:off x="3000251" y="4701277"/>
            <a:ext cx="845520" cy="740810"/>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chemeClr val="accent2"/>
          </a:solidFill>
          <a:ln>
            <a:noFill/>
          </a:ln>
        </p:spPr>
        <p:txBody>
          <a:bodyPr vert="horz" wrap="square" lIns="121880" tIns="60940" rIns="121880" bIns="60940" numCol="1" anchor="t" anchorCtr="0" compatLnSpc="1"/>
          <a:lstStyle/>
          <a:p>
            <a:pPr defTabSz="1218565">
              <a:defRPr/>
            </a:pPr>
            <a:endParaRPr lang="zh-CN" altLang="en-US" sz="2400" kern="0">
              <a:solidFill>
                <a:schemeClr val="tx1">
                  <a:lumMod val="50000"/>
                  <a:lumOff val="50000"/>
                </a:schemeClr>
              </a:solidFill>
            </a:endParaRPr>
          </a:p>
        </p:txBody>
      </p:sp>
      <p:sp>
        <p:nvSpPr>
          <p:cNvPr id="19" name="TextBox 18"/>
          <p:cNvSpPr txBox="1"/>
          <p:nvPr/>
        </p:nvSpPr>
        <p:spPr>
          <a:xfrm>
            <a:off x="2622488" y="2390387"/>
            <a:ext cx="2543683" cy="843048"/>
          </a:xfrm>
          <a:prstGeom prst="rect">
            <a:avLst/>
          </a:prstGeom>
          <a:noFill/>
        </p:spPr>
        <p:txBody>
          <a:bodyPr wrap="square" lIns="121880" tIns="60940" rIns="121880" bIns="60940"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0" name="TextBox 19"/>
          <p:cNvSpPr txBox="1"/>
          <p:nvPr/>
        </p:nvSpPr>
        <p:spPr>
          <a:xfrm>
            <a:off x="2626942" y="1928722"/>
            <a:ext cx="1860652" cy="461665"/>
          </a:xfrm>
          <a:prstGeom prst="rect">
            <a:avLst/>
          </a:prstGeom>
          <a:noFill/>
        </p:spPr>
        <p:txBody>
          <a:bodyPr wrap="square" lIns="121880" tIns="0" rIns="121880" bIns="0" rtlCol="0" anchor="t">
            <a:spAutoFit/>
          </a:bodyPr>
          <a:lstStyle/>
          <a:p>
            <a:pPr defTabSz="1218565">
              <a:lnSpc>
                <a:spcPct val="150000"/>
              </a:lnSpc>
              <a:defRPr/>
            </a:pPr>
            <a:r>
              <a:rPr lang="zh-CN" altLang="en-US" sz="2000" kern="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项目名称</a:t>
            </a:r>
          </a:p>
        </p:txBody>
      </p:sp>
      <p:grpSp>
        <p:nvGrpSpPr>
          <p:cNvPr id="21" name="组合 20"/>
          <p:cNvGrpSpPr/>
          <p:nvPr/>
        </p:nvGrpSpPr>
        <p:grpSpPr>
          <a:xfrm>
            <a:off x="5654709" y="1536482"/>
            <a:ext cx="4078474" cy="2024110"/>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4" name="Freeform 6"/>
          <p:cNvSpPr>
            <a:spLocks noEditPoints="1"/>
          </p:cNvSpPr>
          <p:nvPr/>
        </p:nvSpPr>
        <p:spPr bwMode="auto">
          <a:xfrm>
            <a:off x="5904389" y="2311746"/>
            <a:ext cx="885610" cy="556344"/>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accent1"/>
          </a:solidFill>
          <a:ln>
            <a:noFill/>
          </a:ln>
        </p:spPr>
        <p:txBody>
          <a:bodyPr vert="horz" wrap="square" lIns="121880" tIns="60940" rIns="121880" bIns="60940" numCol="1" anchor="t" anchorCtr="0" compatLnSpc="1"/>
          <a:lstStyle/>
          <a:p>
            <a:pPr defTabSz="1218565">
              <a:defRPr/>
            </a:pPr>
            <a:endParaRPr lang="zh-CN" altLang="en-US" sz="2400" kern="0">
              <a:solidFill>
                <a:schemeClr val="tx1">
                  <a:lumMod val="50000"/>
                  <a:lumOff val="50000"/>
                </a:schemeClr>
              </a:solidFill>
            </a:endParaRPr>
          </a:p>
        </p:txBody>
      </p:sp>
      <p:sp>
        <p:nvSpPr>
          <p:cNvPr id="25" name="TextBox 24"/>
          <p:cNvSpPr txBox="1"/>
          <p:nvPr/>
        </p:nvSpPr>
        <p:spPr>
          <a:xfrm>
            <a:off x="6888391" y="2390387"/>
            <a:ext cx="2543683" cy="843048"/>
          </a:xfrm>
          <a:prstGeom prst="rect">
            <a:avLst/>
          </a:prstGeom>
          <a:noFill/>
        </p:spPr>
        <p:txBody>
          <a:bodyPr wrap="square" lIns="121880" tIns="60940" rIns="121880" bIns="60940"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6" name="TextBox 25"/>
          <p:cNvSpPr txBox="1"/>
          <p:nvPr/>
        </p:nvSpPr>
        <p:spPr>
          <a:xfrm>
            <a:off x="6892846" y="1928722"/>
            <a:ext cx="1860652" cy="461665"/>
          </a:xfrm>
          <a:prstGeom prst="rect">
            <a:avLst/>
          </a:prstGeom>
          <a:noFill/>
        </p:spPr>
        <p:txBody>
          <a:bodyPr wrap="square" lIns="121880" tIns="0" rIns="121880" bIns="0" rtlCol="0" anchor="t">
            <a:spAutoFit/>
          </a:bodyPr>
          <a:lstStyle/>
          <a:p>
            <a:pPr defTabSz="1218565">
              <a:lnSpc>
                <a:spcPct val="150000"/>
              </a:lnSpc>
              <a:defRPr/>
            </a:pPr>
            <a:r>
              <a:rPr lang="zh-CN" altLang="en-US" sz="2000" kern="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项目名称</a:t>
            </a:r>
          </a:p>
        </p:txBody>
      </p:sp>
      <p:sp>
        <p:nvSpPr>
          <p:cNvPr id="27" name="TextBox 26"/>
          <p:cNvSpPr txBox="1"/>
          <p:nvPr/>
        </p:nvSpPr>
        <p:spPr>
          <a:xfrm>
            <a:off x="4048910" y="4922032"/>
            <a:ext cx="2543683" cy="843048"/>
          </a:xfrm>
          <a:prstGeom prst="rect">
            <a:avLst/>
          </a:prstGeom>
          <a:noFill/>
        </p:spPr>
        <p:txBody>
          <a:bodyPr wrap="square" lIns="121880" tIns="60940" rIns="121880" bIns="60940"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8" name="TextBox 27"/>
          <p:cNvSpPr txBox="1"/>
          <p:nvPr/>
        </p:nvSpPr>
        <p:spPr>
          <a:xfrm>
            <a:off x="4053365" y="4460367"/>
            <a:ext cx="1860652" cy="461665"/>
          </a:xfrm>
          <a:prstGeom prst="rect">
            <a:avLst/>
          </a:prstGeom>
          <a:noFill/>
        </p:spPr>
        <p:txBody>
          <a:bodyPr wrap="square" lIns="121880" tIns="0" rIns="121880" bIns="0" rtlCol="0" anchor="t">
            <a:spAutoFit/>
          </a:bodyPr>
          <a:lstStyle/>
          <a:p>
            <a:pPr defTabSz="1218565">
              <a:lnSpc>
                <a:spcPct val="150000"/>
              </a:lnSpc>
              <a:defRPr/>
            </a:pPr>
            <a:r>
              <a:rPr lang="zh-CN" altLang="en-US" sz="2000" kern="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项目名称</a:t>
            </a:r>
          </a:p>
        </p:txBody>
      </p:sp>
      <p:grpSp>
        <p:nvGrpSpPr>
          <p:cNvPr id="29" name="组合 28"/>
          <p:cNvGrpSpPr/>
          <p:nvPr/>
        </p:nvGrpSpPr>
        <p:grpSpPr>
          <a:xfrm>
            <a:off x="7095984" y="4059629"/>
            <a:ext cx="4078474" cy="2024110"/>
            <a:chOff x="1591195" y="3531392"/>
            <a:chExt cx="1721136" cy="774463"/>
          </a:xfrm>
          <a:effectLst>
            <a:outerShdw blurRad="444500" dist="254000" dir="8100000" algn="tr" rotWithShape="0">
              <a:prstClr val="black">
                <a:alpha val="50000"/>
              </a:prstClr>
            </a:outerShdw>
          </a:effectLst>
        </p:grpSpPr>
        <p:sp>
          <p:nvSpPr>
            <p:cNvPr id="3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2" name="Freeform 7"/>
          <p:cNvSpPr>
            <a:spLocks noEditPoints="1"/>
          </p:cNvSpPr>
          <p:nvPr/>
        </p:nvSpPr>
        <p:spPr bwMode="auto">
          <a:xfrm>
            <a:off x="7352500" y="4749392"/>
            <a:ext cx="807733" cy="652292"/>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chemeClr val="accent3"/>
          </a:solidFill>
          <a:ln>
            <a:noFill/>
          </a:ln>
        </p:spPr>
        <p:txBody>
          <a:bodyPr vert="horz" wrap="square" lIns="121880" tIns="60940" rIns="121880" bIns="60940" numCol="1" anchor="t" anchorCtr="0" compatLnSpc="1"/>
          <a:lstStyle/>
          <a:p>
            <a:pPr defTabSz="1218565">
              <a:defRPr/>
            </a:pPr>
            <a:endParaRPr lang="zh-CN" altLang="en-US" sz="2400" kern="0">
              <a:solidFill>
                <a:schemeClr val="tx1">
                  <a:lumMod val="50000"/>
                  <a:lumOff val="50000"/>
                </a:schemeClr>
              </a:solidFill>
            </a:endParaRPr>
          </a:p>
        </p:txBody>
      </p:sp>
      <p:sp>
        <p:nvSpPr>
          <p:cNvPr id="33" name="TextBox 32"/>
          <p:cNvSpPr txBox="1"/>
          <p:nvPr/>
        </p:nvSpPr>
        <p:spPr>
          <a:xfrm>
            <a:off x="8411928" y="4922032"/>
            <a:ext cx="2543683" cy="843048"/>
          </a:xfrm>
          <a:prstGeom prst="rect">
            <a:avLst/>
          </a:prstGeom>
          <a:noFill/>
        </p:spPr>
        <p:txBody>
          <a:bodyPr wrap="square" lIns="121880" tIns="60940" rIns="121880" bIns="60940"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4" name="TextBox 33"/>
          <p:cNvSpPr txBox="1"/>
          <p:nvPr/>
        </p:nvSpPr>
        <p:spPr>
          <a:xfrm>
            <a:off x="8416383" y="4460367"/>
            <a:ext cx="1860652" cy="461665"/>
          </a:xfrm>
          <a:prstGeom prst="rect">
            <a:avLst/>
          </a:prstGeom>
          <a:noFill/>
        </p:spPr>
        <p:txBody>
          <a:bodyPr wrap="square" lIns="121880" tIns="0" rIns="121880" bIns="0" rtlCol="0" anchor="t">
            <a:spAutoFit/>
          </a:bodyPr>
          <a:lstStyle/>
          <a:p>
            <a:pPr defTabSz="1218565">
              <a:lnSpc>
                <a:spcPct val="150000"/>
              </a:lnSpc>
              <a:defRPr/>
            </a:pPr>
            <a:r>
              <a:rPr lang="zh-CN" altLang="en-US" sz="2000" kern="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项目名称</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3000"/>
                            </p:stCondLst>
                            <p:childTnLst>
                              <p:par>
                                <p:cTn id="39" presetID="16" presetClass="entr" presetSubtype="21"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4500"/>
                            </p:stCondLst>
                            <p:childTnLst>
                              <p:par>
                                <p:cTn id="56" presetID="16" presetClass="entr" presetSubtype="21"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24" grpId="0" animBg="1"/>
      <p:bldP spid="25" grpId="0"/>
      <p:bldP spid="26" grpId="0"/>
      <p:bldP spid="27" grpId="0"/>
      <p:bldP spid="28" grpId="0"/>
      <p:bldP spid="32" grpId="0" animBg="1"/>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799583" y="1808740"/>
            <a:ext cx="2008446" cy="2008436"/>
            <a:chOff x="3481448" y="2338049"/>
            <a:chExt cx="2181104" cy="2181104"/>
          </a:xfrm>
        </p:grpSpPr>
        <p:grpSp>
          <p:nvGrpSpPr>
            <p:cNvPr id="55" name="组合 5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sp>
            <p:nvSpPr>
              <p:cNvPr id="58" name="椭圆 5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grpSp>
        <p:sp>
          <p:nvSpPr>
            <p:cNvPr id="56" name="TextBox 55"/>
            <p:cNvSpPr txBox="1"/>
            <p:nvPr/>
          </p:nvSpPr>
          <p:spPr>
            <a:xfrm>
              <a:off x="3859414" y="3125467"/>
              <a:ext cx="1412142" cy="551490"/>
            </a:xfrm>
            <a:prstGeom prst="rect">
              <a:avLst/>
            </a:prstGeom>
            <a:noFill/>
          </p:spPr>
          <p:txBody>
            <a:bodyPr wrap="none" rtlCol="0">
              <a:spAutoFit/>
            </a:bodyPr>
            <a:lstStyle/>
            <a:p>
              <a:pPr defTabSz="1218565">
                <a:defRPr/>
              </a:pPr>
              <a:r>
                <a:rPr lang="zh-CN" altLang="en-US" sz="2700" kern="0" dirty="0">
                  <a:solidFill>
                    <a:schemeClr val="tx1">
                      <a:lumMod val="50000"/>
                      <a:lumOff val="50000"/>
                    </a:schemeClr>
                  </a:solidFill>
                  <a:latin typeface="+mj-ea"/>
                  <a:ea typeface="+mj-ea"/>
                </a:rPr>
                <a:t>方案</a:t>
              </a:r>
              <a:r>
                <a:rPr lang="en-US" altLang="zh-CN" sz="2700" kern="0" dirty="0">
                  <a:solidFill>
                    <a:schemeClr val="tx1">
                      <a:lumMod val="50000"/>
                      <a:lumOff val="50000"/>
                    </a:schemeClr>
                  </a:solidFill>
                  <a:latin typeface="+mj-ea"/>
                  <a:ea typeface="+mj-ea"/>
                </a:rPr>
                <a:t>01</a:t>
              </a:r>
              <a:endParaRPr lang="zh-CN" altLang="en-US" sz="2700" kern="0" dirty="0">
                <a:solidFill>
                  <a:schemeClr val="tx1">
                    <a:lumMod val="50000"/>
                    <a:lumOff val="50000"/>
                  </a:schemeClr>
                </a:solidFill>
                <a:latin typeface="+mj-ea"/>
                <a:ea typeface="+mj-ea"/>
              </a:endParaRPr>
            </a:p>
          </p:txBody>
        </p:sp>
      </p:grpSp>
      <p:sp>
        <p:nvSpPr>
          <p:cNvPr id="59" name="矩形 58"/>
          <p:cNvSpPr/>
          <p:nvPr/>
        </p:nvSpPr>
        <p:spPr>
          <a:xfrm>
            <a:off x="759320" y="4131406"/>
            <a:ext cx="2088977" cy="1584428"/>
          </a:xfrm>
          <a:prstGeom prst="rect">
            <a:avLst/>
          </a:prstGeom>
          <a:noFill/>
          <a:ln>
            <a:noFill/>
          </a:ln>
        </p:spPr>
        <p:txBody>
          <a:bodyPr wrap="square" lIns="91398" tIns="45698" rIns="91398" bIns="45698">
            <a:spAutoFit/>
          </a:bodyPr>
          <a:lstStyle/>
          <a:p>
            <a:pPr algn="just" defTabSz="1218565">
              <a:lnSpc>
                <a:spcPct val="150000"/>
              </a:lnSpc>
              <a:defRPr/>
            </a:pPr>
            <a:r>
              <a:rPr lang="zh-CN" altLang="en-US" sz="1100" kern="0" noProof="1" smtClean="0">
                <a:solidFill>
                  <a:schemeClr val="tx1">
                    <a:lumMod val="50000"/>
                    <a:lumOff val="50000"/>
                  </a:schemeClr>
                </a:solidFill>
              </a:rPr>
              <a:t> 亮亮图文旗舰店</a:t>
            </a:r>
            <a:r>
              <a:rPr lang="en-US" altLang="zh-CN" sz="1100" kern="0" noProof="1" smtClean="0">
                <a:solidFill>
                  <a:schemeClr val="tx1">
                    <a:lumMod val="50000"/>
                    <a:lumOff val="50000"/>
                  </a:schemeClr>
                </a:solidFill>
              </a:rPr>
              <a:t>https</a:t>
            </a:r>
            <a:r>
              <a:rPr lang="en-US" altLang="zh-CN" sz="1100" kern="0" noProof="1" smtClean="0">
                <a:solidFill>
                  <a:schemeClr val="tx1">
                    <a:lumMod val="50000"/>
                    <a:lumOff val="50000"/>
                  </a:schemeClr>
                </a:solidFill>
              </a:rPr>
              <a:t>://</a:t>
            </a:r>
            <a:r>
              <a:rPr lang="en-US" altLang="zh-CN" sz="1100" kern="0" noProof="1" smtClean="0">
                <a:solidFill>
                  <a:schemeClr val="tx1">
                    <a:lumMod val="50000"/>
                    <a:lumOff val="50000"/>
                  </a:schemeClr>
                </a:solidFill>
              </a:rPr>
              <a:t>liangliangtuwen.tmall.com</a:t>
            </a:r>
            <a:r>
              <a:rPr lang="zh-CN" altLang="en-US" sz="1100" kern="0" noProof="1" smtClean="0">
                <a:solidFill>
                  <a:schemeClr val="tx1">
                    <a:lumMod val="50000"/>
                    <a:lumOff val="50000"/>
                  </a:schemeClr>
                </a:solidFill>
              </a:rPr>
              <a:t> 亮亮图文旗舰店</a:t>
            </a:r>
            <a:r>
              <a:rPr lang="en-US" altLang="zh-CN" sz="1100" kern="0" noProof="1" smtClean="0">
                <a:solidFill>
                  <a:schemeClr val="tx1">
                    <a:lumMod val="50000"/>
                    <a:lumOff val="50000"/>
                  </a:schemeClr>
                </a:solidFill>
              </a:rPr>
              <a:t>https://liangliangtuwen.tmall.com</a:t>
            </a:r>
          </a:p>
          <a:p>
            <a:pPr algn="just" defTabSz="1218565">
              <a:lnSpc>
                <a:spcPct val="150000"/>
              </a:lnSpc>
              <a:defRPr/>
            </a:pPr>
            <a:endParaRPr lang="en-US" altLang="zh-CN" sz="1100" kern="0" noProof="1">
              <a:solidFill>
                <a:schemeClr val="tx1">
                  <a:lumMod val="50000"/>
                  <a:lumOff val="50000"/>
                </a:schemeClr>
              </a:solidFill>
            </a:endParaRPr>
          </a:p>
        </p:txBody>
      </p:sp>
      <p:grpSp>
        <p:nvGrpSpPr>
          <p:cNvPr id="60" name="组合 59"/>
          <p:cNvGrpSpPr/>
          <p:nvPr/>
        </p:nvGrpSpPr>
        <p:grpSpPr>
          <a:xfrm>
            <a:off x="2937224" y="4240725"/>
            <a:ext cx="631496" cy="636587"/>
            <a:chOff x="3041651" y="3326606"/>
            <a:chExt cx="631825" cy="636588"/>
          </a:xfrm>
        </p:grpSpPr>
        <p:sp>
          <p:nvSpPr>
            <p:cNvPr id="61" name="Oval 9"/>
            <p:cNvSpPr>
              <a:spLocks noChangeArrowheads="1"/>
            </p:cNvSpPr>
            <p:nvPr/>
          </p:nvSpPr>
          <p:spPr bwMode="auto">
            <a:xfrm>
              <a:off x="3041651" y="3326606"/>
              <a:ext cx="631825" cy="636588"/>
            </a:xfrm>
            <a:prstGeom prst="ellipse">
              <a:avLst/>
            </a:prstGeom>
            <a:solidFill>
              <a:schemeClr val="tx2"/>
            </a:solidFill>
            <a:ln>
              <a:solidFill>
                <a:srgbClr val="FFFFFF"/>
              </a:solid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6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6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grpSp>
      <p:grpSp>
        <p:nvGrpSpPr>
          <p:cNvPr id="64" name="组合 63"/>
          <p:cNvGrpSpPr/>
          <p:nvPr/>
        </p:nvGrpSpPr>
        <p:grpSpPr>
          <a:xfrm>
            <a:off x="3782847" y="1808740"/>
            <a:ext cx="2008446" cy="2008436"/>
            <a:chOff x="3481448" y="2338049"/>
            <a:chExt cx="2181104" cy="2181104"/>
          </a:xfrm>
        </p:grpSpPr>
        <p:grpSp>
          <p:nvGrpSpPr>
            <p:cNvPr id="65" name="组合 6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sp>
            <p:nvSpPr>
              <p:cNvPr id="68" name="椭圆 6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grpSp>
        <p:sp>
          <p:nvSpPr>
            <p:cNvPr id="66" name="TextBox 65"/>
            <p:cNvSpPr txBox="1"/>
            <p:nvPr/>
          </p:nvSpPr>
          <p:spPr>
            <a:xfrm>
              <a:off x="3837372" y="3125467"/>
              <a:ext cx="1405179" cy="551490"/>
            </a:xfrm>
            <a:prstGeom prst="rect">
              <a:avLst/>
            </a:prstGeom>
            <a:noFill/>
          </p:spPr>
          <p:txBody>
            <a:bodyPr wrap="none" rtlCol="0">
              <a:spAutoFit/>
            </a:bodyPr>
            <a:lstStyle/>
            <a:p>
              <a:pPr defTabSz="1218565">
                <a:defRPr/>
              </a:pPr>
              <a:r>
                <a:rPr lang="zh-CN" altLang="en-US" sz="2700" kern="0" dirty="0">
                  <a:solidFill>
                    <a:schemeClr val="tx1">
                      <a:lumMod val="50000"/>
                      <a:lumOff val="50000"/>
                    </a:schemeClr>
                  </a:solidFill>
                  <a:latin typeface="+mj-ea"/>
                  <a:ea typeface="+mj-ea"/>
                </a:rPr>
                <a:t>方案</a:t>
              </a:r>
              <a:r>
                <a:rPr lang="en-US" altLang="zh-CN" sz="2700" kern="0" dirty="0">
                  <a:solidFill>
                    <a:schemeClr val="tx1">
                      <a:lumMod val="50000"/>
                      <a:lumOff val="50000"/>
                    </a:schemeClr>
                  </a:solidFill>
                  <a:latin typeface="+mj-ea"/>
                  <a:ea typeface="+mj-ea"/>
                </a:rPr>
                <a:t>02</a:t>
              </a:r>
              <a:endParaRPr lang="zh-CN" altLang="en-US" sz="2700" kern="0" dirty="0">
                <a:solidFill>
                  <a:schemeClr val="tx1">
                    <a:lumMod val="50000"/>
                    <a:lumOff val="50000"/>
                  </a:schemeClr>
                </a:solidFill>
                <a:latin typeface="+mj-ea"/>
                <a:ea typeface="+mj-ea"/>
              </a:endParaRPr>
            </a:p>
          </p:txBody>
        </p:sp>
      </p:grpSp>
      <p:sp>
        <p:nvSpPr>
          <p:cNvPr id="69" name="矩形 68"/>
          <p:cNvSpPr/>
          <p:nvPr/>
        </p:nvSpPr>
        <p:spPr>
          <a:xfrm>
            <a:off x="3702318" y="4131406"/>
            <a:ext cx="2088977" cy="1615783"/>
          </a:xfrm>
          <a:prstGeom prst="rect">
            <a:avLst/>
          </a:prstGeom>
          <a:noFill/>
          <a:ln>
            <a:noFill/>
          </a:ln>
        </p:spPr>
        <p:txBody>
          <a:bodyPr wrap="square" lIns="91398" tIns="45698" rIns="91398" bIns="45698">
            <a:spAutoFit/>
          </a:bodyPr>
          <a:lstStyle/>
          <a:p>
            <a:pPr algn="just" defTabSz="1218565">
              <a:lnSpc>
                <a:spcPct val="150000"/>
              </a:lnSpc>
              <a:defRPr/>
            </a:pPr>
            <a:r>
              <a:rPr lang="zh-CN" altLang="en-US" sz="11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0" name="组合 69"/>
          <p:cNvGrpSpPr/>
          <p:nvPr/>
        </p:nvGrpSpPr>
        <p:grpSpPr>
          <a:xfrm>
            <a:off x="5916586" y="4240725"/>
            <a:ext cx="631496" cy="636587"/>
            <a:chOff x="3041651" y="3326606"/>
            <a:chExt cx="631825" cy="636588"/>
          </a:xfrm>
        </p:grpSpPr>
        <p:sp>
          <p:nvSpPr>
            <p:cNvPr id="71" name="Oval 9"/>
            <p:cNvSpPr>
              <a:spLocks noChangeArrowheads="1"/>
            </p:cNvSpPr>
            <p:nvPr/>
          </p:nvSpPr>
          <p:spPr bwMode="auto">
            <a:xfrm>
              <a:off x="3041651" y="3326606"/>
              <a:ext cx="631825" cy="636588"/>
            </a:xfrm>
            <a:prstGeom prst="ellipse">
              <a:avLst/>
            </a:prstGeom>
            <a:solidFill>
              <a:schemeClr val="accent1"/>
            </a:solidFill>
            <a:ln>
              <a:solidFill>
                <a:srgbClr val="FFFFFF"/>
              </a:solid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7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7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grpSp>
      <p:grpSp>
        <p:nvGrpSpPr>
          <p:cNvPr id="74" name="组合 73"/>
          <p:cNvGrpSpPr/>
          <p:nvPr/>
        </p:nvGrpSpPr>
        <p:grpSpPr>
          <a:xfrm>
            <a:off x="6705415" y="1808740"/>
            <a:ext cx="2008446" cy="2008436"/>
            <a:chOff x="3481448" y="2338049"/>
            <a:chExt cx="2181104" cy="2181104"/>
          </a:xfrm>
        </p:grpSpPr>
        <p:grpSp>
          <p:nvGrpSpPr>
            <p:cNvPr id="75" name="组合 7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sp>
            <p:nvSpPr>
              <p:cNvPr id="78" name="椭圆 7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grpSp>
        <p:sp>
          <p:nvSpPr>
            <p:cNvPr id="76" name="TextBox 75"/>
            <p:cNvSpPr txBox="1"/>
            <p:nvPr/>
          </p:nvSpPr>
          <p:spPr>
            <a:xfrm>
              <a:off x="3836211" y="3125467"/>
              <a:ext cx="1408661" cy="551490"/>
            </a:xfrm>
            <a:prstGeom prst="rect">
              <a:avLst/>
            </a:prstGeom>
            <a:noFill/>
          </p:spPr>
          <p:txBody>
            <a:bodyPr wrap="none" rtlCol="0">
              <a:spAutoFit/>
            </a:bodyPr>
            <a:lstStyle/>
            <a:p>
              <a:pPr defTabSz="1218565">
                <a:defRPr/>
              </a:pPr>
              <a:r>
                <a:rPr lang="zh-CN" altLang="en-US" sz="2700" kern="0" dirty="0">
                  <a:solidFill>
                    <a:schemeClr val="tx1">
                      <a:lumMod val="50000"/>
                      <a:lumOff val="50000"/>
                    </a:schemeClr>
                  </a:solidFill>
                  <a:latin typeface="+mj-ea"/>
                  <a:ea typeface="+mj-ea"/>
                </a:rPr>
                <a:t>方案</a:t>
              </a:r>
              <a:r>
                <a:rPr lang="en-US" altLang="zh-CN" sz="2700" kern="0" dirty="0">
                  <a:solidFill>
                    <a:schemeClr val="tx1">
                      <a:lumMod val="50000"/>
                      <a:lumOff val="50000"/>
                    </a:schemeClr>
                  </a:solidFill>
                  <a:latin typeface="+mj-ea"/>
                  <a:ea typeface="+mj-ea"/>
                </a:rPr>
                <a:t>03</a:t>
              </a:r>
              <a:endParaRPr lang="zh-CN" altLang="en-US" sz="2700" kern="0" dirty="0">
                <a:solidFill>
                  <a:schemeClr val="tx1">
                    <a:lumMod val="50000"/>
                    <a:lumOff val="50000"/>
                  </a:schemeClr>
                </a:solidFill>
                <a:latin typeface="+mj-ea"/>
                <a:ea typeface="+mj-ea"/>
              </a:endParaRPr>
            </a:p>
          </p:txBody>
        </p:sp>
      </p:grpSp>
      <p:sp>
        <p:nvSpPr>
          <p:cNvPr id="79" name="矩形 78"/>
          <p:cNvSpPr/>
          <p:nvPr/>
        </p:nvSpPr>
        <p:spPr>
          <a:xfrm>
            <a:off x="6603848" y="4131406"/>
            <a:ext cx="2088977" cy="1615783"/>
          </a:xfrm>
          <a:prstGeom prst="rect">
            <a:avLst/>
          </a:prstGeom>
          <a:noFill/>
          <a:ln>
            <a:noFill/>
          </a:ln>
        </p:spPr>
        <p:txBody>
          <a:bodyPr wrap="square" lIns="91398" tIns="45698" rIns="91398" bIns="45698">
            <a:spAutoFit/>
          </a:bodyPr>
          <a:lstStyle/>
          <a:p>
            <a:pPr algn="just" defTabSz="1218565">
              <a:lnSpc>
                <a:spcPct val="150000"/>
              </a:lnSpc>
              <a:defRPr/>
            </a:pPr>
            <a:r>
              <a:rPr lang="zh-CN" altLang="en-US" sz="11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8800577" y="4240725"/>
            <a:ext cx="631496" cy="636587"/>
            <a:chOff x="3041651" y="3326606"/>
            <a:chExt cx="631825" cy="636588"/>
          </a:xfrm>
        </p:grpSpPr>
        <p:sp>
          <p:nvSpPr>
            <p:cNvPr id="81" name="Oval 9"/>
            <p:cNvSpPr>
              <a:spLocks noChangeArrowheads="1"/>
            </p:cNvSpPr>
            <p:nvPr/>
          </p:nvSpPr>
          <p:spPr bwMode="auto">
            <a:xfrm>
              <a:off x="3041651" y="3326606"/>
              <a:ext cx="631825" cy="636588"/>
            </a:xfrm>
            <a:prstGeom prst="ellipse">
              <a:avLst/>
            </a:prstGeom>
            <a:solidFill>
              <a:schemeClr val="accent2"/>
            </a:solidFill>
            <a:ln>
              <a:solidFill>
                <a:srgbClr val="FFFFFF"/>
              </a:solid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8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8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grpSp>
      <p:grpSp>
        <p:nvGrpSpPr>
          <p:cNvPr id="84" name="组合 83"/>
          <p:cNvGrpSpPr/>
          <p:nvPr/>
        </p:nvGrpSpPr>
        <p:grpSpPr>
          <a:xfrm>
            <a:off x="9469239" y="1808740"/>
            <a:ext cx="2008446" cy="2008436"/>
            <a:chOff x="3481448" y="2338049"/>
            <a:chExt cx="2181104" cy="2181104"/>
          </a:xfrm>
        </p:grpSpPr>
        <p:grpSp>
          <p:nvGrpSpPr>
            <p:cNvPr id="85" name="组合 8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sp>
            <p:nvSpPr>
              <p:cNvPr id="88" name="椭圆 8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mj-ea"/>
                  <a:ea typeface="+mj-ea"/>
                </a:endParaRPr>
              </a:p>
            </p:txBody>
          </p:sp>
        </p:grpSp>
        <p:sp>
          <p:nvSpPr>
            <p:cNvPr id="86" name="TextBox 85"/>
            <p:cNvSpPr txBox="1"/>
            <p:nvPr/>
          </p:nvSpPr>
          <p:spPr>
            <a:xfrm>
              <a:off x="3835050" y="3125467"/>
              <a:ext cx="1412142" cy="551490"/>
            </a:xfrm>
            <a:prstGeom prst="rect">
              <a:avLst/>
            </a:prstGeom>
            <a:noFill/>
          </p:spPr>
          <p:txBody>
            <a:bodyPr wrap="none" rtlCol="0">
              <a:spAutoFit/>
            </a:bodyPr>
            <a:lstStyle/>
            <a:p>
              <a:pPr defTabSz="1218565">
                <a:defRPr/>
              </a:pPr>
              <a:r>
                <a:rPr lang="zh-CN" altLang="en-US" sz="2700" kern="0" dirty="0">
                  <a:solidFill>
                    <a:schemeClr val="tx1">
                      <a:lumMod val="50000"/>
                      <a:lumOff val="50000"/>
                    </a:schemeClr>
                  </a:solidFill>
                  <a:latin typeface="+mj-ea"/>
                  <a:ea typeface="+mj-ea"/>
                </a:rPr>
                <a:t>方案</a:t>
              </a:r>
              <a:r>
                <a:rPr lang="en-US" altLang="zh-CN" sz="2700" kern="0" dirty="0">
                  <a:solidFill>
                    <a:schemeClr val="tx1">
                      <a:lumMod val="50000"/>
                      <a:lumOff val="50000"/>
                    </a:schemeClr>
                  </a:solidFill>
                  <a:latin typeface="+mj-ea"/>
                  <a:ea typeface="+mj-ea"/>
                </a:rPr>
                <a:t>04</a:t>
              </a:r>
              <a:endParaRPr lang="zh-CN" altLang="en-US" sz="2700" kern="0" dirty="0">
                <a:solidFill>
                  <a:schemeClr val="tx1">
                    <a:lumMod val="50000"/>
                    <a:lumOff val="50000"/>
                  </a:schemeClr>
                </a:solidFill>
                <a:latin typeface="+mj-ea"/>
                <a:ea typeface="+mj-ea"/>
              </a:endParaRPr>
            </a:p>
          </p:txBody>
        </p:sp>
      </p:grpSp>
      <p:sp>
        <p:nvSpPr>
          <p:cNvPr id="89" name="矩形 88"/>
          <p:cNvSpPr/>
          <p:nvPr/>
        </p:nvSpPr>
        <p:spPr>
          <a:xfrm>
            <a:off x="9522173" y="4131406"/>
            <a:ext cx="2088977" cy="1615783"/>
          </a:xfrm>
          <a:prstGeom prst="rect">
            <a:avLst/>
          </a:prstGeom>
          <a:noFill/>
          <a:ln>
            <a:noFill/>
          </a:ln>
        </p:spPr>
        <p:txBody>
          <a:bodyPr wrap="square" lIns="91398" tIns="45698" rIns="91398" bIns="45698">
            <a:spAutoFit/>
          </a:bodyPr>
          <a:lstStyle/>
          <a:p>
            <a:pPr algn="just" defTabSz="1218565">
              <a:lnSpc>
                <a:spcPct val="150000"/>
              </a:lnSpc>
              <a:defRPr/>
            </a:pPr>
            <a:r>
              <a:rPr lang="zh-CN" altLang="en-US" sz="11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up)">
                                      <p:cBhvr>
                                        <p:cTn id="12" dur="500"/>
                                        <p:tgtEl>
                                          <p:spTgt spid="59"/>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0-#ppt_w/2"/>
                                          </p:val>
                                        </p:tav>
                                        <p:tav tm="100000">
                                          <p:val>
                                            <p:strVal val="#ppt_x"/>
                                          </p:val>
                                        </p:tav>
                                      </p:tavLst>
                                    </p:anim>
                                    <p:anim calcmode="lin" valueType="num">
                                      <p:cBhvr additive="base">
                                        <p:cTn id="17" dur="500" fill="hold"/>
                                        <p:tgtEl>
                                          <p:spTgt spid="6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fill="hold"/>
                                        <p:tgtEl>
                                          <p:spTgt spid="64"/>
                                        </p:tgtEl>
                                        <p:attrNameLst>
                                          <p:attrName>ppt_x</p:attrName>
                                        </p:attrNameLst>
                                      </p:cBhvr>
                                      <p:tavLst>
                                        <p:tav tm="0">
                                          <p:val>
                                            <p:strVal val="#ppt_x"/>
                                          </p:val>
                                        </p:tav>
                                        <p:tav tm="100000">
                                          <p:val>
                                            <p:strVal val="#ppt_x"/>
                                          </p:val>
                                        </p:tav>
                                      </p:tavLst>
                                    </p:anim>
                                    <p:anim calcmode="lin" valueType="num">
                                      <p:cBhvr additive="base">
                                        <p:cTn id="22" dur="500" fill="hold"/>
                                        <p:tgtEl>
                                          <p:spTgt spid="6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up)">
                                      <p:cBhvr>
                                        <p:cTn id="26" dur="500"/>
                                        <p:tgtEl>
                                          <p:spTgt spid="69"/>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additive="base">
                                        <p:cTn id="30" dur="500" fill="hold"/>
                                        <p:tgtEl>
                                          <p:spTgt spid="70"/>
                                        </p:tgtEl>
                                        <p:attrNameLst>
                                          <p:attrName>ppt_x</p:attrName>
                                        </p:attrNameLst>
                                      </p:cBhvr>
                                      <p:tavLst>
                                        <p:tav tm="0">
                                          <p:val>
                                            <p:strVal val="0-#ppt_w/2"/>
                                          </p:val>
                                        </p:tav>
                                        <p:tav tm="100000">
                                          <p:val>
                                            <p:strVal val="#ppt_x"/>
                                          </p:val>
                                        </p:tav>
                                      </p:tavLst>
                                    </p:anim>
                                    <p:anim calcmode="lin" valueType="num">
                                      <p:cBhvr additive="base">
                                        <p:cTn id="31" dur="500" fill="hold"/>
                                        <p:tgtEl>
                                          <p:spTgt spid="7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fill="hold"/>
                                        <p:tgtEl>
                                          <p:spTgt spid="74"/>
                                        </p:tgtEl>
                                        <p:attrNameLst>
                                          <p:attrName>ppt_x</p:attrName>
                                        </p:attrNameLst>
                                      </p:cBhvr>
                                      <p:tavLst>
                                        <p:tav tm="0">
                                          <p:val>
                                            <p:strVal val="#ppt_x"/>
                                          </p:val>
                                        </p:tav>
                                        <p:tav tm="100000">
                                          <p:val>
                                            <p:strVal val="#ppt_x"/>
                                          </p:val>
                                        </p:tav>
                                      </p:tavLst>
                                    </p:anim>
                                    <p:anim calcmode="lin" valueType="num">
                                      <p:cBhvr additive="base">
                                        <p:cTn id="36" dur="500" fill="hold"/>
                                        <p:tgtEl>
                                          <p:spTgt spid="74"/>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80"/>
                                        </p:tgtEl>
                                        <p:attrNameLst>
                                          <p:attrName>style.visibility</p:attrName>
                                        </p:attrNameLst>
                                      </p:cBhvr>
                                      <p:to>
                                        <p:strVal val="visible"/>
                                      </p:to>
                                    </p:set>
                                    <p:anim calcmode="lin" valueType="num">
                                      <p:cBhvr additive="base">
                                        <p:cTn id="44" dur="500" fill="hold"/>
                                        <p:tgtEl>
                                          <p:spTgt spid="80"/>
                                        </p:tgtEl>
                                        <p:attrNameLst>
                                          <p:attrName>ppt_x</p:attrName>
                                        </p:attrNameLst>
                                      </p:cBhvr>
                                      <p:tavLst>
                                        <p:tav tm="0">
                                          <p:val>
                                            <p:strVal val="0-#ppt_w/2"/>
                                          </p:val>
                                        </p:tav>
                                        <p:tav tm="100000">
                                          <p:val>
                                            <p:strVal val="#ppt_x"/>
                                          </p:val>
                                        </p:tav>
                                      </p:tavLst>
                                    </p:anim>
                                    <p:anim calcmode="lin" valueType="num">
                                      <p:cBhvr additive="base">
                                        <p:cTn id="45" dur="500" fill="hold"/>
                                        <p:tgtEl>
                                          <p:spTgt spid="80"/>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cBhvr additive="base">
                                        <p:cTn id="49" dur="500" fill="hold"/>
                                        <p:tgtEl>
                                          <p:spTgt spid="84"/>
                                        </p:tgtEl>
                                        <p:attrNameLst>
                                          <p:attrName>ppt_x</p:attrName>
                                        </p:attrNameLst>
                                      </p:cBhvr>
                                      <p:tavLst>
                                        <p:tav tm="0">
                                          <p:val>
                                            <p:strVal val="#ppt_x"/>
                                          </p:val>
                                        </p:tav>
                                        <p:tav tm="100000">
                                          <p:val>
                                            <p:strVal val="#ppt_x"/>
                                          </p:val>
                                        </p:tav>
                                      </p:tavLst>
                                    </p:anim>
                                    <p:anim calcmode="lin" valueType="num">
                                      <p:cBhvr additive="base">
                                        <p:cTn id="50" dur="500" fill="hold"/>
                                        <p:tgtEl>
                                          <p:spTgt spid="84"/>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wipe(up)">
                                      <p:cBhvr>
                                        <p:cTn id="5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P spid="79" grpId="0"/>
      <p:bldP spid="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25500" y="1483859"/>
            <a:ext cx="10426990" cy="5110476"/>
            <a:chOff x="924706" y="1483859"/>
            <a:chExt cx="10426990" cy="5110476"/>
          </a:xfrm>
        </p:grpSpPr>
        <p:sp>
          <p:nvSpPr>
            <p:cNvPr id="22" name="椭圆 21"/>
            <p:cNvSpPr/>
            <p:nvPr/>
          </p:nvSpPr>
          <p:spPr>
            <a:xfrm>
              <a:off x="924706" y="3094202"/>
              <a:ext cx="2519952" cy="2520280"/>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3" name="椭圆 22"/>
            <p:cNvSpPr/>
            <p:nvPr/>
          </p:nvSpPr>
          <p:spPr>
            <a:xfrm>
              <a:off x="1028952" y="3080950"/>
              <a:ext cx="2415706" cy="2560036"/>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4" name="椭圆 23"/>
            <p:cNvSpPr/>
            <p:nvPr/>
          </p:nvSpPr>
          <p:spPr>
            <a:xfrm>
              <a:off x="6694552" y="4406099"/>
              <a:ext cx="2013942" cy="2014204"/>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5" name="椭圆 24"/>
            <p:cNvSpPr/>
            <p:nvPr/>
          </p:nvSpPr>
          <p:spPr>
            <a:xfrm>
              <a:off x="6705745" y="4432603"/>
              <a:ext cx="2044558" cy="216173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6" name="椭圆 25"/>
            <p:cNvSpPr/>
            <p:nvPr/>
          </p:nvSpPr>
          <p:spPr>
            <a:xfrm>
              <a:off x="3899856" y="1483859"/>
              <a:ext cx="3357436" cy="3357873"/>
            </a:xfrm>
            <a:prstGeom prst="ellipse">
              <a:avLst/>
            </a:prstGeom>
            <a:solidFill>
              <a:schemeClr val="bg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7" name="椭圆 26"/>
            <p:cNvSpPr/>
            <p:nvPr/>
          </p:nvSpPr>
          <p:spPr>
            <a:xfrm>
              <a:off x="8942930" y="3878807"/>
              <a:ext cx="2382265" cy="2382575"/>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8" name="椭圆 27"/>
            <p:cNvSpPr/>
            <p:nvPr/>
          </p:nvSpPr>
          <p:spPr>
            <a:xfrm>
              <a:off x="4249913" y="1730646"/>
              <a:ext cx="3066128" cy="324184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9" name="矩形 4"/>
            <p:cNvSpPr/>
            <p:nvPr/>
          </p:nvSpPr>
          <p:spPr>
            <a:xfrm rot="20235757">
              <a:off x="1079223" y="2284546"/>
              <a:ext cx="6087693" cy="2972808"/>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30" name="椭圆 29"/>
            <p:cNvSpPr/>
            <p:nvPr/>
          </p:nvSpPr>
          <p:spPr>
            <a:xfrm>
              <a:off x="4098610" y="1673379"/>
              <a:ext cx="2942685" cy="2977076"/>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31" name="矩形 4"/>
            <p:cNvSpPr/>
            <p:nvPr/>
          </p:nvSpPr>
          <p:spPr>
            <a:xfrm rot="13415964">
              <a:off x="3927050" y="2804935"/>
              <a:ext cx="5240155" cy="2558929"/>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87000" sy="87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48" name="椭圆 47"/>
            <p:cNvSpPr/>
            <p:nvPr/>
          </p:nvSpPr>
          <p:spPr>
            <a:xfrm>
              <a:off x="6747553" y="4508195"/>
              <a:ext cx="1858714" cy="180594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49" name="椭圆 48"/>
            <p:cNvSpPr/>
            <p:nvPr/>
          </p:nvSpPr>
          <p:spPr>
            <a:xfrm>
              <a:off x="8888173" y="3971571"/>
              <a:ext cx="2463523" cy="2424043"/>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50" name="矩形 4"/>
            <p:cNvSpPr/>
            <p:nvPr/>
          </p:nvSpPr>
          <p:spPr>
            <a:xfrm rot="20885534">
              <a:off x="6933465" y="4240416"/>
              <a:ext cx="4252776" cy="2076761"/>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lin ang="13500000" scaled="1"/>
              <a:tileRect/>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grpSp>
      <p:sp>
        <p:nvSpPr>
          <p:cNvPr id="56" name="TextBox 41"/>
          <p:cNvSpPr txBox="1"/>
          <p:nvPr/>
        </p:nvSpPr>
        <p:spPr>
          <a:xfrm>
            <a:off x="4901656" y="2301348"/>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1"/>
                </a:solidFill>
                <a:ea typeface="微软雅黑" panose="020B0503020204020204" pitchFamily="34" charset="-122"/>
              </a:rPr>
              <a:t>标题文字</a:t>
            </a:r>
          </a:p>
        </p:txBody>
      </p:sp>
      <p:sp>
        <p:nvSpPr>
          <p:cNvPr id="57" name="TextBox 42"/>
          <p:cNvSpPr txBox="1"/>
          <p:nvPr/>
        </p:nvSpPr>
        <p:spPr>
          <a:xfrm>
            <a:off x="4730438" y="2728314"/>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p>
          <a:p>
            <a:r>
              <a:rPr lang="zh-CN" altLang="en-US" sz="1500" dirty="0">
                <a:solidFill>
                  <a:schemeClr val="tx1">
                    <a:lumMod val="50000"/>
                    <a:lumOff val="50000"/>
                  </a:schemeClr>
                </a:solidFill>
                <a:latin typeface="+mj-ea"/>
              </a:rPr>
              <a:t>单击此处添加文本</a:t>
            </a:r>
          </a:p>
          <a:p>
            <a:endParaRPr lang="en-US" altLang="zh-CN" sz="1500" dirty="0">
              <a:solidFill>
                <a:schemeClr val="tx1">
                  <a:lumMod val="50000"/>
                  <a:lumOff val="50000"/>
                </a:schemeClr>
              </a:solidFill>
              <a:latin typeface="+mj-ea"/>
            </a:endParaRPr>
          </a:p>
        </p:txBody>
      </p:sp>
      <p:sp>
        <p:nvSpPr>
          <p:cNvPr id="38" name="TextBox 41"/>
          <p:cNvSpPr txBox="1"/>
          <p:nvPr/>
        </p:nvSpPr>
        <p:spPr>
          <a:xfrm>
            <a:off x="1511793" y="3786883"/>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tx2"/>
                </a:solidFill>
                <a:ea typeface="微软雅黑" panose="020B0503020204020204" pitchFamily="34" charset="-122"/>
              </a:rPr>
              <a:t>标题文字</a:t>
            </a:r>
          </a:p>
        </p:txBody>
      </p:sp>
      <p:sp>
        <p:nvSpPr>
          <p:cNvPr id="39" name="TextBox 42"/>
          <p:cNvSpPr txBox="1"/>
          <p:nvPr/>
        </p:nvSpPr>
        <p:spPr>
          <a:xfrm>
            <a:off x="1340575" y="4213848"/>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p>
          <a:p>
            <a:r>
              <a:rPr lang="zh-CN" altLang="en-US" sz="1500" dirty="0">
                <a:solidFill>
                  <a:schemeClr val="tx1">
                    <a:lumMod val="50000"/>
                    <a:lumOff val="50000"/>
                  </a:schemeClr>
                </a:solidFill>
                <a:latin typeface="+mj-ea"/>
              </a:rPr>
              <a:t>单击此处添加文本</a:t>
            </a:r>
          </a:p>
          <a:p>
            <a:endParaRPr lang="en-US" altLang="zh-CN" sz="1500" dirty="0">
              <a:solidFill>
                <a:schemeClr val="tx1">
                  <a:lumMod val="50000"/>
                  <a:lumOff val="50000"/>
                </a:schemeClr>
              </a:solidFill>
              <a:latin typeface="+mj-ea"/>
            </a:endParaRPr>
          </a:p>
        </p:txBody>
      </p:sp>
      <p:sp>
        <p:nvSpPr>
          <p:cNvPr id="40" name="TextBox 41"/>
          <p:cNvSpPr txBox="1"/>
          <p:nvPr/>
        </p:nvSpPr>
        <p:spPr>
          <a:xfrm>
            <a:off x="9479926" y="4427757"/>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3"/>
                </a:solidFill>
                <a:ea typeface="微软雅黑" panose="020B0503020204020204" pitchFamily="34" charset="-122"/>
              </a:rPr>
              <a:t>标题文字</a:t>
            </a:r>
          </a:p>
        </p:txBody>
      </p:sp>
      <p:sp>
        <p:nvSpPr>
          <p:cNvPr id="41" name="TextBox 42"/>
          <p:cNvSpPr txBox="1"/>
          <p:nvPr/>
        </p:nvSpPr>
        <p:spPr>
          <a:xfrm>
            <a:off x="9308708" y="4854723"/>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p>
          <a:p>
            <a:r>
              <a:rPr lang="zh-CN" altLang="en-US" sz="1500" dirty="0">
                <a:solidFill>
                  <a:schemeClr val="tx1">
                    <a:lumMod val="50000"/>
                    <a:lumOff val="50000"/>
                  </a:schemeClr>
                </a:solidFill>
                <a:latin typeface="+mj-ea"/>
              </a:rPr>
              <a:t>单击此处添加文本</a:t>
            </a:r>
          </a:p>
          <a:p>
            <a:endParaRPr lang="en-US" altLang="zh-CN" sz="1500" dirty="0">
              <a:solidFill>
                <a:schemeClr val="tx1">
                  <a:lumMod val="50000"/>
                  <a:lumOff val="50000"/>
                </a:schemeClr>
              </a:solidFill>
              <a:latin typeface="+mj-ea"/>
            </a:endParaRPr>
          </a:p>
        </p:txBody>
      </p:sp>
      <p:sp>
        <p:nvSpPr>
          <p:cNvPr id="42" name="TextBox 41"/>
          <p:cNvSpPr txBox="1"/>
          <p:nvPr/>
        </p:nvSpPr>
        <p:spPr>
          <a:xfrm>
            <a:off x="7245263" y="5044997"/>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2"/>
                </a:solidFill>
                <a:ea typeface="微软雅黑" panose="020B0503020204020204" pitchFamily="34" charset="-122"/>
              </a:rPr>
              <a:t>标题</a:t>
            </a:r>
          </a:p>
        </p:txBody>
      </p:sp>
      <p:sp>
        <p:nvSpPr>
          <p:cNvPr id="43" name="TextBox 42"/>
          <p:cNvSpPr txBox="1"/>
          <p:nvPr/>
        </p:nvSpPr>
        <p:spPr>
          <a:xfrm>
            <a:off x="7023253" y="5383064"/>
            <a:ext cx="1370859" cy="76944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单击此处添加文本单击文本</a:t>
            </a:r>
          </a:p>
          <a:p>
            <a:endParaRPr lang="en-US" altLang="zh-CN" sz="1500" dirty="0">
              <a:solidFill>
                <a:schemeClr val="tx1">
                  <a:lumMod val="50000"/>
                  <a:lumOff val="50000"/>
                </a:schemeClr>
              </a:solidFill>
              <a:latin typeface="+mj-ea"/>
            </a:endParaRPr>
          </a:p>
        </p:txBody>
      </p:sp>
      <p:sp>
        <p:nvSpPr>
          <p:cNvPr id="44" name="TextBox 29"/>
          <p:cNvSpPr txBox="1"/>
          <p:nvPr/>
        </p:nvSpPr>
        <p:spPr>
          <a:xfrm>
            <a:off x="7843736" y="1516204"/>
            <a:ext cx="3677803" cy="1138761"/>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1000"/>
              </a:spcBef>
            </a:pPr>
            <a:r>
              <a:rPr lang="zh-CN" altLang="en-US" sz="11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chemeClr val="tx1">
                  <a:lumMod val="50000"/>
                  <a:lumOff val="50000"/>
                </a:schemeClr>
              </a:solidFill>
              <a:latin typeface="微软雅黑" panose="020B0503020204020204" pitchFamily="34" charset="-122"/>
              <a:cs typeface="宋体" panose="02010600030101010101" pitchFamily="2" charset="-122"/>
            </a:endParaRP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12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14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1+#ppt_w/2"/>
                                          </p:val>
                                        </p:tav>
                                        <p:tav tm="100000">
                                          <p:val>
                                            <p:strVal val="#ppt_x"/>
                                          </p:val>
                                        </p:tav>
                                      </p:tavLst>
                                    </p:anim>
                                    <p:anim calcmode="lin" valueType="num">
                                      <p:cBhvr additive="base">
                                        <p:cTn id="37"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38" grpId="0"/>
      <p:bldP spid="39" grpId="0"/>
      <p:bldP spid="40" grpId="0"/>
      <p:bldP spid="41"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接连接符 69"/>
          <p:cNvCxnSpPr/>
          <p:nvPr/>
        </p:nvCxnSpPr>
        <p:spPr>
          <a:xfrm>
            <a:off x="1251944" y="3846201"/>
            <a:ext cx="3743929"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251944" y="5101451"/>
            <a:ext cx="3743929"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067927" y="3971772"/>
            <a:ext cx="2111960" cy="292388"/>
          </a:xfrm>
          <a:prstGeom prst="rect">
            <a:avLst/>
          </a:prstGeom>
          <a:noFill/>
        </p:spPr>
        <p:txBody>
          <a:bodyPr wrap="square" lIns="0" tIns="0" rIns="0" bIns="0" rtlCol="0">
            <a:spAutoFit/>
          </a:bodyPr>
          <a:lstStyle/>
          <a:p>
            <a:pPr algn="ctr"/>
            <a:r>
              <a:rPr lang="zh-CN" altLang="en-US" sz="1900" dirty="0">
                <a:solidFill>
                  <a:schemeClr val="tx2"/>
                </a:solidFill>
                <a:latin typeface="微软雅黑" panose="020B0503020204020204" pitchFamily="34" charset="-122"/>
                <a:ea typeface="微软雅黑" panose="020B0503020204020204" pitchFamily="34" charset="-122"/>
              </a:rPr>
              <a:t>关键字设问？</a:t>
            </a:r>
          </a:p>
        </p:txBody>
      </p:sp>
      <p:sp>
        <p:nvSpPr>
          <p:cNvPr id="74" name="TextBox 73"/>
          <p:cNvSpPr txBox="1"/>
          <p:nvPr/>
        </p:nvSpPr>
        <p:spPr>
          <a:xfrm>
            <a:off x="2067927" y="4333365"/>
            <a:ext cx="2111960" cy="292388"/>
          </a:xfrm>
          <a:prstGeom prst="rect">
            <a:avLst/>
          </a:prstGeom>
          <a:noFill/>
        </p:spPr>
        <p:txBody>
          <a:bodyPr wrap="square" lIns="0" tIns="0" rIns="0" bIns="0" rtlCol="0">
            <a:spAutoFit/>
          </a:bodyPr>
          <a:lstStyle/>
          <a:p>
            <a:pPr algn="ctr"/>
            <a:r>
              <a:rPr lang="zh-CN" altLang="en-US" sz="1900" dirty="0">
                <a:solidFill>
                  <a:schemeClr val="accent1"/>
                </a:solidFill>
                <a:latin typeface="微软雅黑" panose="020B0503020204020204" pitchFamily="34" charset="-122"/>
                <a:ea typeface="微软雅黑" panose="020B0503020204020204" pitchFamily="34" charset="-122"/>
              </a:rPr>
              <a:t>关键字设问？</a:t>
            </a:r>
          </a:p>
        </p:txBody>
      </p:sp>
      <p:sp>
        <p:nvSpPr>
          <p:cNvPr id="78" name="TextBox 77"/>
          <p:cNvSpPr txBox="1"/>
          <p:nvPr/>
        </p:nvSpPr>
        <p:spPr>
          <a:xfrm>
            <a:off x="2067927" y="4717408"/>
            <a:ext cx="2111960" cy="292388"/>
          </a:xfrm>
          <a:prstGeom prst="rect">
            <a:avLst/>
          </a:prstGeom>
          <a:noFill/>
        </p:spPr>
        <p:txBody>
          <a:bodyPr wrap="square" lIns="0" tIns="0" rIns="0" bIns="0" rtlCol="0">
            <a:spAutoFit/>
          </a:bodyPr>
          <a:lstStyle/>
          <a:p>
            <a:pPr algn="ctr"/>
            <a:r>
              <a:rPr lang="zh-CN" altLang="en-US" sz="1900" dirty="0">
                <a:solidFill>
                  <a:schemeClr val="accent2"/>
                </a:solidFill>
                <a:latin typeface="微软雅黑" panose="020B0503020204020204" pitchFamily="34" charset="-122"/>
                <a:ea typeface="微软雅黑" panose="020B0503020204020204" pitchFamily="34" charset="-122"/>
              </a:rPr>
              <a:t>关键字设问？</a:t>
            </a:r>
          </a:p>
        </p:txBody>
      </p:sp>
      <p:sp>
        <p:nvSpPr>
          <p:cNvPr id="79" name="TextBox 78"/>
          <p:cNvSpPr txBox="1"/>
          <p:nvPr/>
        </p:nvSpPr>
        <p:spPr>
          <a:xfrm>
            <a:off x="1251944" y="5243722"/>
            <a:ext cx="3743929"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j-ea"/>
              </a:rPr>
              <a:t>单击此处添加文本单击此处添加文本</a:t>
            </a:r>
            <a:endParaRPr lang="en-US" altLang="zh-CN" sz="1300" dirty="0">
              <a:solidFill>
                <a:schemeClr val="tx1">
                  <a:lumMod val="50000"/>
                  <a:lumOff val="50000"/>
                </a:schemeClr>
              </a:solidFill>
              <a:latin typeface="+mj-ea"/>
            </a:endParaRPr>
          </a:p>
          <a:p>
            <a:pPr algn="ctr"/>
            <a:r>
              <a:rPr lang="zh-CN" altLang="en-US" sz="1300" dirty="0">
                <a:solidFill>
                  <a:schemeClr val="tx1">
                    <a:lumMod val="50000"/>
                    <a:lumOff val="50000"/>
                  </a:schemeClr>
                </a:solidFill>
                <a:latin typeface="+mj-ea"/>
              </a:rPr>
              <a:t>单击此处添加文本单击此处添加文本</a:t>
            </a:r>
            <a:endParaRPr lang="en-US" altLang="zh-CN" sz="1300" dirty="0">
              <a:solidFill>
                <a:schemeClr val="tx1">
                  <a:lumMod val="50000"/>
                  <a:lumOff val="50000"/>
                </a:schemeClr>
              </a:solidFill>
              <a:latin typeface="+mj-ea"/>
            </a:endParaRPr>
          </a:p>
          <a:p>
            <a:pPr algn="ctr"/>
            <a:endParaRPr lang="en-US" altLang="zh-CN" sz="1300" dirty="0">
              <a:solidFill>
                <a:schemeClr val="tx1">
                  <a:lumMod val="50000"/>
                  <a:lumOff val="50000"/>
                </a:schemeClr>
              </a:solidFill>
              <a:latin typeface="+mj-ea"/>
            </a:endParaRPr>
          </a:p>
        </p:txBody>
      </p:sp>
      <p:sp>
        <p:nvSpPr>
          <p:cNvPr id="84" name="Freeform 5"/>
          <p:cNvSpPr/>
          <p:nvPr/>
        </p:nvSpPr>
        <p:spPr bwMode="auto">
          <a:xfrm>
            <a:off x="5661981" y="1266220"/>
            <a:ext cx="1241613" cy="5096271"/>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2"/>
          </a:solidFill>
          <a:ln w="25400" cap="flat" cmpd="sng" algn="ctr">
            <a:noFill/>
            <a:prstDash val="solid"/>
          </a:ln>
          <a:effectLst>
            <a:innerShdw blurRad="63500" dist="25400" dir="18660000">
              <a:prstClr val="black">
                <a:alpha val="35000"/>
              </a:prstClr>
            </a:innerShdw>
          </a:effectLst>
        </p:spPr>
        <p:txBody>
          <a:bodyPr lIns="121908" tIns="60954" rIns="121908" bIns="60954" anchor="ctr"/>
          <a:lstStyle/>
          <a:p>
            <a:pPr algn="ctr" fontAlgn="base">
              <a:spcBef>
                <a:spcPct val="0"/>
              </a:spcBef>
              <a:spcAft>
                <a:spcPct val="0"/>
              </a:spcAft>
            </a:pPr>
            <a:endParaRPr lang="zh-CN" altLang="en-US" sz="1300" b="1" kern="0" dirty="0">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
        <p:nvSpPr>
          <p:cNvPr id="85" name="圆角矩形 84"/>
          <p:cNvSpPr/>
          <p:nvPr/>
        </p:nvSpPr>
        <p:spPr>
          <a:xfrm>
            <a:off x="7151982" y="1266220"/>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0" name="圆角矩形 89"/>
          <p:cNvSpPr/>
          <p:nvPr/>
        </p:nvSpPr>
        <p:spPr>
          <a:xfrm>
            <a:off x="7151982" y="2011164"/>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1" name="圆角矩形 90"/>
          <p:cNvSpPr/>
          <p:nvPr/>
        </p:nvSpPr>
        <p:spPr>
          <a:xfrm>
            <a:off x="7151982" y="2756108"/>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2" name="圆角矩形 91"/>
          <p:cNvSpPr/>
          <p:nvPr/>
        </p:nvSpPr>
        <p:spPr>
          <a:xfrm>
            <a:off x="7151982" y="3501051"/>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3" name="圆角矩形 92"/>
          <p:cNvSpPr/>
          <p:nvPr/>
        </p:nvSpPr>
        <p:spPr>
          <a:xfrm>
            <a:off x="7151982" y="4245996"/>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4" name="圆角矩形 93"/>
          <p:cNvSpPr/>
          <p:nvPr/>
        </p:nvSpPr>
        <p:spPr>
          <a:xfrm>
            <a:off x="7151982" y="4990940"/>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5" name="圆角矩形 94"/>
          <p:cNvSpPr/>
          <p:nvPr/>
        </p:nvSpPr>
        <p:spPr>
          <a:xfrm>
            <a:off x="7151982" y="5735880"/>
            <a:ext cx="422391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sp>
        <p:nvSpPr>
          <p:cNvPr id="96" name="TextBox 95"/>
          <p:cNvSpPr txBox="1"/>
          <p:nvPr/>
        </p:nvSpPr>
        <p:spPr>
          <a:xfrm>
            <a:off x="7619737" y="1476932"/>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单击此处添加文本单击此处添加</a:t>
            </a:r>
            <a:endParaRPr lang="en-US" altLang="zh-CN" sz="1300" dirty="0">
              <a:solidFill>
                <a:schemeClr val="tx1">
                  <a:lumMod val="50000"/>
                  <a:lumOff val="50000"/>
                </a:schemeClr>
              </a:solidFill>
              <a:latin typeface="+mj-ea"/>
            </a:endParaRPr>
          </a:p>
        </p:txBody>
      </p:sp>
      <p:sp>
        <p:nvSpPr>
          <p:cNvPr id="104" name="TextBox 103"/>
          <p:cNvSpPr txBox="1"/>
          <p:nvPr/>
        </p:nvSpPr>
        <p:spPr>
          <a:xfrm>
            <a:off x="7619737" y="2221876"/>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a:t>
            </a:r>
            <a:endParaRPr lang="en-US" altLang="zh-CN" sz="1300" dirty="0">
              <a:solidFill>
                <a:schemeClr val="tx1">
                  <a:lumMod val="50000"/>
                  <a:lumOff val="50000"/>
                </a:schemeClr>
              </a:solidFill>
              <a:latin typeface="+mj-ea"/>
            </a:endParaRPr>
          </a:p>
        </p:txBody>
      </p:sp>
      <p:sp>
        <p:nvSpPr>
          <p:cNvPr id="105" name="TextBox 104"/>
          <p:cNvSpPr txBox="1"/>
          <p:nvPr/>
        </p:nvSpPr>
        <p:spPr>
          <a:xfrm>
            <a:off x="7619737" y="2966820"/>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单击此处添加文本单击此处添加</a:t>
            </a:r>
            <a:endParaRPr lang="en-US" altLang="zh-CN" sz="1300" dirty="0">
              <a:solidFill>
                <a:schemeClr val="tx1">
                  <a:lumMod val="50000"/>
                  <a:lumOff val="50000"/>
                </a:schemeClr>
              </a:solidFill>
              <a:latin typeface="+mj-ea"/>
            </a:endParaRPr>
          </a:p>
        </p:txBody>
      </p:sp>
      <p:sp>
        <p:nvSpPr>
          <p:cNvPr id="106" name="TextBox 105"/>
          <p:cNvSpPr txBox="1"/>
          <p:nvPr/>
        </p:nvSpPr>
        <p:spPr>
          <a:xfrm>
            <a:off x="7619737" y="3711764"/>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a:t>
            </a:r>
            <a:endParaRPr lang="en-US" altLang="zh-CN" sz="1300" dirty="0">
              <a:solidFill>
                <a:schemeClr val="tx1">
                  <a:lumMod val="50000"/>
                  <a:lumOff val="50000"/>
                </a:schemeClr>
              </a:solidFill>
              <a:latin typeface="+mj-ea"/>
            </a:endParaRPr>
          </a:p>
        </p:txBody>
      </p:sp>
      <p:sp>
        <p:nvSpPr>
          <p:cNvPr id="107" name="TextBox 106"/>
          <p:cNvSpPr txBox="1"/>
          <p:nvPr/>
        </p:nvSpPr>
        <p:spPr>
          <a:xfrm>
            <a:off x="7619737" y="4456708"/>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a:t>
            </a:r>
            <a:endParaRPr lang="en-US" altLang="zh-CN" sz="1300" dirty="0">
              <a:solidFill>
                <a:schemeClr val="tx1">
                  <a:lumMod val="50000"/>
                  <a:lumOff val="50000"/>
                </a:schemeClr>
              </a:solidFill>
              <a:latin typeface="+mj-ea"/>
            </a:endParaRPr>
          </a:p>
        </p:txBody>
      </p:sp>
      <p:sp>
        <p:nvSpPr>
          <p:cNvPr id="108" name="TextBox 107"/>
          <p:cNvSpPr txBox="1"/>
          <p:nvPr/>
        </p:nvSpPr>
        <p:spPr>
          <a:xfrm>
            <a:off x="7619737" y="5201652"/>
            <a:ext cx="3084177" cy="205184"/>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j-ea"/>
              </a:rPr>
              <a:t>单击此处添加文本单击此处添加</a:t>
            </a:r>
            <a:endParaRPr lang="en-US" altLang="zh-CN" sz="1300" dirty="0">
              <a:solidFill>
                <a:schemeClr val="tx1">
                  <a:lumMod val="50000"/>
                  <a:lumOff val="50000"/>
                </a:schemeClr>
              </a:solidFill>
              <a:latin typeface="+mj-ea"/>
            </a:endParaRPr>
          </a:p>
        </p:txBody>
      </p:sp>
      <p:sp>
        <p:nvSpPr>
          <p:cNvPr id="109" name="TextBox 108"/>
          <p:cNvSpPr txBox="1"/>
          <p:nvPr/>
        </p:nvSpPr>
        <p:spPr>
          <a:xfrm>
            <a:off x="7619737" y="5946592"/>
            <a:ext cx="3084177" cy="205184"/>
          </a:xfrm>
          <a:prstGeom prst="rect">
            <a:avLst/>
          </a:prstGeom>
          <a:noFill/>
        </p:spPr>
        <p:txBody>
          <a:bodyPr wrap="square" lIns="0" tIns="0" rIns="0" bIns="0" rtlCol="0">
            <a:spAutoFit/>
          </a:bodyPr>
          <a:lstStyle/>
          <a:p>
            <a:pPr algn="just"/>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rPr>
              <a:t>…………</a:t>
            </a:r>
          </a:p>
        </p:txBody>
      </p:sp>
      <p:grpSp>
        <p:nvGrpSpPr>
          <p:cNvPr id="110" name="组合 109"/>
          <p:cNvGrpSpPr/>
          <p:nvPr/>
        </p:nvGrpSpPr>
        <p:grpSpPr>
          <a:xfrm>
            <a:off x="2216410" y="1782623"/>
            <a:ext cx="1814994" cy="1818904"/>
            <a:chOff x="7146423" y="413387"/>
            <a:chExt cx="495231" cy="496232"/>
          </a:xfrm>
        </p:grpSpPr>
        <p:grpSp>
          <p:nvGrpSpPr>
            <p:cNvPr id="111" name="组合 110"/>
            <p:cNvGrpSpPr/>
            <p:nvPr/>
          </p:nvGrpSpPr>
          <p:grpSpPr>
            <a:xfrm>
              <a:off x="7146423" y="413387"/>
              <a:ext cx="495231" cy="496232"/>
              <a:chOff x="1589596" y="810715"/>
              <a:chExt cx="2340698" cy="2345431"/>
            </a:xfrm>
          </p:grpSpPr>
          <p:grpSp>
            <p:nvGrpSpPr>
              <p:cNvPr id="113" name="组合 79"/>
              <p:cNvGrpSpPr/>
              <p:nvPr/>
            </p:nvGrpSpPr>
            <p:grpSpPr bwMode="auto">
              <a:xfrm>
                <a:off x="1589596" y="810715"/>
                <a:ext cx="2340698" cy="2345431"/>
                <a:chOff x="6379729" y="2488774"/>
                <a:chExt cx="2513016" cy="2513016"/>
              </a:xfrm>
            </p:grpSpPr>
            <p:sp>
              <p:nvSpPr>
                <p:cNvPr id="11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16"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14"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grpSp>
        <p:sp>
          <p:nvSpPr>
            <p:cNvPr id="112" name="TextBox 111"/>
            <p:cNvSpPr txBox="1"/>
            <p:nvPr/>
          </p:nvSpPr>
          <p:spPr>
            <a:xfrm>
              <a:off x="7266038" y="516486"/>
              <a:ext cx="253335" cy="268696"/>
            </a:xfrm>
            <a:prstGeom prst="rect">
              <a:avLst/>
            </a:prstGeom>
            <a:noFill/>
          </p:spPr>
          <p:txBody>
            <a:bodyPr wrap="none" rtlCol="0">
              <a:spAutoFit/>
            </a:bodyPr>
            <a:lstStyle/>
            <a:p>
              <a:r>
                <a:rPr lang="zh-CN" altLang="en-US" sz="2900" b="1" dirty="0">
                  <a:solidFill>
                    <a:schemeClr val="bg1"/>
                  </a:solidFill>
                  <a:latin typeface="微软雅黑" panose="020B0503020204020204" pitchFamily="34" charset="-122"/>
                  <a:ea typeface="微软雅黑" panose="020B0503020204020204" pitchFamily="34" charset="-122"/>
                </a:rPr>
                <a:t>标题</a:t>
              </a:r>
              <a:endParaRPr lang="en-US" altLang="zh-CN" sz="2900" b="1" dirty="0">
                <a:solidFill>
                  <a:schemeClr val="bg1"/>
                </a:solidFill>
                <a:latin typeface="微软雅黑" panose="020B0503020204020204" pitchFamily="34" charset="-122"/>
                <a:ea typeface="微软雅黑" panose="020B0503020204020204" pitchFamily="34" charset="-122"/>
              </a:endParaRPr>
            </a:p>
            <a:p>
              <a:r>
                <a:rPr lang="zh-CN" altLang="en-US" sz="2900" b="1" dirty="0">
                  <a:solidFill>
                    <a:schemeClr val="bg1"/>
                  </a:solidFill>
                  <a:latin typeface="微软雅黑" panose="020B0503020204020204" pitchFamily="34" charset="-122"/>
                  <a:ea typeface="微软雅黑" panose="020B0503020204020204" pitchFamily="34" charset="-122"/>
                </a:rPr>
                <a:t>文字</a:t>
              </a:r>
              <a:endParaRPr lang="en-US" altLang="zh-CN" sz="29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Effect transition="in" filter="fade">
                                      <p:cBhvr>
                                        <p:cTn id="9" dur="500"/>
                                        <p:tgtEl>
                                          <p:spTgt spid="110"/>
                                        </p:tgtEl>
                                      </p:cBhvr>
                                    </p:animEffect>
                                    <p:anim calcmode="lin" valueType="num">
                                      <p:cBhvr>
                                        <p:cTn id="10" dur="500" fill="hold"/>
                                        <p:tgtEl>
                                          <p:spTgt spid="110"/>
                                        </p:tgtEl>
                                        <p:attrNameLst>
                                          <p:attrName>ppt_x</p:attrName>
                                        </p:attrNameLst>
                                      </p:cBhvr>
                                      <p:tavLst>
                                        <p:tav tm="0">
                                          <p:val>
                                            <p:fltVal val="0.5"/>
                                          </p:val>
                                        </p:tav>
                                        <p:tav tm="100000">
                                          <p:val>
                                            <p:strVal val="#ppt_x"/>
                                          </p:val>
                                        </p:tav>
                                      </p:tavLst>
                                    </p:anim>
                                    <p:anim calcmode="lin" valueType="num">
                                      <p:cBhvr>
                                        <p:cTn id="11" dur="500" fill="hold"/>
                                        <p:tgtEl>
                                          <p:spTgt spid="11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barn(outVertical)">
                                      <p:cBhvr>
                                        <p:cTn id="15" dur="500"/>
                                        <p:tgtEl>
                                          <p:spTgt spid="70"/>
                                        </p:tgtEl>
                                      </p:cBhvr>
                                    </p:animEffect>
                                  </p:childTnLst>
                                </p:cTn>
                              </p:par>
                              <p:par>
                                <p:cTn id="16" presetID="16" presetClass="entr" presetSubtype="37"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arn(outVertical)">
                                      <p:cBhvr>
                                        <p:cTn id="18" dur="500"/>
                                        <p:tgtEl>
                                          <p:spTgt spid="71"/>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anim calcmode="lin" valueType="num">
                                      <p:cBhvr>
                                        <p:cTn id="23" dur="500" fill="hold"/>
                                        <p:tgtEl>
                                          <p:spTgt spid="73"/>
                                        </p:tgtEl>
                                        <p:attrNameLst>
                                          <p:attrName>ppt_x</p:attrName>
                                        </p:attrNameLst>
                                      </p:cBhvr>
                                      <p:tavLst>
                                        <p:tav tm="0">
                                          <p:val>
                                            <p:strVal val="#ppt_x"/>
                                          </p:val>
                                        </p:tav>
                                        <p:tav tm="100000">
                                          <p:val>
                                            <p:strVal val="#ppt_x"/>
                                          </p:val>
                                        </p:tav>
                                      </p:tavLst>
                                    </p:anim>
                                    <p:anim calcmode="lin" valueType="num">
                                      <p:cBhvr>
                                        <p:cTn id="24" dur="500" fill="hold"/>
                                        <p:tgtEl>
                                          <p:spTgt spid="7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anim calcmode="lin" valueType="num">
                                      <p:cBhvr>
                                        <p:cTn id="28" dur="500" fill="hold"/>
                                        <p:tgtEl>
                                          <p:spTgt spid="74"/>
                                        </p:tgtEl>
                                        <p:attrNameLst>
                                          <p:attrName>ppt_x</p:attrName>
                                        </p:attrNameLst>
                                      </p:cBhvr>
                                      <p:tavLst>
                                        <p:tav tm="0">
                                          <p:val>
                                            <p:strVal val="#ppt_x"/>
                                          </p:val>
                                        </p:tav>
                                        <p:tav tm="100000">
                                          <p:val>
                                            <p:strVal val="#ppt_x"/>
                                          </p:val>
                                        </p:tav>
                                      </p:tavLst>
                                    </p:anim>
                                    <p:anim calcmode="lin" valueType="num">
                                      <p:cBhvr>
                                        <p:cTn id="29" dur="500" fill="hold"/>
                                        <p:tgtEl>
                                          <p:spTgt spid="7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0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500"/>
                                        <p:tgtEl>
                                          <p:spTgt spid="78"/>
                                        </p:tgtEl>
                                      </p:cBhvr>
                                    </p:animEffect>
                                    <p:anim calcmode="lin" valueType="num">
                                      <p:cBhvr>
                                        <p:cTn id="33" dur="500" fill="hold"/>
                                        <p:tgtEl>
                                          <p:spTgt spid="78"/>
                                        </p:tgtEl>
                                        <p:attrNameLst>
                                          <p:attrName>ppt_x</p:attrName>
                                        </p:attrNameLst>
                                      </p:cBhvr>
                                      <p:tavLst>
                                        <p:tav tm="0">
                                          <p:val>
                                            <p:strVal val="#ppt_x"/>
                                          </p:val>
                                        </p:tav>
                                        <p:tav tm="100000">
                                          <p:val>
                                            <p:strVal val="#ppt_x"/>
                                          </p:val>
                                        </p:tav>
                                      </p:tavLst>
                                    </p:anim>
                                    <p:anim calcmode="lin" valueType="num">
                                      <p:cBhvr>
                                        <p:cTn id="34" dur="500" fill="hold"/>
                                        <p:tgtEl>
                                          <p:spTgt spid="78"/>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ipe(left)">
                                      <p:cBhvr>
                                        <p:cTn id="38" dur="300"/>
                                        <p:tgtEl>
                                          <p:spTgt spid="79"/>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300"/>
                                        <p:tgtEl>
                                          <p:spTgt spid="9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left)">
                                      <p:cBhvr>
                                        <p:cTn id="49" dur="300"/>
                                        <p:tgtEl>
                                          <p:spTgt spid="85"/>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wipe(left)">
                                      <p:cBhvr>
                                        <p:cTn id="53" dur="300"/>
                                        <p:tgtEl>
                                          <p:spTgt spid="10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300"/>
                                        <p:tgtEl>
                                          <p:spTgt spid="90"/>
                                        </p:tgtEl>
                                      </p:cBhvr>
                                    </p:animEffect>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wipe(left)">
                                      <p:cBhvr>
                                        <p:cTn id="60" dur="300"/>
                                        <p:tgtEl>
                                          <p:spTgt spid="10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wipe(left)">
                                      <p:cBhvr>
                                        <p:cTn id="63" dur="300"/>
                                        <p:tgtEl>
                                          <p:spTgt spid="91"/>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wipe(left)">
                                      <p:cBhvr>
                                        <p:cTn id="67" dur="300"/>
                                        <p:tgtEl>
                                          <p:spTgt spid="10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left)">
                                      <p:cBhvr>
                                        <p:cTn id="70" dur="300"/>
                                        <p:tgtEl>
                                          <p:spTgt spid="92"/>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wipe(left)">
                                      <p:cBhvr>
                                        <p:cTn id="74" dur="300"/>
                                        <p:tgtEl>
                                          <p:spTgt spid="10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left)">
                                      <p:cBhvr>
                                        <p:cTn id="77" dur="300"/>
                                        <p:tgtEl>
                                          <p:spTgt spid="93"/>
                                        </p:tgtEl>
                                      </p:cBhvr>
                                    </p:animEffect>
                                  </p:childTnLst>
                                </p:cTn>
                              </p:par>
                            </p:childTnLst>
                          </p:cTn>
                        </p:par>
                        <p:par>
                          <p:cTn id="78" fill="hold">
                            <p:stCondLst>
                              <p:cond delay="5000"/>
                            </p:stCondLst>
                            <p:childTnLst>
                              <p:par>
                                <p:cTn id="79" presetID="22" presetClass="entr" presetSubtype="8" fill="hold" grpId="0" nodeType="after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wipe(left)">
                                      <p:cBhvr>
                                        <p:cTn id="81" dur="300"/>
                                        <p:tgtEl>
                                          <p:spTgt spid="10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wipe(left)">
                                      <p:cBhvr>
                                        <p:cTn id="84" dur="300"/>
                                        <p:tgtEl>
                                          <p:spTgt spid="94"/>
                                        </p:tgtEl>
                                      </p:cBhvr>
                                    </p:animEffect>
                                  </p:childTnLst>
                                </p:cTn>
                              </p:par>
                            </p:childTnLst>
                          </p:cTn>
                        </p:par>
                        <p:par>
                          <p:cTn id="85" fill="hold">
                            <p:stCondLst>
                              <p:cond delay="5500"/>
                            </p:stCondLst>
                            <p:childTnLst>
                              <p:par>
                                <p:cTn id="86" presetID="22" presetClass="entr" presetSubtype="8" fill="hold" grpId="0" nodeType="afterEffect">
                                  <p:stCondLst>
                                    <p:cond delay="0"/>
                                  </p:stCondLst>
                                  <p:childTnLst>
                                    <p:set>
                                      <p:cBhvr>
                                        <p:cTn id="87" dur="1" fill="hold">
                                          <p:stCondLst>
                                            <p:cond delay="0"/>
                                          </p:stCondLst>
                                        </p:cTn>
                                        <p:tgtEl>
                                          <p:spTgt spid="109"/>
                                        </p:tgtEl>
                                        <p:attrNameLst>
                                          <p:attrName>style.visibility</p:attrName>
                                        </p:attrNameLst>
                                      </p:cBhvr>
                                      <p:to>
                                        <p:strVal val="visible"/>
                                      </p:to>
                                    </p:set>
                                    <p:animEffect transition="in" filter="wipe(left)">
                                      <p:cBhvr>
                                        <p:cTn id="88" dur="300"/>
                                        <p:tgtEl>
                                          <p:spTgt spid="109"/>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left)">
                                      <p:cBhvr>
                                        <p:cTn id="91"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79" grpId="0"/>
      <p:bldP spid="84" grpId="0" animBg="1"/>
      <p:bldP spid="85" grpId="0" animBg="1"/>
      <p:bldP spid="90" grpId="0" animBg="1"/>
      <p:bldP spid="91" grpId="0" animBg="1"/>
      <p:bldP spid="92" grpId="0" animBg="1"/>
      <p:bldP spid="93" grpId="0" animBg="1"/>
      <p:bldP spid="94" grpId="0" animBg="1"/>
      <p:bldP spid="95" grpId="0" animBg="1"/>
      <p:bldP spid="96" grpId="0"/>
      <p:bldP spid="104" grpId="0"/>
      <p:bldP spid="105" grpId="0"/>
      <p:bldP spid="106" grpId="0"/>
      <p:bldP spid="107" grpId="0"/>
      <p:bldP spid="108" grpId="0"/>
      <p:bldP spid="10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749541" y="1702691"/>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939687" y="1915850"/>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02331" y="2508526"/>
              <a:ext cx="1766830"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05</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519329" y="2418465"/>
            <a:ext cx="3877985" cy="830997"/>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明年工作计划</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7" name="TextBox 24"/>
          <p:cNvSpPr txBox="1"/>
          <p:nvPr/>
        </p:nvSpPr>
        <p:spPr>
          <a:xfrm>
            <a:off x="5451725" y="3311793"/>
            <a:ext cx="128922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副标题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25"/>
          <p:cNvSpPr txBox="1"/>
          <p:nvPr/>
        </p:nvSpPr>
        <p:spPr>
          <a:xfrm>
            <a:off x="6993759" y="3308642"/>
            <a:ext cx="1331236"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9" name="TextBox 26"/>
          <p:cNvSpPr txBox="1"/>
          <p:nvPr/>
        </p:nvSpPr>
        <p:spPr>
          <a:xfrm>
            <a:off x="8532635" y="3311792"/>
            <a:ext cx="145761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0" name="TextBox 27"/>
          <p:cNvSpPr txBox="1"/>
          <p:nvPr/>
        </p:nvSpPr>
        <p:spPr>
          <a:xfrm>
            <a:off x="5451725"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1" name="TextBox 28"/>
          <p:cNvSpPr txBox="1"/>
          <p:nvPr/>
        </p:nvSpPr>
        <p:spPr>
          <a:xfrm>
            <a:off x="6993759" y="3739735"/>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2" name="TextBox 29"/>
          <p:cNvSpPr txBox="1"/>
          <p:nvPr/>
        </p:nvSpPr>
        <p:spPr>
          <a:xfrm>
            <a:off x="8553157"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749541" y="1702691"/>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939687" y="1915850"/>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317747" y="2508526"/>
              <a:ext cx="1535998"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01</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519329" y="2418465"/>
            <a:ext cx="3877985" cy="830997"/>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年度工作概述</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7" name="TextBox 24"/>
          <p:cNvSpPr txBox="1"/>
          <p:nvPr/>
        </p:nvSpPr>
        <p:spPr>
          <a:xfrm>
            <a:off x="5451725" y="3311793"/>
            <a:ext cx="128922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副标题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25"/>
          <p:cNvSpPr txBox="1"/>
          <p:nvPr/>
        </p:nvSpPr>
        <p:spPr>
          <a:xfrm>
            <a:off x="6993759" y="3308642"/>
            <a:ext cx="1331236"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9" name="TextBox 26"/>
          <p:cNvSpPr txBox="1"/>
          <p:nvPr/>
        </p:nvSpPr>
        <p:spPr>
          <a:xfrm>
            <a:off x="8532635" y="3311792"/>
            <a:ext cx="1457613"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0" name="TextBox 27"/>
          <p:cNvSpPr txBox="1"/>
          <p:nvPr/>
        </p:nvSpPr>
        <p:spPr>
          <a:xfrm>
            <a:off x="5451725"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1" name="TextBox 28"/>
          <p:cNvSpPr txBox="1"/>
          <p:nvPr/>
        </p:nvSpPr>
        <p:spPr>
          <a:xfrm>
            <a:off x="6993759" y="3739735"/>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
        <p:nvSpPr>
          <p:cNvPr id="12" name="TextBox 29"/>
          <p:cNvSpPr txBox="1"/>
          <p:nvPr/>
        </p:nvSpPr>
        <p:spPr>
          <a:xfrm>
            <a:off x="8553157" y="3724717"/>
            <a:ext cx="2031699" cy="338059"/>
          </a:xfrm>
          <a:prstGeom prst="rect">
            <a:avLst/>
          </a:prstGeom>
          <a:noFill/>
        </p:spPr>
        <p:txBody>
          <a:bodyPr wrap="square" lIns="60469" tIns="30235" rIns="60469" bIns="30235"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2642039" y="1954280"/>
            <a:ext cx="2123684" cy="507983"/>
          </a:xfrm>
          <a:prstGeom prst="rect">
            <a:avLst/>
          </a:prstGeom>
          <a:noFill/>
        </p:spPr>
        <p:txBody>
          <a:bodyPr wrap="none" lIns="137296" tIns="68648" rIns="137296" bIns="68648" rtlCol="0">
            <a:spAutoFit/>
          </a:bodyPr>
          <a:lstStyle/>
          <a:p>
            <a:r>
              <a:rPr lang="zh-CN" altLang="en-US" sz="2400" dirty="0">
                <a:solidFill>
                  <a:schemeClr val="tx1">
                    <a:lumMod val="50000"/>
                    <a:lumOff val="50000"/>
                  </a:schemeClr>
                </a:solidFill>
                <a:latin typeface="微软雅黑" panose="020B0503020204020204" pitchFamily="34" charset="-122"/>
              </a:rPr>
              <a:t>点击添加标题</a:t>
            </a:r>
          </a:p>
        </p:txBody>
      </p:sp>
      <p:sp>
        <p:nvSpPr>
          <p:cNvPr id="53" name="TextBox 52"/>
          <p:cNvSpPr txBox="1"/>
          <p:nvPr/>
        </p:nvSpPr>
        <p:spPr>
          <a:xfrm>
            <a:off x="1438450" y="2782254"/>
            <a:ext cx="1203591" cy="410369"/>
          </a:xfrm>
          <a:prstGeom prst="rect">
            <a:avLst/>
          </a:prstGeom>
          <a:noFill/>
        </p:spPr>
        <p:txBody>
          <a:bodyPr wrap="none" lIns="121908" tIns="60954" rIns="121908" bIns="60954" rtlCol="0">
            <a:spAutoFit/>
          </a:bodyPr>
          <a:lstStyle/>
          <a:p>
            <a:r>
              <a:rPr lang="zh-CN" altLang="en-US" dirty="0">
                <a:solidFill>
                  <a:schemeClr val="tx1">
                    <a:lumMod val="50000"/>
                    <a:lumOff val="50000"/>
                  </a:schemeClr>
                </a:solidFill>
                <a:latin typeface="微软雅黑" panose="020B0503020204020204" pitchFamily="34" charset="-122"/>
              </a:rPr>
              <a:t>添加标题</a:t>
            </a:r>
          </a:p>
        </p:txBody>
      </p:sp>
      <p:sp>
        <p:nvSpPr>
          <p:cNvPr id="55" name="右箭头 54"/>
          <p:cNvSpPr/>
          <p:nvPr/>
        </p:nvSpPr>
        <p:spPr>
          <a:xfrm>
            <a:off x="2722411" y="2692636"/>
            <a:ext cx="6998401"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微软雅黑" panose="020B0503020204020204" pitchFamily="34" charset="-122"/>
            </a:endParaRPr>
          </a:p>
        </p:txBody>
      </p:sp>
      <p:sp>
        <p:nvSpPr>
          <p:cNvPr id="63" name="TextBox 62"/>
          <p:cNvSpPr txBox="1"/>
          <p:nvPr/>
        </p:nvSpPr>
        <p:spPr>
          <a:xfrm>
            <a:off x="2885762" y="2816867"/>
            <a:ext cx="1477136" cy="369332"/>
          </a:xfrm>
          <a:prstGeom prst="rect">
            <a:avLst/>
          </a:prstGeom>
          <a:noFill/>
        </p:spPr>
        <p:txBody>
          <a:bodyPr wrap="none" lIns="121908" tIns="60954" rIns="121908" bIns="60954" rtlCol="0">
            <a:spAutoFit/>
          </a:bodyPr>
          <a:lstStyle/>
          <a:p>
            <a:r>
              <a:rPr lang="zh-CN" altLang="en-US" sz="1600" dirty="0">
                <a:solidFill>
                  <a:schemeClr val="bg1"/>
                </a:solidFill>
                <a:latin typeface="微软雅黑" panose="020B0503020204020204" pitchFamily="34" charset="-122"/>
              </a:rPr>
              <a:t>点击添加文字</a:t>
            </a:r>
          </a:p>
        </p:txBody>
      </p:sp>
      <p:sp>
        <p:nvSpPr>
          <p:cNvPr id="52" name="TextBox 51"/>
          <p:cNvSpPr txBox="1"/>
          <p:nvPr/>
        </p:nvSpPr>
        <p:spPr>
          <a:xfrm>
            <a:off x="9858462" y="2744558"/>
            <a:ext cx="774043" cy="430887"/>
          </a:xfrm>
          <a:prstGeom prst="rect">
            <a:avLst/>
          </a:prstGeom>
          <a:noFill/>
        </p:spPr>
        <p:txBody>
          <a:bodyPr wrap="none" lIns="121908" tIns="60954" rIns="121908" bIns="60954" rtlCol="0">
            <a:spAutoFit/>
          </a:bodyPr>
          <a:lstStyle/>
          <a:p>
            <a:r>
              <a:rPr lang="en-US" altLang="zh-CN" sz="2000" dirty="0">
                <a:solidFill>
                  <a:schemeClr val="tx1">
                    <a:lumMod val="50000"/>
                    <a:lumOff val="50000"/>
                  </a:schemeClr>
                </a:solidFill>
                <a:latin typeface="微软雅黑" panose="020B0503020204020204" pitchFamily="34" charset="-122"/>
              </a:rPr>
              <a:t>95%</a:t>
            </a:r>
            <a:endParaRPr lang="zh-CN" altLang="en-US" sz="2000" dirty="0">
              <a:solidFill>
                <a:schemeClr val="tx1">
                  <a:lumMod val="50000"/>
                  <a:lumOff val="50000"/>
                </a:schemeClr>
              </a:solidFill>
              <a:latin typeface="微软雅黑" panose="020B0503020204020204" pitchFamily="34" charset="-122"/>
            </a:endParaRPr>
          </a:p>
        </p:txBody>
      </p:sp>
      <p:sp>
        <p:nvSpPr>
          <p:cNvPr id="67" name="TextBox 66"/>
          <p:cNvSpPr txBox="1"/>
          <p:nvPr/>
        </p:nvSpPr>
        <p:spPr>
          <a:xfrm>
            <a:off x="1442629" y="3422007"/>
            <a:ext cx="1203590" cy="410369"/>
          </a:xfrm>
          <a:prstGeom prst="rect">
            <a:avLst/>
          </a:prstGeom>
          <a:noFill/>
        </p:spPr>
        <p:txBody>
          <a:bodyPr wrap="none" lIns="121908" tIns="60954" rIns="121908" bIns="60954" rtlCol="0">
            <a:spAutoFit/>
          </a:bodyPr>
          <a:lstStyle/>
          <a:p>
            <a:r>
              <a:rPr lang="zh-CN" altLang="en-US" dirty="0">
                <a:solidFill>
                  <a:schemeClr val="tx1">
                    <a:lumMod val="50000"/>
                    <a:lumOff val="50000"/>
                  </a:schemeClr>
                </a:solidFill>
                <a:latin typeface="微软雅黑" panose="020B0503020204020204" pitchFamily="34" charset="-122"/>
              </a:rPr>
              <a:t>添加标题</a:t>
            </a:r>
          </a:p>
        </p:txBody>
      </p:sp>
      <p:sp>
        <p:nvSpPr>
          <p:cNvPr id="68" name="右箭头 67"/>
          <p:cNvSpPr/>
          <p:nvPr/>
        </p:nvSpPr>
        <p:spPr>
          <a:xfrm>
            <a:off x="2722414" y="3314802"/>
            <a:ext cx="4923058" cy="560155"/>
          </a:xfrm>
          <a:prstGeom prst="rightArrow">
            <a:avLst/>
          </a:pr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微软雅黑" panose="020B0503020204020204" pitchFamily="34" charset="-122"/>
            </a:endParaRPr>
          </a:p>
        </p:txBody>
      </p:sp>
      <p:sp>
        <p:nvSpPr>
          <p:cNvPr id="69" name="TextBox 68"/>
          <p:cNvSpPr txBox="1"/>
          <p:nvPr/>
        </p:nvSpPr>
        <p:spPr>
          <a:xfrm>
            <a:off x="2885765" y="3421727"/>
            <a:ext cx="1477136" cy="369332"/>
          </a:xfrm>
          <a:prstGeom prst="rect">
            <a:avLst/>
          </a:prstGeom>
          <a:noFill/>
        </p:spPr>
        <p:txBody>
          <a:bodyPr wrap="none" lIns="121908" tIns="60954" rIns="121908" bIns="60954" rtlCol="0">
            <a:spAutoFit/>
          </a:bodyPr>
          <a:lstStyle/>
          <a:p>
            <a:r>
              <a:rPr lang="zh-CN" altLang="en-US" sz="1600" dirty="0">
                <a:solidFill>
                  <a:schemeClr val="bg1"/>
                </a:solidFill>
                <a:latin typeface="微软雅黑" panose="020B0503020204020204" pitchFamily="34" charset="-122"/>
              </a:rPr>
              <a:t>点击添加文字</a:t>
            </a:r>
          </a:p>
        </p:txBody>
      </p:sp>
      <p:sp>
        <p:nvSpPr>
          <p:cNvPr id="66" name="TextBox 65"/>
          <p:cNvSpPr txBox="1"/>
          <p:nvPr/>
        </p:nvSpPr>
        <p:spPr>
          <a:xfrm>
            <a:off x="7697181" y="3388358"/>
            <a:ext cx="774043" cy="430887"/>
          </a:xfrm>
          <a:prstGeom prst="rect">
            <a:avLst/>
          </a:prstGeom>
          <a:noFill/>
        </p:spPr>
        <p:txBody>
          <a:bodyPr wrap="none" lIns="121908" tIns="60954" rIns="121908" bIns="60954" rtlCol="0">
            <a:spAutoFit/>
          </a:bodyPr>
          <a:lstStyle/>
          <a:p>
            <a:r>
              <a:rPr lang="en-US" altLang="zh-CN" sz="2000" dirty="0">
                <a:solidFill>
                  <a:schemeClr val="tx1">
                    <a:lumMod val="50000"/>
                    <a:lumOff val="50000"/>
                  </a:schemeClr>
                </a:solidFill>
                <a:latin typeface="微软雅黑" panose="020B0503020204020204" pitchFamily="34" charset="-122"/>
              </a:rPr>
              <a:t>75%</a:t>
            </a:r>
            <a:endParaRPr lang="zh-CN" altLang="en-US" sz="2000" dirty="0">
              <a:solidFill>
                <a:schemeClr val="tx1">
                  <a:lumMod val="50000"/>
                  <a:lumOff val="50000"/>
                </a:schemeClr>
              </a:solidFill>
              <a:latin typeface="微软雅黑" panose="020B0503020204020204" pitchFamily="34" charset="-122"/>
            </a:endParaRPr>
          </a:p>
        </p:txBody>
      </p:sp>
      <p:sp>
        <p:nvSpPr>
          <p:cNvPr id="75" name="TextBox 74"/>
          <p:cNvSpPr txBox="1"/>
          <p:nvPr/>
        </p:nvSpPr>
        <p:spPr>
          <a:xfrm>
            <a:off x="1463088" y="4052554"/>
            <a:ext cx="1203591" cy="410369"/>
          </a:xfrm>
          <a:prstGeom prst="rect">
            <a:avLst/>
          </a:prstGeom>
          <a:noFill/>
        </p:spPr>
        <p:txBody>
          <a:bodyPr wrap="none" lIns="121908" tIns="60954" rIns="121908" bIns="60954" rtlCol="0">
            <a:spAutoFit/>
          </a:bodyPr>
          <a:lstStyle/>
          <a:p>
            <a:r>
              <a:rPr lang="zh-CN" altLang="en-US" dirty="0">
                <a:solidFill>
                  <a:schemeClr val="tx1">
                    <a:lumMod val="50000"/>
                    <a:lumOff val="50000"/>
                  </a:schemeClr>
                </a:solidFill>
                <a:latin typeface="微软雅黑" panose="020B0503020204020204" pitchFamily="34" charset="-122"/>
              </a:rPr>
              <a:t>添加标题</a:t>
            </a:r>
          </a:p>
        </p:txBody>
      </p:sp>
      <p:sp>
        <p:nvSpPr>
          <p:cNvPr id="76" name="右箭头 75"/>
          <p:cNvSpPr/>
          <p:nvPr/>
        </p:nvSpPr>
        <p:spPr>
          <a:xfrm>
            <a:off x="2722418" y="3936976"/>
            <a:ext cx="5695075" cy="560155"/>
          </a:xfrm>
          <a:prstGeom prst="rightArrow">
            <a:avLst/>
          </a:pr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微软雅黑" panose="020B0503020204020204" pitchFamily="34" charset="-122"/>
            </a:endParaRPr>
          </a:p>
        </p:txBody>
      </p:sp>
      <p:sp>
        <p:nvSpPr>
          <p:cNvPr id="77" name="TextBox 76"/>
          <p:cNvSpPr txBox="1"/>
          <p:nvPr/>
        </p:nvSpPr>
        <p:spPr>
          <a:xfrm>
            <a:off x="2885768" y="4043901"/>
            <a:ext cx="1477134" cy="369332"/>
          </a:xfrm>
          <a:prstGeom prst="rect">
            <a:avLst/>
          </a:prstGeom>
          <a:noFill/>
        </p:spPr>
        <p:txBody>
          <a:bodyPr wrap="none" lIns="121908" tIns="60954" rIns="121908" bIns="60954" rtlCol="0">
            <a:spAutoFit/>
          </a:bodyPr>
          <a:lstStyle/>
          <a:p>
            <a:r>
              <a:rPr lang="zh-CN" altLang="en-US" sz="1600" dirty="0">
                <a:solidFill>
                  <a:schemeClr val="bg1"/>
                </a:solidFill>
                <a:latin typeface="微软雅黑" panose="020B0503020204020204" pitchFamily="34" charset="-122"/>
              </a:rPr>
              <a:t>点击添加文字</a:t>
            </a:r>
          </a:p>
        </p:txBody>
      </p:sp>
      <p:sp>
        <p:nvSpPr>
          <p:cNvPr id="72" name="TextBox 71"/>
          <p:cNvSpPr txBox="1"/>
          <p:nvPr/>
        </p:nvSpPr>
        <p:spPr>
          <a:xfrm>
            <a:off x="8544404" y="4014859"/>
            <a:ext cx="774043" cy="430887"/>
          </a:xfrm>
          <a:prstGeom prst="rect">
            <a:avLst/>
          </a:prstGeom>
          <a:noFill/>
        </p:spPr>
        <p:txBody>
          <a:bodyPr wrap="none" lIns="121908" tIns="60954" rIns="121908" bIns="60954" rtlCol="0">
            <a:spAutoFit/>
          </a:bodyPr>
          <a:lstStyle/>
          <a:p>
            <a:r>
              <a:rPr lang="en-US" altLang="zh-CN" sz="2000" dirty="0">
                <a:solidFill>
                  <a:schemeClr val="tx1">
                    <a:lumMod val="50000"/>
                    <a:lumOff val="50000"/>
                  </a:schemeClr>
                </a:solidFill>
                <a:latin typeface="微软雅黑" panose="020B0503020204020204" pitchFamily="34" charset="-122"/>
              </a:rPr>
              <a:t>85%</a:t>
            </a:r>
            <a:endParaRPr lang="zh-CN" altLang="en-US" sz="2000" dirty="0">
              <a:solidFill>
                <a:schemeClr val="tx1">
                  <a:lumMod val="50000"/>
                  <a:lumOff val="50000"/>
                </a:schemeClr>
              </a:solidFill>
              <a:latin typeface="微软雅黑" panose="020B0503020204020204" pitchFamily="34" charset="-122"/>
            </a:endParaRPr>
          </a:p>
        </p:txBody>
      </p:sp>
      <p:sp>
        <p:nvSpPr>
          <p:cNvPr id="81" name="TextBox 80"/>
          <p:cNvSpPr txBox="1"/>
          <p:nvPr/>
        </p:nvSpPr>
        <p:spPr>
          <a:xfrm>
            <a:off x="1450389" y="4675723"/>
            <a:ext cx="1203590" cy="410369"/>
          </a:xfrm>
          <a:prstGeom prst="rect">
            <a:avLst/>
          </a:prstGeom>
          <a:noFill/>
        </p:spPr>
        <p:txBody>
          <a:bodyPr wrap="none" lIns="121908" tIns="60954" rIns="121908" bIns="60954" rtlCol="0">
            <a:spAutoFit/>
          </a:bodyPr>
          <a:lstStyle/>
          <a:p>
            <a:r>
              <a:rPr lang="zh-CN" altLang="en-US" dirty="0">
                <a:solidFill>
                  <a:schemeClr val="tx1">
                    <a:lumMod val="50000"/>
                    <a:lumOff val="50000"/>
                  </a:schemeClr>
                </a:solidFill>
                <a:latin typeface="微软雅黑" panose="020B0503020204020204" pitchFamily="34" charset="-122"/>
              </a:rPr>
              <a:t>添加标题</a:t>
            </a:r>
          </a:p>
        </p:txBody>
      </p:sp>
      <p:sp>
        <p:nvSpPr>
          <p:cNvPr id="82" name="右箭头 81"/>
          <p:cNvSpPr/>
          <p:nvPr/>
        </p:nvSpPr>
        <p:spPr>
          <a:xfrm>
            <a:off x="2722419" y="4559138"/>
            <a:ext cx="3893693" cy="560155"/>
          </a:xfrm>
          <a:prstGeom prst="rightArrow">
            <a:avLst/>
          </a:prstGeom>
          <a:solidFill>
            <a:schemeClr val="accent3"/>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微软雅黑" panose="020B0503020204020204" pitchFamily="34" charset="-122"/>
            </a:endParaRPr>
          </a:p>
        </p:txBody>
      </p:sp>
      <p:sp>
        <p:nvSpPr>
          <p:cNvPr id="83" name="TextBox 82"/>
          <p:cNvSpPr txBox="1"/>
          <p:nvPr/>
        </p:nvSpPr>
        <p:spPr>
          <a:xfrm>
            <a:off x="2885770" y="4666063"/>
            <a:ext cx="1477134" cy="369332"/>
          </a:xfrm>
          <a:prstGeom prst="rect">
            <a:avLst/>
          </a:prstGeom>
          <a:noFill/>
        </p:spPr>
        <p:txBody>
          <a:bodyPr wrap="none" lIns="121908" tIns="60954" rIns="121908" bIns="60954" rtlCol="0">
            <a:spAutoFit/>
          </a:bodyPr>
          <a:lstStyle/>
          <a:p>
            <a:r>
              <a:rPr lang="zh-CN" altLang="en-US" sz="1600" dirty="0">
                <a:solidFill>
                  <a:schemeClr val="bg1"/>
                </a:solidFill>
                <a:latin typeface="微软雅黑" panose="020B0503020204020204" pitchFamily="34" charset="-122"/>
              </a:rPr>
              <a:t>点击添加文字</a:t>
            </a:r>
          </a:p>
        </p:txBody>
      </p:sp>
      <p:sp>
        <p:nvSpPr>
          <p:cNvPr id="80" name="TextBox 79"/>
          <p:cNvSpPr txBox="1"/>
          <p:nvPr/>
        </p:nvSpPr>
        <p:spPr>
          <a:xfrm>
            <a:off x="6728928" y="4641347"/>
            <a:ext cx="774043" cy="430887"/>
          </a:xfrm>
          <a:prstGeom prst="rect">
            <a:avLst/>
          </a:prstGeom>
          <a:noFill/>
        </p:spPr>
        <p:txBody>
          <a:bodyPr wrap="none" lIns="121908" tIns="60954" rIns="121908" bIns="60954" rtlCol="0">
            <a:spAutoFit/>
          </a:bodyPr>
          <a:lstStyle/>
          <a:p>
            <a:r>
              <a:rPr lang="en-US" altLang="zh-CN" sz="2000" dirty="0">
                <a:solidFill>
                  <a:schemeClr val="tx1">
                    <a:lumMod val="50000"/>
                    <a:lumOff val="50000"/>
                  </a:schemeClr>
                </a:solidFill>
                <a:latin typeface="微软雅黑" panose="020B0503020204020204" pitchFamily="34" charset="-122"/>
              </a:rPr>
              <a:t>52%</a:t>
            </a:r>
            <a:endParaRPr lang="zh-CN" altLang="en-US" sz="2000" dirty="0">
              <a:solidFill>
                <a:schemeClr val="tx1">
                  <a:lumMod val="50000"/>
                  <a:lumOff val="50000"/>
                </a:schemeClr>
              </a:solidFill>
              <a:latin typeface="微软雅黑" panose="020B0503020204020204" pitchFamily="34" charset="-122"/>
            </a:endParaRPr>
          </a:p>
        </p:txBody>
      </p:sp>
      <p:sp>
        <p:nvSpPr>
          <p:cNvPr id="87" name="TextBox 86"/>
          <p:cNvSpPr txBox="1"/>
          <p:nvPr/>
        </p:nvSpPr>
        <p:spPr>
          <a:xfrm>
            <a:off x="1450391" y="5340157"/>
            <a:ext cx="1203591" cy="410369"/>
          </a:xfrm>
          <a:prstGeom prst="rect">
            <a:avLst/>
          </a:prstGeom>
          <a:noFill/>
        </p:spPr>
        <p:txBody>
          <a:bodyPr wrap="none" lIns="121908" tIns="60954" rIns="121908" bIns="60954" rtlCol="0">
            <a:spAutoFit/>
          </a:bodyPr>
          <a:lstStyle/>
          <a:p>
            <a:r>
              <a:rPr lang="zh-CN" altLang="en-US" dirty="0">
                <a:solidFill>
                  <a:schemeClr val="tx1">
                    <a:lumMod val="50000"/>
                    <a:lumOff val="50000"/>
                  </a:schemeClr>
                </a:solidFill>
                <a:latin typeface="微软雅黑" panose="020B0503020204020204" pitchFamily="34" charset="-122"/>
              </a:rPr>
              <a:t>添加标题</a:t>
            </a:r>
          </a:p>
        </p:txBody>
      </p:sp>
      <p:sp>
        <p:nvSpPr>
          <p:cNvPr id="88" name="右箭头 87"/>
          <p:cNvSpPr/>
          <p:nvPr/>
        </p:nvSpPr>
        <p:spPr>
          <a:xfrm>
            <a:off x="2722420" y="5181310"/>
            <a:ext cx="6467095" cy="560155"/>
          </a:xfrm>
          <a:prstGeom prst="rightArrow">
            <a:avLst/>
          </a:prstGeom>
          <a:solidFill>
            <a:schemeClr val="accent4"/>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微软雅黑" panose="020B0503020204020204" pitchFamily="34" charset="-122"/>
            </a:endParaRPr>
          </a:p>
        </p:txBody>
      </p:sp>
      <p:sp>
        <p:nvSpPr>
          <p:cNvPr id="89" name="TextBox 88"/>
          <p:cNvSpPr txBox="1"/>
          <p:nvPr/>
        </p:nvSpPr>
        <p:spPr>
          <a:xfrm>
            <a:off x="2885770" y="5305542"/>
            <a:ext cx="1477134" cy="369332"/>
          </a:xfrm>
          <a:prstGeom prst="rect">
            <a:avLst/>
          </a:prstGeom>
          <a:noFill/>
        </p:spPr>
        <p:txBody>
          <a:bodyPr wrap="none" lIns="121908" tIns="60954" rIns="121908" bIns="60954" rtlCol="0">
            <a:spAutoFit/>
          </a:bodyPr>
          <a:lstStyle/>
          <a:p>
            <a:r>
              <a:rPr lang="zh-CN" altLang="en-US" sz="1600" dirty="0">
                <a:solidFill>
                  <a:schemeClr val="bg1"/>
                </a:solidFill>
                <a:latin typeface="微软雅黑" panose="020B0503020204020204" pitchFamily="34" charset="-122"/>
              </a:rPr>
              <a:t>点击添加文字</a:t>
            </a:r>
          </a:p>
        </p:txBody>
      </p:sp>
      <p:sp>
        <p:nvSpPr>
          <p:cNvPr id="86" name="TextBox 85"/>
          <p:cNvSpPr txBox="1"/>
          <p:nvPr/>
        </p:nvSpPr>
        <p:spPr>
          <a:xfrm>
            <a:off x="9287885" y="5233231"/>
            <a:ext cx="776048" cy="430887"/>
          </a:xfrm>
          <a:prstGeom prst="rect">
            <a:avLst/>
          </a:prstGeom>
          <a:noFill/>
        </p:spPr>
        <p:txBody>
          <a:bodyPr wrap="square" lIns="121908" tIns="60954" rIns="121908" bIns="60954" rtlCol="0">
            <a:spAutoFit/>
          </a:bodyPr>
          <a:lstStyle/>
          <a:p>
            <a:r>
              <a:rPr lang="en-US" altLang="zh-CN" sz="2000">
                <a:solidFill>
                  <a:schemeClr val="tx1">
                    <a:lumMod val="50000"/>
                    <a:lumOff val="50000"/>
                  </a:schemeClr>
                </a:solidFill>
                <a:latin typeface="微软雅黑" panose="020B0503020204020204" pitchFamily="34" charset="-122"/>
              </a:rPr>
              <a:t>87%</a:t>
            </a:r>
            <a:endParaRPr lang="zh-CN" altLang="en-US" sz="2000" dirty="0">
              <a:solidFill>
                <a:schemeClr val="tx1">
                  <a:lumMod val="50000"/>
                  <a:lumOff val="50000"/>
                </a:schemeClr>
              </a:solidFill>
              <a:latin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0-#ppt_w/2"/>
                                          </p:val>
                                        </p:tav>
                                        <p:tav tm="100000">
                                          <p:val>
                                            <p:strVal val="#ppt_x"/>
                                          </p:val>
                                        </p:tav>
                                      </p:tavLst>
                                    </p:anim>
                                    <p:anim calcmode="lin" valueType="num">
                                      <p:cBhvr additive="base">
                                        <p:cTn id="18" dur="500" fill="hold"/>
                                        <p:tgtEl>
                                          <p:spTgt spid="5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0-#ppt_w/2"/>
                                          </p:val>
                                        </p:tav>
                                        <p:tav tm="100000">
                                          <p:val>
                                            <p:strVal val="#ppt_x"/>
                                          </p:val>
                                        </p:tav>
                                      </p:tavLst>
                                    </p:anim>
                                    <p:anim calcmode="lin" valueType="num">
                                      <p:cBhvr additive="base">
                                        <p:cTn id="22" dur="500" fill="hold"/>
                                        <p:tgtEl>
                                          <p:spTgt spid="6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0-#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0-#ppt_w/2"/>
                                          </p:val>
                                        </p:tav>
                                        <p:tav tm="100000">
                                          <p:val>
                                            <p:strVal val="#ppt_x"/>
                                          </p:val>
                                        </p:tav>
                                      </p:tavLst>
                                    </p:anim>
                                    <p:anim calcmode="lin" valueType="num">
                                      <p:cBhvr additive="base">
                                        <p:cTn id="30" dur="500" fill="hold"/>
                                        <p:tgtEl>
                                          <p:spTgt spid="6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0-#ppt_w/2"/>
                                          </p:val>
                                        </p:tav>
                                        <p:tav tm="100000">
                                          <p:val>
                                            <p:strVal val="#ppt_x"/>
                                          </p:val>
                                        </p:tav>
                                      </p:tavLst>
                                    </p:anim>
                                    <p:anim calcmode="lin" valueType="num">
                                      <p:cBhvr additive="base">
                                        <p:cTn id="34" dur="500" fill="hold"/>
                                        <p:tgtEl>
                                          <p:spTgt spid="6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0-#ppt_w/2"/>
                                          </p:val>
                                        </p:tav>
                                        <p:tav tm="100000">
                                          <p:val>
                                            <p:strVal val="#ppt_x"/>
                                          </p:val>
                                        </p:tav>
                                      </p:tavLst>
                                    </p:anim>
                                    <p:anim calcmode="lin" valueType="num">
                                      <p:cBhvr additive="base">
                                        <p:cTn id="38" dur="500" fill="hold"/>
                                        <p:tgtEl>
                                          <p:spTgt spid="6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0-#ppt_w/2"/>
                                          </p:val>
                                        </p:tav>
                                        <p:tav tm="100000">
                                          <p:val>
                                            <p:strVal val="#ppt_x"/>
                                          </p:val>
                                        </p:tav>
                                      </p:tavLst>
                                    </p:anim>
                                    <p:anim calcmode="lin" valueType="num">
                                      <p:cBhvr additive="base">
                                        <p:cTn id="46" dur="500" fill="hold"/>
                                        <p:tgtEl>
                                          <p:spTgt spid="7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fill="hold"/>
                                        <p:tgtEl>
                                          <p:spTgt spid="76"/>
                                        </p:tgtEl>
                                        <p:attrNameLst>
                                          <p:attrName>ppt_x</p:attrName>
                                        </p:attrNameLst>
                                      </p:cBhvr>
                                      <p:tavLst>
                                        <p:tav tm="0">
                                          <p:val>
                                            <p:strVal val="0-#ppt_w/2"/>
                                          </p:val>
                                        </p:tav>
                                        <p:tav tm="100000">
                                          <p:val>
                                            <p:strVal val="#ppt_x"/>
                                          </p:val>
                                        </p:tav>
                                      </p:tavLst>
                                    </p:anim>
                                    <p:anim calcmode="lin" valueType="num">
                                      <p:cBhvr additive="base">
                                        <p:cTn id="50" dur="500" fill="hold"/>
                                        <p:tgtEl>
                                          <p:spTgt spid="7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additive="base">
                                        <p:cTn id="53" dur="500" fill="hold"/>
                                        <p:tgtEl>
                                          <p:spTgt spid="77"/>
                                        </p:tgtEl>
                                        <p:attrNameLst>
                                          <p:attrName>ppt_x</p:attrName>
                                        </p:attrNameLst>
                                      </p:cBhvr>
                                      <p:tavLst>
                                        <p:tav tm="0">
                                          <p:val>
                                            <p:strVal val="0-#ppt_w/2"/>
                                          </p:val>
                                        </p:tav>
                                        <p:tav tm="100000">
                                          <p:val>
                                            <p:strVal val="#ppt_x"/>
                                          </p:val>
                                        </p:tav>
                                      </p:tavLst>
                                    </p:anim>
                                    <p:anim calcmode="lin" valueType="num">
                                      <p:cBhvr additive="base">
                                        <p:cTn id="54" dur="500" fill="hold"/>
                                        <p:tgtEl>
                                          <p:spTgt spid="7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0-#ppt_w/2"/>
                                          </p:val>
                                        </p:tav>
                                        <p:tav tm="100000">
                                          <p:val>
                                            <p:strVal val="#ppt_x"/>
                                          </p:val>
                                        </p:tav>
                                      </p:tavLst>
                                    </p:anim>
                                    <p:anim calcmode="lin" valueType="num">
                                      <p:cBhvr additive="base">
                                        <p:cTn id="58" dur="500" fill="hold"/>
                                        <p:tgtEl>
                                          <p:spTgt spid="7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 calcmode="lin" valueType="num">
                                      <p:cBhvr additive="base">
                                        <p:cTn id="61" dur="500" fill="hold"/>
                                        <p:tgtEl>
                                          <p:spTgt spid="81"/>
                                        </p:tgtEl>
                                        <p:attrNameLst>
                                          <p:attrName>ppt_x</p:attrName>
                                        </p:attrNameLst>
                                      </p:cBhvr>
                                      <p:tavLst>
                                        <p:tav tm="0">
                                          <p:val>
                                            <p:strVal val="0-#ppt_w/2"/>
                                          </p:val>
                                        </p:tav>
                                        <p:tav tm="100000">
                                          <p:val>
                                            <p:strVal val="#ppt_x"/>
                                          </p:val>
                                        </p:tav>
                                      </p:tavLst>
                                    </p:anim>
                                    <p:anim calcmode="lin" valueType="num">
                                      <p:cBhvr additive="base">
                                        <p:cTn id="62" dur="500" fill="hold"/>
                                        <p:tgtEl>
                                          <p:spTgt spid="8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additive="base">
                                        <p:cTn id="65" dur="500" fill="hold"/>
                                        <p:tgtEl>
                                          <p:spTgt spid="82"/>
                                        </p:tgtEl>
                                        <p:attrNameLst>
                                          <p:attrName>ppt_x</p:attrName>
                                        </p:attrNameLst>
                                      </p:cBhvr>
                                      <p:tavLst>
                                        <p:tav tm="0">
                                          <p:val>
                                            <p:strVal val="0-#ppt_w/2"/>
                                          </p:val>
                                        </p:tav>
                                        <p:tav tm="100000">
                                          <p:val>
                                            <p:strVal val="#ppt_x"/>
                                          </p:val>
                                        </p:tav>
                                      </p:tavLst>
                                    </p:anim>
                                    <p:anim calcmode="lin" valueType="num">
                                      <p:cBhvr additive="base">
                                        <p:cTn id="66" dur="500" fill="hold"/>
                                        <p:tgtEl>
                                          <p:spTgt spid="82"/>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 calcmode="lin" valueType="num">
                                      <p:cBhvr additive="base">
                                        <p:cTn id="69" dur="500" fill="hold"/>
                                        <p:tgtEl>
                                          <p:spTgt spid="83"/>
                                        </p:tgtEl>
                                        <p:attrNameLst>
                                          <p:attrName>ppt_x</p:attrName>
                                        </p:attrNameLst>
                                      </p:cBhvr>
                                      <p:tavLst>
                                        <p:tav tm="0">
                                          <p:val>
                                            <p:strVal val="0-#ppt_w/2"/>
                                          </p:val>
                                        </p:tav>
                                        <p:tav tm="100000">
                                          <p:val>
                                            <p:strVal val="#ppt_x"/>
                                          </p:val>
                                        </p:tav>
                                      </p:tavLst>
                                    </p:anim>
                                    <p:anim calcmode="lin" valueType="num">
                                      <p:cBhvr additive="base">
                                        <p:cTn id="70" dur="500" fill="hold"/>
                                        <p:tgtEl>
                                          <p:spTgt spid="83"/>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0-#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fill="hold"/>
                                        <p:tgtEl>
                                          <p:spTgt spid="87"/>
                                        </p:tgtEl>
                                        <p:attrNameLst>
                                          <p:attrName>ppt_x</p:attrName>
                                        </p:attrNameLst>
                                      </p:cBhvr>
                                      <p:tavLst>
                                        <p:tav tm="0">
                                          <p:val>
                                            <p:strVal val="0-#ppt_w/2"/>
                                          </p:val>
                                        </p:tav>
                                        <p:tav tm="100000">
                                          <p:val>
                                            <p:strVal val="#ppt_x"/>
                                          </p:val>
                                        </p:tav>
                                      </p:tavLst>
                                    </p:anim>
                                    <p:anim calcmode="lin" valueType="num">
                                      <p:cBhvr additive="base">
                                        <p:cTn id="78" dur="500" fill="hold"/>
                                        <p:tgtEl>
                                          <p:spTgt spid="87"/>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fill="hold"/>
                                        <p:tgtEl>
                                          <p:spTgt spid="88"/>
                                        </p:tgtEl>
                                        <p:attrNameLst>
                                          <p:attrName>ppt_x</p:attrName>
                                        </p:attrNameLst>
                                      </p:cBhvr>
                                      <p:tavLst>
                                        <p:tav tm="0">
                                          <p:val>
                                            <p:strVal val="0-#ppt_w/2"/>
                                          </p:val>
                                        </p:tav>
                                        <p:tav tm="100000">
                                          <p:val>
                                            <p:strVal val="#ppt_x"/>
                                          </p:val>
                                        </p:tav>
                                      </p:tavLst>
                                    </p:anim>
                                    <p:anim calcmode="lin" valueType="num">
                                      <p:cBhvr additive="base">
                                        <p:cTn id="82" dur="500" fill="hold"/>
                                        <p:tgtEl>
                                          <p:spTgt spid="8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anim calcmode="lin" valueType="num">
                                      <p:cBhvr additive="base">
                                        <p:cTn id="85" dur="500" fill="hold"/>
                                        <p:tgtEl>
                                          <p:spTgt spid="89"/>
                                        </p:tgtEl>
                                        <p:attrNameLst>
                                          <p:attrName>ppt_x</p:attrName>
                                        </p:attrNameLst>
                                      </p:cBhvr>
                                      <p:tavLst>
                                        <p:tav tm="0">
                                          <p:val>
                                            <p:strVal val="0-#ppt_w/2"/>
                                          </p:val>
                                        </p:tav>
                                        <p:tav tm="100000">
                                          <p:val>
                                            <p:strVal val="#ppt_x"/>
                                          </p:val>
                                        </p:tav>
                                      </p:tavLst>
                                    </p:anim>
                                    <p:anim calcmode="lin" valueType="num">
                                      <p:cBhvr additive="base">
                                        <p:cTn id="86" dur="500" fill="hold"/>
                                        <p:tgtEl>
                                          <p:spTgt spid="8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86"/>
                                        </p:tgtEl>
                                        <p:attrNameLst>
                                          <p:attrName>style.visibility</p:attrName>
                                        </p:attrNameLst>
                                      </p:cBhvr>
                                      <p:to>
                                        <p:strVal val="visible"/>
                                      </p:to>
                                    </p:set>
                                    <p:anim calcmode="lin" valueType="num">
                                      <p:cBhvr additive="base">
                                        <p:cTn id="89" dur="500" fill="hold"/>
                                        <p:tgtEl>
                                          <p:spTgt spid="86"/>
                                        </p:tgtEl>
                                        <p:attrNameLst>
                                          <p:attrName>ppt_x</p:attrName>
                                        </p:attrNameLst>
                                      </p:cBhvr>
                                      <p:tavLst>
                                        <p:tav tm="0">
                                          <p:val>
                                            <p:strVal val="0-#ppt_w/2"/>
                                          </p:val>
                                        </p:tav>
                                        <p:tav tm="100000">
                                          <p:val>
                                            <p:strVal val="#ppt_x"/>
                                          </p:val>
                                        </p:tav>
                                      </p:tavLst>
                                    </p:anim>
                                    <p:anim calcmode="lin" valueType="num">
                                      <p:cBhvr additive="base">
                                        <p:cTn id="90"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5" grpId="0" animBg="1"/>
      <p:bldP spid="63" grpId="0"/>
      <p:bldP spid="52" grpId="0"/>
      <p:bldP spid="67" grpId="0"/>
      <p:bldP spid="68" grpId="0" animBg="1"/>
      <p:bldP spid="69" grpId="0"/>
      <p:bldP spid="66" grpId="0"/>
      <p:bldP spid="75" grpId="0"/>
      <p:bldP spid="76" grpId="0" animBg="1"/>
      <p:bldP spid="77" grpId="0"/>
      <p:bldP spid="72" grpId="0"/>
      <p:bldP spid="81" grpId="0"/>
      <p:bldP spid="82" grpId="0" animBg="1"/>
      <p:bldP spid="83" grpId="0"/>
      <p:bldP spid="80" grpId="0"/>
      <p:bldP spid="87" grpId="0"/>
      <p:bldP spid="88" grpId="0" animBg="1"/>
      <p:bldP spid="89" grpId="0"/>
      <p:bldP spid="8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71403" y="1880858"/>
            <a:ext cx="2323689" cy="538597"/>
          </a:xfrm>
          <a:prstGeom prst="rect">
            <a:avLst/>
          </a:prstGeom>
          <a:noFill/>
        </p:spPr>
        <p:txBody>
          <a:bodyPr wrap="none" lIns="121908" tIns="60954" rIns="121908" bIns="60954" rtlCol="0">
            <a:spAutoFit/>
          </a:bodyPr>
          <a:lstStyle/>
          <a:p>
            <a:r>
              <a:rPr lang="zh-CN" altLang="en-US" sz="2700" dirty="0">
                <a:solidFill>
                  <a:schemeClr val="tx2"/>
                </a:solidFill>
                <a:latin typeface="微软雅黑" panose="020B0503020204020204" pitchFamily="34" charset="-122"/>
                <a:ea typeface="微软雅黑" panose="020B0503020204020204" pitchFamily="34" charset="-122"/>
              </a:rPr>
              <a:t>诚信铸就品质</a:t>
            </a:r>
          </a:p>
        </p:txBody>
      </p:sp>
      <p:sp>
        <p:nvSpPr>
          <p:cNvPr id="3" name="TextBox 2"/>
          <p:cNvSpPr txBox="1"/>
          <p:nvPr/>
        </p:nvSpPr>
        <p:spPr>
          <a:xfrm>
            <a:off x="8101556" y="2511478"/>
            <a:ext cx="2323689" cy="538597"/>
          </a:xfrm>
          <a:prstGeom prst="rect">
            <a:avLst/>
          </a:prstGeom>
          <a:noFill/>
        </p:spPr>
        <p:txBody>
          <a:bodyPr wrap="none" lIns="121908" tIns="60954" rIns="121908" bIns="60954" rtlCol="0">
            <a:spAutoFit/>
          </a:bodyPr>
          <a:lstStyle/>
          <a:p>
            <a:r>
              <a:rPr lang="zh-CN" altLang="en-US" sz="2700" dirty="0">
                <a:solidFill>
                  <a:schemeClr val="accent1"/>
                </a:solidFill>
                <a:latin typeface="微软雅黑" panose="020B0503020204020204" pitchFamily="34" charset="-122"/>
                <a:ea typeface="微软雅黑" panose="020B0503020204020204" pitchFamily="34" charset="-122"/>
              </a:rPr>
              <a:t>创新引领未来</a:t>
            </a:r>
          </a:p>
        </p:txBody>
      </p:sp>
      <p:sp>
        <p:nvSpPr>
          <p:cNvPr id="5" name="TextBox 4"/>
          <p:cNvSpPr txBox="1"/>
          <p:nvPr/>
        </p:nvSpPr>
        <p:spPr>
          <a:xfrm>
            <a:off x="1461321" y="2326288"/>
            <a:ext cx="938694" cy="400097"/>
          </a:xfrm>
          <a:prstGeom prst="rect">
            <a:avLst/>
          </a:prstGeom>
          <a:noFill/>
        </p:spPr>
        <p:txBody>
          <a:bodyPr wrap="none" lIns="121908" tIns="60954" rIns="121908" bIns="60954"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远见力</a:t>
            </a:r>
          </a:p>
        </p:txBody>
      </p:sp>
      <p:sp>
        <p:nvSpPr>
          <p:cNvPr id="6" name="TextBox 5"/>
          <p:cNvSpPr txBox="1"/>
          <p:nvPr/>
        </p:nvSpPr>
        <p:spPr>
          <a:xfrm>
            <a:off x="2405563" y="5183918"/>
            <a:ext cx="938694" cy="400097"/>
          </a:xfrm>
          <a:prstGeom prst="rect">
            <a:avLst/>
          </a:prstGeom>
          <a:noFill/>
        </p:spPr>
        <p:txBody>
          <a:bodyPr wrap="none" lIns="121908" tIns="60954" rIns="121908" bIns="60954"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执行力</a:t>
            </a:r>
          </a:p>
        </p:txBody>
      </p:sp>
      <p:sp>
        <p:nvSpPr>
          <p:cNvPr id="7" name="TextBox 6"/>
          <p:cNvSpPr txBox="1"/>
          <p:nvPr/>
        </p:nvSpPr>
        <p:spPr>
          <a:xfrm>
            <a:off x="4614745" y="4363181"/>
            <a:ext cx="938694" cy="400097"/>
          </a:xfrm>
          <a:prstGeom prst="rect">
            <a:avLst/>
          </a:prstGeom>
          <a:noFill/>
        </p:spPr>
        <p:txBody>
          <a:bodyPr wrap="none" lIns="121908" tIns="60954" rIns="121908" bIns="60954"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感召力</a:t>
            </a:r>
          </a:p>
        </p:txBody>
      </p:sp>
      <p:sp>
        <p:nvSpPr>
          <p:cNvPr id="8" name="TextBox 7"/>
          <p:cNvSpPr txBox="1"/>
          <p:nvPr/>
        </p:nvSpPr>
        <p:spPr>
          <a:xfrm>
            <a:off x="3978757" y="2736192"/>
            <a:ext cx="938694" cy="400097"/>
          </a:xfrm>
          <a:prstGeom prst="rect">
            <a:avLst/>
          </a:prstGeom>
          <a:noFill/>
        </p:spPr>
        <p:txBody>
          <a:bodyPr wrap="none" lIns="121908" tIns="60954" rIns="121908" bIns="60954"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决策力</a:t>
            </a:r>
          </a:p>
        </p:txBody>
      </p:sp>
      <p:sp>
        <p:nvSpPr>
          <p:cNvPr id="9" name="TextBox 8"/>
          <p:cNvSpPr txBox="1"/>
          <p:nvPr/>
        </p:nvSpPr>
        <p:spPr>
          <a:xfrm>
            <a:off x="1359151" y="3752248"/>
            <a:ext cx="938694" cy="400097"/>
          </a:xfrm>
          <a:prstGeom prst="rect">
            <a:avLst/>
          </a:prstGeom>
          <a:noFill/>
        </p:spPr>
        <p:txBody>
          <a:bodyPr wrap="none" lIns="121908" tIns="60954" rIns="121908" bIns="60954"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创新力</a:t>
            </a:r>
          </a:p>
        </p:txBody>
      </p:sp>
      <p:grpSp>
        <p:nvGrpSpPr>
          <p:cNvPr id="10" name="组合 9"/>
          <p:cNvGrpSpPr/>
          <p:nvPr/>
        </p:nvGrpSpPr>
        <p:grpSpPr>
          <a:xfrm>
            <a:off x="2567534" y="2638951"/>
            <a:ext cx="1302306" cy="1302476"/>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sp>
        <p:nvSpPr>
          <p:cNvPr id="13" name="椭圆 12"/>
          <p:cNvSpPr/>
          <p:nvPr/>
        </p:nvSpPr>
        <p:spPr>
          <a:xfrm>
            <a:off x="1434091" y="4388675"/>
            <a:ext cx="969262" cy="969388"/>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14" name="椭圆 13"/>
          <p:cNvSpPr/>
          <p:nvPr/>
        </p:nvSpPr>
        <p:spPr>
          <a:xfrm>
            <a:off x="4469597" y="3917878"/>
            <a:ext cx="366322"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168241" y="3044878"/>
            <a:ext cx="831762" cy="831871"/>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599628" y="5489142"/>
            <a:ext cx="292998" cy="293036"/>
            <a:chOff x="304800" y="673100"/>
            <a:chExt cx="4000500" cy="4000500"/>
          </a:xfrm>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20" name="椭圆 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232541" y="3387331"/>
            <a:ext cx="383842" cy="383892"/>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23" name="椭圆 2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sp>
        <p:nvSpPr>
          <p:cNvPr id="24" name="椭圆 23"/>
          <p:cNvSpPr/>
          <p:nvPr/>
        </p:nvSpPr>
        <p:spPr>
          <a:xfrm>
            <a:off x="4380522" y="2052533"/>
            <a:ext cx="366322"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25" name="椭圆 24"/>
          <p:cNvSpPr/>
          <p:nvPr/>
        </p:nvSpPr>
        <p:spPr>
          <a:xfrm>
            <a:off x="5348842" y="5522646"/>
            <a:ext cx="183161" cy="18318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3712797" y="4439822"/>
            <a:ext cx="850884" cy="850995"/>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sp>
        <p:nvSpPr>
          <p:cNvPr id="29" name="椭圆 28"/>
          <p:cNvSpPr/>
          <p:nvPr/>
        </p:nvSpPr>
        <p:spPr>
          <a:xfrm>
            <a:off x="2675230" y="1686163"/>
            <a:ext cx="366322"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C00000"/>
              </a:solidFill>
            </a:endParaRPr>
          </a:p>
        </p:txBody>
      </p:sp>
      <p:sp>
        <p:nvSpPr>
          <p:cNvPr id="30" name="椭圆 29"/>
          <p:cNvSpPr/>
          <p:nvPr/>
        </p:nvSpPr>
        <p:spPr>
          <a:xfrm>
            <a:off x="3621218" y="4169982"/>
            <a:ext cx="183161" cy="18318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6671990" y="3322750"/>
            <a:ext cx="4607912" cy="2546839"/>
          </a:xfrm>
          <a:prstGeom prst="rect">
            <a:avLst/>
          </a:prstGeom>
          <a:noFill/>
        </p:spPr>
        <p:txBody>
          <a:bodyPr wrap="square" lIns="121908" tIns="60954" rIns="121908" bIns="60954" rtlCol="0">
            <a:spAutoFit/>
          </a:bodyPr>
          <a:lstStyle/>
          <a:p>
            <a:pPr>
              <a:lnSpc>
                <a:spcPct val="150000"/>
              </a:lnSpc>
            </a:pPr>
            <a:r>
              <a:rPr lang="zh-CN" altLang="en-US" sz="1500" dirty="0">
                <a:solidFill>
                  <a:srgbClr val="484848"/>
                </a:solidFill>
                <a:latin typeface="微软雅黑" panose="020B0503020204020204" pitchFamily="34" charset="-122"/>
                <a:ea typeface="微软雅黑" panose="020B0503020204020204" pitchFamily="34" charset="-122"/>
              </a:rPr>
              <a:t>       点击输入简要文字内容，文字内容需概括精炼，不用多余的文字修饰，言简意赅的说明分项内容。点击输入简要文字内容，文字内容需概括精炼，不用多余的文字修饰，言简意赅的说明分项内容</a:t>
            </a:r>
            <a:r>
              <a:rPr lang="en-US" altLang="zh-CN" sz="1500" dirty="0">
                <a:solidFill>
                  <a:srgbClr val="484848"/>
                </a:solidFill>
                <a:latin typeface="微软雅黑" panose="020B0503020204020204" pitchFamily="34" charset="-122"/>
                <a:ea typeface="微软雅黑" panose="020B0503020204020204" pitchFamily="34" charset="-122"/>
              </a:rPr>
              <a:t>……</a:t>
            </a:r>
          </a:p>
          <a:p>
            <a:pPr>
              <a:lnSpc>
                <a:spcPct val="150000"/>
              </a:lnSpc>
            </a:pPr>
            <a:r>
              <a:rPr lang="zh-CN" altLang="en-US" sz="1500" dirty="0">
                <a:solidFill>
                  <a:srgbClr val="484848"/>
                </a:solidFill>
                <a:latin typeface="微软雅黑" panose="020B0503020204020204" pitchFamily="34" charset="-122"/>
                <a:ea typeface="微软雅黑" panose="020B0503020204020204" pitchFamily="34" charset="-122"/>
              </a:rPr>
              <a:t>       点击输入简要文字内容，文字内容需概括精炼，不用多余的文字修饰，言简意赅的说明分项内容</a:t>
            </a:r>
            <a:r>
              <a:rPr lang="en-US" altLang="zh-CN" sz="1500" dirty="0">
                <a:solidFill>
                  <a:srgbClr val="484848"/>
                </a:solidFill>
                <a:latin typeface="微软雅黑" panose="020B0503020204020204" pitchFamily="34" charset="-122"/>
                <a:ea typeface="微软雅黑" panose="020B0503020204020204" pitchFamily="34" charset="-122"/>
              </a:rPr>
              <a:t>……</a:t>
            </a:r>
          </a:p>
          <a:p>
            <a:pPr>
              <a:lnSpc>
                <a:spcPct val="150000"/>
              </a:lnSpc>
            </a:pPr>
            <a:endParaRPr lang="en-US" altLang="zh-CN" sz="1500" dirty="0">
              <a:solidFill>
                <a:srgbClr val="484848"/>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4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4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16" fill="hold"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nodeType="withEffect">
                                  <p:stCondLst>
                                    <p:cond delay="40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Effect transition="in" filter="fade">
                                      <p:cBhvr>
                                        <p:cTn id="84" dur="500"/>
                                        <p:tgtEl>
                                          <p:spTgt spid="30"/>
                                        </p:tgtEl>
                                      </p:cBhvr>
                                    </p:animEffect>
                                  </p:childTnLst>
                                </p:cTn>
                              </p:par>
                            </p:childTnLst>
                          </p:cTn>
                        </p:par>
                        <p:par>
                          <p:cTn id="85" fill="hold">
                            <p:stCondLst>
                              <p:cond delay="500"/>
                            </p:stCondLst>
                            <p:childTnLst>
                              <p:par>
                                <p:cTn id="86" presetID="56" presetClass="entr" presetSubtype="0" fill="hold" grpId="0" nodeType="afterEffect">
                                  <p:stCondLst>
                                    <p:cond delay="0"/>
                                  </p:stCondLst>
                                  <p:iterate type="lt">
                                    <p:tmPct val="10000"/>
                                  </p:iterate>
                                  <p:childTnLst>
                                    <p:set>
                                      <p:cBhvr>
                                        <p:cTn id="87" dur="1" fill="hold">
                                          <p:stCondLst>
                                            <p:cond delay="0"/>
                                          </p:stCondLst>
                                        </p:cTn>
                                        <p:tgtEl>
                                          <p:spTgt spid="2"/>
                                        </p:tgtEl>
                                        <p:attrNameLst>
                                          <p:attrName>style.visibility</p:attrName>
                                        </p:attrNameLst>
                                      </p:cBhvr>
                                      <p:to>
                                        <p:strVal val="visible"/>
                                      </p:to>
                                    </p:set>
                                    <p:anim by="(-#ppt_w*2)" calcmode="lin" valueType="num">
                                      <p:cBhvr rctx="PPT">
                                        <p:cTn id="88" dur="250" autoRev="1" fill="hold">
                                          <p:stCondLst>
                                            <p:cond delay="0"/>
                                          </p:stCondLst>
                                        </p:cTn>
                                        <p:tgtEl>
                                          <p:spTgt spid="2"/>
                                        </p:tgtEl>
                                        <p:attrNameLst>
                                          <p:attrName>ppt_w</p:attrName>
                                        </p:attrNameLst>
                                      </p:cBhvr>
                                    </p:anim>
                                    <p:anim by="(#ppt_w*0.50)" calcmode="lin" valueType="num">
                                      <p:cBhvr>
                                        <p:cTn id="89" dur="250" decel="50000" autoRev="1" fill="hold">
                                          <p:stCondLst>
                                            <p:cond delay="0"/>
                                          </p:stCondLst>
                                        </p:cTn>
                                        <p:tgtEl>
                                          <p:spTgt spid="2"/>
                                        </p:tgtEl>
                                        <p:attrNameLst>
                                          <p:attrName>ppt_x</p:attrName>
                                        </p:attrNameLst>
                                      </p:cBhvr>
                                    </p:anim>
                                    <p:anim from="(-#ppt_h/2)" to="(#ppt_y)" calcmode="lin" valueType="num">
                                      <p:cBhvr>
                                        <p:cTn id="90" dur="500" fill="hold">
                                          <p:stCondLst>
                                            <p:cond delay="0"/>
                                          </p:stCondLst>
                                        </p:cTn>
                                        <p:tgtEl>
                                          <p:spTgt spid="2"/>
                                        </p:tgtEl>
                                        <p:attrNameLst>
                                          <p:attrName>ppt_y</p:attrName>
                                        </p:attrNameLst>
                                      </p:cBhvr>
                                    </p:anim>
                                    <p:animRot by="21600000">
                                      <p:cBhvr>
                                        <p:cTn id="91" dur="500" fill="hold">
                                          <p:stCondLst>
                                            <p:cond delay="0"/>
                                          </p:stCondLst>
                                        </p:cTn>
                                        <p:tgtEl>
                                          <p:spTgt spid="2"/>
                                        </p:tgtEl>
                                        <p:attrNameLst>
                                          <p:attrName>r</p:attrName>
                                        </p:attrNameLst>
                                      </p:cBhvr>
                                    </p:animRot>
                                  </p:childTnLst>
                                </p:cTn>
                              </p:par>
                            </p:childTnLst>
                          </p:cTn>
                        </p:par>
                        <p:par>
                          <p:cTn id="92" fill="hold">
                            <p:stCondLst>
                              <p:cond delay="1649"/>
                            </p:stCondLst>
                            <p:childTnLst>
                              <p:par>
                                <p:cTn id="93" presetID="56" presetClass="entr" presetSubtype="0" fill="hold" grpId="0" nodeType="afterEffect">
                                  <p:stCondLst>
                                    <p:cond delay="0"/>
                                  </p:stCondLst>
                                  <p:iterate type="lt">
                                    <p:tmPct val="10000"/>
                                  </p:iterate>
                                  <p:childTnLst>
                                    <p:set>
                                      <p:cBhvr>
                                        <p:cTn id="94" dur="1" fill="hold">
                                          <p:stCondLst>
                                            <p:cond delay="0"/>
                                          </p:stCondLst>
                                        </p:cTn>
                                        <p:tgtEl>
                                          <p:spTgt spid="3"/>
                                        </p:tgtEl>
                                        <p:attrNameLst>
                                          <p:attrName>style.visibility</p:attrName>
                                        </p:attrNameLst>
                                      </p:cBhvr>
                                      <p:to>
                                        <p:strVal val="visible"/>
                                      </p:to>
                                    </p:set>
                                    <p:anim by="(-#ppt_w*2)" calcmode="lin" valueType="num">
                                      <p:cBhvr rctx="PPT">
                                        <p:cTn id="95" dur="250" autoRev="1" fill="hold">
                                          <p:stCondLst>
                                            <p:cond delay="0"/>
                                          </p:stCondLst>
                                        </p:cTn>
                                        <p:tgtEl>
                                          <p:spTgt spid="3"/>
                                        </p:tgtEl>
                                        <p:attrNameLst>
                                          <p:attrName>ppt_w</p:attrName>
                                        </p:attrNameLst>
                                      </p:cBhvr>
                                    </p:anim>
                                    <p:anim by="(#ppt_w*0.50)" calcmode="lin" valueType="num">
                                      <p:cBhvr>
                                        <p:cTn id="96" dur="250" decel="50000" autoRev="1" fill="hold">
                                          <p:stCondLst>
                                            <p:cond delay="0"/>
                                          </p:stCondLst>
                                        </p:cTn>
                                        <p:tgtEl>
                                          <p:spTgt spid="3"/>
                                        </p:tgtEl>
                                        <p:attrNameLst>
                                          <p:attrName>ppt_x</p:attrName>
                                        </p:attrNameLst>
                                      </p:cBhvr>
                                    </p:anim>
                                    <p:anim from="(-#ppt_h/2)" to="(#ppt_y)" calcmode="lin" valueType="num">
                                      <p:cBhvr>
                                        <p:cTn id="97" dur="500" fill="hold">
                                          <p:stCondLst>
                                            <p:cond delay="0"/>
                                          </p:stCondLst>
                                        </p:cTn>
                                        <p:tgtEl>
                                          <p:spTgt spid="3"/>
                                        </p:tgtEl>
                                        <p:attrNameLst>
                                          <p:attrName>ppt_y</p:attrName>
                                        </p:attrNameLst>
                                      </p:cBhvr>
                                    </p:anim>
                                    <p:animRot by="21600000">
                                      <p:cBhvr>
                                        <p:cTn id="98" dur="500" fill="hold">
                                          <p:stCondLst>
                                            <p:cond delay="0"/>
                                          </p:stCondLst>
                                        </p:cTn>
                                        <p:tgtEl>
                                          <p:spTgt spid="3"/>
                                        </p:tgtEl>
                                        <p:attrNameLst>
                                          <p:attrName>r</p:attrName>
                                        </p:attrNameLst>
                                      </p:cBhvr>
                                    </p:animRot>
                                  </p:childTnLst>
                                </p:cTn>
                              </p:par>
                            </p:childTnLst>
                          </p:cTn>
                        </p:par>
                        <p:par>
                          <p:cTn id="99" fill="hold">
                            <p:stCondLst>
                              <p:cond delay="2400"/>
                            </p:stCondLst>
                            <p:childTnLst>
                              <p:par>
                                <p:cTn id="100" presetID="22" presetClass="entr" presetSubtype="8" fill="hold" grpId="0" nodeType="afterEffect">
                                  <p:stCondLst>
                                    <p:cond delay="0"/>
                                  </p:stCondLst>
                                  <p:iterate type="lt">
                                    <p:tmPct val="30000"/>
                                  </p:iterate>
                                  <p:childTnLst>
                                    <p:set>
                                      <p:cBhvr>
                                        <p:cTn id="101" dur="1" fill="hold">
                                          <p:stCondLst>
                                            <p:cond delay="0"/>
                                          </p:stCondLst>
                                        </p:cTn>
                                        <p:tgtEl>
                                          <p:spTgt spid="31"/>
                                        </p:tgtEl>
                                        <p:attrNameLst>
                                          <p:attrName>style.visibility</p:attrName>
                                        </p:attrNameLst>
                                      </p:cBhvr>
                                      <p:to>
                                        <p:strVal val="visible"/>
                                      </p:to>
                                    </p:set>
                                    <p:animEffect transition="in" filter="wipe(left)">
                                      <p:cBhvr>
                                        <p:cTn id="102" dur="100"/>
                                        <p:tgtEl>
                                          <p:spTgt spid="31"/>
                                        </p:tgtEl>
                                      </p:cBhvr>
                                    </p:animEffect>
                                  </p:childTnLst>
                                </p:cTn>
                              </p:par>
                              <p:par>
                                <p:cTn id="103" presetID="36" presetClass="emph" presetSubtype="0" fill="hold" grpId="1" nodeType="withEffect">
                                  <p:stCondLst>
                                    <p:cond delay="0"/>
                                  </p:stCondLst>
                                  <p:iterate type="lt">
                                    <p:tmPct val="30000"/>
                                  </p:iterate>
                                  <p:childTnLst>
                                    <p:animScale>
                                      <p:cBhvr>
                                        <p:cTn id="104" dur="50" autoRev="1" fill="hold">
                                          <p:stCondLst>
                                            <p:cond delay="0"/>
                                          </p:stCondLst>
                                        </p:cTn>
                                        <p:tgtEl>
                                          <p:spTgt spid="31"/>
                                        </p:tgtEl>
                                      </p:cBhvr>
                                      <p:to x="80000" y="100000"/>
                                    </p:animScale>
                                    <p:anim by="(#ppt_w*0.10)" calcmode="lin" valueType="num">
                                      <p:cBhvr>
                                        <p:cTn id="105" dur="50" autoRev="1" fill="hold">
                                          <p:stCondLst>
                                            <p:cond delay="0"/>
                                          </p:stCondLst>
                                        </p:cTn>
                                        <p:tgtEl>
                                          <p:spTgt spid="31"/>
                                        </p:tgtEl>
                                        <p:attrNameLst>
                                          <p:attrName>ppt_x</p:attrName>
                                        </p:attrNameLst>
                                      </p:cBhvr>
                                    </p:anim>
                                    <p:anim by="(-#ppt_w*0.10)" calcmode="lin" valueType="num">
                                      <p:cBhvr>
                                        <p:cTn id="106" dur="50" autoRev="1" fill="hold">
                                          <p:stCondLst>
                                            <p:cond delay="0"/>
                                          </p:stCondLst>
                                        </p:cTn>
                                        <p:tgtEl>
                                          <p:spTgt spid="31"/>
                                        </p:tgtEl>
                                        <p:attrNameLst>
                                          <p:attrName>ppt_y</p:attrName>
                                        </p:attrNameLst>
                                      </p:cBhvr>
                                    </p:anim>
                                    <p:animRot by="-480000">
                                      <p:cBhvr>
                                        <p:cTn id="107" dur="50" autoRev="1" fill="hold">
                                          <p:stCondLst>
                                            <p:cond delay="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56989" y="2784979"/>
            <a:ext cx="1897686" cy="1897933"/>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p>
        </p:txBody>
      </p:sp>
      <p:grpSp>
        <p:nvGrpSpPr>
          <p:cNvPr id="3" name="组合 2"/>
          <p:cNvGrpSpPr/>
          <p:nvPr/>
        </p:nvGrpSpPr>
        <p:grpSpPr>
          <a:xfrm>
            <a:off x="2352869" y="3497112"/>
            <a:ext cx="1631172" cy="491373"/>
            <a:chOff x="3838575" y="2712368"/>
            <a:chExt cx="1604974" cy="368530"/>
          </a:xfrm>
        </p:grpSpPr>
        <p:cxnSp>
          <p:nvCxnSpPr>
            <p:cNvPr id="4" name="直接连接符 3"/>
            <p:cNvCxnSpPr/>
            <p:nvPr/>
          </p:nvCxnSpPr>
          <p:spPr>
            <a:xfrm>
              <a:off x="3838575" y="2892218"/>
              <a:ext cx="59318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952634" y="2911353"/>
              <a:ext cx="49091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405565" y="2712368"/>
              <a:ext cx="186017" cy="1894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807526" y="2899283"/>
              <a:ext cx="171299" cy="1744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43202" y="2717130"/>
              <a:ext cx="316707" cy="3637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3718685" y="1892829"/>
            <a:ext cx="3794650" cy="3795144"/>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2" name="组合 11"/>
          <p:cNvGrpSpPr/>
          <p:nvPr/>
        </p:nvGrpSpPr>
        <p:grpSpPr>
          <a:xfrm>
            <a:off x="6287998" y="1931490"/>
            <a:ext cx="831762" cy="831871"/>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2"/>
                </a:solidFill>
                <a:latin typeface="微软雅黑" panose="020B0503020204020204" pitchFamily="34" charset="-122"/>
                <a:ea typeface="微软雅黑" panose="020B0503020204020204" pitchFamily="34"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tx2"/>
                  </a:solidFill>
                  <a:latin typeface="微软雅黑" panose="020B0503020204020204" pitchFamily="34" charset="-122"/>
                  <a:ea typeface="微软雅黑" panose="020B0503020204020204" pitchFamily="34" charset="-122"/>
                </a:rPr>
                <a:t>1</a:t>
              </a:r>
              <a:endParaRPr lang="zh-CN" altLang="en-US" sz="3300" b="1" dirty="0">
                <a:solidFill>
                  <a:schemeClr val="tx2"/>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014634" y="3318010"/>
            <a:ext cx="831762" cy="831871"/>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accent1"/>
                  </a:solidFill>
                  <a:latin typeface="微软雅黑" panose="020B0503020204020204" pitchFamily="34" charset="-122"/>
                  <a:ea typeface="微软雅黑" panose="020B0503020204020204" pitchFamily="34" charset="-122"/>
                </a:rPr>
                <a:t>2</a:t>
              </a:r>
              <a:endParaRPr lang="zh-CN" altLang="en-US" sz="3300" b="1" dirty="0">
                <a:solidFill>
                  <a:schemeClr val="accent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6287998" y="4773274"/>
            <a:ext cx="831762" cy="831871"/>
            <a:chOff x="304800" y="673100"/>
            <a:chExt cx="4000500" cy="4000500"/>
          </a:xfrm>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accent2"/>
                  </a:solidFill>
                  <a:latin typeface="微软雅黑" panose="020B0503020204020204" pitchFamily="34" charset="-122"/>
                  <a:ea typeface="微软雅黑" panose="020B0503020204020204" pitchFamily="34" charset="-122"/>
                </a:rPr>
                <a:t>3</a:t>
              </a:r>
              <a:endParaRPr lang="zh-CN" altLang="en-US" sz="3300" b="1" dirty="0">
                <a:solidFill>
                  <a:schemeClr val="accent2"/>
                </a:solidFill>
                <a:latin typeface="微软雅黑" panose="020B0503020204020204" pitchFamily="34" charset="-122"/>
                <a:ea typeface="微软雅黑" panose="020B0503020204020204" pitchFamily="34" charset="-122"/>
              </a:endParaRPr>
            </a:p>
          </p:txBody>
        </p:sp>
      </p:grpSp>
      <p:sp>
        <p:nvSpPr>
          <p:cNvPr id="21" name="TextBox 20"/>
          <p:cNvSpPr txBox="1"/>
          <p:nvPr/>
        </p:nvSpPr>
        <p:spPr>
          <a:xfrm>
            <a:off x="1258746" y="3398652"/>
            <a:ext cx="1094175" cy="656591"/>
          </a:xfrm>
          <a:prstGeom prst="rect">
            <a:avLst/>
          </a:prstGeom>
          <a:noFill/>
        </p:spPr>
        <p:txBody>
          <a:bodyPr wrap="none" lIns="0" tIns="0" rIns="0" bIns="0"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项目</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产生背景</a:t>
            </a:r>
          </a:p>
        </p:txBody>
      </p:sp>
      <p:sp>
        <p:nvSpPr>
          <p:cNvPr id="22" name="TextBox 21"/>
          <p:cNvSpPr txBox="1"/>
          <p:nvPr/>
        </p:nvSpPr>
        <p:spPr>
          <a:xfrm>
            <a:off x="7482184" y="1969153"/>
            <a:ext cx="2933735" cy="769441"/>
          </a:xfrm>
          <a:prstGeom prst="rect">
            <a:avLst/>
          </a:prstGeom>
          <a:noFill/>
        </p:spPr>
        <p:txBody>
          <a:bodyPr wrap="square" lIns="0" tIns="0" rIns="0" bIns="0" rtlCol="0">
            <a:spAutoFit/>
          </a:bodyPr>
          <a:lstStyle/>
          <a:p>
            <a:pPr algn="just">
              <a:lnSpc>
                <a:spcPts val="2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8058173" y="3355910"/>
            <a:ext cx="2933735" cy="769441"/>
          </a:xfrm>
          <a:prstGeom prst="rect">
            <a:avLst/>
          </a:prstGeom>
          <a:noFill/>
        </p:spPr>
        <p:txBody>
          <a:bodyPr wrap="square" lIns="0" tIns="0" rIns="0" bIns="0" rtlCol="0">
            <a:spAutoFit/>
          </a:bodyPr>
          <a:lstStyle/>
          <a:p>
            <a:pPr algn="just">
              <a:lnSpc>
                <a:spcPts val="2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7411052" y="4841662"/>
            <a:ext cx="2933735" cy="488467"/>
          </a:xfrm>
          <a:prstGeom prst="rect">
            <a:avLst/>
          </a:prstGeom>
          <a:noFill/>
        </p:spPr>
        <p:txBody>
          <a:bodyPr wrap="square" lIns="0" tIns="0" rIns="0" bIns="0" rtlCol="0">
            <a:spAutoFit/>
          </a:bodyPr>
          <a:lstStyle/>
          <a:p>
            <a:pPr algn="just">
              <a:lnSpc>
                <a:spcPts val="2000"/>
              </a:lnSpc>
            </a:pP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rPr>
              <a:t> 亮亮图文旗舰店</a:t>
            </a:r>
            <a:r>
              <a:rPr lang="en-US" altLang="zh-CN" sz="13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4368033" y="2809962"/>
            <a:ext cx="2335844" cy="1900520"/>
          </a:xfrm>
          <a:prstGeom prst="rect">
            <a:avLst/>
          </a:prstGeom>
          <a:noFill/>
        </p:spPr>
        <p:txBody>
          <a:bodyPr wrap="square" lIns="0" tIns="0" rIns="0" bIns="0" rtlCol="0">
            <a:spAutoFit/>
          </a:bodyPr>
          <a:lstStyle/>
          <a:p>
            <a:pPr algn="just">
              <a:lnSpc>
                <a:spcPct val="130000"/>
              </a:lnSpc>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a:t>
            </a:r>
          </a:p>
        </p:txBody>
      </p:sp>
      <p:sp>
        <p:nvSpPr>
          <p:cNvPr id="27" name="标题 2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2"/>
                                        </p:tgtEl>
                                        <p:attrNameLst>
                                          <p:attrName>ppt_x</p:attrName>
                                          <p:attrName>ppt_y</p:attrName>
                                        </p:attrNameLst>
                                      </p:cBhvr>
                                    </p:animMotion>
                                    <p:animEffect transition="in" filter="fade">
                                      <p:cBhvr>
                                        <p:cTn id="33" dur="500"/>
                                        <p:tgtEl>
                                          <p:spTgt spid="12"/>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Scale>
                                      <p:cBhvr>
                                        <p:cTn id="37"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5"/>
                                        </p:tgtEl>
                                        <p:attrNameLst>
                                          <p:attrName>ppt_x</p:attrName>
                                          <p:attrName>ppt_y</p:attrName>
                                        </p:attrNameLst>
                                      </p:cBhvr>
                                    </p:animMotion>
                                    <p:animEffect transition="in" filter="fade">
                                      <p:cBhvr>
                                        <p:cTn id="39" dur="500"/>
                                        <p:tgtEl>
                                          <p:spTgt spid="1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Scale>
                                      <p:cBhvr>
                                        <p:cTn id="43"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8"/>
                                        </p:tgtEl>
                                        <p:attrNameLst>
                                          <p:attrName>ppt_x</p:attrName>
                                          <p:attrName>ppt_y</p:attrName>
                                        </p:attrNameLst>
                                      </p:cBhvr>
                                    </p:animMotion>
                                    <p:animEffect transition="in" filter="fade">
                                      <p:cBhvr>
                                        <p:cTn id="45" dur="500"/>
                                        <p:tgtEl>
                                          <p:spTgt spid="1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4500"/>
                            </p:stCondLst>
                            <p:childTnLst>
                              <p:par>
                                <p:cTn id="57" presetID="26" presetClass="emph" presetSubtype="0" repeatCount="30000" fill="hold" nodeType="afterEffect">
                                  <p:stCondLst>
                                    <p:cond delay="0"/>
                                  </p:stCondLst>
                                  <p:childTnLst>
                                    <p:animEffect transition="out" filter="fade">
                                      <p:cBhvr>
                                        <p:cTn id="58" dur="100" tmFilter="0, 0; .2, .5; .8, .5; 1, 0"/>
                                        <p:tgtEl>
                                          <p:spTgt spid="3"/>
                                        </p:tgtEl>
                                      </p:cBhvr>
                                    </p:animEffect>
                                    <p:animScale>
                                      <p:cBhvr>
                                        <p:cTn id="59" dur="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06949" y="477314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2" name="TextBox 31"/>
          <p:cNvSpPr txBox="1"/>
          <p:nvPr/>
        </p:nvSpPr>
        <p:spPr>
          <a:xfrm>
            <a:off x="3883635" y="477314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3" name="TextBox 32"/>
          <p:cNvSpPr txBox="1"/>
          <p:nvPr/>
        </p:nvSpPr>
        <p:spPr>
          <a:xfrm>
            <a:off x="6542759" y="478376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4" name="TextBox 33"/>
          <p:cNvSpPr txBox="1"/>
          <p:nvPr/>
        </p:nvSpPr>
        <p:spPr>
          <a:xfrm>
            <a:off x="9160108" y="478376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5" name="燕尾形箭头 34"/>
          <p:cNvSpPr/>
          <p:nvPr/>
        </p:nvSpPr>
        <p:spPr>
          <a:xfrm>
            <a:off x="624106" y="3236979"/>
            <a:ext cx="10943791" cy="304800"/>
          </a:xfrm>
          <a:prstGeom prst="notch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p:cNvGrpSpPr/>
          <p:nvPr/>
        </p:nvGrpSpPr>
        <p:grpSpPr>
          <a:xfrm>
            <a:off x="1044761" y="2180862"/>
            <a:ext cx="2262885" cy="2263180"/>
            <a:chOff x="1278794" y="3334906"/>
            <a:chExt cx="914014" cy="914014"/>
          </a:xfrm>
        </p:grpSpPr>
        <p:grpSp>
          <p:nvGrpSpPr>
            <p:cNvPr id="3" name="组合 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 name="TextBox 3"/>
            <p:cNvSpPr txBox="1"/>
            <p:nvPr/>
          </p:nvSpPr>
          <p:spPr>
            <a:xfrm>
              <a:off x="1490337" y="3742514"/>
              <a:ext cx="488975" cy="140873"/>
            </a:xfrm>
            <a:prstGeom prst="rect">
              <a:avLst/>
            </a:prstGeom>
            <a:noFill/>
          </p:spPr>
          <p:txBody>
            <a:bodyPr wrap="none" rtlCol="0">
              <a:spAutoFit/>
            </a:bodyPr>
            <a:lstStyle/>
            <a:p>
              <a:pPr algn="ctr">
                <a:lnSpc>
                  <a:spcPts val="2000"/>
                </a:lnSpc>
              </a:pPr>
              <a:r>
                <a:rPr lang="zh-CN" altLang="en-US" sz="2000" b="1" dirty="0">
                  <a:solidFill>
                    <a:schemeClr val="tx2"/>
                  </a:solidFill>
                  <a:latin typeface="微软雅黑" panose="020B0503020204020204" pitchFamily="34" charset="-122"/>
                  <a:ea typeface="微软雅黑" panose="020B0503020204020204" pitchFamily="34" charset="-122"/>
                </a:rPr>
                <a:t>添加文字</a:t>
              </a:r>
            </a:p>
          </p:txBody>
        </p:sp>
      </p:grpSp>
      <p:grpSp>
        <p:nvGrpSpPr>
          <p:cNvPr id="7" name="组合 6"/>
          <p:cNvGrpSpPr/>
          <p:nvPr/>
        </p:nvGrpSpPr>
        <p:grpSpPr>
          <a:xfrm>
            <a:off x="3661831" y="2185809"/>
            <a:ext cx="2262885" cy="2263180"/>
            <a:chOff x="1278794" y="3334906"/>
            <a:chExt cx="914014" cy="914014"/>
          </a:xfrm>
        </p:grpSpPr>
        <p:grpSp>
          <p:nvGrpSpPr>
            <p:cNvPr id="8" name="组合 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TextBox 8"/>
            <p:cNvSpPr txBox="1"/>
            <p:nvPr/>
          </p:nvSpPr>
          <p:spPr>
            <a:xfrm>
              <a:off x="1490337" y="3740516"/>
              <a:ext cx="488975" cy="140873"/>
            </a:xfrm>
            <a:prstGeom prst="rect">
              <a:avLst/>
            </a:prstGeom>
            <a:noFill/>
          </p:spPr>
          <p:txBody>
            <a:bodyPr wrap="none" rtlCol="0">
              <a:spAutoFit/>
            </a:bodyPr>
            <a:lstStyle/>
            <a:p>
              <a:pPr algn="ctr">
                <a:lnSpc>
                  <a:spcPts val="2000"/>
                </a:lnSpc>
              </a:pPr>
              <a:r>
                <a:rPr lang="zh-CN" altLang="en-US" sz="2000" b="1" dirty="0">
                  <a:solidFill>
                    <a:schemeClr val="accent1"/>
                  </a:solidFill>
                  <a:latin typeface="微软雅黑" panose="020B0503020204020204" pitchFamily="34" charset="-122"/>
                  <a:ea typeface="微软雅黑" panose="020B0503020204020204" pitchFamily="34" charset="-122"/>
                </a:rPr>
                <a:t>添加文字</a:t>
              </a:r>
            </a:p>
          </p:txBody>
        </p:sp>
      </p:grpSp>
      <p:grpSp>
        <p:nvGrpSpPr>
          <p:cNvPr id="12" name="组合 11"/>
          <p:cNvGrpSpPr/>
          <p:nvPr/>
        </p:nvGrpSpPr>
        <p:grpSpPr>
          <a:xfrm>
            <a:off x="6251337" y="2180862"/>
            <a:ext cx="2262885" cy="2263180"/>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4" name="TextBox 13"/>
            <p:cNvSpPr txBox="1"/>
            <p:nvPr/>
          </p:nvSpPr>
          <p:spPr>
            <a:xfrm>
              <a:off x="1490337" y="3742514"/>
              <a:ext cx="488975" cy="140873"/>
            </a:xfrm>
            <a:prstGeom prst="rect">
              <a:avLst/>
            </a:prstGeom>
            <a:noFill/>
          </p:spPr>
          <p:txBody>
            <a:bodyPr wrap="none" rtlCol="0">
              <a:spAutoFit/>
            </a:bodyPr>
            <a:lstStyle/>
            <a:p>
              <a:pPr algn="ctr">
                <a:lnSpc>
                  <a:spcPts val="2000"/>
                </a:lnSpc>
              </a:pPr>
              <a:r>
                <a:rPr lang="zh-CN" altLang="en-US" sz="2000" b="1" dirty="0">
                  <a:solidFill>
                    <a:schemeClr val="accent2"/>
                  </a:solidFill>
                  <a:latin typeface="微软雅黑" panose="020B0503020204020204" pitchFamily="34" charset="-122"/>
                  <a:ea typeface="微软雅黑" panose="020B0503020204020204" pitchFamily="34" charset="-122"/>
                </a:rPr>
                <a:t>添加文字</a:t>
              </a:r>
            </a:p>
          </p:txBody>
        </p:sp>
      </p:grpSp>
      <p:grpSp>
        <p:nvGrpSpPr>
          <p:cNvPr id="17" name="组合 16"/>
          <p:cNvGrpSpPr/>
          <p:nvPr/>
        </p:nvGrpSpPr>
        <p:grpSpPr>
          <a:xfrm>
            <a:off x="8825022" y="2190029"/>
            <a:ext cx="2262885" cy="2263180"/>
            <a:chOff x="1278794" y="3334906"/>
            <a:chExt cx="914014" cy="914014"/>
          </a:xfrm>
        </p:grpSpPr>
        <p:grpSp>
          <p:nvGrpSpPr>
            <p:cNvPr id="18" name="组合 1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21" name="椭圆 2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9" name="TextBox 18"/>
            <p:cNvSpPr txBox="1"/>
            <p:nvPr/>
          </p:nvSpPr>
          <p:spPr>
            <a:xfrm>
              <a:off x="1490337" y="3738812"/>
              <a:ext cx="488975" cy="140873"/>
            </a:xfrm>
            <a:prstGeom prst="rect">
              <a:avLst/>
            </a:prstGeom>
            <a:noFill/>
          </p:spPr>
          <p:txBody>
            <a:bodyPr wrap="none" rtlCol="0">
              <a:spAutoFit/>
            </a:bodyPr>
            <a:lstStyle/>
            <a:p>
              <a:pPr algn="ctr">
                <a:lnSpc>
                  <a:spcPts val="2000"/>
                </a:lnSpc>
              </a:pPr>
              <a:r>
                <a:rPr lang="zh-CN" altLang="en-US" sz="2000" b="1" dirty="0">
                  <a:solidFill>
                    <a:schemeClr val="accent3"/>
                  </a:solidFill>
                  <a:latin typeface="微软雅黑" panose="020B0503020204020204" pitchFamily="34" charset="-122"/>
                  <a:ea typeface="微软雅黑" panose="020B0503020204020204" pitchFamily="34" charset="-122"/>
                </a:rPr>
                <a:t>添加文字</a:t>
              </a:r>
            </a:p>
          </p:txBody>
        </p:sp>
      </p:grpSp>
      <p:sp>
        <p:nvSpPr>
          <p:cNvPr id="22" name="椭圆 21"/>
          <p:cNvSpPr/>
          <p:nvPr/>
        </p:nvSpPr>
        <p:spPr>
          <a:xfrm>
            <a:off x="1099688" y="1988841"/>
            <a:ext cx="860373" cy="860485"/>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3" name="椭圆 22"/>
          <p:cNvSpPr/>
          <p:nvPr/>
        </p:nvSpPr>
        <p:spPr>
          <a:xfrm>
            <a:off x="3711219" y="1988841"/>
            <a:ext cx="860373" cy="860485"/>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4" name="椭圆 23"/>
          <p:cNvSpPr/>
          <p:nvPr/>
        </p:nvSpPr>
        <p:spPr>
          <a:xfrm>
            <a:off x="6347334" y="1997568"/>
            <a:ext cx="860373" cy="860485"/>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5" name="椭圆 24"/>
          <p:cNvSpPr/>
          <p:nvPr/>
        </p:nvSpPr>
        <p:spPr>
          <a:xfrm>
            <a:off x="8942402" y="1997568"/>
            <a:ext cx="860373" cy="860485"/>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6" name="Freeform 34"/>
          <p:cNvSpPr>
            <a:spLocks noEditPoints="1"/>
          </p:cNvSpPr>
          <p:nvPr/>
        </p:nvSpPr>
        <p:spPr bwMode="auto">
          <a:xfrm>
            <a:off x="1335061" y="2190029"/>
            <a:ext cx="445618" cy="457405"/>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7" name="Freeform 26"/>
          <p:cNvSpPr>
            <a:spLocks noEditPoints="1"/>
          </p:cNvSpPr>
          <p:nvPr/>
        </p:nvSpPr>
        <p:spPr bwMode="auto">
          <a:xfrm>
            <a:off x="3937572" y="2217695"/>
            <a:ext cx="407664" cy="40277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8" name="Freeform 35"/>
          <p:cNvSpPr>
            <a:spLocks noEditPoints="1"/>
          </p:cNvSpPr>
          <p:nvPr/>
        </p:nvSpPr>
        <p:spPr bwMode="auto">
          <a:xfrm>
            <a:off x="9193976" y="2239423"/>
            <a:ext cx="392036" cy="424052"/>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9" name="Freeform 20"/>
          <p:cNvSpPr>
            <a:spLocks noEditPoints="1"/>
          </p:cNvSpPr>
          <p:nvPr/>
        </p:nvSpPr>
        <p:spPr bwMode="auto">
          <a:xfrm>
            <a:off x="6599932" y="2180863"/>
            <a:ext cx="383502" cy="482613"/>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31" name="标题 3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44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44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14:bounceEnd="44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4000">
                                          <p:cBhvr additive="base">
                                            <p:cTn id="24" dur="500" fill="hold"/>
                                            <p:tgtEl>
                                              <p:spTgt spid="2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14:bounceEnd="44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14:bounceEnd="44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14:bounceEnd="44000">
                                          <p:cBhvr additive="base">
                                            <p:cTn id="36"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92092" y="2087738"/>
            <a:ext cx="2682175" cy="2682524"/>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椭圆 4"/>
          <p:cNvSpPr/>
          <p:nvPr/>
        </p:nvSpPr>
        <p:spPr>
          <a:xfrm>
            <a:off x="1636540" y="4597085"/>
            <a:ext cx="366322" cy="36636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椭圆 5"/>
          <p:cNvSpPr/>
          <p:nvPr/>
        </p:nvSpPr>
        <p:spPr>
          <a:xfrm>
            <a:off x="2140156" y="4762287"/>
            <a:ext cx="183161" cy="183185"/>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 name="椭圆 6"/>
          <p:cNvSpPr/>
          <p:nvPr/>
        </p:nvSpPr>
        <p:spPr>
          <a:xfrm>
            <a:off x="2371728" y="4502793"/>
            <a:ext cx="366322" cy="36636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椭圆 7"/>
          <p:cNvSpPr/>
          <p:nvPr/>
        </p:nvSpPr>
        <p:spPr>
          <a:xfrm>
            <a:off x="3215301" y="4664938"/>
            <a:ext cx="183161" cy="183185"/>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9" name="椭圆 8"/>
          <p:cNvSpPr/>
          <p:nvPr/>
        </p:nvSpPr>
        <p:spPr>
          <a:xfrm>
            <a:off x="1270219" y="4345346"/>
            <a:ext cx="366322" cy="36636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0" name="椭圆 9"/>
          <p:cNvSpPr/>
          <p:nvPr/>
        </p:nvSpPr>
        <p:spPr>
          <a:xfrm>
            <a:off x="1660501" y="4403069"/>
            <a:ext cx="183161" cy="183185"/>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椭圆 10"/>
          <p:cNvSpPr/>
          <p:nvPr/>
        </p:nvSpPr>
        <p:spPr>
          <a:xfrm>
            <a:off x="3709526" y="4578306"/>
            <a:ext cx="366322" cy="36636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 name="TextBox 11"/>
          <p:cNvSpPr txBox="1"/>
          <p:nvPr/>
        </p:nvSpPr>
        <p:spPr>
          <a:xfrm>
            <a:off x="6193112" y="1895438"/>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14" name="直接连接符 13"/>
          <p:cNvCxnSpPr/>
          <p:nvPr/>
        </p:nvCxnSpPr>
        <p:spPr>
          <a:xfrm>
            <a:off x="4851622" y="2117720"/>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93112" y="2570130"/>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17" name="直接连接符 16"/>
          <p:cNvCxnSpPr/>
          <p:nvPr/>
        </p:nvCxnSpPr>
        <p:spPr>
          <a:xfrm>
            <a:off x="4851622" y="2792412"/>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93112" y="3242204"/>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0" name="直接连接符 19"/>
          <p:cNvCxnSpPr/>
          <p:nvPr/>
        </p:nvCxnSpPr>
        <p:spPr>
          <a:xfrm>
            <a:off x="4851622" y="3464487"/>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93112" y="3914279"/>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3" name="直接连接符 22"/>
          <p:cNvCxnSpPr/>
          <p:nvPr/>
        </p:nvCxnSpPr>
        <p:spPr>
          <a:xfrm>
            <a:off x="4851622" y="4136561"/>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93112" y="4586354"/>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6" name="直接连接符 25"/>
          <p:cNvCxnSpPr/>
          <p:nvPr/>
        </p:nvCxnSpPr>
        <p:spPr>
          <a:xfrm>
            <a:off x="4851622" y="4808636"/>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112" y="5258428"/>
            <a:ext cx="46079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9" name="直接连接符 28"/>
          <p:cNvCxnSpPr/>
          <p:nvPr/>
        </p:nvCxnSpPr>
        <p:spPr>
          <a:xfrm>
            <a:off x="4851622" y="5480711"/>
            <a:ext cx="1055980"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4569553" y="1934535"/>
            <a:ext cx="366322" cy="366369"/>
          </a:xfrm>
          <a:prstGeom prst="ellipse">
            <a:avLst/>
          </a:prstGeom>
          <a:solidFill>
            <a:schemeClr val="tx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1</a:t>
            </a:r>
            <a:endParaRPr lang="zh-CN" altLang="en-US" dirty="0"/>
          </a:p>
        </p:txBody>
      </p:sp>
      <p:sp>
        <p:nvSpPr>
          <p:cNvPr id="31" name="椭圆 30"/>
          <p:cNvSpPr/>
          <p:nvPr/>
        </p:nvSpPr>
        <p:spPr>
          <a:xfrm>
            <a:off x="4197307" y="4096781"/>
            <a:ext cx="222936" cy="222965"/>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2" name="椭圆 31"/>
          <p:cNvSpPr/>
          <p:nvPr/>
        </p:nvSpPr>
        <p:spPr>
          <a:xfrm>
            <a:off x="3924145" y="4253753"/>
            <a:ext cx="183161" cy="183185"/>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5" name="椭圆 34"/>
          <p:cNvSpPr/>
          <p:nvPr/>
        </p:nvSpPr>
        <p:spPr>
          <a:xfrm>
            <a:off x="4568092" y="2603986"/>
            <a:ext cx="366322"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2</a:t>
            </a:r>
            <a:endParaRPr lang="zh-CN" altLang="en-US" dirty="0"/>
          </a:p>
        </p:txBody>
      </p:sp>
      <p:sp>
        <p:nvSpPr>
          <p:cNvPr id="36" name="椭圆 35"/>
          <p:cNvSpPr/>
          <p:nvPr/>
        </p:nvSpPr>
        <p:spPr>
          <a:xfrm>
            <a:off x="4567840" y="3283926"/>
            <a:ext cx="366322"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3</a:t>
            </a:r>
            <a:endParaRPr lang="zh-CN" altLang="en-US" dirty="0"/>
          </a:p>
        </p:txBody>
      </p:sp>
      <p:sp>
        <p:nvSpPr>
          <p:cNvPr id="37" name="椭圆 36"/>
          <p:cNvSpPr/>
          <p:nvPr/>
        </p:nvSpPr>
        <p:spPr>
          <a:xfrm>
            <a:off x="4566379" y="3953377"/>
            <a:ext cx="366322" cy="366369"/>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4</a:t>
            </a:r>
            <a:endParaRPr lang="zh-CN" altLang="en-US" dirty="0"/>
          </a:p>
        </p:txBody>
      </p:sp>
      <p:sp>
        <p:nvSpPr>
          <p:cNvPr id="38" name="椭圆 37"/>
          <p:cNvSpPr/>
          <p:nvPr/>
        </p:nvSpPr>
        <p:spPr>
          <a:xfrm>
            <a:off x="4569613" y="4623054"/>
            <a:ext cx="366322" cy="366369"/>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5</a:t>
            </a:r>
            <a:endParaRPr lang="zh-CN" altLang="en-US" dirty="0"/>
          </a:p>
        </p:txBody>
      </p:sp>
      <p:sp>
        <p:nvSpPr>
          <p:cNvPr id="39" name="椭圆 38"/>
          <p:cNvSpPr/>
          <p:nvPr/>
        </p:nvSpPr>
        <p:spPr>
          <a:xfrm>
            <a:off x="4568152" y="5292505"/>
            <a:ext cx="366322" cy="366369"/>
          </a:xfrm>
          <a:prstGeom prst="ellipse">
            <a:avLst/>
          </a:prstGeom>
          <a:solidFill>
            <a:schemeClr val="accent5"/>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6</a:t>
            </a:r>
            <a:endParaRPr lang="zh-CN" altLang="en-US" dirty="0"/>
          </a:p>
        </p:txBody>
      </p:sp>
      <p:sp>
        <p:nvSpPr>
          <p:cNvPr id="42" name="TextBox 41"/>
          <p:cNvSpPr txBox="1"/>
          <p:nvPr/>
        </p:nvSpPr>
        <p:spPr>
          <a:xfrm>
            <a:off x="1775520" y="3356992"/>
            <a:ext cx="1867502" cy="256480"/>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ts val="2000"/>
              </a:lnSpc>
            </a:pPr>
            <a:r>
              <a:rPr lang="zh-CN" altLang="en-US" sz="2800" b="1" dirty="0"/>
              <a:t>添加文字</a:t>
            </a:r>
          </a:p>
        </p:txBody>
      </p:sp>
      <p:sp>
        <p:nvSpPr>
          <p:cNvPr id="13" name="标题 1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fltVal val="0"/>
                                          </p:val>
                                        </p:tav>
                                        <p:tav tm="100000">
                                          <p:val>
                                            <p:strVal val="#ppt_h"/>
                                          </p:val>
                                        </p:tav>
                                      </p:tavLst>
                                    </p:anim>
                                    <p:animEffect transition="in" filter="fade">
                                      <p:cBhvr>
                                        <p:cTn id="50" dur="500"/>
                                        <p:tgtEl>
                                          <p:spTgt spid="42"/>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grpId="0" nodeType="withEffect">
                                  <p:stCondLst>
                                    <p:cond delay="10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par>
                                <p:cTn id="72" presetID="53" presetClass="entr" presetSubtype="16" fill="hold" grpId="0" nodeType="withEffect">
                                  <p:stCondLst>
                                    <p:cond delay="40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Effect transition="in" filter="fade">
                                      <p:cBhvr>
                                        <p:cTn id="81" dur="500"/>
                                        <p:tgtEl>
                                          <p:spTgt spid="37"/>
                                        </p:tgtEl>
                                      </p:cBhvr>
                                    </p:animEffect>
                                  </p:childTnLst>
                                </p:cTn>
                              </p:par>
                              <p:par>
                                <p:cTn id="82" presetID="53" presetClass="entr" presetSubtype="16" fill="hold" grpId="0" nodeType="withEffect">
                                  <p:stCondLst>
                                    <p:cond delay="60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Effect transition="in" filter="fade">
                                      <p:cBhvr>
                                        <p:cTn id="86" dur="500"/>
                                        <p:tgtEl>
                                          <p:spTgt spid="38"/>
                                        </p:tgtEl>
                                      </p:cBhvr>
                                    </p:animEffect>
                                  </p:childTnLst>
                                </p:cTn>
                              </p:par>
                              <p:par>
                                <p:cTn id="87" presetID="53" presetClass="entr" presetSubtype="16" fill="hold" grpId="0" nodeType="withEffect">
                                  <p:stCondLst>
                                    <p:cond delay="700"/>
                                  </p:stCondLst>
                                  <p:childTnLst>
                                    <p:set>
                                      <p:cBhvr>
                                        <p:cTn id="88" dur="1" fill="hold">
                                          <p:stCondLst>
                                            <p:cond delay="0"/>
                                          </p:stCondLst>
                                        </p:cTn>
                                        <p:tgtEl>
                                          <p:spTgt spid="39"/>
                                        </p:tgtEl>
                                        <p:attrNameLst>
                                          <p:attrName>style.visibility</p:attrName>
                                        </p:attrNameLst>
                                      </p:cBhvr>
                                      <p:to>
                                        <p:strVal val="visible"/>
                                      </p:to>
                                    </p:set>
                                    <p:anim calcmode="lin" valueType="num">
                                      <p:cBhvr>
                                        <p:cTn id="89" dur="500" fill="hold"/>
                                        <p:tgtEl>
                                          <p:spTgt spid="39"/>
                                        </p:tgtEl>
                                        <p:attrNameLst>
                                          <p:attrName>ppt_w</p:attrName>
                                        </p:attrNameLst>
                                      </p:cBhvr>
                                      <p:tavLst>
                                        <p:tav tm="0">
                                          <p:val>
                                            <p:fltVal val="0"/>
                                          </p:val>
                                        </p:tav>
                                        <p:tav tm="100000">
                                          <p:val>
                                            <p:strVal val="#ppt_w"/>
                                          </p:val>
                                        </p:tav>
                                      </p:tavLst>
                                    </p:anim>
                                    <p:anim calcmode="lin" valueType="num">
                                      <p:cBhvr>
                                        <p:cTn id="90" dur="500" fill="hold"/>
                                        <p:tgtEl>
                                          <p:spTgt spid="39"/>
                                        </p:tgtEl>
                                        <p:attrNameLst>
                                          <p:attrName>ppt_h</p:attrName>
                                        </p:attrNameLst>
                                      </p:cBhvr>
                                      <p:tavLst>
                                        <p:tav tm="0">
                                          <p:val>
                                            <p:fltVal val="0"/>
                                          </p:val>
                                        </p:tav>
                                        <p:tav tm="100000">
                                          <p:val>
                                            <p:strVal val="#ppt_h"/>
                                          </p:val>
                                        </p:tav>
                                      </p:tavLst>
                                    </p:anim>
                                    <p:animEffect transition="in" filter="fade">
                                      <p:cBhvr>
                                        <p:cTn id="91" dur="500"/>
                                        <p:tgtEl>
                                          <p:spTgt spid="39"/>
                                        </p:tgtEl>
                                      </p:cBhvr>
                                    </p:animEffect>
                                  </p:childTnLst>
                                </p:cTn>
                              </p:par>
                              <p:par>
                                <p:cTn id="92" presetID="22" presetClass="entr" presetSubtype="8" fill="hold" nodeType="withEffect">
                                  <p:stCondLst>
                                    <p:cond delay="80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par>
                                <p:cTn id="95" presetID="22" presetClass="entr" presetSubtype="8" fill="hold" nodeType="withEffect">
                                  <p:stCondLst>
                                    <p:cond delay="90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
                                        <p:tgtEl>
                                          <p:spTgt spid="17"/>
                                        </p:tgtEl>
                                      </p:cBhvr>
                                    </p:animEffect>
                                  </p:childTnLst>
                                </p:cTn>
                              </p:par>
                              <p:par>
                                <p:cTn id="98" presetID="22" presetClass="entr" presetSubtype="8" fill="hold" nodeType="withEffect">
                                  <p:stCondLst>
                                    <p:cond delay="100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par>
                                <p:cTn id="101" presetID="22" presetClass="entr" presetSubtype="8" fill="hold" nodeType="withEffect">
                                  <p:stCondLst>
                                    <p:cond delay="110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par>
                                <p:cTn id="104" presetID="22" presetClass="entr" presetSubtype="8" fill="hold" nodeType="withEffect">
                                  <p:stCondLst>
                                    <p:cond delay="1200"/>
                                  </p:stCondLst>
                                  <p:childTnLst>
                                    <p:set>
                                      <p:cBhvr>
                                        <p:cTn id="105" dur="1" fill="hold">
                                          <p:stCondLst>
                                            <p:cond delay="0"/>
                                          </p:stCondLst>
                                        </p:cTn>
                                        <p:tgtEl>
                                          <p:spTgt spid="26"/>
                                        </p:tgtEl>
                                        <p:attrNameLst>
                                          <p:attrName>style.visibility</p:attrName>
                                        </p:attrNameLst>
                                      </p:cBhvr>
                                      <p:to>
                                        <p:strVal val="visible"/>
                                      </p:to>
                                    </p:set>
                                    <p:animEffect transition="in" filter="wipe(left)">
                                      <p:cBhvr>
                                        <p:cTn id="106" dur="500"/>
                                        <p:tgtEl>
                                          <p:spTgt spid="26"/>
                                        </p:tgtEl>
                                      </p:cBhvr>
                                    </p:animEffect>
                                  </p:childTnLst>
                                </p:cTn>
                              </p:par>
                              <p:par>
                                <p:cTn id="107" presetID="22" presetClass="entr" presetSubtype="8" fill="hold" nodeType="withEffect">
                                  <p:stCondLst>
                                    <p:cond delay="1300"/>
                                  </p:stCondLst>
                                  <p:childTnLst>
                                    <p:set>
                                      <p:cBhvr>
                                        <p:cTn id="108" dur="1" fill="hold">
                                          <p:stCondLst>
                                            <p:cond delay="0"/>
                                          </p:stCondLst>
                                        </p:cTn>
                                        <p:tgtEl>
                                          <p:spTgt spid="29"/>
                                        </p:tgtEl>
                                        <p:attrNameLst>
                                          <p:attrName>style.visibility</p:attrName>
                                        </p:attrNameLst>
                                      </p:cBhvr>
                                      <p:to>
                                        <p:strVal val="visible"/>
                                      </p:to>
                                    </p:set>
                                    <p:animEffect transition="in" filter="wipe(left)">
                                      <p:cBhvr>
                                        <p:cTn id="109" dur="500"/>
                                        <p:tgtEl>
                                          <p:spTgt spid="29"/>
                                        </p:tgtEl>
                                      </p:cBhvr>
                                    </p:animEffect>
                                  </p:childTnLst>
                                </p:cTn>
                              </p:par>
                              <p:par>
                                <p:cTn id="110" presetID="22" presetClass="entr" presetSubtype="8" fill="hold" grpId="0" nodeType="withEffect">
                                  <p:stCondLst>
                                    <p:cond delay="1400"/>
                                  </p:stCondLst>
                                  <p:childTnLst>
                                    <p:set>
                                      <p:cBhvr>
                                        <p:cTn id="111" dur="1" fill="hold">
                                          <p:stCondLst>
                                            <p:cond delay="0"/>
                                          </p:stCondLst>
                                        </p:cTn>
                                        <p:tgtEl>
                                          <p:spTgt spid="12"/>
                                        </p:tgtEl>
                                        <p:attrNameLst>
                                          <p:attrName>style.visibility</p:attrName>
                                        </p:attrNameLst>
                                      </p:cBhvr>
                                      <p:to>
                                        <p:strVal val="visible"/>
                                      </p:to>
                                    </p:set>
                                    <p:animEffect transition="in" filter="wipe(left)">
                                      <p:cBhvr>
                                        <p:cTn id="112" dur="500"/>
                                        <p:tgtEl>
                                          <p:spTgt spid="12"/>
                                        </p:tgtEl>
                                      </p:cBhvr>
                                    </p:animEffect>
                                  </p:childTnLst>
                                </p:cTn>
                              </p:par>
                              <p:par>
                                <p:cTn id="113" presetID="22" presetClass="entr" presetSubtype="8" fill="hold" grpId="0" nodeType="withEffect">
                                  <p:stCondLst>
                                    <p:cond delay="1500"/>
                                  </p:stCondLst>
                                  <p:childTnLst>
                                    <p:set>
                                      <p:cBhvr>
                                        <p:cTn id="114" dur="1" fill="hold">
                                          <p:stCondLst>
                                            <p:cond delay="0"/>
                                          </p:stCondLst>
                                        </p:cTn>
                                        <p:tgtEl>
                                          <p:spTgt spid="15"/>
                                        </p:tgtEl>
                                        <p:attrNameLst>
                                          <p:attrName>style.visibility</p:attrName>
                                        </p:attrNameLst>
                                      </p:cBhvr>
                                      <p:to>
                                        <p:strVal val="visible"/>
                                      </p:to>
                                    </p:set>
                                    <p:animEffect transition="in" filter="wipe(left)">
                                      <p:cBhvr>
                                        <p:cTn id="115" dur="500"/>
                                        <p:tgtEl>
                                          <p:spTgt spid="15"/>
                                        </p:tgtEl>
                                      </p:cBhvr>
                                    </p:animEffect>
                                  </p:childTnLst>
                                </p:cTn>
                              </p:par>
                              <p:par>
                                <p:cTn id="116" presetID="22" presetClass="entr" presetSubtype="8" fill="hold" grpId="0" nodeType="withEffect">
                                  <p:stCondLst>
                                    <p:cond delay="160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500"/>
                                        <p:tgtEl>
                                          <p:spTgt spid="18"/>
                                        </p:tgtEl>
                                      </p:cBhvr>
                                    </p:animEffect>
                                  </p:childTnLst>
                                </p:cTn>
                              </p:par>
                              <p:par>
                                <p:cTn id="119" presetID="22" presetClass="entr" presetSubtype="8" fill="hold" grpId="0" nodeType="withEffect">
                                  <p:stCondLst>
                                    <p:cond delay="1700"/>
                                  </p:stCondLst>
                                  <p:childTnLst>
                                    <p:set>
                                      <p:cBhvr>
                                        <p:cTn id="120" dur="1" fill="hold">
                                          <p:stCondLst>
                                            <p:cond delay="0"/>
                                          </p:stCondLst>
                                        </p:cTn>
                                        <p:tgtEl>
                                          <p:spTgt spid="21"/>
                                        </p:tgtEl>
                                        <p:attrNameLst>
                                          <p:attrName>style.visibility</p:attrName>
                                        </p:attrNameLst>
                                      </p:cBhvr>
                                      <p:to>
                                        <p:strVal val="visible"/>
                                      </p:to>
                                    </p:set>
                                    <p:animEffect transition="in" filter="wipe(left)">
                                      <p:cBhvr>
                                        <p:cTn id="121" dur="500"/>
                                        <p:tgtEl>
                                          <p:spTgt spid="21"/>
                                        </p:tgtEl>
                                      </p:cBhvr>
                                    </p:animEffect>
                                  </p:childTnLst>
                                </p:cTn>
                              </p:par>
                              <p:par>
                                <p:cTn id="122" presetID="22" presetClass="entr" presetSubtype="8" fill="hold" grpId="0" nodeType="withEffect">
                                  <p:stCondLst>
                                    <p:cond delay="1800"/>
                                  </p:stCondLst>
                                  <p:childTnLst>
                                    <p:set>
                                      <p:cBhvr>
                                        <p:cTn id="123" dur="1" fill="hold">
                                          <p:stCondLst>
                                            <p:cond delay="0"/>
                                          </p:stCondLst>
                                        </p:cTn>
                                        <p:tgtEl>
                                          <p:spTgt spid="24"/>
                                        </p:tgtEl>
                                        <p:attrNameLst>
                                          <p:attrName>style.visibility</p:attrName>
                                        </p:attrNameLst>
                                      </p:cBhvr>
                                      <p:to>
                                        <p:strVal val="visible"/>
                                      </p:to>
                                    </p:set>
                                    <p:animEffect transition="in" filter="wipe(left)">
                                      <p:cBhvr>
                                        <p:cTn id="124" dur="500"/>
                                        <p:tgtEl>
                                          <p:spTgt spid="24"/>
                                        </p:tgtEl>
                                      </p:cBhvr>
                                    </p:animEffect>
                                  </p:childTnLst>
                                </p:cTn>
                              </p:par>
                              <p:par>
                                <p:cTn id="125" presetID="22" presetClass="entr" presetSubtype="8" fill="hold" grpId="0" nodeType="withEffect">
                                  <p:stCondLst>
                                    <p:cond delay="190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5" grpId="0"/>
      <p:bldP spid="18" grpId="0"/>
      <p:bldP spid="21" grpId="0"/>
      <p:bldP spid="24" grpId="0"/>
      <p:bldP spid="27" grpId="0"/>
      <p:bldP spid="30" grpId="0" animBg="1"/>
      <p:bldP spid="31" grpId="0" animBg="1"/>
      <p:bldP spid="32" grpId="0" animBg="1"/>
      <p:bldP spid="35" grpId="0" animBg="1"/>
      <p:bldP spid="36" grpId="0" animBg="1"/>
      <p:bldP spid="37" grpId="0" animBg="1"/>
      <p:bldP spid="38" grpId="0" animBg="1"/>
      <p:bldP spid="39"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234921" y="2279660"/>
            <a:ext cx="8504288" cy="958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7200" b="1" dirty="0" smtClean="0">
                <a:solidFill>
                  <a:schemeClr val="bg1"/>
                </a:solidFill>
                <a:effectLst>
                  <a:outerShdw blurRad="38100" dist="38100" dir="2700000" algn="tl">
                    <a:srgbClr val="000000">
                      <a:alpha val="43137"/>
                    </a:srgbClr>
                  </a:outerShdw>
                </a:effectLst>
                <a:latin typeface="+mn-ea"/>
                <a:ea typeface="+mn-ea"/>
              </a:rPr>
              <a:t>感谢您的观看</a:t>
            </a:r>
            <a:endParaRPr lang="zh-CN" altLang="en-US" sz="7200" b="1" dirty="0">
              <a:solidFill>
                <a:schemeClr val="bg1"/>
              </a:solidFill>
              <a:effectLst>
                <a:outerShdw blurRad="38100" dist="38100" dir="2700000" algn="tl">
                  <a:srgbClr val="000000">
                    <a:alpha val="43137"/>
                  </a:srgbClr>
                </a:outerShdw>
              </a:effectLst>
              <a:latin typeface="+mn-ea"/>
              <a:ea typeface="+mn-ea"/>
            </a:endParaRPr>
          </a:p>
        </p:txBody>
      </p:sp>
      <p:sp>
        <p:nvSpPr>
          <p:cNvPr id="3" name="Rectangle 4"/>
          <p:cNvSpPr txBox="1">
            <a:spLocks noChangeArrowheads="1"/>
          </p:cNvSpPr>
          <p:nvPr/>
        </p:nvSpPr>
        <p:spPr bwMode="auto">
          <a:xfrm>
            <a:off x="6016154" y="1741671"/>
            <a:ext cx="5723055" cy="5038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400" b="0" dirty="0" smtClean="0">
                <a:latin typeface="+mn-ea"/>
                <a:ea typeface="+mn-ea"/>
              </a:rPr>
              <a:t>添加您的公司名称</a:t>
            </a:r>
            <a:endParaRPr lang="zh-CN" altLang="zh-CN" sz="2400" b="0" dirty="0">
              <a:latin typeface="+mn-ea"/>
              <a:ea typeface="+mn-ea"/>
            </a:endParaRPr>
          </a:p>
        </p:txBody>
      </p:sp>
      <p:sp>
        <p:nvSpPr>
          <p:cNvPr id="4" name="TextBox 7"/>
          <p:cNvSpPr>
            <a:spLocks noChangeArrowheads="1"/>
          </p:cNvSpPr>
          <p:nvPr/>
        </p:nvSpPr>
        <p:spPr bwMode="auto">
          <a:xfrm>
            <a:off x="4438781" y="3373379"/>
            <a:ext cx="7300428" cy="205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a:defRPr/>
            </a:pPr>
            <a:r>
              <a:rPr lang="en-US" altLang="zh-CN"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NO PRACTICAL COMPLETE FRAMEWORK FOR DYNAMIC PPT TEMPLATE</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p:cNvGrpSpPr/>
          <p:nvPr/>
        </p:nvGrpSpPr>
        <p:grpSpPr>
          <a:xfrm>
            <a:off x="8900541" y="5851309"/>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ysClr val="window" lastClr="FFFFFF">
                <a:lumMod val="85000"/>
              </a:sysClr>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565">
                <a:defRPr/>
              </a:pPr>
              <a:endParaRPr lang="zh-CN" altLang="en-US" sz="2400" kern="0">
                <a:solidFill>
                  <a:sysClr val="window" lastClr="FFFFFF"/>
                </a:solidFill>
                <a:latin typeface="Agency FB" panose="020B0503020202020204"/>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lstStyle/>
            <a:p>
              <a:pPr defTabSz="1218565"/>
              <a:endParaRPr lang="zh-CN" altLang="en-US" sz="2400"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汇报者：</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85095" y="1297024"/>
              <a:ext cx="738336" cy="217600"/>
            </a:xfrm>
            <a:prstGeom prst="rect">
              <a:avLst/>
            </a:prstGeom>
            <a:noFill/>
          </p:spPr>
          <p:txBody>
            <a:bodyPr wrap="none" lIns="91412" tIns="45706" rIns="91412" bIns="45706" rtlCol="0">
              <a:spAutoFit/>
            </a:bodyPr>
            <a:lstStyle/>
            <a:p>
              <a:pPr algn="l"/>
              <a:r>
                <a:rPr lang="zh-CN" altLang="en-US" sz="1600" smtClean="0">
                  <a:solidFill>
                    <a:schemeClr val="tx1">
                      <a:lumMod val="65000"/>
                      <a:lumOff val="35000"/>
                    </a:schemeClr>
                  </a:solidFill>
                  <a:latin typeface="微软雅黑" panose="020B0503020204020204" pitchFamily="34" charset="-122"/>
                  <a:ea typeface="微软雅黑" panose="020B0503020204020204" pitchFamily="34" charset="-122"/>
                </a:rPr>
                <a:t>亮亮图文</a:t>
              </a:r>
              <a:endPar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par>
                                <p:cTn id="15" presetID="22" presetClass="entr" presetSubtype="8" fill="hold" grpId="0" nodeType="withEffect">
                                  <p:stCondLst>
                                    <p:cond delay="7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8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 fill="hold"/>
                                        <p:tgtEl>
                                          <p:spTgt spid="5"/>
                                        </p:tgtEl>
                                        <p:attrNameLst>
                                          <p:attrName>ppt_w</p:attrName>
                                        </p:attrNameLst>
                                      </p:cBhvr>
                                      <p:tavLst>
                                        <p:tav tm="0">
                                          <p:val>
                                            <p:fltVal val="0"/>
                                          </p:val>
                                        </p:tav>
                                        <p:tav tm="100000">
                                          <p:val>
                                            <p:strVal val="#ppt_w"/>
                                          </p:val>
                                        </p:tav>
                                      </p:tavLst>
                                    </p:anim>
                                    <p:anim calcmode="lin" valueType="num">
                                      <p:cBhvr>
                                        <p:cTn id="22" dur="100" fill="hold"/>
                                        <p:tgtEl>
                                          <p:spTgt spid="5"/>
                                        </p:tgtEl>
                                        <p:attrNameLst>
                                          <p:attrName>ppt_h</p:attrName>
                                        </p:attrNameLst>
                                      </p:cBhvr>
                                      <p:tavLst>
                                        <p:tav tm="0">
                                          <p:val>
                                            <p:fltVal val="0"/>
                                          </p:val>
                                        </p:tav>
                                        <p:tav tm="100000">
                                          <p:val>
                                            <p:strVal val="#ppt_h"/>
                                          </p:val>
                                        </p:tav>
                                      </p:tavLst>
                                    </p:anim>
                                    <p:animEffect transition="in" filter="fade">
                                      <p:cBhvr>
                                        <p:cTn id="23" dur="100"/>
                                        <p:tgtEl>
                                          <p:spTgt spid="5"/>
                                        </p:tgtEl>
                                      </p:cBhvr>
                                    </p:animEffect>
                                  </p:childTnLst>
                                </p:cTn>
                              </p:par>
                              <p:par>
                                <p:cTn id="24" presetID="6" presetClass="emph" presetSubtype="0" fill="hold" nodeType="withEffect">
                                  <p:stCondLst>
                                    <p:cond delay="100"/>
                                  </p:stCondLst>
                                  <p:childTnLst>
                                    <p:animScale>
                                      <p:cBhvr>
                                        <p:cTn id="25" dur="100" fill="hold"/>
                                        <p:tgtEl>
                                          <p:spTgt spid="5"/>
                                        </p:tgtEl>
                                      </p:cBhvr>
                                      <p:by x="110000" y="110000"/>
                                    </p:animScale>
                                  </p:childTnLst>
                                </p:cTn>
                              </p:par>
                              <p:par>
                                <p:cTn id="26" presetID="6" presetClass="emph" presetSubtype="0" fill="hold" nodeType="withEffect">
                                  <p:stCondLst>
                                    <p:cond delay="200"/>
                                  </p:stCondLst>
                                  <p:childTnLst>
                                    <p:animScale>
                                      <p:cBhvr>
                                        <p:cTn id="27" dur="200" fill="hold"/>
                                        <p:tgtEl>
                                          <p:spTgt spid="5"/>
                                        </p:tgtEl>
                                      </p:cBhvr>
                                      <p:by x="90000" y="90000"/>
                                    </p:animScale>
                                  </p:childTnLst>
                                </p:cTn>
                              </p:par>
                              <p:par>
                                <p:cTn id="28" presetID="6" presetClass="emph" presetSubtype="0" fill="hold" nodeType="withEffect">
                                  <p:stCondLst>
                                    <p:cond delay="400"/>
                                  </p:stCondLst>
                                  <p:childTnLst>
                                    <p:animScale>
                                      <p:cBhvr>
                                        <p:cTn id="29" dur="100" fill="hold"/>
                                        <p:tgtEl>
                                          <p:spTgt spid="5"/>
                                        </p:tgtEl>
                                      </p:cBhvr>
                                      <p:by x="105000" y="105000"/>
                                    </p:animScale>
                                  </p:childTnLst>
                                </p:cTn>
                              </p:par>
                              <p:par>
                                <p:cTn id="30" presetID="6" presetClass="emph" presetSubtype="0" fill="hold" nodeType="withEffect">
                                  <p:stCondLst>
                                    <p:cond delay="500"/>
                                  </p:stCondLst>
                                  <p:childTnLst>
                                    <p:animScale>
                                      <p:cBhvr>
                                        <p:cTn id="31"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15414" y="1881841"/>
            <a:ext cx="4783461" cy="4570863"/>
            <a:chOff x="611560" y="1366732"/>
            <a:chExt cx="3587596" cy="3428146"/>
          </a:xfrm>
        </p:grpSpPr>
        <p:pic>
          <p:nvPicPr>
            <p:cNvPr id="41" name="图片 40"/>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611560" y="1366732"/>
              <a:ext cx="3587596" cy="3428146"/>
            </a:xfrm>
            <a:prstGeom prst="rect">
              <a:avLst/>
            </a:prstGeom>
          </p:spPr>
        </p:pic>
        <p:sp>
          <p:nvSpPr>
            <p:cNvPr id="37" name="MH_Picture_3"/>
            <p:cNvSpPr/>
            <p:nvPr>
              <p:custDataLst>
                <p:tags r:id="rId14"/>
              </p:custDataLst>
            </p:nvPr>
          </p:nvSpPr>
          <p:spPr>
            <a:xfrm>
              <a:off x="746051" y="1496013"/>
              <a:ext cx="3204000" cy="1946273"/>
            </a:xfrm>
            <a:prstGeom prst="rect">
              <a:avLst/>
            </a:prstGeom>
            <a:blipFill dpi="0" rotWithShape="1">
              <a:blip r:embed="rId18"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grpSp>
      <p:grpSp>
        <p:nvGrpSpPr>
          <p:cNvPr id="36" name="组合 35"/>
          <p:cNvGrpSpPr/>
          <p:nvPr/>
        </p:nvGrpSpPr>
        <p:grpSpPr>
          <a:xfrm>
            <a:off x="6287467" y="1392067"/>
            <a:ext cx="1248000" cy="1248000"/>
            <a:chOff x="4427568" y="1080577"/>
            <a:chExt cx="936000" cy="936000"/>
          </a:xfrm>
        </p:grpSpPr>
        <p:sp>
          <p:nvSpPr>
            <p:cNvPr id="9" name="MH_Other_10"/>
            <p:cNvSpPr/>
            <p:nvPr>
              <p:custDataLst>
                <p:tags r:id="rId12"/>
              </p:custDataLst>
            </p:nvPr>
          </p:nvSpPr>
          <p:spPr>
            <a:xfrm>
              <a:off x="4427568" y="1080577"/>
              <a:ext cx="936000" cy="936000"/>
            </a:xfrm>
            <a:prstGeom prst="donut">
              <a:avLst>
                <a:gd name="adj" fmla="val 9894"/>
              </a:avLst>
            </a:prstGeom>
            <a:gradFill flip="none" rotWithShape="1">
              <a:gsLst>
                <a:gs pos="100000">
                  <a:schemeClr val="bg1"/>
                </a:gs>
                <a:gs pos="0">
                  <a:srgbClr val="E0E0E0"/>
                </a:gs>
              </a:gsLst>
              <a:lin ang="8100000" scaled="0"/>
              <a:tileRect/>
            </a:gradFill>
            <a:ln w="12700">
              <a:gradFill>
                <a:gsLst>
                  <a:gs pos="100000">
                    <a:schemeClr val="bg1">
                      <a:lumMod val="85000"/>
                    </a:schemeClr>
                  </a:gs>
                  <a:gs pos="0">
                    <a:schemeClr val="bg1"/>
                  </a:gs>
                </a:gsLst>
                <a:lin ang="8100000" scaled="0"/>
              </a:gradFill>
            </a:ln>
            <a:effectLst>
              <a:outerShdw blurRad="152400" dist="1270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grpSp>
          <p:nvGrpSpPr>
            <p:cNvPr id="13" name="组合 12"/>
            <p:cNvGrpSpPr/>
            <p:nvPr/>
          </p:nvGrpSpPr>
          <p:grpSpPr>
            <a:xfrm>
              <a:off x="4600269" y="1273948"/>
              <a:ext cx="590599" cy="590599"/>
              <a:chOff x="1117184" y="1303577"/>
              <a:chExt cx="720000" cy="720000"/>
            </a:xfrm>
          </p:grpSpPr>
          <p:sp>
            <p:nvSpPr>
              <p:cNvPr id="17" name="MH_Title_1"/>
              <p:cNvSpPr/>
              <p:nvPr>
                <p:custDataLst>
                  <p:tags r:id="rId13"/>
                </p:custDataLst>
              </p:nvPr>
            </p:nvSpPr>
            <p:spPr>
              <a:xfrm>
                <a:off x="1117184" y="1303577"/>
                <a:ext cx="720000" cy="720000"/>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3600" dirty="0">
                  <a:latin typeface="Impact" panose="020B0806030902050204" pitchFamily="34" charset="0"/>
                </a:endParaRPr>
              </a:p>
            </p:txBody>
          </p:sp>
          <p:sp>
            <p:nvSpPr>
              <p:cNvPr id="18" name="KSO_Shape"/>
              <p:cNvSpPr/>
              <p:nvPr/>
            </p:nvSpPr>
            <p:spPr bwMode="auto">
              <a:xfrm>
                <a:off x="1246586" y="1470899"/>
                <a:ext cx="461198" cy="385869"/>
              </a:xfrm>
              <a:custGeom>
                <a:avLst/>
                <a:gdLst>
                  <a:gd name="T0" fmla="*/ 259606 w 2301875"/>
                  <a:gd name="T1" fmla="*/ 991831 h 1924050"/>
                  <a:gd name="T2" fmla="*/ 363395 w 2301875"/>
                  <a:gd name="T3" fmla="*/ 1088396 h 1924050"/>
                  <a:gd name="T4" fmla="*/ 373906 w 2301875"/>
                  <a:gd name="T5" fmla="*/ 1217851 h 1924050"/>
                  <a:gd name="T6" fmla="*/ 363658 w 2301875"/>
                  <a:gd name="T7" fmla="*/ 1442819 h 1924050"/>
                  <a:gd name="T8" fmla="*/ 588842 w 2301875"/>
                  <a:gd name="T9" fmla="*/ 1484918 h 1924050"/>
                  <a:gd name="T10" fmla="*/ 0 w 2301875"/>
                  <a:gd name="T11" fmla="*/ 1127338 h 1924050"/>
                  <a:gd name="T12" fmla="*/ 34684 w 2301875"/>
                  <a:gd name="T13" fmla="*/ 1006829 h 1924050"/>
                  <a:gd name="T14" fmla="*/ 1779087 w 2301875"/>
                  <a:gd name="T15" fmla="*/ 956047 h 1924050"/>
                  <a:gd name="T16" fmla="*/ 1870302 w 2301875"/>
                  <a:gd name="T17" fmla="*/ 1005757 h 1924050"/>
                  <a:gd name="T18" fmla="*/ 1905000 w 2301875"/>
                  <a:gd name="T19" fmla="*/ 1126216 h 1924050"/>
                  <a:gd name="T20" fmla="*/ 1316177 w 2301875"/>
                  <a:gd name="T21" fmla="*/ 1483912 h 1924050"/>
                  <a:gd name="T22" fmla="*/ 1541455 w 2301875"/>
                  <a:gd name="T23" fmla="*/ 1441567 h 1924050"/>
                  <a:gd name="T24" fmla="*/ 1531202 w 2301875"/>
                  <a:gd name="T25" fmla="*/ 1216429 h 1924050"/>
                  <a:gd name="T26" fmla="*/ 1541455 w 2301875"/>
                  <a:gd name="T27" fmla="*/ 1087027 h 1924050"/>
                  <a:gd name="T28" fmla="*/ 1645025 w 2301875"/>
                  <a:gd name="T29" fmla="*/ 990765 h 1924050"/>
                  <a:gd name="T30" fmla="*/ 952237 w 2301875"/>
                  <a:gd name="T31" fmla="*/ 799555 h 1924050"/>
                  <a:gd name="T32" fmla="*/ 1296630 w 2301875"/>
                  <a:gd name="T33" fmla="*/ 1376794 h 1924050"/>
                  <a:gd name="T34" fmla="*/ 1192524 w 2301875"/>
                  <a:gd name="T35" fmla="*/ 1453355 h 1924050"/>
                  <a:gd name="T36" fmla="*/ 952237 w 2301875"/>
                  <a:gd name="T37" fmla="*/ 1593850 h 1924050"/>
                  <a:gd name="T38" fmla="*/ 712476 w 2301875"/>
                  <a:gd name="T39" fmla="*/ 1453355 h 1924050"/>
                  <a:gd name="T40" fmla="*/ 608370 w 2301875"/>
                  <a:gd name="T41" fmla="*/ 1376794 h 1924050"/>
                  <a:gd name="T42" fmla="*/ 166316 w 2301875"/>
                  <a:gd name="T43" fmla="*/ 478681 h 1924050"/>
                  <a:gd name="T44" fmla="*/ 263684 w 2301875"/>
                  <a:gd name="T45" fmla="*/ 507331 h 1924050"/>
                  <a:gd name="T46" fmla="*/ 328157 w 2301875"/>
                  <a:gd name="T47" fmla="*/ 612732 h 1924050"/>
                  <a:gd name="T48" fmla="*/ 345262 w 2301875"/>
                  <a:gd name="T49" fmla="*/ 794094 h 1924050"/>
                  <a:gd name="T50" fmla="*/ 277368 w 2301875"/>
                  <a:gd name="T51" fmla="*/ 873209 h 1924050"/>
                  <a:gd name="T52" fmla="*/ 151316 w 2301875"/>
                  <a:gd name="T53" fmla="*/ 883986 h 1924050"/>
                  <a:gd name="T54" fmla="*/ 54473 w 2301875"/>
                  <a:gd name="T55" fmla="*/ 812493 h 1924050"/>
                  <a:gd name="T56" fmla="*/ 263 w 2301875"/>
                  <a:gd name="T57" fmla="*/ 680019 h 1924050"/>
                  <a:gd name="T58" fmla="*/ 36316 w 2301875"/>
                  <a:gd name="T59" fmla="*/ 545180 h 1924050"/>
                  <a:gd name="T60" fmla="*/ 119737 w 2301875"/>
                  <a:gd name="T61" fmla="*/ 485514 h 1924050"/>
                  <a:gd name="T62" fmla="*/ 1779115 w 2301875"/>
                  <a:gd name="T63" fmla="*/ 482627 h 1924050"/>
                  <a:gd name="T64" fmla="*/ 1863390 w 2301875"/>
                  <a:gd name="T65" fmla="*/ 536018 h 1924050"/>
                  <a:gd name="T66" fmla="*/ 1905000 w 2301875"/>
                  <a:gd name="T67" fmla="*/ 668575 h 1924050"/>
                  <a:gd name="T68" fmla="*/ 1856016 w 2301875"/>
                  <a:gd name="T69" fmla="*/ 804553 h 1924050"/>
                  <a:gd name="T70" fmla="*/ 1759890 w 2301875"/>
                  <a:gd name="T71" fmla="*/ 880564 h 1924050"/>
                  <a:gd name="T72" fmla="*/ 1635059 w 2301875"/>
                  <a:gd name="T73" fmla="*/ 875303 h 1924050"/>
                  <a:gd name="T74" fmla="*/ 1560529 w 2301875"/>
                  <a:gd name="T75" fmla="*/ 797188 h 1924050"/>
                  <a:gd name="T76" fmla="*/ 1573433 w 2301875"/>
                  <a:gd name="T77" fmla="*/ 623337 h 1924050"/>
                  <a:gd name="T78" fmla="*/ 1636375 w 2301875"/>
                  <a:gd name="T79" fmla="*/ 509454 h 1924050"/>
                  <a:gd name="T80" fmla="*/ 830317 w 2301875"/>
                  <a:gd name="T81" fmla="*/ 406353 h 1924050"/>
                  <a:gd name="T82" fmla="*/ 922020 w 2301875"/>
                  <a:gd name="T83" fmla="*/ 522867 h 1924050"/>
                  <a:gd name="T84" fmla="*/ 921232 w 2301875"/>
                  <a:gd name="T85" fmla="*/ 461848 h 1924050"/>
                  <a:gd name="T86" fmla="*/ 944091 w 2301875"/>
                  <a:gd name="T87" fmla="*/ 436599 h 1924050"/>
                  <a:gd name="T88" fmla="*/ 997694 w 2301875"/>
                  <a:gd name="T89" fmla="*/ 454747 h 1924050"/>
                  <a:gd name="T90" fmla="*/ 986658 w 2301875"/>
                  <a:gd name="T91" fmla="*/ 501037 h 1924050"/>
                  <a:gd name="T92" fmla="*/ 1055239 w 2301875"/>
                  <a:gd name="T93" fmla="*/ 469476 h 1924050"/>
                  <a:gd name="T94" fmla="*/ 1194763 w 2301875"/>
                  <a:gd name="T95" fmla="*/ 458430 h 1924050"/>
                  <a:gd name="T96" fmla="*/ 669247 w 2301875"/>
                  <a:gd name="T97" fmla="*/ 500774 h 1924050"/>
                  <a:gd name="T98" fmla="*/ 776189 w 2301875"/>
                  <a:gd name="T99" fmla="*/ 423712 h 1924050"/>
                  <a:gd name="T100" fmla="*/ 1013359 w 2301875"/>
                  <a:gd name="T101" fmla="*/ 13659 h 1924050"/>
                  <a:gd name="T102" fmla="*/ 1091793 w 2301875"/>
                  <a:gd name="T103" fmla="*/ 105070 h 1924050"/>
                  <a:gd name="T104" fmla="*/ 1109106 w 2301875"/>
                  <a:gd name="T105" fmla="*/ 189913 h 1924050"/>
                  <a:gd name="T106" fmla="*/ 1087072 w 2301875"/>
                  <a:gd name="T107" fmla="*/ 268453 h 1924050"/>
                  <a:gd name="T108" fmla="*/ 1014671 w 2301875"/>
                  <a:gd name="T109" fmla="*/ 381929 h 1924050"/>
                  <a:gd name="T110" fmla="*/ 937812 w 2301875"/>
                  <a:gd name="T111" fmla="*/ 408459 h 1924050"/>
                  <a:gd name="T112" fmla="*/ 863575 w 2301875"/>
                  <a:gd name="T113" fmla="*/ 352772 h 1924050"/>
                  <a:gd name="T114" fmla="*/ 804290 w 2301875"/>
                  <a:gd name="T115" fmla="*/ 246914 h 1924050"/>
                  <a:gd name="T116" fmla="*/ 802979 w 2301875"/>
                  <a:gd name="T117" fmla="*/ 161282 h 1924050"/>
                  <a:gd name="T118" fmla="*/ 855443 w 2301875"/>
                  <a:gd name="T119" fmla="*/ 38087 h 19240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01875" h="1924050">
                    <a:moveTo>
                      <a:pt x="143828" y="1155700"/>
                    </a:moveTo>
                    <a:lnTo>
                      <a:pt x="152400" y="1155700"/>
                    </a:lnTo>
                    <a:lnTo>
                      <a:pt x="160973" y="1155700"/>
                    </a:lnTo>
                    <a:lnTo>
                      <a:pt x="170815" y="1156336"/>
                    </a:lnTo>
                    <a:lnTo>
                      <a:pt x="180658" y="1157288"/>
                    </a:lnTo>
                    <a:lnTo>
                      <a:pt x="191453" y="1158877"/>
                    </a:lnTo>
                    <a:lnTo>
                      <a:pt x="202883" y="1160782"/>
                    </a:lnTo>
                    <a:lnTo>
                      <a:pt x="214313" y="1163006"/>
                    </a:lnTo>
                    <a:lnTo>
                      <a:pt x="226060" y="1165547"/>
                    </a:lnTo>
                    <a:lnTo>
                      <a:pt x="238125" y="1168723"/>
                    </a:lnTo>
                    <a:lnTo>
                      <a:pt x="250825" y="1172535"/>
                    </a:lnTo>
                    <a:lnTo>
                      <a:pt x="263208" y="1176664"/>
                    </a:lnTo>
                    <a:lnTo>
                      <a:pt x="275908" y="1181111"/>
                    </a:lnTo>
                    <a:lnTo>
                      <a:pt x="288608" y="1185875"/>
                    </a:lnTo>
                    <a:lnTo>
                      <a:pt x="301308" y="1191275"/>
                    </a:lnTo>
                    <a:lnTo>
                      <a:pt x="313690" y="1197310"/>
                    </a:lnTo>
                    <a:lnTo>
                      <a:pt x="326390" y="1203980"/>
                    </a:lnTo>
                    <a:lnTo>
                      <a:pt x="338455" y="1210650"/>
                    </a:lnTo>
                    <a:lnTo>
                      <a:pt x="350520" y="1217956"/>
                    </a:lnTo>
                    <a:lnTo>
                      <a:pt x="361950" y="1225897"/>
                    </a:lnTo>
                    <a:lnTo>
                      <a:pt x="373380" y="1234155"/>
                    </a:lnTo>
                    <a:lnTo>
                      <a:pt x="384175" y="1243049"/>
                    </a:lnTo>
                    <a:lnTo>
                      <a:pt x="394653" y="1252578"/>
                    </a:lnTo>
                    <a:lnTo>
                      <a:pt x="404495" y="1262424"/>
                    </a:lnTo>
                    <a:lnTo>
                      <a:pt x="413385" y="1272906"/>
                    </a:lnTo>
                    <a:lnTo>
                      <a:pt x="417830" y="1278306"/>
                    </a:lnTo>
                    <a:lnTo>
                      <a:pt x="421958" y="1284023"/>
                    </a:lnTo>
                    <a:lnTo>
                      <a:pt x="425768" y="1289423"/>
                    </a:lnTo>
                    <a:lnTo>
                      <a:pt x="429578" y="1295458"/>
                    </a:lnTo>
                    <a:lnTo>
                      <a:pt x="432753" y="1301175"/>
                    </a:lnTo>
                    <a:lnTo>
                      <a:pt x="436245" y="1307528"/>
                    </a:lnTo>
                    <a:lnTo>
                      <a:pt x="439102" y="1313881"/>
                    </a:lnTo>
                    <a:lnTo>
                      <a:pt x="441960" y="1320233"/>
                    </a:lnTo>
                    <a:lnTo>
                      <a:pt x="444818" y="1326268"/>
                    </a:lnTo>
                    <a:lnTo>
                      <a:pt x="447358" y="1332938"/>
                    </a:lnTo>
                    <a:lnTo>
                      <a:pt x="448945" y="1339926"/>
                    </a:lnTo>
                    <a:lnTo>
                      <a:pt x="451167" y="1346914"/>
                    </a:lnTo>
                    <a:lnTo>
                      <a:pt x="452755" y="1353902"/>
                    </a:lnTo>
                    <a:lnTo>
                      <a:pt x="454025" y="1360890"/>
                    </a:lnTo>
                    <a:lnTo>
                      <a:pt x="454978" y="1368513"/>
                    </a:lnTo>
                    <a:lnTo>
                      <a:pt x="455613" y="1375819"/>
                    </a:lnTo>
                    <a:lnTo>
                      <a:pt x="456565" y="1383442"/>
                    </a:lnTo>
                    <a:lnTo>
                      <a:pt x="456565" y="1391383"/>
                    </a:lnTo>
                    <a:lnTo>
                      <a:pt x="456248" y="1407264"/>
                    </a:lnTo>
                    <a:lnTo>
                      <a:pt x="455613" y="1423146"/>
                    </a:lnTo>
                    <a:lnTo>
                      <a:pt x="454660" y="1438392"/>
                    </a:lnTo>
                    <a:lnTo>
                      <a:pt x="453390" y="1454274"/>
                    </a:lnTo>
                    <a:lnTo>
                      <a:pt x="451803" y="1470155"/>
                    </a:lnTo>
                    <a:lnTo>
                      <a:pt x="449898" y="1485719"/>
                    </a:lnTo>
                    <a:lnTo>
                      <a:pt x="447675" y="1501283"/>
                    </a:lnTo>
                    <a:lnTo>
                      <a:pt x="445135" y="1516847"/>
                    </a:lnTo>
                    <a:lnTo>
                      <a:pt x="442595" y="1531776"/>
                    </a:lnTo>
                    <a:lnTo>
                      <a:pt x="439738" y="1546704"/>
                    </a:lnTo>
                    <a:lnTo>
                      <a:pt x="433705" y="1575609"/>
                    </a:lnTo>
                    <a:lnTo>
                      <a:pt x="427037" y="1603560"/>
                    </a:lnTo>
                    <a:lnTo>
                      <a:pt x="420370" y="1629288"/>
                    </a:lnTo>
                    <a:lnTo>
                      <a:pt x="413703" y="1653111"/>
                    </a:lnTo>
                    <a:lnTo>
                      <a:pt x="407035" y="1674710"/>
                    </a:lnTo>
                    <a:lnTo>
                      <a:pt x="401003" y="1693768"/>
                    </a:lnTo>
                    <a:lnTo>
                      <a:pt x="395605" y="1710284"/>
                    </a:lnTo>
                    <a:lnTo>
                      <a:pt x="387667" y="1733154"/>
                    </a:lnTo>
                    <a:lnTo>
                      <a:pt x="384175" y="1741412"/>
                    </a:lnTo>
                    <a:lnTo>
                      <a:pt x="412433" y="1741412"/>
                    </a:lnTo>
                    <a:lnTo>
                      <a:pt x="439420" y="1741730"/>
                    </a:lnTo>
                    <a:lnTo>
                      <a:pt x="464820" y="1742365"/>
                    </a:lnTo>
                    <a:lnTo>
                      <a:pt x="489268" y="1743636"/>
                    </a:lnTo>
                    <a:lnTo>
                      <a:pt x="512128" y="1745224"/>
                    </a:lnTo>
                    <a:lnTo>
                      <a:pt x="534353" y="1746494"/>
                    </a:lnTo>
                    <a:lnTo>
                      <a:pt x="554990" y="1748400"/>
                    </a:lnTo>
                    <a:lnTo>
                      <a:pt x="574040" y="1750624"/>
                    </a:lnTo>
                    <a:lnTo>
                      <a:pt x="592455" y="1753165"/>
                    </a:lnTo>
                    <a:lnTo>
                      <a:pt x="609918" y="1756023"/>
                    </a:lnTo>
                    <a:lnTo>
                      <a:pt x="626110" y="1759517"/>
                    </a:lnTo>
                    <a:lnTo>
                      <a:pt x="641033" y="1763011"/>
                    </a:lnTo>
                    <a:lnTo>
                      <a:pt x="655320" y="1767140"/>
                    </a:lnTo>
                    <a:lnTo>
                      <a:pt x="668338" y="1771270"/>
                    </a:lnTo>
                    <a:lnTo>
                      <a:pt x="680720" y="1776034"/>
                    </a:lnTo>
                    <a:lnTo>
                      <a:pt x="691833" y="1781116"/>
                    </a:lnTo>
                    <a:lnTo>
                      <a:pt x="701993" y="1786834"/>
                    </a:lnTo>
                    <a:lnTo>
                      <a:pt x="711518" y="1792551"/>
                    </a:lnTo>
                    <a:lnTo>
                      <a:pt x="720090" y="1799221"/>
                    </a:lnTo>
                    <a:lnTo>
                      <a:pt x="727710" y="1805891"/>
                    </a:lnTo>
                    <a:lnTo>
                      <a:pt x="734695" y="1813197"/>
                    </a:lnTo>
                    <a:lnTo>
                      <a:pt x="741045" y="1821138"/>
                    </a:lnTo>
                    <a:lnTo>
                      <a:pt x="746760" y="1829078"/>
                    </a:lnTo>
                    <a:lnTo>
                      <a:pt x="751523" y="1837655"/>
                    </a:lnTo>
                    <a:lnTo>
                      <a:pt x="755968" y="1846866"/>
                    </a:lnTo>
                    <a:lnTo>
                      <a:pt x="759143" y="1856077"/>
                    </a:lnTo>
                    <a:lnTo>
                      <a:pt x="762000" y="1866559"/>
                    </a:lnTo>
                    <a:lnTo>
                      <a:pt x="764223" y="1876723"/>
                    </a:lnTo>
                    <a:lnTo>
                      <a:pt x="766128" y="1887840"/>
                    </a:lnTo>
                    <a:lnTo>
                      <a:pt x="767398" y="1899275"/>
                    </a:lnTo>
                    <a:lnTo>
                      <a:pt x="768033" y="1911345"/>
                    </a:lnTo>
                    <a:lnTo>
                      <a:pt x="768350" y="1924050"/>
                    </a:lnTo>
                    <a:lnTo>
                      <a:pt x="0" y="1924050"/>
                    </a:lnTo>
                    <a:lnTo>
                      <a:pt x="0" y="1360890"/>
                    </a:lnTo>
                    <a:lnTo>
                      <a:pt x="318" y="1350408"/>
                    </a:lnTo>
                    <a:lnTo>
                      <a:pt x="635" y="1339609"/>
                    </a:lnTo>
                    <a:lnTo>
                      <a:pt x="1905" y="1329445"/>
                    </a:lnTo>
                    <a:lnTo>
                      <a:pt x="2858" y="1319280"/>
                    </a:lnTo>
                    <a:lnTo>
                      <a:pt x="4445" y="1309434"/>
                    </a:lnTo>
                    <a:lnTo>
                      <a:pt x="6350" y="1299587"/>
                    </a:lnTo>
                    <a:lnTo>
                      <a:pt x="8573" y="1289741"/>
                    </a:lnTo>
                    <a:lnTo>
                      <a:pt x="11113" y="1280529"/>
                    </a:lnTo>
                    <a:lnTo>
                      <a:pt x="13970" y="1271318"/>
                    </a:lnTo>
                    <a:lnTo>
                      <a:pt x="16828" y="1262424"/>
                    </a:lnTo>
                    <a:lnTo>
                      <a:pt x="20638" y="1254166"/>
                    </a:lnTo>
                    <a:lnTo>
                      <a:pt x="24448" y="1245590"/>
                    </a:lnTo>
                    <a:lnTo>
                      <a:pt x="28258" y="1237967"/>
                    </a:lnTo>
                    <a:lnTo>
                      <a:pt x="32385" y="1230026"/>
                    </a:lnTo>
                    <a:lnTo>
                      <a:pt x="37148" y="1222403"/>
                    </a:lnTo>
                    <a:lnTo>
                      <a:pt x="41910" y="1215415"/>
                    </a:lnTo>
                    <a:lnTo>
                      <a:pt x="47308" y="1208745"/>
                    </a:lnTo>
                    <a:lnTo>
                      <a:pt x="52388" y="1202074"/>
                    </a:lnTo>
                    <a:lnTo>
                      <a:pt x="58103" y="1196039"/>
                    </a:lnTo>
                    <a:lnTo>
                      <a:pt x="64135" y="1190322"/>
                    </a:lnTo>
                    <a:lnTo>
                      <a:pt x="70168" y="1185240"/>
                    </a:lnTo>
                    <a:lnTo>
                      <a:pt x="76835" y="1180158"/>
                    </a:lnTo>
                    <a:lnTo>
                      <a:pt x="83185" y="1175393"/>
                    </a:lnTo>
                    <a:lnTo>
                      <a:pt x="89853" y="1171582"/>
                    </a:lnTo>
                    <a:lnTo>
                      <a:pt x="96838" y="1167770"/>
                    </a:lnTo>
                    <a:lnTo>
                      <a:pt x="104458" y="1164912"/>
                    </a:lnTo>
                    <a:lnTo>
                      <a:pt x="111760" y="1161735"/>
                    </a:lnTo>
                    <a:lnTo>
                      <a:pt x="119380" y="1159512"/>
                    </a:lnTo>
                    <a:lnTo>
                      <a:pt x="127635" y="1157924"/>
                    </a:lnTo>
                    <a:lnTo>
                      <a:pt x="135255" y="1156653"/>
                    </a:lnTo>
                    <a:lnTo>
                      <a:pt x="143828" y="1155700"/>
                    </a:lnTo>
                    <a:close/>
                    <a:moveTo>
                      <a:pt x="2149730" y="1154113"/>
                    </a:moveTo>
                    <a:lnTo>
                      <a:pt x="2158306" y="1154431"/>
                    </a:lnTo>
                    <a:lnTo>
                      <a:pt x="2166564" y="1155066"/>
                    </a:lnTo>
                    <a:lnTo>
                      <a:pt x="2174505" y="1156653"/>
                    </a:lnTo>
                    <a:lnTo>
                      <a:pt x="2182763" y="1158558"/>
                    </a:lnTo>
                    <a:lnTo>
                      <a:pt x="2190069" y="1160781"/>
                    </a:lnTo>
                    <a:lnTo>
                      <a:pt x="2197692" y="1163321"/>
                    </a:lnTo>
                    <a:lnTo>
                      <a:pt x="2204680" y="1166496"/>
                    </a:lnTo>
                    <a:lnTo>
                      <a:pt x="2212303" y="1170306"/>
                    </a:lnTo>
                    <a:lnTo>
                      <a:pt x="2218656" y="1174433"/>
                    </a:lnTo>
                    <a:lnTo>
                      <a:pt x="2225326" y="1178878"/>
                    </a:lnTo>
                    <a:lnTo>
                      <a:pt x="2231679" y="1183958"/>
                    </a:lnTo>
                    <a:lnTo>
                      <a:pt x="2238031" y="1189038"/>
                    </a:lnTo>
                    <a:lnTo>
                      <a:pt x="2243749" y="1195071"/>
                    </a:lnTo>
                    <a:lnTo>
                      <a:pt x="2249466" y="1200786"/>
                    </a:lnTo>
                    <a:lnTo>
                      <a:pt x="2254866" y="1207136"/>
                    </a:lnTo>
                    <a:lnTo>
                      <a:pt x="2259948" y="1214121"/>
                    </a:lnTo>
                    <a:lnTo>
                      <a:pt x="2265030" y="1221106"/>
                    </a:lnTo>
                    <a:lnTo>
                      <a:pt x="2269477" y="1228408"/>
                    </a:lnTo>
                    <a:lnTo>
                      <a:pt x="2273606" y="1236346"/>
                    </a:lnTo>
                    <a:lnTo>
                      <a:pt x="2277735" y="1244283"/>
                    </a:lnTo>
                    <a:lnTo>
                      <a:pt x="2281547" y="1252856"/>
                    </a:lnTo>
                    <a:lnTo>
                      <a:pt x="2284723" y="1261428"/>
                    </a:lnTo>
                    <a:lnTo>
                      <a:pt x="2288217" y="1270318"/>
                    </a:lnTo>
                    <a:lnTo>
                      <a:pt x="2291076" y="1279526"/>
                    </a:lnTo>
                    <a:lnTo>
                      <a:pt x="2293299" y="1288733"/>
                    </a:lnTo>
                    <a:lnTo>
                      <a:pt x="2295523" y="1298258"/>
                    </a:lnTo>
                    <a:lnTo>
                      <a:pt x="2297428" y="1307783"/>
                    </a:lnTo>
                    <a:lnTo>
                      <a:pt x="2299334" y="1317626"/>
                    </a:lnTo>
                    <a:lnTo>
                      <a:pt x="2300287" y="1328103"/>
                    </a:lnTo>
                    <a:lnTo>
                      <a:pt x="2300922" y="1338263"/>
                    </a:lnTo>
                    <a:lnTo>
                      <a:pt x="2301875" y="1348741"/>
                    </a:lnTo>
                    <a:lnTo>
                      <a:pt x="2301875" y="1359536"/>
                    </a:lnTo>
                    <a:lnTo>
                      <a:pt x="2301875" y="1922463"/>
                    </a:lnTo>
                    <a:lnTo>
                      <a:pt x="1533525" y="1922463"/>
                    </a:lnTo>
                    <a:lnTo>
                      <a:pt x="1533843" y="1910081"/>
                    </a:lnTo>
                    <a:lnTo>
                      <a:pt x="1534160" y="1897698"/>
                    </a:lnTo>
                    <a:lnTo>
                      <a:pt x="1535748" y="1886268"/>
                    </a:lnTo>
                    <a:lnTo>
                      <a:pt x="1537019" y="1875473"/>
                    </a:lnTo>
                    <a:lnTo>
                      <a:pt x="1539560" y="1864678"/>
                    </a:lnTo>
                    <a:lnTo>
                      <a:pt x="1542736" y="1854518"/>
                    </a:lnTo>
                    <a:lnTo>
                      <a:pt x="1545913" y="1844993"/>
                    </a:lnTo>
                    <a:lnTo>
                      <a:pt x="1550042" y="1836103"/>
                    </a:lnTo>
                    <a:lnTo>
                      <a:pt x="1554806" y="1827531"/>
                    </a:lnTo>
                    <a:lnTo>
                      <a:pt x="1560524" y="1819276"/>
                    </a:lnTo>
                    <a:lnTo>
                      <a:pt x="1566559" y="1811973"/>
                    </a:lnTo>
                    <a:lnTo>
                      <a:pt x="1573547" y="1804671"/>
                    </a:lnTo>
                    <a:lnTo>
                      <a:pt x="1581487" y="1798003"/>
                    </a:lnTo>
                    <a:lnTo>
                      <a:pt x="1590381" y="1791336"/>
                    </a:lnTo>
                    <a:lnTo>
                      <a:pt x="1599592" y="1785303"/>
                    </a:lnTo>
                    <a:lnTo>
                      <a:pt x="1610074" y="1779906"/>
                    </a:lnTo>
                    <a:lnTo>
                      <a:pt x="1621191" y="1774508"/>
                    </a:lnTo>
                    <a:lnTo>
                      <a:pt x="1633261" y="1769746"/>
                    </a:lnTo>
                    <a:lnTo>
                      <a:pt x="1646602" y="1765301"/>
                    </a:lnTo>
                    <a:lnTo>
                      <a:pt x="1660578" y="1761491"/>
                    </a:lnTo>
                    <a:lnTo>
                      <a:pt x="1675824" y="1757998"/>
                    </a:lnTo>
                    <a:lnTo>
                      <a:pt x="1692023" y="1754823"/>
                    </a:lnTo>
                    <a:lnTo>
                      <a:pt x="1709493" y="1751648"/>
                    </a:lnTo>
                    <a:lnTo>
                      <a:pt x="1727598" y="1749108"/>
                    </a:lnTo>
                    <a:lnTo>
                      <a:pt x="1746973" y="1746886"/>
                    </a:lnTo>
                    <a:lnTo>
                      <a:pt x="1767619" y="1745298"/>
                    </a:lnTo>
                    <a:lnTo>
                      <a:pt x="1789853" y="1743393"/>
                    </a:lnTo>
                    <a:lnTo>
                      <a:pt x="1812723" y="1742123"/>
                    </a:lnTo>
                    <a:lnTo>
                      <a:pt x="1836863" y="1741171"/>
                    </a:lnTo>
                    <a:lnTo>
                      <a:pt x="1862591" y="1740218"/>
                    </a:lnTo>
                    <a:lnTo>
                      <a:pt x="1889272" y="1739901"/>
                    </a:lnTo>
                    <a:lnTo>
                      <a:pt x="1917859" y="1739901"/>
                    </a:lnTo>
                    <a:lnTo>
                      <a:pt x="1914365" y="1731963"/>
                    </a:lnTo>
                    <a:lnTo>
                      <a:pt x="1906424" y="1708786"/>
                    </a:lnTo>
                    <a:lnTo>
                      <a:pt x="1900707" y="1692276"/>
                    </a:lnTo>
                    <a:lnTo>
                      <a:pt x="1894989" y="1673226"/>
                    </a:lnTo>
                    <a:lnTo>
                      <a:pt x="1888319" y="1651636"/>
                    </a:lnTo>
                    <a:lnTo>
                      <a:pt x="1881649" y="1627506"/>
                    </a:lnTo>
                    <a:lnTo>
                      <a:pt x="1874661" y="1601788"/>
                    </a:lnTo>
                    <a:lnTo>
                      <a:pt x="1868308" y="1574166"/>
                    </a:lnTo>
                    <a:lnTo>
                      <a:pt x="1861956" y="1545273"/>
                    </a:lnTo>
                    <a:lnTo>
                      <a:pt x="1859097" y="1530033"/>
                    </a:lnTo>
                    <a:lnTo>
                      <a:pt x="1856556" y="1515111"/>
                    </a:lnTo>
                    <a:lnTo>
                      <a:pt x="1854333" y="1499871"/>
                    </a:lnTo>
                    <a:lnTo>
                      <a:pt x="1852109" y="1484313"/>
                    </a:lnTo>
                    <a:lnTo>
                      <a:pt x="1850203" y="1468438"/>
                    </a:lnTo>
                    <a:lnTo>
                      <a:pt x="1848298" y="1453198"/>
                    </a:lnTo>
                    <a:lnTo>
                      <a:pt x="1847027" y="1437323"/>
                    </a:lnTo>
                    <a:lnTo>
                      <a:pt x="1846392" y="1421448"/>
                    </a:lnTo>
                    <a:lnTo>
                      <a:pt x="1845439" y="1405573"/>
                    </a:lnTo>
                    <a:lnTo>
                      <a:pt x="1845439" y="1390016"/>
                    </a:lnTo>
                    <a:lnTo>
                      <a:pt x="1845439" y="1382396"/>
                    </a:lnTo>
                    <a:lnTo>
                      <a:pt x="1845757" y="1374458"/>
                    </a:lnTo>
                    <a:lnTo>
                      <a:pt x="1846709" y="1367156"/>
                    </a:lnTo>
                    <a:lnTo>
                      <a:pt x="1847662" y="1359853"/>
                    </a:lnTo>
                    <a:lnTo>
                      <a:pt x="1849251" y="1352551"/>
                    </a:lnTo>
                    <a:lnTo>
                      <a:pt x="1850521" y="1345566"/>
                    </a:lnTo>
                    <a:lnTo>
                      <a:pt x="1852427" y="1338263"/>
                    </a:lnTo>
                    <a:lnTo>
                      <a:pt x="1854650" y="1331913"/>
                    </a:lnTo>
                    <a:lnTo>
                      <a:pt x="1856874" y="1325246"/>
                    </a:lnTo>
                    <a:lnTo>
                      <a:pt x="1859732" y="1318578"/>
                    </a:lnTo>
                    <a:lnTo>
                      <a:pt x="1862591" y="1312228"/>
                    </a:lnTo>
                    <a:lnTo>
                      <a:pt x="1865767" y="1305878"/>
                    </a:lnTo>
                    <a:lnTo>
                      <a:pt x="1869261" y="1300163"/>
                    </a:lnTo>
                    <a:lnTo>
                      <a:pt x="1872438" y="1294131"/>
                    </a:lnTo>
                    <a:lnTo>
                      <a:pt x="1876249" y="1288416"/>
                    </a:lnTo>
                    <a:lnTo>
                      <a:pt x="1880061" y="1282383"/>
                    </a:lnTo>
                    <a:lnTo>
                      <a:pt x="1884190" y="1276986"/>
                    </a:lnTo>
                    <a:lnTo>
                      <a:pt x="1888637" y="1271588"/>
                    </a:lnTo>
                    <a:lnTo>
                      <a:pt x="1897531" y="1261111"/>
                    </a:lnTo>
                    <a:lnTo>
                      <a:pt x="1907377" y="1251268"/>
                    </a:lnTo>
                    <a:lnTo>
                      <a:pt x="1917859" y="1241743"/>
                    </a:lnTo>
                    <a:lnTo>
                      <a:pt x="1928341" y="1232853"/>
                    </a:lnTo>
                    <a:lnTo>
                      <a:pt x="1939458" y="1224598"/>
                    </a:lnTo>
                    <a:lnTo>
                      <a:pt x="1951210" y="1216661"/>
                    </a:lnTo>
                    <a:lnTo>
                      <a:pt x="1963280" y="1209358"/>
                    </a:lnTo>
                    <a:lnTo>
                      <a:pt x="1975668" y="1202373"/>
                    </a:lnTo>
                    <a:lnTo>
                      <a:pt x="1987738" y="1196023"/>
                    </a:lnTo>
                    <a:lnTo>
                      <a:pt x="2000761" y="1190308"/>
                    </a:lnTo>
                    <a:lnTo>
                      <a:pt x="2013466" y="1184593"/>
                    </a:lnTo>
                    <a:lnTo>
                      <a:pt x="2026171" y="1179831"/>
                    </a:lnTo>
                    <a:lnTo>
                      <a:pt x="2038876" y="1175068"/>
                    </a:lnTo>
                    <a:lnTo>
                      <a:pt x="2051264" y="1170941"/>
                    </a:lnTo>
                    <a:lnTo>
                      <a:pt x="2063969" y="1167766"/>
                    </a:lnTo>
                    <a:lnTo>
                      <a:pt x="2076039" y="1164273"/>
                    </a:lnTo>
                    <a:lnTo>
                      <a:pt x="2087792" y="1161733"/>
                    </a:lnTo>
                    <a:lnTo>
                      <a:pt x="2099226" y="1159193"/>
                    </a:lnTo>
                    <a:lnTo>
                      <a:pt x="2110344" y="1157288"/>
                    </a:lnTo>
                    <a:lnTo>
                      <a:pt x="2121143" y="1156018"/>
                    </a:lnTo>
                    <a:lnTo>
                      <a:pt x="2131307" y="1155066"/>
                    </a:lnTo>
                    <a:lnTo>
                      <a:pt x="2140836" y="1154431"/>
                    </a:lnTo>
                    <a:lnTo>
                      <a:pt x="2149730" y="1154113"/>
                    </a:lnTo>
                    <a:close/>
                    <a:moveTo>
                      <a:pt x="692229" y="965200"/>
                    </a:moveTo>
                    <a:lnTo>
                      <a:pt x="1150620" y="965200"/>
                    </a:lnTo>
                    <a:lnTo>
                      <a:pt x="1609646" y="965200"/>
                    </a:lnTo>
                    <a:lnTo>
                      <a:pt x="1762125" y="1627407"/>
                    </a:lnTo>
                    <a:lnTo>
                      <a:pt x="1757995" y="1627089"/>
                    </a:lnTo>
                    <a:lnTo>
                      <a:pt x="1745606" y="1627407"/>
                    </a:lnTo>
                    <a:lnTo>
                      <a:pt x="1727817" y="1627725"/>
                    </a:lnTo>
                    <a:lnTo>
                      <a:pt x="1716381" y="1628677"/>
                    </a:lnTo>
                    <a:lnTo>
                      <a:pt x="1703675" y="1629630"/>
                    </a:lnTo>
                    <a:lnTo>
                      <a:pt x="1690015" y="1631218"/>
                    </a:lnTo>
                    <a:lnTo>
                      <a:pt x="1675403" y="1633441"/>
                    </a:lnTo>
                    <a:lnTo>
                      <a:pt x="1660155" y="1635982"/>
                    </a:lnTo>
                    <a:lnTo>
                      <a:pt x="1643954" y="1638841"/>
                    </a:lnTo>
                    <a:lnTo>
                      <a:pt x="1627435" y="1642652"/>
                    </a:lnTo>
                    <a:lnTo>
                      <a:pt x="1610281" y="1647416"/>
                    </a:lnTo>
                    <a:lnTo>
                      <a:pt x="1593127" y="1652498"/>
                    </a:lnTo>
                    <a:lnTo>
                      <a:pt x="1575656" y="1658850"/>
                    </a:lnTo>
                    <a:lnTo>
                      <a:pt x="1566761" y="1662026"/>
                    </a:lnTo>
                    <a:lnTo>
                      <a:pt x="1557866" y="1665837"/>
                    </a:lnTo>
                    <a:lnTo>
                      <a:pt x="1549607" y="1669331"/>
                    </a:lnTo>
                    <a:lnTo>
                      <a:pt x="1540713" y="1673777"/>
                    </a:lnTo>
                    <a:lnTo>
                      <a:pt x="1532135" y="1678224"/>
                    </a:lnTo>
                    <a:lnTo>
                      <a:pt x="1523558" y="1682670"/>
                    </a:lnTo>
                    <a:lnTo>
                      <a:pt x="1515299" y="1688070"/>
                    </a:lnTo>
                    <a:lnTo>
                      <a:pt x="1507040" y="1693151"/>
                    </a:lnTo>
                    <a:lnTo>
                      <a:pt x="1499098" y="1698551"/>
                    </a:lnTo>
                    <a:lnTo>
                      <a:pt x="1490839" y="1704585"/>
                    </a:lnTo>
                    <a:lnTo>
                      <a:pt x="1483215" y="1710302"/>
                    </a:lnTo>
                    <a:lnTo>
                      <a:pt x="1475591" y="1716972"/>
                    </a:lnTo>
                    <a:lnTo>
                      <a:pt x="1467967" y="1723641"/>
                    </a:lnTo>
                    <a:lnTo>
                      <a:pt x="1460978" y="1730629"/>
                    </a:lnTo>
                    <a:lnTo>
                      <a:pt x="1453990" y="1737934"/>
                    </a:lnTo>
                    <a:lnTo>
                      <a:pt x="1447319" y="1745874"/>
                    </a:lnTo>
                    <a:lnTo>
                      <a:pt x="1440966" y="1754449"/>
                    </a:lnTo>
                    <a:lnTo>
                      <a:pt x="1434930" y="1762707"/>
                    </a:lnTo>
                    <a:lnTo>
                      <a:pt x="1428894" y="1771600"/>
                    </a:lnTo>
                    <a:lnTo>
                      <a:pt x="1423494" y="1780810"/>
                    </a:lnTo>
                    <a:lnTo>
                      <a:pt x="1418094" y="1790338"/>
                    </a:lnTo>
                    <a:lnTo>
                      <a:pt x="1413329" y="1800502"/>
                    </a:lnTo>
                    <a:lnTo>
                      <a:pt x="1408881" y="1810665"/>
                    </a:lnTo>
                    <a:lnTo>
                      <a:pt x="1405387" y="1821781"/>
                    </a:lnTo>
                    <a:lnTo>
                      <a:pt x="1401575" y="1832898"/>
                    </a:lnTo>
                    <a:lnTo>
                      <a:pt x="1398398" y="1844649"/>
                    </a:lnTo>
                    <a:lnTo>
                      <a:pt x="1395539" y="1856718"/>
                    </a:lnTo>
                    <a:lnTo>
                      <a:pt x="1392998" y="1869422"/>
                    </a:lnTo>
                    <a:lnTo>
                      <a:pt x="1391727" y="1882444"/>
                    </a:lnTo>
                    <a:lnTo>
                      <a:pt x="1390139" y="1895466"/>
                    </a:lnTo>
                    <a:lnTo>
                      <a:pt x="1389504" y="1909758"/>
                    </a:lnTo>
                    <a:lnTo>
                      <a:pt x="1389186" y="1924050"/>
                    </a:lnTo>
                    <a:lnTo>
                      <a:pt x="1150620" y="1924050"/>
                    </a:lnTo>
                    <a:lnTo>
                      <a:pt x="912689" y="1924050"/>
                    </a:lnTo>
                    <a:lnTo>
                      <a:pt x="912371" y="1909758"/>
                    </a:lnTo>
                    <a:lnTo>
                      <a:pt x="911736" y="1895466"/>
                    </a:lnTo>
                    <a:lnTo>
                      <a:pt x="910147" y="1882444"/>
                    </a:lnTo>
                    <a:lnTo>
                      <a:pt x="908877" y="1869422"/>
                    </a:lnTo>
                    <a:lnTo>
                      <a:pt x="906018" y="1856718"/>
                    </a:lnTo>
                    <a:lnTo>
                      <a:pt x="903476" y="1844649"/>
                    </a:lnTo>
                    <a:lnTo>
                      <a:pt x="900300" y="1832898"/>
                    </a:lnTo>
                    <a:lnTo>
                      <a:pt x="896488" y="1821781"/>
                    </a:lnTo>
                    <a:lnTo>
                      <a:pt x="892993" y="1810665"/>
                    </a:lnTo>
                    <a:lnTo>
                      <a:pt x="888546" y="1800502"/>
                    </a:lnTo>
                    <a:lnTo>
                      <a:pt x="883781" y="1790338"/>
                    </a:lnTo>
                    <a:lnTo>
                      <a:pt x="878381" y="1780810"/>
                    </a:lnTo>
                    <a:lnTo>
                      <a:pt x="872981" y="1771600"/>
                    </a:lnTo>
                    <a:lnTo>
                      <a:pt x="866945" y="1762707"/>
                    </a:lnTo>
                    <a:lnTo>
                      <a:pt x="860909" y="1754449"/>
                    </a:lnTo>
                    <a:lnTo>
                      <a:pt x="854556" y="1745874"/>
                    </a:lnTo>
                    <a:lnTo>
                      <a:pt x="847885" y="1737934"/>
                    </a:lnTo>
                    <a:lnTo>
                      <a:pt x="840896" y="1730629"/>
                    </a:lnTo>
                    <a:lnTo>
                      <a:pt x="833908" y="1723641"/>
                    </a:lnTo>
                    <a:lnTo>
                      <a:pt x="825966" y="1716972"/>
                    </a:lnTo>
                    <a:lnTo>
                      <a:pt x="818660" y="1710302"/>
                    </a:lnTo>
                    <a:lnTo>
                      <a:pt x="811036" y="1704585"/>
                    </a:lnTo>
                    <a:lnTo>
                      <a:pt x="802777" y="1698551"/>
                    </a:lnTo>
                    <a:lnTo>
                      <a:pt x="794835" y="1693151"/>
                    </a:lnTo>
                    <a:lnTo>
                      <a:pt x="786576" y="1688070"/>
                    </a:lnTo>
                    <a:lnTo>
                      <a:pt x="777999" y="1682670"/>
                    </a:lnTo>
                    <a:lnTo>
                      <a:pt x="769740" y="1678224"/>
                    </a:lnTo>
                    <a:lnTo>
                      <a:pt x="761163" y="1673777"/>
                    </a:lnTo>
                    <a:lnTo>
                      <a:pt x="752268" y="1669331"/>
                    </a:lnTo>
                    <a:lnTo>
                      <a:pt x="743691" y="1665837"/>
                    </a:lnTo>
                    <a:lnTo>
                      <a:pt x="735114" y="1662026"/>
                    </a:lnTo>
                    <a:lnTo>
                      <a:pt x="726537" y="1658850"/>
                    </a:lnTo>
                    <a:lnTo>
                      <a:pt x="708748" y="1652498"/>
                    </a:lnTo>
                    <a:lnTo>
                      <a:pt x="691594" y="1647416"/>
                    </a:lnTo>
                    <a:lnTo>
                      <a:pt x="674440" y="1642652"/>
                    </a:lnTo>
                    <a:lnTo>
                      <a:pt x="657921" y="1638841"/>
                    </a:lnTo>
                    <a:lnTo>
                      <a:pt x="641721" y="1635982"/>
                    </a:lnTo>
                    <a:lnTo>
                      <a:pt x="626473" y="1633441"/>
                    </a:lnTo>
                    <a:lnTo>
                      <a:pt x="611860" y="1631218"/>
                    </a:lnTo>
                    <a:lnTo>
                      <a:pt x="598200" y="1629630"/>
                    </a:lnTo>
                    <a:lnTo>
                      <a:pt x="585494" y="1628677"/>
                    </a:lnTo>
                    <a:lnTo>
                      <a:pt x="574058" y="1627725"/>
                    </a:lnTo>
                    <a:lnTo>
                      <a:pt x="555951" y="1627407"/>
                    </a:lnTo>
                    <a:lnTo>
                      <a:pt x="543880" y="1627089"/>
                    </a:lnTo>
                    <a:lnTo>
                      <a:pt x="539750" y="1627407"/>
                    </a:lnTo>
                    <a:lnTo>
                      <a:pt x="692229" y="965200"/>
                    </a:lnTo>
                    <a:close/>
                    <a:moveTo>
                      <a:pt x="200965" y="577850"/>
                    </a:moveTo>
                    <a:lnTo>
                      <a:pt x="209868" y="577850"/>
                    </a:lnTo>
                    <a:lnTo>
                      <a:pt x="218454" y="577850"/>
                    </a:lnTo>
                    <a:lnTo>
                      <a:pt x="227357" y="578802"/>
                    </a:lnTo>
                    <a:lnTo>
                      <a:pt x="235943" y="579436"/>
                    </a:lnTo>
                    <a:lnTo>
                      <a:pt x="244210" y="580705"/>
                    </a:lnTo>
                    <a:lnTo>
                      <a:pt x="251842" y="581975"/>
                    </a:lnTo>
                    <a:lnTo>
                      <a:pt x="259473" y="583878"/>
                    </a:lnTo>
                    <a:lnTo>
                      <a:pt x="267423" y="586099"/>
                    </a:lnTo>
                    <a:lnTo>
                      <a:pt x="274418" y="588321"/>
                    </a:lnTo>
                    <a:lnTo>
                      <a:pt x="281414" y="590859"/>
                    </a:lnTo>
                    <a:lnTo>
                      <a:pt x="288410" y="593715"/>
                    </a:lnTo>
                    <a:lnTo>
                      <a:pt x="294769" y="597205"/>
                    </a:lnTo>
                    <a:lnTo>
                      <a:pt x="300811" y="600378"/>
                    </a:lnTo>
                    <a:lnTo>
                      <a:pt x="307170" y="604185"/>
                    </a:lnTo>
                    <a:lnTo>
                      <a:pt x="313212" y="608310"/>
                    </a:lnTo>
                    <a:lnTo>
                      <a:pt x="318618" y="612435"/>
                    </a:lnTo>
                    <a:lnTo>
                      <a:pt x="324341" y="616560"/>
                    </a:lnTo>
                    <a:lnTo>
                      <a:pt x="329747" y="621637"/>
                    </a:lnTo>
                    <a:lnTo>
                      <a:pt x="334517" y="626396"/>
                    </a:lnTo>
                    <a:lnTo>
                      <a:pt x="339605" y="631156"/>
                    </a:lnTo>
                    <a:lnTo>
                      <a:pt x="344056" y="636233"/>
                    </a:lnTo>
                    <a:lnTo>
                      <a:pt x="348826" y="641627"/>
                    </a:lnTo>
                    <a:lnTo>
                      <a:pt x="352960" y="647338"/>
                    </a:lnTo>
                    <a:lnTo>
                      <a:pt x="357412" y="653049"/>
                    </a:lnTo>
                    <a:lnTo>
                      <a:pt x="361227" y="659078"/>
                    </a:lnTo>
                    <a:lnTo>
                      <a:pt x="365361" y="665107"/>
                    </a:lnTo>
                    <a:lnTo>
                      <a:pt x="368859" y="671135"/>
                    </a:lnTo>
                    <a:lnTo>
                      <a:pt x="375537" y="684144"/>
                    </a:lnTo>
                    <a:lnTo>
                      <a:pt x="381896" y="697471"/>
                    </a:lnTo>
                    <a:lnTo>
                      <a:pt x="387302" y="711115"/>
                    </a:lnTo>
                    <a:lnTo>
                      <a:pt x="392072" y="725393"/>
                    </a:lnTo>
                    <a:lnTo>
                      <a:pt x="396523" y="739672"/>
                    </a:lnTo>
                    <a:lnTo>
                      <a:pt x="400657" y="754267"/>
                    </a:lnTo>
                    <a:lnTo>
                      <a:pt x="403837" y="769180"/>
                    </a:lnTo>
                    <a:lnTo>
                      <a:pt x="407017" y="784093"/>
                    </a:lnTo>
                    <a:lnTo>
                      <a:pt x="409561" y="799006"/>
                    </a:lnTo>
                    <a:lnTo>
                      <a:pt x="411787" y="813919"/>
                    </a:lnTo>
                    <a:lnTo>
                      <a:pt x="413694" y="828515"/>
                    </a:lnTo>
                    <a:lnTo>
                      <a:pt x="414966" y="843428"/>
                    </a:lnTo>
                    <a:lnTo>
                      <a:pt x="416556" y="858024"/>
                    </a:lnTo>
                    <a:lnTo>
                      <a:pt x="417192" y="871985"/>
                    </a:lnTo>
                    <a:lnTo>
                      <a:pt x="418146" y="885946"/>
                    </a:lnTo>
                    <a:lnTo>
                      <a:pt x="418782" y="912281"/>
                    </a:lnTo>
                    <a:lnTo>
                      <a:pt x="419100" y="936713"/>
                    </a:lnTo>
                    <a:lnTo>
                      <a:pt x="419100" y="942425"/>
                    </a:lnTo>
                    <a:lnTo>
                      <a:pt x="418782" y="948136"/>
                    </a:lnTo>
                    <a:lnTo>
                      <a:pt x="418146" y="953530"/>
                    </a:lnTo>
                    <a:lnTo>
                      <a:pt x="417192" y="958607"/>
                    </a:lnTo>
                    <a:lnTo>
                      <a:pt x="416238" y="963684"/>
                    </a:lnTo>
                    <a:lnTo>
                      <a:pt x="414966" y="969078"/>
                    </a:lnTo>
                    <a:lnTo>
                      <a:pt x="413694" y="974154"/>
                    </a:lnTo>
                    <a:lnTo>
                      <a:pt x="411787" y="978914"/>
                    </a:lnTo>
                    <a:lnTo>
                      <a:pt x="409879" y="983356"/>
                    </a:lnTo>
                    <a:lnTo>
                      <a:pt x="407653" y="988116"/>
                    </a:lnTo>
                    <a:lnTo>
                      <a:pt x="403201" y="997000"/>
                    </a:lnTo>
                    <a:lnTo>
                      <a:pt x="397795" y="1005250"/>
                    </a:lnTo>
                    <a:lnTo>
                      <a:pt x="391754" y="1012865"/>
                    </a:lnTo>
                    <a:lnTo>
                      <a:pt x="385076" y="1020163"/>
                    </a:lnTo>
                    <a:lnTo>
                      <a:pt x="377762" y="1026826"/>
                    </a:lnTo>
                    <a:lnTo>
                      <a:pt x="370449" y="1033489"/>
                    </a:lnTo>
                    <a:lnTo>
                      <a:pt x="362181" y="1039518"/>
                    </a:lnTo>
                    <a:lnTo>
                      <a:pt x="353278" y="1044594"/>
                    </a:lnTo>
                    <a:lnTo>
                      <a:pt x="344374" y="1049671"/>
                    </a:lnTo>
                    <a:lnTo>
                      <a:pt x="335153" y="1054113"/>
                    </a:lnTo>
                    <a:lnTo>
                      <a:pt x="325613" y="1058238"/>
                    </a:lnTo>
                    <a:lnTo>
                      <a:pt x="316074" y="1061729"/>
                    </a:lnTo>
                    <a:lnTo>
                      <a:pt x="306217" y="1064902"/>
                    </a:lnTo>
                    <a:lnTo>
                      <a:pt x="296041" y="1067757"/>
                    </a:lnTo>
                    <a:lnTo>
                      <a:pt x="285866" y="1069978"/>
                    </a:lnTo>
                    <a:lnTo>
                      <a:pt x="275690" y="1071882"/>
                    </a:lnTo>
                    <a:lnTo>
                      <a:pt x="265515" y="1072834"/>
                    </a:lnTo>
                    <a:lnTo>
                      <a:pt x="255657" y="1074103"/>
                    </a:lnTo>
                    <a:lnTo>
                      <a:pt x="245482" y="1074738"/>
                    </a:lnTo>
                    <a:lnTo>
                      <a:pt x="235943" y="1074738"/>
                    </a:lnTo>
                    <a:lnTo>
                      <a:pt x="226085" y="1074420"/>
                    </a:lnTo>
                    <a:lnTo>
                      <a:pt x="216864" y="1073786"/>
                    </a:lnTo>
                    <a:lnTo>
                      <a:pt x="207960" y="1072834"/>
                    </a:lnTo>
                    <a:lnTo>
                      <a:pt x="199057" y="1070930"/>
                    </a:lnTo>
                    <a:lnTo>
                      <a:pt x="190471" y="1069344"/>
                    </a:lnTo>
                    <a:lnTo>
                      <a:pt x="182840" y="1067123"/>
                    </a:lnTo>
                    <a:lnTo>
                      <a:pt x="175526" y="1064584"/>
                    </a:lnTo>
                    <a:lnTo>
                      <a:pt x="167894" y="1061411"/>
                    </a:lnTo>
                    <a:lnTo>
                      <a:pt x="160899" y="1057921"/>
                    </a:lnTo>
                    <a:lnTo>
                      <a:pt x="153585" y="1054113"/>
                    </a:lnTo>
                    <a:lnTo>
                      <a:pt x="145954" y="1049989"/>
                    </a:lnTo>
                    <a:lnTo>
                      <a:pt x="138322" y="1045229"/>
                    </a:lnTo>
                    <a:lnTo>
                      <a:pt x="131009" y="1040470"/>
                    </a:lnTo>
                    <a:lnTo>
                      <a:pt x="123377" y="1035393"/>
                    </a:lnTo>
                    <a:lnTo>
                      <a:pt x="116063" y="1029364"/>
                    </a:lnTo>
                    <a:lnTo>
                      <a:pt x="108432" y="1023653"/>
                    </a:lnTo>
                    <a:lnTo>
                      <a:pt x="100800" y="1017307"/>
                    </a:lnTo>
                    <a:lnTo>
                      <a:pt x="93805" y="1010644"/>
                    </a:lnTo>
                    <a:lnTo>
                      <a:pt x="86491" y="1003663"/>
                    </a:lnTo>
                    <a:lnTo>
                      <a:pt x="79495" y="996365"/>
                    </a:lnTo>
                    <a:lnTo>
                      <a:pt x="72500" y="988750"/>
                    </a:lnTo>
                    <a:lnTo>
                      <a:pt x="65822" y="980818"/>
                    </a:lnTo>
                    <a:lnTo>
                      <a:pt x="59145" y="972568"/>
                    </a:lnTo>
                    <a:lnTo>
                      <a:pt x="52785" y="964318"/>
                    </a:lnTo>
                    <a:lnTo>
                      <a:pt x="46743" y="955751"/>
                    </a:lnTo>
                    <a:lnTo>
                      <a:pt x="41020" y="946550"/>
                    </a:lnTo>
                    <a:lnTo>
                      <a:pt x="35296" y="937348"/>
                    </a:lnTo>
                    <a:lnTo>
                      <a:pt x="30208" y="927829"/>
                    </a:lnTo>
                    <a:lnTo>
                      <a:pt x="25439" y="917993"/>
                    </a:lnTo>
                    <a:lnTo>
                      <a:pt x="20987" y="908157"/>
                    </a:lnTo>
                    <a:lnTo>
                      <a:pt x="16853" y="898003"/>
                    </a:lnTo>
                    <a:lnTo>
                      <a:pt x="13355" y="887532"/>
                    </a:lnTo>
                    <a:lnTo>
                      <a:pt x="9858" y="876744"/>
                    </a:lnTo>
                    <a:lnTo>
                      <a:pt x="6996" y="866273"/>
                    </a:lnTo>
                    <a:lnTo>
                      <a:pt x="4452" y="855168"/>
                    </a:lnTo>
                    <a:lnTo>
                      <a:pt x="2544" y="843745"/>
                    </a:lnTo>
                    <a:lnTo>
                      <a:pt x="1590" y="832322"/>
                    </a:lnTo>
                    <a:lnTo>
                      <a:pt x="318" y="820900"/>
                    </a:lnTo>
                    <a:lnTo>
                      <a:pt x="0" y="809160"/>
                    </a:lnTo>
                    <a:lnTo>
                      <a:pt x="318" y="799006"/>
                    </a:lnTo>
                    <a:lnTo>
                      <a:pt x="954" y="786632"/>
                    </a:lnTo>
                    <a:lnTo>
                      <a:pt x="2862" y="771401"/>
                    </a:lnTo>
                    <a:lnTo>
                      <a:pt x="4134" y="763469"/>
                    </a:lnTo>
                    <a:lnTo>
                      <a:pt x="5406" y="754585"/>
                    </a:lnTo>
                    <a:lnTo>
                      <a:pt x="7314" y="745700"/>
                    </a:lnTo>
                    <a:lnTo>
                      <a:pt x="9540" y="736181"/>
                    </a:lnTo>
                    <a:lnTo>
                      <a:pt x="12083" y="726662"/>
                    </a:lnTo>
                    <a:lnTo>
                      <a:pt x="15263" y="716826"/>
                    </a:lnTo>
                    <a:lnTo>
                      <a:pt x="18761" y="706990"/>
                    </a:lnTo>
                    <a:lnTo>
                      <a:pt x="22577" y="697154"/>
                    </a:lnTo>
                    <a:lnTo>
                      <a:pt x="27029" y="687000"/>
                    </a:lnTo>
                    <a:lnTo>
                      <a:pt x="32116" y="677164"/>
                    </a:lnTo>
                    <a:lnTo>
                      <a:pt x="37522" y="667645"/>
                    </a:lnTo>
                    <a:lnTo>
                      <a:pt x="43882" y="658126"/>
                    </a:lnTo>
                    <a:lnTo>
                      <a:pt x="50559" y="648607"/>
                    </a:lnTo>
                    <a:lnTo>
                      <a:pt x="57873" y="639405"/>
                    </a:lnTo>
                    <a:lnTo>
                      <a:pt x="66140" y="631156"/>
                    </a:lnTo>
                    <a:lnTo>
                      <a:pt x="75044" y="622906"/>
                    </a:lnTo>
                    <a:lnTo>
                      <a:pt x="79813" y="618781"/>
                    </a:lnTo>
                    <a:lnTo>
                      <a:pt x="84583" y="615291"/>
                    </a:lnTo>
                    <a:lnTo>
                      <a:pt x="89671" y="611483"/>
                    </a:lnTo>
                    <a:lnTo>
                      <a:pt x="94759" y="607993"/>
                    </a:lnTo>
                    <a:lnTo>
                      <a:pt x="100482" y="604503"/>
                    </a:lnTo>
                    <a:lnTo>
                      <a:pt x="105888" y="601647"/>
                    </a:lnTo>
                    <a:lnTo>
                      <a:pt x="111930" y="598157"/>
                    </a:lnTo>
                    <a:lnTo>
                      <a:pt x="118289" y="595618"/>
                    </a:lnTo>
                    <a:lnTo>
                      <a:pt x="124331" y="593080"/>
                    </a:lnTo>
                    <a:lnTo>
                      <a:pt x="131009" y="590542"/>
                    </a:lnTo>
                    <a:lnTo>
                      <a:pt x="137686" y="588321"/>
                    </a:lnTo>
                    <a:lnTo>
                      <a:pt x="144682" y="586099"/>
                    </a:lnTo>
                    <a:lnTo>
                      <a:pt x="151995" y="584196"/>
                    </a:lnTo>
                    <a:lnTo>
                      <a:pt x="159627" y="582927"/>
                    </a:lnTo>
                    <a:lnTo>
                      <a:pt x="167258" y="581340"/>
                    </a:lnTo>
                    <a:lnTo>
                      <a:pt x="175526" y="580071"/>
                    </a:lnTo>
                    <a:lnTo>
                      <a:pt x="183476" y="579119"/>
                    </a:lnTo>
                    <a:lnTo>
                      <a:pt x="192061" y="578484"/>
                    </a:lnTo>
                    <a:lnTo>
                      <a:pt x="200965" y="577850"/>
                    </a:lnTo>
                    <a:close/>
                    <a:moveTo>
                      <a:pt x="2083256" y="576263"/>
                    </a:moveTo>
                    <a:lnTo>
                      <a:pt x="2092166" y="576263"/>
                    </a:lnTo>
                    <a:lnTo>
                      <a:pt x="2101076" y="576263"/>
                    </a:lnTo>
                    <a:lnTo>
                      <a:pt x="2109987" y="576580"/>
                    </a:lnTo>
                    <a:lnTo>
                      <a:pt x="2118579" y="577215"/>
                    </a:lnTo>
                    <a:lnTo>
                      <a:pt x="2126534" y="578168"/>
                    </a:lnTo>
                    <a:lnTo>
                      <a:pt x="2134490" y="579438"/>
                    </a:lnTo>
                    <a:lnTo>
                      <a:pt x="2142127" y="580708"/>
                    </a:lnTo>
                    <a:lnTo>
                      <a:pt x="2149764" y="582613"/>
                    </a:lnTo>
                    <a:lnTo>
                      <a:pt x="2156765" y="584200"/>
                    </a:lnTo>
                    <a:lnTo>
                      <a:pt x="2164084" y="586105"/>
                    </a:lnTo>
                    <a:lnTo>
                      <a:pt x="2171085" y="588645"/>
                    </a:lnTo>
                    <a:lnTo>
                      <a:pt x="2177132" y="590868"/>
                    </a:lnTo>
                    <a:lnTo>
                      <a:pt x="2183814" y="594043"/>
                    </a:lnTo>
                    <a:lnTo>
                      <a:pt x="2189861" y="596583"/>
                    </a:lnTo>
                    <a:lnTo>
                      <a:pt x="2195589" y="599440"/>
                    </a:lnTo>
                    <a:lnTo>
                      <a:pt x="2201635" y="602615"/>
                    </a:lnTo>
                    <a:lnTo>
                      <a:pt x="2206726" y="606108"/>
                    </a:lnTo>
                    <a:lnTo>
                      <a:pt x="2212454" y="609918"/>
                    </a:lnTo>
                    <a:lnTo>
                      <a:pt x="2217546" y="613410"/>
                    </a:lnTo>
                    <a:lnTo>
                      <a:pt x="2222319" y="617220"/>
                    </a:lnTo>
                    <a:lnTo>
                      <a:pt x="2227093" y="620713"/>
                    </a:lnTo>
                    <a:lnTo>
                      <a:pt x="2236003" y="629285"/>
                    </a:lnTo>
                    <a:lnTo>
                      <a:pt x="2244277" y="637858"/>
                    </a:lnTo>
                    <a:lnTo>
                      <a:pt x="2251596" y="647065"/>
                    </a:lnTo>
                    <a:lnTo>
                      <a:pt x="2258279" y="656273"/>
                    </a:lnTo>
                    <a:lnTo>
                      <a:pt x="2264325" y="665798"/>
                    </a:lnTo>
                    <a:lnTo>
                      <a:pt x="2270053" y="675323"/>
                    </a:lnTo>
                    <a:lnTo>
                      <a:pt x="2274826" y="685483"/>
                    </a:lnTo>
                    <a:lnTo>
                      <a:pt x="2279281" y="695325"/>
                    </a:lnTo>
                    <a:lnTo>
                      <a:pt x="2283418" y="705168"/>
                    </a:lnTo>
                    <a:lnTo>
                      <a:pt x="2286600" y="715328"/>
                    </a:lnTo>
                    <a:lnTo>
                      <a:pt x="2290101" y="724853"/>
                    </a:lnTo>
                    <a:lnTo>
                      <a:pt x="2292647" y="734378"/>
                    </a:lnTo>
                    <a:lnTo>
                      <a:pt x="2294874" y="743903"/>
                    </a:lnTo>
                    <a:lnTo>
                      <a:pt x="2296465" y="752793"/>
                    </a:lnTo>
                    <a:lnTo>
                      <a:pt x="2298056" y="761683"/>
                    </a:lnTo>
                    <a:lnTo>
                      <a:pt x="2299329" y="769938"/>
                    </a:lnTo>
                    <a:lnTo>
                      <a:pt x="2300602" y="784860"/>
                    </a:lnTo>
                    <a:lnTo>
                      <a:pt x="2301875" y="797560"/>
                    </a:lnTo>
                    <a:lnTo>
                      <a:pt x="2301875" y="807085"/>
                    </a:lnTo>
                    <a:lnTo>
                      <a:pt x="2301557" y="818833"/>
                    </a:lnTo>
                    <a:lnTo>
                      <a:pt x="2300602" y="830581"/>
                    </a:lnTo>
                    <a:lnTo>
                      <a:pt x="2299329" y="842011"/>
                    </a:lnTo>
                    <a:lnTo>
                      <a:pt x="2297420" y="853123"/>
                    </a:lnTo>
                    <a:lnTo>
                      <a:pt x="2295192" y="864236"/>
                    </a:lnTo>
                    <a:lnTo>
                      <a:pt x="2292328" y="875348"/>
                    </a:lnTo>
                    <a:lnTo>
                      <a:pt x="2288828" y="885508"/>
                    </a:lnTo>
                    <a:lnTo>
                      <a:pt x="2285009" y="896303"/>
                    </a:lnTo>
                    <a:lnTo>
                      <a:pt x="2281191" y="906146"/>
                    </a:lnTo>
                    <a:lnTo>
                      <a:pt x="2276736" y="916306"/>
                    </a:lnTo>
                    <a:lnTo>
                      <a:pt x="2271962" y="926148"/>
                    </a:lnTo>
                    <a:lnTo>
                      <a:pt x="2266234" y="935673"/>
                    </a:lnTo>
                    <a:lnTo>
                      <a:pt x="2261143" y="944881"/>
                    </a:lnTo>
                    <a:lnTo>
                      <a:pt x="2255096" y="953771"/>
                    </a:lnTo>
                    <a:lnTo>
                      <a:pt x="2249050" y="962661"/>
                    </a:lnTo>
                    <a:lnTo>
                      <a:pt x="2242686" y="971233"/>
                    </a:lnTo>
                    <a:lnTo>
                      <a:pt x="2236321" y="979171"/>
                    </a:lnTo>
                    <a:lnTo>
                      <a:pt x="2229320" y="987108"/>
                    </a:lnTo>
                    <a:lnTo>
                      <a:pt x="2222638" y="994728"/>
                    </a:lnTo>
                    <a:lnTo>
                      <a:pt x="2215637" y="1002031"/>
                    </a:lnTo>
                    <a:lnTo>
                      <a:pt x="2208318" y="1008698"/>
                    </a:lnTo>
                    <a:lnTo>
                      <a:pt x="2200998" y="1015366"/>
                    </a:lnTo>
                    <a:lnTo>
                      <a:pt x="2193361" y="1022033"/>
                    </a:lnTo>
                    <a:lnTo>
                      <a:pt x="2186042" y="1028066"/>
                    </a:lnTo>
                    <a:lnTo>
                      <a:pt x="2178723" y="1033463"/>
                    </a:lnTo>
                    <a:lnTo>
                      <a:pt x="2171085" y="1038861"/>
                    </a:lnTo>
                    <a:lnTo>
                      <a:pt x="2163448" y="1043941"/>
                    </a:lnTo>
                    <a:lnTo>
                      <a:pt x="2155811" y="1048068"/>
                    </a:lnTo>
                    <a:lnTo>
                      <a:pt x="2148492" y="1052513"/>
                    </a:lnTo>
                    <a:lnTo>
                      <a:pt x="2141172" y="1056323"/>
                    </a:lnTo>
                    <a:lnTo>
                      <a:pt x="2133535" y="1060133"/>
                    </a:lnTo>
                    <a:lnTo>
                      <a:pt x="2126534" y="1062991"/>
                    </a:lnTo>
                    <a:lnTo>
                      <a:pt x="2119215" y="1065531"/>
                    </a:lnTo>
                    <a:lnTo>
                      <a:pt x="2110941" y="1067753"/>
                    </a:lnTo>
                    <a:lnTo>
                      <a:pt x="2102986" y="1069658"/>
                    </a:lnTo>
                    <a:lnTo>
                      <a:pt x="2094075" y="1070928"/>
                    </a:lnTo>
                    <a:lnTo>
                      <a:pt x="2085165" y="1072198"/>
                    </a:lnTo>
                    <a:lnTo>
                      <a:pt x="2075618" y="1072833"/>
                    </a:lnTo>
                    <a:lnTo>
                      <a:pt x="2066072" y="1073151"/>
                    </a:lnTo>
                    <a:lnTo>
                      <a:pt x="2056525" y="1072833"/>
                    </a:lnTo>
                    <a:lnTo>
                      <a:pt x="2046342" y="1072516"/>
                    </a:lnTo>
                    <a:lnTo>
                      <a:pt x="2036159" y="1071563"/>
                    </a:lnTo>
                    <a:lnTo>
                      <a:pt x="2025976" y="1070293"/>
                    </a:lnTo>
                    <a:lnTo>
                      <a:pt x="2015792" y="1068388"/>
                    </a:lnTo>
                    <a:lnTo>
                      <a:pt x="2005928" y="1065848"/>
                    </a:lnTo>
                    <a:lnTo>
                      <a:pt x="1995744" y="1063308"/>
                    </a:lnTo>
                    <a:lnTo>
                      <a:pt x="1985879" y="1060451"/>
                    </a:lnTo>
                    <a:lnTo>
                      <a:pt x="1975696" y="1056641"/>
                    </a:lnTo>
                    <a:lnTo>
                      <a:pt x="1966468" y="1052513"/>
                    </a:lnTo>
                    <a:lnTo>
                      <a:pt x="1957239" y="1048068"/>
                    </a:lnTo>
                    <a:lnTo>
                      <a:pt x="1948011" y="1042988"/>
                    </a:lnTo>
                    <a:lnTo>
                      <a:pt x="1939737" y="1037591"/>
                    </a:lnTo>
                    <a:lnTo>
                      <a:pt x="1931463" y="1031876"/>
                    </a:lnTo>
                    <a:lnTo>
                      <a:pt x="1923826" y="1025208"/>
                    </a:lnTo>
                    <a:lnTo>
                      <a:pt x="1916825" y="1018858"/>
                    </a:lnTo>
                    <a:lnTo>
                      <a:pt x="1910142" y="1011238"/>
                    </a:lnTo>
                    <a:lnTo>
                      <a:pt x="1904096" y="1003618"/>
                    </a:lnTo>
                    <a:lnTo>
                      <a:pt x="1898686" y="995046"/>
                    </a:lnTo>
                    <a:lnTo>
                      <a:pt x="1893913" y="986791"/>
                    </a:lnTo>
                    <a:lnTo>
                      <a:pt x="1892004" y="981711"/>
                    </a:lnTo>
                    <a:lnTo>
                      <a:pt x="1890094" y="976948"/>
                    </a:lnTo>
                    <a:lnTo>
                      <a:pt x="1888185" y="972186"/>
                    </a:lnTo>
                    <a:lnTo>
                      <a:pt x="1886912" y="967423"/>
                    </a:lnTo>
                    <a:lnTo>
                      <a:pt x="1885639" y="962343"/>
                    </a:lnTo>
                    <a:lnTo>
                      <a:pt x="1884684" y="957263"/>
                    </a:lnTo>
                    <a:lnTo>
                      <a:pt x="1883730" y="951866"/>
                    </a:lnTo>
                    <a:lnTo>
                      <a:pt x="1883093" y="946468"/>
                    </a:lnTo>
                    <a:lnTo>
                      <a:pt x="1882775" y="940753"/>
                    </a:lnTo>
                    <a:lnTo>
                      <a:pt x="1882775" y="935038"/>
                    </a:lnTo>
                    <a:lnTo>
                      <a:pt x="1882775" y="910591"/>
                    </a:lnTo>
                    <a:lnTo>
                      <a:pt x="1883730" y="884556"/>
                    </a:lnTo>
                    <a:lnTo>
                      <a:pt x="1884048" y="870586"/>
                    </a:lnTo>
                    <a:lnTo>
                      <a:pt x="1885321" y="855981"/>
                    </a:lnTo>
                    <a:lnTo>
                      <a:pt x="1886276" y="841693"/>
                    </a:lnTo>
                    <a:lnTo>
                      <a:pt x="1887867" y="827088"/>
                    </a:lnTo>
                    <a:lnTo>
                      <a:pt x="1889776" y="812165"/>
                    </a:lnTo>
                    <a:lnTo>
                      <a:pt x="1892004" y="797243"/>
                    </a:lnTo>
                    <a:lnTo>
                      <a:pt x="1894549" y="782320"/>
                    </a:lnTo>
                    <a:lnTo>
                      <a:pt x="1897413" y="767080"/>
                    </a:lnTo>
                    <a:lnTo>
                      <a:pt x="1901232" y="752475"/>
                    </a:lnTo>
                    <a:lnTo>
                      <a:pt x="1905369" y="738188"/>
                    </a:lnTo>
                    <a:lnTo>
                      <a:pt x="1909824" y="723583"/>
                    </a:lnTo>
                    <a:lnTo>
                      <a:pt x="1914597" y="709295"/>
                    </a:lnTo>
                    <a:lnTo>
                      <a:pt x="1920007" y="695643"/>
                    </a:lnTo>
                    <a:lnTo>
                      <a:pt x="1926372" y="682308"/>
                    </a:lnTo>
                    <a:lnTo>
                      <a:pt x="1933054" y="669608"/>
                    </a:lnTo>
                    <a:lnTo>
                      <a:pt x="1936555" y="663258"/>
                    </a:lnTo>
                    <a:lnTo>
                      <a:pt x="1940374" y="657225"/>
                    </a:lnTo>
                    <a:lnTo>
                      <a:pt x="1944510" y="651510"/>
                    </a:lnTo>
                    <a:lnTo>
                      <a:pt x="1948647" y="645478"/>
                    </a:lnTo>
                    <a:lnTo>
                      <a:pt x="1952784" y="640080"/>
                    </a:lnTo>
                    <a:lnTo>
                      <a:pt x="1957239" y="634365"/>
                    </a:lnTo>
                    <a:lnTo>
                      <a:pt x="1962013" y="629285"/>
                    </a:lnTo>
                    <a:lnTo>
                      <a:pt x="1967104" y="624205"/>
                    </a:lnTo>
                    <a:lnTo>
                      <a:pt x="1972196" y="619443"/>
                    </a:lnTo>
                    <a:lnTo>
                      <a:pt x="1977287" y="614998"/>
                    </a:lnTo>
                    <a:lnTo>
                      <a:pt x="1983015" y="610553"/>
                    </a:lnTo>
                    <a:lnTo>
                      <a:pt x="1988743" y="606425"/>
                    </a:lnTo>
                    <a:lnTo>
                      <a:pt x="1994790" y="602298"/>
                    </a:lnTo>
                    <a:lnTo>
                      <a:pt x="2000518" y="598805"/>
                    </a:lnTo>
                    <a:lnTo>
                      <a:pt x="2006882" y="595313"/>
                    </a:lnTo>
                    <a:lnTo>
                      <a:pt x="2013565" y="592138"/>
                    </a:lnTo>
                    <a:lnTo>
                      <a:pt x="2020248" y="588963"/>
                    </a:lnTo>
                    <a:lnTo>
                      <a:pt x="2027248" y="586423"/>
                    </a:lnTo>
                    <a:lnTo>
                      <a:pt x="2034568" y="583883"/>
                    </a:lnTo>
                    <a:lnTo>
                      <a:pt x="2041887" y="581978"/>
                    </a:lnTo>
                    <a:lnTo>
                      <a:pt x="2049842" y="580390"/>
                    </a:lnTo>
                    <a:lnTo>
                      <a:pt x="2057798" y="578803"/>
                    </a:lnTo>
                    <a:lnTo>
                      <a:pt x="2066072" y="577533"/>
                    </a:lnTo>
                    <a:lnTo>
                      <a:pt x="2074664" y="576898"/>
                    </a:lnTo>
                    <a:lnTo>
                      <a:pt x="2083256" y="576263"/>
                    </a:lnTo>
                    <a:close/>
                    <a:moveTo>
                      <a:pt x="1003300" y="490538"/>
                    </a:moveTo>
                    <a:lnTo>
                      <a:pt x="1013460" y="511810"/>
                    </a:lnTo>
                    <a:lnTo>
                      <a:pt x="1025842" y="536575"/>
                    </a:lnTo>
                    <a:lnTo>
                      <a:pt x="1039812" y="564198"/>
                    </a:lnTo>
                    <a:lnTo>
                      <a:pt x="1054417" y="592455"/>
                    </a:lnTo>
                    <a:lnTo>
                      <a:pt x="1069657" y="620395"/>
                    </a:lnTo>
                    <a:lnTo>
                      <a:pt x="1077277" y="633413"/>
                    </a:lnTo>
                    <a:lnTo>
                      <a:pt x="1084580" y="646113"/>
                    </a:lnTo>
                    <a:lnTo>
                      <a:pt x="1091565" y="657543"/>
                    </a:lnTo>
                    <a:lnTo>
                      <a:pt x="1098550" y="668338"/>
                    </a:lnTo>
                    <a:lnTo>
                      <a:pt x="1105217" y="677545"/>
                    </a:lnTo>
                    <a:lnTo>
                      <a:pt x="1111250" y="685483"/>
                    </a:lnTo>
                    <a:lnTo>
                      <a:pt x="1111250" y="648970"/>
                    </a:lnTo>
                    <a:lnTo>
                      <a:pt x="1111567" y="644525"/>
                    </a:lnTo>
                    <a:lnTo>
                      <a:pt x="1111885" y="640080"/>
                    </a:lnTo>
                    <a:lnTo>
                      <a:pt x="1113155" y="635635"/>
                    </a:lnTo>
                    <a:lnTo>
                      <a:pt x="1114107" y="631190"/>
                    </a:lnTo>
                    <a:lnTo>
                      <a:pt x="1116647" y="621983"/>
                    </a:lnTo>
                    <a:lnTo>
                      <a:pt x="1120140" y="613093"/>
                    </a:lnTo>
                    <a:lnTo>
                      <a:pt x="1123315" y="604838"/>
                    </a:lnTo>
                    <a:lnTo>
                      <a:pt x="1126490" y="596900"/>
                    </a:lnTo>
                    <a:lnTo>
                      <a:pt x="1128077" y="589598"/>
                    </a:lnTo>
                    <a:lnTo>
                      <a:pt x="1129030" y="586423"/>
                    </a:lnTo>
                    <a:lnTo>
                      <a:pt x="1129030" y="583248"/>
                    </a:lnTo>
                    <a:lnTo>
                      <a:pt x="1128712" y="580708"/>
                    </a:lnTo>
                    <a:lnTo>
                      <a:pt x="1128077" y="578168"/>
                    </a:lnTo>
                    <a:lnTo>
                      <a:pt x="1127125" y="575945"/>
                    </a:lnTo>
                    <a:lnTo>
                      <a:pt x="1125855" y="573723"/>
                    </a:lnTo>
                    <a:lnTo>
                      <a:pt x="1122997" y="569595"/>
                    </a:lnTo>
                    <a:lnTo>
                      <a:pt x="1119187" y="566103"/>
                    </a:lnTo>
                    <a:lnTo>
                      <a:pt x="1116012" y="561975"/>
                    </a:lnTo>
                    <a:lnTo>
                      <a:pt x="1114425" y="559753"/>
                    </a:lnTo>
                    <a:lnTo>
                      <a:pt x="1113155" y="557530"/>
                    </a:lnTo>
                    <a:lnTo>
                      <a:pt x="1111885" y="554990"/>
                    </a:lnTo>
                    <a:lnTo>
                      <a:pt x="1110932" y="552450"/>
                    </a:lnTo>
                    <a:lnTo>
                      <a:pt x="1109980" y="548958"/>
                    </a:lnTo>
                    <a:lnTo>
                      <a:pt x="1109980" y="545783"/>
                    </a:lnTo>
                    <a:lnTo>
                      <a:pt x="1109980" y="542290"/>
                    </a:lnTo>
                    <a:lnTo>
                      <a:pt x="1110615" y="539433"/>
                    </a:lnTo>
                    <a:lnTo>
                      <a:pt x="1111250" y="536893"/>
                    </a:lnTo>
                    <a:lnTo>
                      <a:pt x="1112202" y="534988"/>
                    </a:lnTo>
                    <a:lnTo>
                      <a:pt x="1113472" y="533083"/>
                    </a:lnTo>
                    <a:lnTo>
                      <a:pt x="1115060" y="531495"/>
                    </a:lnTo>
                    <a:lnTo>
                      <a:pt x="1116647" y="530225"/>
                    </a:lnTo>
                    <a:lnTo>
                      <a:pt x="1118870" y="529273"/>
                    </a:lnTo>
                    <a:lnTo>
                      <a:pt x="1122045" y="528320"/>
                    </a:lnTo>
                    <a:lnTo>
                      <a:pt x="1124902" y="528003"/>
                    </a:lnTo>
                    <a:lnTo>
                      <a:pt x="1131887" y="527368"/>
                    </a:lnTo>
                    <a:lnTo>
                      <a:pt x="1140777" y="527050"/>
                    </a:lnTo>
                    <a:lnTo>
                      <a:pt x="1150937" y="527050"/>
                    </a:lnTo>
                    <a:lnTo>
                      <a:pt x="1164590" y="527050"/>
                    </a:lnTo>
                    <a:lnTo>
                      <a:pt x="1175385" y="527050"/>
                    </a:lnTo>
                    <a:lnTo>
                      <a:pt x="1184275" y="527368"/>
                    </a:lnTo>
                    <a:lnTo>
                      <a:pt x="1191260" y="528003"/>
                    </a:lnTo>
                    <a:lnTo>
                      <a:pt x="1194117" y="528320"/>
                    </a:lnTo>
                    <a:lnTo>
                      <a:pt x="1196657" y="529273"/>
                    </a:lnTo>
                    <a:lnTo>
                      <a:pt x="1198880" y="530225"/>
                    </a:lnTo>
                    <a:lnTo>
                      <a:pt x="1200785" y="531495"/>
                    </a:lnTo>
                    <a:lnTo>
                      <a:pt x="1202372" y="533083"/>
                    </a:lnTo>
                    <a:lnTo>
                      <a:pt x="1203642" y="534988"/>
                    </a:lnTo>
                    <a:lnTo>
                      <a:pt x="1204595" y="536893"/>
                    </a:lnTo>
                    <a:lnTo>
                      <a:pt x="1205230" y="539433"/>
                    </a:lnTo>
                    <a:lnTo>
                      <a:pt x="1205547" y="542290"/>
                    </a:lnTo>
                    <a:lnTo>
                      <a:pt x="1205547" y="545783"/>
                    </a:lnTo>
                    <a:lnTo>
                      <a:pt x="1205547" y="548958"/>
                    </a:lnTo>
                    <a:lnTo>
                      <a:pt x="1204912" y="552450"/>
                    </a:lnTo>
                    <a:lnTo>
                      <a:pt x="1204277" y="554990"/>
                    </a:lnTo>
                    <a:lnTo>
                      <a:pt x="1202690" y="557530"/>
                    </a:lnTo>
                    <a:lnTo>
                      <a:pt x="1201420" y="559753"/>
                    </a:lnTo>
                    <a:lnTo>
                      <a:pt x="1199832" y="561975"/>
                    </a:lnTo>
                    <a:lnTo>
                      <a:pt x="1196340" y="566103"/>
                    </a:lnTo>
                    <a:lnTo>
                      <a:pt x="1193165" y="569595"/>
                    </a:lnTo>
                    <a:lnTo>
                      <a:pt x="1189672" y="573723"/>
                    </a:lnTo>
                    <a:lnTo>
                      <a:pt x="1188720" y="575945"/>
                    </a:lnTo>
                    <a:lnTo>
                      <a:pt x="1187767" y="578168"/>
                    </a:lnTo>
                    <a:lnTo>
                      <a:pt x="1187132" y="580708"/>
                    </a:lnTo>
                    <a:lnTo>
                      <a:pt x="1187132" y="583248"/>
                    </a:lnTo>
                    <a:lnTo>
                      <a:pt x="1187132" y="586423"/>
                    </a:lnTo>
                    <a:lnTo>
                      <a:pt x="1187767" y="589598"/>
                    </a:lnTo>
                    <a:lnTo>
                      <a:pt x="1189672" y="596900"/>
                    </a:lnTo>
                    <a:lnTo>
                      <a:pt x="1192212" y="604838"/>
                    </a:lnTo>
                    <a:lnTo>
                      <a:pt x="1195705" y="613093"/>
                    </a:lnTo>
                    <a:lnTo>
                      <a:pt x="1198880" y="621983"/>
                    </a:lnTo>
                    <a:lnTo>
                      <a:pt x="1201420" y="631190"/>
                    </a:lnTo>
                    <a:lnTo>
                      <a:pt x="1203007" y="635635"/>
                    </a:lnTo>
                    <a:lnTo>
                      <a:pt x="1203642" y="640080"/>
                    </a:lnTo>
                    <a:lnTo>
                      <a:pt x="1204277" y="644525"/>
                    </a:lnTo>
                    <a:lnTo>
                      <a:pt x="1204595" y="648970"/>
                    </a:lnTo>
                    <a:lnTo>
                      <a:pt x="1204595" y="685483"/>
                    </a:lnTo>
                    <a:lnTo>
                      <a:pt x="1210310" y="677863"/>
                    </a:lnTo>
                    <a:lnTo>
                      <a:pt x="1216977" y="668655"/>
                    </a:lnTo>
                    <a:lnTo>
                      <a:pt x="1223645" y="658178"/>
                    </a:lnTo>
                    <a:lnTo>
                      <a:pt x="1230630" y="646748"/>
                    </a:lnTo>
                    <a:lnTo>
                      <a:pt x="1237932" y="634683"/>
                    </a:lnTo>
                    <a:lnTo>
                      <a:pt x="1245552" y="621665"/>
                    </a:lnTo>
                    <a:lnTo>
                      <a:pt x="1260157" y="594360"/>
                    </a:lnTo>
                    <a:lnTo>
                      <a:pt x="1275080" y="566738"/>
                    </a:lnTo>
                    <a:lnTo>
                      <a:pt x="1288732" y="539750"/>
                    </a:lnTo>
                    <a:lnTo>
                      <a:pt x="1300797" y="514668"/>
                    </a:lnTo>
                    <a:lnTo>
                      <a:pt x="1311592" y="493395"/>
                    </a:lnTo>
                    <a:lnTo>
                      <a:pt x="1324927" y="497523"/>
                    </a:lnTo>
                    <a:lnTo>
                      <a:pt x="1338262" y="501015"/>
                    </a:lnTo>
                    <a:lnTo>
                      <a:pt x="1350645" y="505460"/>
                    </a:lnTo>
                    <a:lnTo>
                      <a:pt x="1362710" y="509905"/>
                    </a:lnTo>
                    <a:lnTo>
                      <a:pt x="1373822" y="514350"/>
                    </a:lnTo>
                    <a:lnTo>
                      <a:pt x="1384300" y="519113"/>
                    </a:lnTo>
                    <a:lnTo>
                      <a:pt x="1394460" y="523875"/>
                    </a:lnTo>
                    <a:lnTo>
                      <a:pt x="1403985" y="528955"/>
                    </a:lnTo>
                    <a:lnTo>
                      <a:pt x="1413192" y="533718"/>
                    </a:lnTo>
                    <a:lnTo>
                      <a:pt x="1421447" y="538480"/>
                    </a:lnTo>
                    <a:lnTo>
                      <a:pt x="1429385" y="543560"/>
                    </a:lnTo>
                    <a:lnTo>
                      <a:pt x="1436687" y="548323"/>
                    </a:lnTo>
                    <a:lnTo>
                      <a:pt x="1443672" y="553403"/>
                    </a:lnTo>
                    <a:lnTo>
                      <a:pt x="1450022" y="558165"/>
                    </a:lnTo>
                    <a:lnTo>
                      <a:pt x="1456055" y="563245"/>
                    </a:lnTo>
                    <a:lnTo>
                      <a:pt x="1461452" y="568008"/>
                    </a:lnTo>
                    <a:lnTo>
                      <a:pt x="1470977" y="576580"/>
                    </a:lnTo>
                    <a:lnTo>
                      <a:pt x="1479232" y="585153"/>
                    </a:lnTo>
                    <a:lnTo>
                      <a:pt x="1485582" y="593090"/>
                    </a:lnTo>
                    <a:lnTo>
                      <a:pt x="1490662" y="599758"/>
                    </a:lnTo>
                    <a:lnTo>
                      <a:pt x="1494155" y="604838"/>
                    </a:lnTo>
                    <a:lnTo>
                      <a:pt x="1497012" y="609283"/>
                    </a:lnTo>
                    <a:lnTo>
                      <a:pt x="1498600" y="612458"/>
                    </a:lnTo>
                    <a:lnTo>
                      <a:pt x="1498600" y="846138"/>
                    </a:lnTo>
                    <a:lnTo>
                      <a:pt x="1150937" y="846138"/>
                    </a:lnTo>
                    <a:lnTo>
                      <a:pt x="803275" y="846138"/>
                    </a:lnTo>
                    <a:lnTo>
                      <a:pt x="803275" y="612458"/>
                    </a:lnTo>
                    <a:lnTo>
                      <a:pt x="805498" y="608965"/>
                    </a:lnTo>
                    <a:lnTo>
                      <a:pt x="808673" y="604520"/>
                    </a:lnTo>
                    <a:lnTo>
                      <a:pt x="812483" y="598805"/>
                    </a:lnTo>
                    <a:lnTo>
                      <a:pt x="818515" y="591820"/>
                    </a:lnTo>
                    <a:lnTo>
                      <a:pt x="825500" y="584200"/>
                    </a:lnTo>
                    <a:lnTo>
                      <a:pt x="834390" y="575310"/>
                    </a:lnTo>
                    <a:lnTo>
                      <a:pt x="844550" y="566103"/>
                    </a:lnTo>
                    <a:lnTo>
                      <a:pt x="850582" y="561023"/>
                    </a:lnTo>
                    <a:lnTo>
                      <a:pt x="856932" y="555943"/>
                    </a:lnTo>
                    <a:lnTo>
                      <a:pt x="863917" y="550863"/>
                    </a:lnTo>
                    <a:lnTo>
                      <a:pt x="871220" y="546100"/>
                    </a:lnTo>
                    <a:lnTo>
                      <a:pt x="879157" y="541020"/>
                    </a:lnTo>
                    <a:lnTo>
                      <a:pt x="887412" y="535940"/>
                    </a:lnTo>
                    <a:lnTo>
                      <a:pt x="896620" y="530543"/>
                    </a:lnTo>
                    <a:lnTo>
                      <a:pt x="905827" y="525780"/>
                    </a:lnTo>
                    <a:lnTo>
                      <a:pt x="916305" y="520700"/>
                    </a:lnTo>
                    <a:lnTo>
                      <a:pt x="926465" y="515938"/>
                    </a:lnTo>
                    <a:lnTo>
                      <a:pt x="937895" y="511493"/>
                    </a:lnTo>
                    <a:lnTo>
                      <a:pt x="949642" y="506730"/>
                    </a:lnTo>
                    <a:lnTo>
                      <a:pt x="962342" y="502285"/>
                    </a:lnTo>
                    <a:lnTo>
                      <a:pt x="975042" y="498158"/>
                    </a:lnTo>
                    <a:lnTo>
                      <a:pt x="988695" y="494030"/>
                    </a:lnTo>
                    <a:lnTo>
                      <a:pt x="1003300" y="490538"/>
                    </a:lnTo>
                    <a:close/>
                    <a:moveTo>
                      <a:pt x="1142381" y="0"/>
                    </a:moveTo>
                    <a:lnTo>
                      <a:pt x="1150622" y="0"/>
                    </a:lnTo>
                    <a:lnTo>
                      <a:pt x="1159180" y="0"/>
                    </a:lnTo>
                    <a:lnTo>
                      <a:pt x="1167421" y="634"/>
                    </a:lnTo>
                    <a:lnTo>
                      <a:pt x="1175663" y="1902"/>
                    </a:lnTo>
                    <a:lnTo>
                      <a:pt x="1183904" y="3171"/>
                    </a:lnTo>
                    <a:lnTo>
                      <a:pt x="1192462" y="5073"/>
                    </a:lnTo>
                    <a:lnTo>
                      <a:pt x="1200386" y="7293"/>
                    </a:lnTo>
                    <a:lnTo>
                      <a:pt x="1208628" y="9830"/>
                    </a:lnTo>
                    <a:lnTo>
                      <a:pt x="1216235" y="12683"/>
                    </a:lnTo>
                    <a:lnTo>
                      <a:pt x="1224476" y="16489"/>
                    </a:lnTo>
                    <a:lnTo>
                      <a:pt x="1232083" y="20294"/>
                    </a:lnTo>
                    <a:lnTo>
                      <a:pt x="1239374" y="24733"/>
                    </a:lnTo>
                    <a:lnTo>
                      <a:pt x="1246664" y="29489"/>
                    </a:lnTo>
                    <a:lnTo>
                      <a:pt x="1254271" y="34563"/>
                    </a:lnTo>
                    <a:lnTo>
                      <a:pt x="1261245" y="39954"/>
                    </a:lnTo>
                    <a:lnTo>
                      <a:pt x="1267901" y="45978"/>
                    </a:lnTo>
                    <a:lnTo>
                      <a:pt x="1274557" y="52320"/>
                    </a:lnTo>
                    <a:lnTo>
                      <a:pt x="1280580" y="58979"/>
                    </a:lnTo>
                    <a:lnTo>
                      <a:pt x="1286602" y="66272"/>
                    </a:lnTo>
                    <a:lnTo>
                      <a:pt x="1291991" y="73565"/>
                    </a:lnTo>
                    <a:lnTo>
                      <a:pt x="1297696" y="81810"/>
                    </a:lnTo>
                    <a:lnTo>
                      <a:pt x="1302768" y="89737"/>
                    </a:lnTo>
                    <a:lnTo>
                      <a:pt x="1307205" y="98616"/>
                    </a:lnTo>
                    <a:lnTo>
                      <a:pt x="1311643" y="107494"/>
                    </a:lnTo>
                    <a:lnTo>
                      <a:pt x="1315763" y="117007"/>
                    </a:lnTo>
                    <a:lnTo>
                      <a:pt x="1319250" y="126837"/>
                    </a:lnTo>
                    <a:lnTo>
                      <a:pt x="1322420" y="137301"/>
                    </a:lnTo>
                    <a:lnTo>
                      <a:pt x="1324955" y="148082"/>
                    </a:lnTo>
                    <a:lnTo>
                      <a:pt x="1327491" y="158864"/>
                    </a:lnTo>
                    <a:lnTo>
                      <a:pt x="1328759" y="170279"/>
                    </a:lnTo>
                    <a:lnTo>
                      <a:pt x="1330344" y="182329"/>
                    </a:lnTo>
                    <a:lnTo>
                      <a:pt x="1330978" y="194695"/>
                    </a:lnTo>
                    <a:lnTo>
                      <a:pt x="1331612" y="207379"/>
                    </a:lnTo>
                    <a:lnTo>
                      <a:pt x="1330978" y="216575"/>
                    </a:lnTo>
                    <a:lnTo>
                      <a:pt x="1331612" y="215940"/>
                    </a:lnTo>
                    <a:lnTo>
                      <a:pt x="1333197" y="216575"/>
                    </a:lnTo>
                    <a:lnTo>
                      <a:pt x="1335099" y="217209"/>
                    </a:lnTo>
                    <a:lnTo>
                      <a:pt x="1336683" y="218794"/>
                    </a:lnTo>
                    <a:lnTo>
                      <a:pt x="1337951" y="221014"/>
                    </a:lnTo>
                    <a:lnTo>
                      <a:pt x="1338902" y="223234"/>
                    </a:lnTo>
                    <a:lnTo>
                      <a:pt x="1339853" y="226087"/>
                    </a:lnTo>
                    <a:lnTo>
                      <a:pt x="1340170" y="229258"/>
                    </a:lnTo>
                    <a:lnTo>
                      <a:pt x="1341121" y="233063"/>
                    </a:lnTo>
                    <a:lnTo>
                      <a:pt x="1341438" y="240991"/>
                    </a:lnTo>
                    <a:lnTo>
                      <a:pt x="1340804" y="250187"/>
                    </a:lnTo>
                    <a:lnTo>
                      <a:pt x="1339853" y="260333"/>
                    </a:lnTo>
                    <a:lnTo>
                      <a:pt x="1337951" y="270163"/>
                    </a:lnTo>
                    <a:lnTo>
                      <a:pt x="1335732" y="280627"/>
                    </a:lnTo>
                    <a:lnTo>
                      <a:pt x="1333197" y="290140"/>
                    </a:lnTo>
                    <a:lnTo>
                      <a:pt x="1330344" y="299336"/>
                    </a:lnTo>
                    <a:lnTo>
                      <a:pt x="1327174" y="307263"/>
                    </a:lnTo>
                    <a:lnTo>
                      <a:pt x="1325272" y="311068"/>
                    </a:lnTo>
                    <a:lnTo>
                      <a:pt x="1323371" y="314556"/>
                    </a:lnTo>
                    <a:lnTo>
                      <a:pt x="1321469" y="317410"/>
                    </a:lnTo>
                    <a:lnTo>
                      <a:pt x="1319567" y="319947"/>
                    </a:lnTo>
                    <a:lnTo>
                      <a:pt x="1317348" y="321850"/>
                    </a:lnTo>
                    <a:lnTo>
                      <a:pt x="1315763" y="323118"/>
                    </a:lnTo>
                    <a:lnTo>
                      <a:pt x="1313545" y="324069"/>
                    </a:lnTo>
                    <a:lnTo>
                      <a:pt x="1311326" y="324386"/>
                    </a:lnTo>
                    <a:lnTo>
                      <a:pt x="1311009" y="324386"/>
                    </a:lnTo>
                    <a:lnTo>
                      <a:pt x="1304669" y="341827"/>
                    </a:lnTo>
                    <a:lnTo>
                      <a:pt x="1297379" y="358632"/>
                    </a:lnTo>
                    <a:lnTo>
                      <a:pt x="1289455" y="374804"/>
                    </a:lnTo>
                    <a:lnTo>
                      <a:pt x="1281531" y="390659"/>
                    </a:lnTo>
                    <a:lnTo>
                      <a:pt x="1272338" y="405245"/>
                    </a:lnTo>
                    <a:lnTo>
                      <a:pt x="1267901" y="412855"/>
                    </a:lnTo>
                    <a:lnTo>
                      <a:pt x="1262512" y="419832"/>
                    </a:lnTo>
                    <a:lnTo>
                      <a:pt x="1257758" y="426490"/>
                    </a:lnTo>
                    <a:lnTo>
                      <a:pt x="1252686" y="432515"/>
                    </a:lnTo>
                    <a:lnTo>
                      <a:pt x="1247932" y="438857"/>
                    </a:lnTo>
                    <a:lnTo>
                      <a:pt x="1242543" y="444882"/>
                    </a:lnTo>
                    <a:lnTo>
                      <a:pt x="1237155" y="450590"/>
                    </a:lnTo>
                    <a:lnTo>
                      <a:pt x="1231766" y="455980"/>
                    </a:lnTo>
                    <a:lnTo>
                      <a:pt x="1226061" y="461054"/>
                    </a:lnTo>
                    <a:lnTo>
                      <a:pt x="1220672" y="465810"/>
                    </a:lnTo>
                    <a:lnTo>
                      <a:pt x="1215284" y="470249"/>
                    </a:lnTo>
                    <a:lnTo>
                      <a:pt x="1209578" y="474372"/>
                    </a:lnTo>
                    <a:lnTo>
                      <a:pt x="1203873" y="478177"/>
                    </a:lnTo>
                    <a:lnTo>
                      <a:pt x="1197851" y="481665"/>
                    </a:lnTo>
                    <a:lnTo>
                      <a:pt x="1191828" y="484519"/>
                    </a:lnTo>
                    <a:lnTo>
                      <a:pt x="1186440" y="487372"/>
                    </a:lnTo>
                    <a:lnTo>
                      <a:pt x="1180417" y="489592"/>
                    </a:lnTo>
                    <a:lnTo>
                      <a:pt x="1174712" y="491495"/>
                    </a:lnTo>
                    <a:lnTo>
                      <a:pt x="1168372" y="493080"/>
                    </a:lnTo>
                    <a:lnTo>
                      <a:pt x="1162667" y="494031"/>
                    </a:lnTo>
                    <a:lnTo>
                      <a:pt x="1156644" y="494983"/>
                    </a:lnTo>
                    <a:lnTo>
                      <a:pt x="1150622" y="495300"/>
                    </a:lnTo>
                    <a:lnTo>
                      <a:pt x="1144917" y="494983"/>
                    </a:lnTo>
                    <a:lnTo>
                      <a:pt x="1138894" y="494031"/>
                    </a:lnTo>
                    <a:lnTo>
                      <a:pt x="1133189" y="493080"/>
                    </a:lnTo>
                    <a:lnTo>
                      <a:pt x="1126849" y="491495"/>
                    </a:lnTo>
                    <a:lnTo>
                      <a:pt x="1120827" y="489592"/>
                    </a:lnTo>
                    <a:lnTo>
                      <a:pt x="1115121" y="487372"/>
                    </a:lnTo>
                    <a:lnTo>
                      <a:pt x="1109099" y="484519"/>
                    </a:lnTo>
                    <a:lnTo>
                      <a:pt x="1103710" y="481665"/>
                    </a:lnTo>
                    <a:lnTo>
                      <a:pt x="1097688" y="478177"/>
                    </a:lnTo>
                    <a:lnTo>
                      <a:pt x="1091983" y="474372"/>
                    </a:lnTo>
                    <a:lnTo>
                      <a:pt x="1086277" y="470249"/>
                    </a:lnTo>
                    <a:lnTo>
                      <a:pt x="1080572" y="465810"/>
                    </a:lnTo>
                    <a:lnTo>
                      <a:pt x="1074866" y="461054"/>
                    </a:lnTo>
                    <a:lnTo>
                      <a:pt x="1069478" y="455980"/>
                    </a:lnTo>
                    <a:lnTo>
                      <a:pt x="1064089" y="450272"/>
                    </a:lnTo>
                    <a:lnTo>
                      <a:pt x="1058701" y="444882"/>
                    </a:lnTo>
                    <a:lnTo>
                      <a:pt x="1053629" y="438857"/>
                    </a:lnTo>
                    <a:lnTo>
                      <a:pt x="1048558" y="432515"/>
                    </a:lnTo>
                    <a:lnTo>
                      <a:pt x="1043486" y="425856"/>
                    </a:lnTo>
                    <a:lnTo>
                      <a:pt x="1038415" y="419514"/>
                    </a:lnTo>
                    <a:lnTo>
                      <a:pt x="1033660" y="412538"/>
                    </a:lnTo>
                    <a:lnTo>
                      <a:pt x="1028906" y="404928"/>
                    </a:lnTo>
                    <a:lnTo>
                      <a:pt x="1020030" y="390342"/>
                    </a:lnTo>
                    <a:lnTo>
                      <a:pt x="1011472" y="374487"/>
                    </a:lnTo>
                    <a:lnTo>
                      <a:pt x="1003865" y="357998"/>
                    </a:lnTo>
                    <a:lnTo>
                      <a:pt x="996892" y="340875"/>
                    </a:lnTo>
                    <a:lnTo>
                      <a:pt x="990552" y="323752"/>
                    </a:lnTo>
                    <a:lnTo>
                      <a:pt x="988333" y="322801"/>
                    </a:lnTo>
                    <a:lnTo>
                      <a:pt x="986432" y="321850"/>
                    </a:lnTo>
                    <a:lnTo>
                      <a:pt x="984213" y="320264"/>
                    </a:lnTo>
                    <a:lnTo>
                      <a:pt x="982628" y="318045"/>
                    </a:lnTo>
                    <a:lnTo>
                      <a:pt x="980726" y="315508"/>
                    </a:lnTo>
                    <a:lnTo>
                      <a:pt x="978507" y="312971"/>
                    </a:lnTo>
                    <a:lnTo>
                      <a:pt x="975021" y="305995"/>
                    </a:lnTo>
                    <a:lnTo>
                      <a:pt x="971851" y="298068"/>
                    </a:lnTo>
                    <a:lnTo>
                      <a:pt x="969315" y="289506"/>
                    </a:lnTo>
                    <a:lnTo>
                      <a:pt x="966779" y="280310"/>
                    </a:lnTo>
                    <a:lnTo>
                      <a:pt x="964878" y="270480"/>
                    </a:lnTo>
                    <a:lnTo>
                      <a:pt x="963293" y="260968"/>
                    </a:lnTo>
                    <a:lnTo>
                      <a:pt x="962342" y="251455"/>
                    </a:lnTo>
                    <a:lnTo>
                      <a:pt x="962025" y="242576"/>
                    </a:lnTo>
                    <a:lnTo>
                      <a:pt x="962342" y="234966"/>
                    </a:lnTo>
                    <a:lnTo>
                      <a:pt x="962976" y="227990"/>
                    </a:lnTo>
                    <a:lnTo>
                      <a:pt x="963610" y="224819"/>
                    </a:lnTo>
                    <a:lnTo>
                      <a:pt x="964878" y="222599"/>
                    </a:lnTo>
                    <a:lnTo>
                      <a:pt x="965829" y="220380"/>
                    </a:lnTo>
                    <a:lnTo>
                      <a:pt x="967096" y="218794"/>
                    </a:lnTo>
                    <a:lnTo>
                      <a:pt x="968998" y="217526"/>
                    </a:lnTo>
                    <a:lnTo>
                      <a:pt x="970266" y="217209"/>
                    </a:lnTo>
                    <a:lnTo>
                      <a:pt x="970266" y="207379"/>
                    </a:lnTo>
                    <a:lnTo>
                      <a:pt x="970266" y="194695"/>
                    </a:lnTo>
                    <a:lnTo>
                      <a:pt x="971217" y="182329"/>
                    </a:lnTo>
                    <a:lnTo>
                      <a:pt x="972485" y="170279"/>
                    </a:lnTo>
                    <a:lnTo>
                      <a:pt x="974387" y="158864"/>
                    </a:lnTo>
                    <a:lnTo>
                      <a:pt x="976606" y="148082"/>
                    </a:lnTo>
                    <a:lnTo>
                      <a:pt x="979141" y="137301"/>
                    </a:lnTo>
                    <a:lnTo>
                      <a:pt x="982628" y="126837"/>
                    </a:lnTo>
                    <a:lnTo>
                      <a:pt x="985798" y="117007"/>
                    </a:lnTo>
                    <a:lnTo>
                      <a:pt x="989918" y="107494"/>
                    </a:lnTo>
                    <a:lnTo>
                      <a:pt x="994356" y="98616"/>
                    </a:lnTo>
                    <a:lnTo>
                      <a:pt x="999110" y="89737"/>
                    </a:lnTo>
                    <a:lnTo>
                      <a:pt x="1003865" y="81810"/>
                    </a:lnTo>
                    <a:lnTo>
                      <a:pt x="1009253" y="73565"/>
                    </a:lnTo>
                    <a:lnTo>
                      <a:pt x="1014959" y="66272"/>
                    </a:lnTo>
                    <a:lnTo>
                      <a:pt x="1021298" y="58979"/>
                    </a:lnTo>
                    <a:lnTo>
                      <a:pt x="1027321" y="52320"/>
                    </a:lnTo>
                    <a:lnTo>
                      <a:pt x="1033660" y="45978"/>
                    </a:lnTo>
                    <a:lnTo>
                      <a:pt x="1040633" y="39954"/>
                    </a:lnTo>
                    <a:lnTo>
                      <a:pt x="1047607" y="34563"/>
                    </a:lnTo>
                    <a:lnTo>
                      <a:pt x="1054580" y="29489"/>
                    </a:lnTo>
                    <a:lnTo>
                      <a:pt x="1061870" y="24733"/>
                    </a:lnTo>
                    <a:lnTo>
                      <a:pt x="1069795" y="20294"/>
                    </a:lnTo>
                    <a:lnTo>
                      <a:pt x="1077402" y="16489"/>
                    </a:lnTo>
                    <a:lnTo>
                      <a:pt x="1085326" y="12683"/>
                    </a:lnTo>
                    <a:lnTo>
                      <a:pt x="1092934" y="9830"/>
                    </a:lnTo>
                    <a:lnTo>
                      <a:pt x="1101175" y="7293"/>
                    </a:lnTo>
                    <a:lnTo>
                      <a:pt x="1109099" y="5073"/>
                    </a:lnTo>
                    <a:lnTo>
                      <a:pt x="1117657" y="3171"/>
                    </a:lnTo>
                    <a:lnTo>
                      <a:pt x="1125581" y="1902"/>
                    </a:lnTo>
                    <a:lnTo>
                      <a:pt x="1134140" y="634"/>
                    </a:lnTo>
                    <a:lnTo>
                      <a:pt x="114238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grpSp>
        <p:nvGrpSpPr>
          <p:cNvPr id="35" name="组合 34"/>
          <p:cNvGrpSpPr/>
          <p:nvPr/>
        </p:nvGrpSpPr>
        <p:grpSpPr>
          <a:xfrm>
            <a:off x="6287467" y="3106331"/>
            <a:ext cx="1248000" cy="1248000"/>
            <a:chOff x="4427568" y="2283822"/>
            <a:chExt cx="936000" cy="936000"/>
          </a:xfrm>
        </p:grpSpPr>
        <p:sp>
          <p:nvSpPr>
            <p:cNvPr id="10" name="MH_Other_10"/>
            <p:cNvSpPr/>
            <p:nvPr>
              <p:custDataLst>
                <p:tags r:id="rId10"/>
              </p:custDataLst>
            </p:nvPr>
          </p:nvSpPr>
          <p:spPr>
            <a:xfrm>
              <a:off x="4427568" y="2283822"/>
              <a:ext cx="936000" cy="936000"/>
            </a:xfrm>
            <a:prstGeom prst="donut">
              <a:avLst>
                <a:gd name="adj" fmla="val 9894"/>
              </a:avLst>
            </a:prstGeom>
            <a:gradFill flip="none" rotWithShape="1">
              <a:gsLst>
                <a:gs pos="100000">
                  <a:schemeClr val="bg1"/>
                </a:gs>
                <a:gs pos="0">
                  <a:srgbClr val="E0E0E0"/>
                </a:gs>
              </a:gsLst>
              <a:lin ang="8100000" scaled="0"/>
              <a:tileRect/>
            </a:gradFill>
            <a:ln w="127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grpSp>
          <p:nvGrpSpPr>
            <p:cNvPr id="27" name="组合 26"/>
            <p:cNvGrpSpPr/>
            <p:nvPr/>
          </p:nvGrpSpPr>
          <p:grpSpPr>
            <a:xfrm>
              <a:off x="4607568" y="2491911"/>
              <a:ext cx="576000" cy="576000"/>
              <a:chOff x="5975988" y="2859822"/>
              <a:chExt cx="720000" cy="720000"/>
            </a:xfrm>
          </p:grpSpPr>
          <p:sp>
            <p:nvSpPr>
              <p:cNvPr id="20" name="MH_Title_1"/>
              <p:cNvSpPr/>
              <p:nvPr>
                <p:custDataLst>
                  <p:tags r:id="rId11"/>
                </p:custDataLst>
              </p:nvPr>
            </p:nvSpPr>
            <p:spPr>
              <a:xfrm>
                <a:off x="5975988" y="2859822"/>
                <a:ext cx="720000" cy="72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3600" dirty="0">
                  <a:latin typeface="Impact" panose="020B0806030902050204" pitchFamily="34" charset="0"/>
                </a:endParaRPr>
              </a:p>
            </p:txBody>
          </p:sp>
          <p:sp>
            <p:nvSpPr>
              <p:cNvPr id="21" name="KSO_Shape"/>
              <p:cNvSpPr/>
              <p:nvPr/>
            </p:nvSpPr>
            <p:spPr bwMode="auto">
              <a:xfrm>
                <a:off x="6073795" y="3038902"/>
                <a:ext cx="502102" cy="362350"/>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grpSp>
        <p:nvGrpSpPr>
          <p:cNvPr id="34" name="组合 33"/>
          <p:cNvGrpSpPr/>
          <p:nvPr/>
        </p:nvGrpSpPr>
        <p:grpSpPr>
          <a:xfrm>
            <a:off x="6287467" y="4820593"/>
            <a:ext cx="1248000" cy="1248000"/>
            <a:chOff x="4427568" y="3651974"/>
            <a:chExt cx="936000" cy="936000"/>
          </a:xfrm>
        </p:grpSpPr>
        <p:sp>
          <p:nvSpPr>
            <p:cNvPr id="11" name="MH_Other_10"/>
            <p:cNvSpPr/>
            <p:nvPr>
              <p:custDataLst>
                <p:tags r:id="rId8"/>
              </p:custDataLst>
            </p:nvPr>
          </p:nvSpPr>
          <p:spPr>
            <a:xfrm>
              <a:off x="4427568" y="3651974"/>
              <a:ext cx="936000" cy="936000"/>
            </a:xfrm>
            <a:prstGeom prst="donut">
              <a:avLst>
                <a:gd name="adj" fmla="val 9894"/>
              </a:avLst>
            </a:prstGeom>
            <a:gradFill flip="none" rotWithShape="1">
              <a:gsLst>
                <a:gs pos="100000">
                  <a:schemeClr val="bg1"/>
                </a:gs>
                <a:gs pos="0">
                  <a:srgbClr val="E0E0E0"/>
                </a:gs>
              </a:gsLst>
              <a:lin ang="8100000" scaled="0"/>
              <a:tileRect/>
            </a:gradFill>
            <a:ln w="127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grpSp>
          <p:nvGrpSpPr>
            <p:cNvPr id="33" name="组合 32"/>
            <p:cNvGrpSpPr/>
            <p:nvPr/>
          </p:nvGrpSpPr>
          <p:grpSpPr>
            <a:xfrm>
              <a:off x="4607568" y="3859270"/>
              <a:ext cx="576000" cy="576000"/>
              <a:chOff x="4535568" y="3787270"/>
              <a:chExt cx="720000" cy="720000"/>
            </a:xfrm>
          </p:grpSpPr>
          <p:sp>
            <p:nvSpPr>
              <p:cNvPr id="23" name="MH_Title_1"/>
              <p:cNvSpPr/>
              <p:nvPr>
                <p:custDataLst>
                  <p:tags r:id="rId9"/>
                </p:custDataLst>
              </p:nvPr>
            </p:nvSpPr>
            <p:spPr>
              <a:xfrm>
                <a:off x="4535568" y="3787270"/>
                <a:ext cx="720000" cy="720000"/>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3600" dirty="0">
                  <a:latin typeface="Impact" panose="020B0806030902050204" pitchFamily="34" charset="0"/>
                </a:endParaRPr>
              </a:p>
            </p:txBody>
          </p:sp>
          <p:sp>
            <p:nvSpPr>
              <p:cNvPr id="24" name="KSO_Shape"/>
              <p:cNvSpPr/>
              <p:nvPr/>
            </p:nvSpPr>
            <p:spPr bwMode="auto">
              <a:xfrm>
                <a:off x="4643568" y="3913270"/>
                <a:ext cx="504000" cy="468000"/>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grpSp>
        <p:nvGrpSpPr>
          <p:cNvPr id="38" name="组合 37"/>
          <p:cNvGrpSpPr/>
          <p:nvPr/>
        </p:nvGrpSpPr>
        <p:grpSpPr>
          <a:xfrm>
            <a:off x="7920203" y="1599252"/>
            <a:ext cx="3456384" cy="1108968"/>
            <a:chOff x="5652120" y="1235968"/>
            <a:chExt cx="2592288" cy="831726"/>
          </a:xfrm>
        </p:grpSpPr>
        <p:sp>
          <p:nvSpPr>
            <p:cNvPr id="25" name="MH_Text_1"/>
            <p:cNvSpPr txBox="1">
              <a:spLocks noChangeArrowheads="1"/>
            </p:cNvSpPr>
            <p:nvPr>
              <p:custDataLst>
                <p:tags r:id="rId6"/>
              </p:custDataLst>
            </p:nvPr>
          </p:nvSpPr>
          <p:spPr bwMode="auto">
            <a:xfrm>
              <a:off x="5652120" y="1501552"/>
              <a:ext cx="2592288" cy="566142"/>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735" dirty="0">
                  <a:solidFill>
                    <a:schemeClr val="tx1">
                      <a:lumMod val="50000"/>
                      <a:lumOff val="50000"/>
                    </a:schemeClr>
                  </a:solidFill>
                  <a:latin typeface="+mn-lt"/>
                  <a:cs typeface="+mn-ea"/>
                  <a:sym typeface="+mn-lt"/>
                </a:rPr>
                <a:t>您的内容打在这里，或者通过复制您的文本后，</a:t>
              </a:r>
              <a:endParaRPr lang="en-US" altLang="zh-CN" sz="1735" dirty="0">
                <a:solidFill>
                  <a:schemeClr val="tx1">
                    <a:lumMod val="50000"/>
                    <a:lumOff val="50000"/>
                  </a:schemeClr>
                </a:solidFill>
                <a:latin typeface="+mn-lt"/>
                <a:cs typeface="+mn-ea"/>
                <a:sym typeface="+mn-lt"/>
              </a:endParaRPr>
            </a:p>
          </p:txBody>
        </p:sp>
        <p:sp>
          <p:nvSpPr>
            <p:cNvPr id="26" name="MH_SubTitle_1"/>
            <p:cNvSpPr txBox="1">
              <a:spLocks noChangeArrowheads="1"/>
            </p:cNvSpPr>
            <p:nvPr>
              <p:custDataLst>
                <p:tags r:id="rId7"/>
              </p:custDataLst>
            </p:nvPr>
          </p:nvSpPr>
          <p:spPr bwMode="auto">
            <a:xfrm>
              <a:off x="5652120" y="1235968"/>
              <a:ext cx="1797844"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985" tIns="0" rIns="159985"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000" dirty="0">
                  <a:sym typeface="+mn-lt"/>
                </a:rPr>
                <a:t>点击输入标题</a:t>
              </a:r>
            </a:p>
          </p:txBody>
        </p:sp>
      </p:grpSp>
      <p:cxnSp>
        <p:nvCxnSpPr>
          <p:cNvPr id="8" name="直接连接符 7"/>
          <p:cNvCxnSpPr/>
          <p:nvPr/>
        </p:nvCxnSpPr>
        <p:spPr>
          <a:xfrm>
            <a:off x="6287467" y="2900241"/>
            <a:ext cx="5089120"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7920203" y="3279439"/>
            <a:ext cx="3456384" cy="1108968"/>
            <a:chOff x="5652120" y="2496108"/>
            <a:chExt cx="2592288" cy="831726"/>
          </a:xfrm>
        </p:grpSpPr>
        <p:sp>
          <p:nvSpPr>
            <p:cNvPr id="28" name="MH_Text_1"/>
            <p:cNvSpPr txBox="1">
              <a:spLocks noChangeArrowheads="1"/>
            </p:cNvSpPr>
            <p:nvPr>
              <p:custDataLst>
                <p:tags r:id="rId4"/>
              </p:custDataLst>
            </p:nvPr>
          </p:nvSpPr>
          <p:spPr bwMode="auto">
            <a:xfrm>
              <a:off x="5652120" y="2761692"/>
              <a:ext cx="2592288" cy="566142"/>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735" dirty="0" smtClean="0">
                  <a:solidFill>
                    <a:schemeClr val="tx1">
                      <a:lumMod val="50000"/>
                      <a:lumOff val="50000"/>
                    </a:schemeClr>
                  </a:solidFill>
                  <a:latin typeface="+mn-lt"/>
                  <a:cs typeface="+mn-ea"/>
                  <a:sym typeface="+mn-lt"/>
                </a:rPr>
                <a:t> 亮亮图文旗舰店</a:t>
              </a:r>
              <a:r>
                <a:rPr lang="en-US" altLang="zh-CN" sz="1735" dirty="0" smtClean="0">
                  <a:solidFill>
                    <a:schemeClr val="tx1">
                      <a:lumMod val="50000"/>
                      <a:lumOff val="50000"/>
                    </a:schemeClr>
                  </a:solidFill>
                  <a:latin typeface="+mn-lt"/>
                  <a:cs typeface="+mn-ea"/>
                  <a:sym typeface="+mn-lt"/>
                </a:rPr>
                <a:t>https://liangliangtuwen.tmall.com</a:t>
              </a:r>
              <a:endParaRPr lang="en-US" altLang="zh-CN" sz="1735" dirty="0">
                <a:solidFill>
                  <a:schemeClr val="tx1">
                    <a:lumMod val="50000"/>
                    <a:lumOff val="50000"/>
                  </a:schemeClr>
                </a:solidFill>
                <a:latin typeface="+mn-lt"/>
                <a:cs typeface="+mn-ea"/>
                <a:sym typeface="+mn-lt"/>
              </a:endParaRPr>
            </a:p>
          </p:txBody>
        </p:sp>
        <p:sp>
          <p:nvSpPr>
            <p:cNvPr id="29" name="MH_SubTitle_1"/>
            <p:cNvSpPr txBox="1">
              <a:spLocks noChangeArrowheads="1"/>
            </p:cNvSpPr>
            <p:nvPr>
              <p:custDataLst>
                <p:tags r:id="rId5"/>
              </p:custDataLst>
            </p:nvPr>
          </p:nvSpPr>
          <p:spPr bwMode="auto">
            <a:xfrm>
              <a:off x="5652120" y="2496108"/>
              <a:ext cx="1797844"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985" tIns="0" rIns="159985"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2"/>
                </a:buClr>
              </a:pPr>
              <a:r>
                <a:rPr lang="zh-CN" altLang="en-US" sz="2000" dirty="0">
                  <a:sym typeface="+mn-lt"/>
                </a:rPr>
                <a:t>点击输入标题</a:t>
              </a:r>
            </a:p>
          </p:txBody>
        </p:sp>
      </p:grpSp>
      <p:grpSp>
        <p:nvGrpSpPr>
          <p:cNvPr id="40" name="组合 39"/>
          <p:cNvGrpSpPr/>
          <p:nvPr/>
        </p:nvGrpSpPr>
        <p:grpSpPr>
          <a:xfrm>
            <a:off x="7920203" y="4959629"/>
            <a:ext cx="3456384" cy="1108968"/>
            <a:chOff x="5652120" y="3756248"/>
            <a:chExt cx="2592288" cy="831726"/>
          </a:xfrm>
        </p:grpSpPr>
        <p:sp>
          <p:nvSpPr>
            <p:cNvPr id="30" name="MH_Text_1"/>
            <p:cNvSpPr txBox="1">
              <a:spLocks noChangeArrowheads="1"/>
            </p:cNvSpPr>
            <p:nvPr>
              <p:custDataLst>
                <p:tags r:id="rId2"/>
              </p:custDataLst>
            </p:nvPr>
          </p:nvSpPr>
          <p:spPr bwMode="auto">
            <a:xfrm>
              <a:off x="5652120" y="4021832"/>
              <a:ext cx="2592288" cy="566142"/>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735" dirty="0">
                  <a:solidFill>
                    <a:schemeClr val="tx1">
                      <a:lumMod val="50000"/>
                      <a:lumOff val="50000"/>
                    </a:schemeClr>
                  </a:solidFill>
                  <a:latin typeface="+mn-lt"/>
                  <a:cs typeface="+mn-ea"/>
                  <a:sym typeface="+mn-lt"/>
                </a:rPr>
                <a:t>您的内容打在这里，或者通过复制您的文本后，</a:t>
              </a:r>
              <a:endParaRPr lang="en-US" altLang="zh-CN" sz="1735" dirty="0">
                <a:solidFill>
                  <a:schemeClr val="tx1">
                    <a:lumMod val="50000"/>
                    <a:lumOff val="50000"/>
                  </a:schemeClr>
                </a:solidFill>
                <a:latin typeface="+mn-lt"/>
                <a:cs typeface="+mn-ea"/>
                <a:sym typeface="+mn-lt"/>
              </a:endParaRPr>
            </a:p>
          </p:txBody>
        </p:sp>
        <p:sp>
          <p:nvSpPr>
            <p:cNvPr id="31" name="MH_SubTitle_1"/>
            <p:cNvSpPr txBox="1">
              <a:spLocks noChangeArrowheads="1"/>
            </p:cNvSpPr>
            <p:nvPr>
              <p:custDataLst>
                <p:tags r:id="rId3"/>
              </p:custDataLst>
            </p:nvPr>
          </p:nvSpPr>
          <p:spPr bwMode="auto">
            <a:xfrm>
              <a:off x="5652120" y="3756248"/>
              <a:ext cx="1797844"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59985" tIns="0" rIns="159985"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000" dirty="0">
                  <a:sym typeface="+mn-lt"/>
                </a:rPr>
                <a:t>点击输入标题</a:t>
              </a:r>
            </a:p>
          </p:txBody>
        </p:sp>
      </p:grpSp>
      <p:cxnSp>
        <p:nvCxnSpPr>
          <p:cNvPr id="32" name="直接连接符 31"/>
          <p:cNvCxnSpPr/>
          <p:nvPr/>
        </p:nvCxnSpPr>
        <p:spPr>
          <a:xfrm>
            <a:off x="6287467" y="4628433"/>
            <a:ext cx="5089120"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par>
                                    <p:cTn id="12" presetID="42" presetClass="path" presetSubtype="0" accel="50000" decel="50000" autoRev="1" fill="hold" nodeType="withEffect">
                                      <p:stCondLst>
                                        <p:cond delay="0"/>
                                      </p:stCondLst>
                                      <p:childTnLst>
                                        <p:animMotion origin="layout" path="M 3.33333E-6 -3.07621E-6 L -0.27952 0.22709 " pathEditMode="relative" rAng="0" ptsTypes="AA">
                                          <p:cBhvr>
                                            <p:cTn id="13" dur="1000" fill="hold"/>
                                            <p:tgtEl>
                                              <p:spTgt spid="36"/>
                                            </p:tgtEl>
                                            <p:attrNameLst>
                                              <p:attrName>ppt_x</p:attrName>
                                              <p:attrName>ppt_y</p:attrName>
                                            </p:attrNameLst>
                                          </p:cBhvr>
                                          <p:rCtr x="-13976" y="11355"/>
                                        </p:animMotion>
                                      </p:childTnLst>
                                    </p:cTn>
                                  </p:par>
                                  <p:par>
                                    <p:cTn id="14" presetID="8" presetClass="emph" presetSubtype="0" fill="hold" nodeType="withEffect">
                                      <p:stCondLst>
                                        <p:cond delay="0"/>
                                      </p:stCondLst>
                                      <p:childTnLst>
                                        <p:animRot by="21600000">
                                          <p:cBhvr>
                                            <p:cTn id="15" dur="2000" fill="hold"/>
                                            <p:tgtEl>
                                              <p:spTgt spid="36"/>
                                            </p:tgtEl>
                                            <p:attrNameLst>
                                              <p:attrName>r</p:attrName>
                                            </p:attrNameLst>
                                          </p:cBhvr>
                                        </p:animRot>
                                      </p:childTnLst>
                                    </p:cTn>
                                  </p:par>
                                  <p:par>
                                    <p:cTn id="16" presetID="10" presetClass="entr" presetSubtype="0" fill="hold" nodeType="withEffect">
                                      <p:stCondLst>
                                        <p:cond delay="125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par>
                                    <p:cTn id="19" presetID="42" presetClass="path" presetSubtype="0" accel="50000" decel="50000" autoRev="1" fill="hold" nodeType="withEffect">
                                      <p:stCondLst>
                                        <p:cond delay="250"/>
                                      </p:stCondLst>
                                      <p:childTnLst>
                                        <p:animMotion origin="layout" path="M 3.33333E-6 4.06048E-6 L -0.27952 -0.02284 " pathEditMode="relative" rAng="0" ptsTypes="AA">
                                          <p:cBhvr>
                                            <p:cTn id="20" dur="1000" fill="hold"/>
                                            <p:tgtEl>
                                              <p:spTgt spid="35"/>
                                            </p:tgtEl>
                                            <p:attrNameLst>
                                              <p:attrName>ppt_x</p:attrName>
                                              <p:attrName>ppt_y</p:attrName>
                                            </p:attrNameLst>
                                          </p:cBhvr>
                                          <p:rCtr x="-13976" y="-1142"/>
                                        </p:animMotion>
                                      </p:childTnLst>
                                    </p:cTn>
                                  </p:par>
                                  <p:par>
                                    <p:cTn id="21" presetID="8" presetClass="emph" presetSubtype="0" fill="hold" nodeType="withEffect">
                                      <p:stCondLst>
                                        <p:cond delay="250"/>
                                      </p:stCondLst>
                                      <p:childTnLst>
                                        <p:animRot by="21600000">
                                          <p:cBhvr>
                                            <p:cTn id="22" dur="2000" fill="hold"/>
                                            <p:tgtEl>
                                              <p:spTgt spid="35"/>
                                            </p:tgtEl>
                                            <p:attrNameLst>
                                              <p:attrName>r</p:attrName>
                                            </p:attrNameLst>
                                          </p:cBhvr>
                                        </p:animRot>
                                      </p:childTnLst>
                                    </p:cTn>
                                  </p:par>
                                  <p:par>
                                    <p:cTn id="23" presetID="10" presetClass="entr" presetSubtype="0"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childTnLst>
                                    </p:cTn>
                                  </p:par>
                                  <p:par>
                                    <p:cTn id="26" presetID="42" presetClass="path" presetSubtype="0" accel="50000" decel="50000" autoRev="1" fill="hold" nodeType="withEffect">
                                      <p:stCondLst>
                                        <p:cond delay="500"/>
                                      </p:stCondLst>
                                      <p:childTnLst>
                                        <p:animMotion origin="layout" path="M 3.33333E-6 1.19716E-6 L -0.27952 -0.27276 " pathEditMode="relative" rAng="0" ptsTypes="AA">
                                          <p:cBhvr>
                                            <p:cTn id="27" dur="1000" fill="hold"/>
                                            <p:tgtEl>
                                              <p:spTgt spid="34"/>
                                            </p:tgtEl>
                                            <p:attrNameLst>
                                              <p:attrName>ppt_x</p:attrName>
                                              <p:attrName>ppt_y</p:attrName>
                                            </p:attrNameLst>
                                          </p:cBhvr>
                                          <p:rCtr x="-13976" y="-13638"/>
                                        </p:animMotion>
                                      </p:childTnLst>
                                    </p:cTn>
                                  </p:par>
                                  <p:par>
                                    <p:cTn id="28" presetID="8" presetClass="emph" presetSubtype="0" fill="hold" nodeType="withEffect">
                                      <p:stCondLst>
                                        <p:cond delay="500"/>
                                      </p:stCondLst>
                                      <p:childTnLst>
                                        <p:animRot by="21600000">
                                          <p:cBhvr>
                                            <p:cTn id="29" dur="2000" fill="hold"/>
                                            <p:tgtEl>
                                              <p:spTgt spid="34"/>
                                            </p:tgtEl>
                                            <p:attrNameLst>
                                              <p:attrName>r</p:attrName>
                                            </p:attrNameLst>
                                          </p:cBhvr>
                                        </p:animRo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par>
                                    <p:cTn id="12" presetID="42" presetClass="path" presetSubtype="0" accel="50000" decel="50000" autoRev="1" fill="hold" nodeType="withEffect">
                                      <p:stCondLst>
                                        <p:cond delay="0"/>
                                      </p:stCondLst>
                                      <p:childTnLst>
                                        <p:animMotion origin="layout" path="M 3.33333E-6 -3.07621E-6 L -0.27952 0.22709 " pathEditMode="relative" rAng="0" ptsTypes="AA">
                                          <p:cBhvr>
                                            <p:cTn id="13" dur="1000" fill="hold"/>
                                            <p:tgtEl>
                                              <p:spTgt spid="36"/>
                                            </p:tgtEl>
                                            <p:attrNameLst>
                                              <p:attrName>ppt_x</p:attrName>
                                              <p:attrName>ppt_y</p:attrName>
                                            </p:attrNameLst>
                                          </p:cBhvr>
                                          <p:rCtr x="-13976" y="11355"/>
                                        </p:animMotion>
                                      </p:childTnLst>
                                    </p:cTn>
                                  </p:par>
                                  <p:par>
                                    <p:cTn id="14" presetID="8" presetClass="emph" presetSubtype="0" fill="hold" nodeType="withEffect">
                                      <p:stCondLst>
                                        <p:cond delay="0"/>
                                      </p:stCondLst>
                                      <p:childTnLst>
                                        <p:animRot by="21600000">
                                          <p:cBhvr>
                                            <p:cTn id="15" dur="2000" fill="hold"/>
                                            <p:tgtEl>
                                              <p:spTgt spid="36"/>
                                            </p:tgtEl>
                                            <p:attrNameLst>
                                              <p:attrName>r</p:attrName>
                                            </p:attrNameLst>
                                          </p:cBhvr>
                                        </p:animRot>
                                      </p:childTnLst>
                                    </p:cTn>
                                  </p:par>
                                  <p:par>
                                    <p:cTn id="16" presetID="10" presetClass="entr" presetSubtype="0" fill="hold" nodeType="withEffect">
                                      <p:stCondLst>
                                        <p:cond delay="125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par>
                                    <p:cTn id="19" presetID="42" presetClass="path" presetSubtype="0" accel="50000" decel="50000" autoRev="1" fill="hold" nodeType="withEffect">
                                      <p:stCondLst>
                                        <p:cond delay="250"/>
                                      </p:stCondLst>
                                      <p:childTnLst>
                                        <p:animMotion origin="layout" path="M 3.33333E-6 4.06048E-6 L -0.27952 -0.02284 " pathEditMode="relative" rAng="0" ptsTypes="AA">
                                          <p:cBhvr>
                                            <p:cTn id="20" dur="1000" fill="hold"/>
                                            <p:tgtEl>
                                              <p:spTgt spid="35"/>
                                            </p:tgtEl>
                                            <p:attrNameLst>
                                              <p:attrName>ppt_x</p:attrName>
                                              <p:attrName>ppt_y</p:attrName>
                                            </p:attrNameLst>
                                          </p:cBhvr>
                                          <p:rCtr x="-13976" y="-1142"/>
                                        </p:animMotion>
                                      </p:childTnLst>
                                    </p:cTn>
                                  </p:par>
                                  <p:par>
                                    <p:cTn id="21" presetID="8" presetClass="emph" presetSubtype="0" fill="hold" nodeType="withEffect">
                                      <p:stCondLst>
                                        <p:cond delay="250"/>
                                      </p:stCondLst>
                                      <p:childTnLst>
                                        <p:animRot by="21600000">
                                          <p:cBhvr>
                                            <p:cTn id="22" dur="2000" fill="hold"/>
                                            <p:tgtEl>
                                              <p:spTgt spid="35"/>
                                            </p:tgtEl>
                                            <p:attrNameLst>
                                              <p:attrName>r</p:attrName>
                                            </p:attrNameLst>
                                          </p:cBhvr>
                                        </p:animRot>
                                      </p:childTnLst>
                                    </p:cTn>
                                  </p:par>
                                  <p:par>
                                    <p:cTn id="23" presetID="10" presetClass="entr" presetSubtype="0"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childTnLst>
                                    </p:cTn>
                                  </p:par>
                                  <p:par>
                                    <p:cTn id="26" presetID="42" presetClass="path" presetSubtype="0" accel="50000" decel="50000" autoRev="1" fill="hold" nodeType="withEffect">
                                      <p:stCondLst>
                                        <p:cond delay="500"/>
                                      </p:stCondLst>
                                      <p:childTnLst>
                                        <p:animMotion origin="layout" path="M 3.33333E-6 1.19716E-6 L -0.27952 -0.27276 " pathEditMode="relative" rAng="0" ptsTypes="AA">
                                          <p:cBhvr>
                                            <p:cTn id="27" dur="1000" fill="hold"/>
                                            <p:tgtEl>
                                              <p:spTgt spid="34"/>
                                            </p:tgtEl>
                                            <p:attrNameLst>
                                              <p:attrName>ppt_x</p:attrName>
                                              <p:attrName>ppt_y</p:attrName>
                                            </p:attrNameLst>
                                          </p:cBhvr>
                                          <p:rCtr x="-13976" y="-13638"/>
                                        </p:animMotion>
                                      </p:childTnLst>
                                    </p:cTn>
                                  </p:par>
                                  <p:par>
                                    <p:cTn id="28" presetID="8" presetClass="emph" presetSubtype="0" fill="hold" nodeType="withEffect">
                                      <p:stCondLst>
                                        <p:cond delay="500"/>
                                      </p:stCondLst>
                                      <p:childTnLst>
                                        <p:animRot by="21600000">
                                          <p:cBhvr>
                                            <p:cTn id="29" dur="2000" fill="hold"/>
                                            <p:tgtEl>
                                              <p:spTgt spid="34"/>
                                            </p:tgtEl>
                                            <p:attrNameLst>
                                              <p:attrName>r</p:attrName>
                                            </p:attrNameLst>
                                          </p:cBhvr>
                                        </p:animRo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5284673" y="1955731"/>
            <a:ext cx="5999968" cy="3652772"/>
            <a:chOff x="3963425" y="1323923"/>
            <a:chExt cx="4500562" cy="2739579"/>
          </a:xfrm>
        </p:grpSpPr>
        <p:cxnSp>
          <p:nvCxnSpPr>
            <p:cNvPr id="45" name="Straight Connector 4"/>
            <p:cNvCxnSpPr/>
            <p:nvPr/>
          </p:nvCxnSpPr>
          <p:spPr>
            <a:xfrm>
              <a:off x="3963425" y="1323923"/>
              <a:ext cx="0" cy="273957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006286" y="1758309"/>
              <a:ext cx="4457701" cy="1774032"/>
              <a:chOff x="4006286" y="1758309"/>
              <a:chExt cx="4457701" cy="1774032"/>
            </a:xfrm>
          </p:grpSpPr>
          <p:sp>
            <p:nvSpPr>
              <p:cNvPr id="47" name="Line 18"/>
              <p:cNvSpPr>
                <a:spLocks noChangeShapeType="1"/>
              </p:cNvSpPr>
              <p:nvPr/>
            </p:nvSpPr>
            <p:spPr bwMode="auto">
              <a:xfrm>
                <a:off x="4006287" y="1758309"/>
                <a:ext cx="4457700" cy="0"/>
              </a:xfrm>
              <a:prstGeom prst="line">
                <a:avLst/>
              </a:prstGeom>
              <a:noFill/>
              <a:ln w="19050" cap="rnd">
                <a:solidFill>
                  <a:schemeClr val="tx1"/>
                </a:solidFill>
                <a:prstDash val="sysDot"/>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8" name="Line 19"/>
              <p:cNvSpPr>
                <a:spLocks noChangeShapeType="1"/>
              </p:cNvSpPr>
              <p:nvPr/>
            </p:nvSpPr>
            <p:spPr bwMode="auto">
              <a:xfrm>
                <a:off x="4006287" y="2691759"/>
                <a:ext cx="4457700" cy="0"/>
              </a:xfrm>
              <a:prstGeom prst="line">
                <a:avLst/>
              </a:prstGeom>
              <a:noFill/>
              <a:ln w="19050" cap="rnd">
                <a:solidFill>
                  <a:schemeClr val="tx1"/>
                </a:solidFill>
                <a:prstDash val="sysDot"/>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9" name="Line 20"/>
              <p:cNvSpPr>
                <a:spLocks noChangeShapeType="1"/>
              </p:cNvSpPr>
              <p:nvPr/>
            </p:nvSpPr>
            <p:spPr bwMode="auto">
              <a:xfrm flipV="1">
                <a:off x="4006286" y="3529960"/>
                <a:ext cx="4457700" cy="2381"/>
              </a:xfrm>
              <a:prstGeom prst="line">
                <a:avLst/>
              </a:prstGeom>
              <a:noFill/>
              <a:ln w="19050" cap="rnd">
                <a:solidFill>
                  <a:schemeClr val="tx1"/>
                </a:solidFill>
                <a:prstDash val="sysDot"/>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grpSp>
      </p:grpSp>
      <p:sp>
        <p:nvSpPr>
          <p:cNvPr id="50" name="Rectangle 12"/>
          <p:cNvSpPr/>
          <p:nvPr/>
        </p:nvSpPr>
        <p:spPr>
          <a:xfrm>
            <a:off x="6150912" y="2862476"/>
            <a:ext cx="5133730" cy="992569"/>
          </a:xfrm>
          <a:prstGeom prst="rect">
            <a:avLst/>
          </a:prstGeom>
        </p:spPr>
        <p:txBody>
          <a:bodyPr wrap="square" lIns="91431" tIns="45715" rIns="91431" bIns="45715">
            <a:spAutoFit/>
          </a:bodyPr>
          <a:lstStyle/>
          <a:p>
            <a:pPr>
              <a:lnSpc>
                <a:spcPct val="150000"/>
              </a:lnSpc>
            </a:pPr>
            <a:r>
              <a:rPr lang="zh-CN" altLang="en-US" sz="1300" dirty="0">
                <a:solidFill>
                  <a:srgbClr val="7F7F7F"/>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00" dirty="0">
              <a:solidFill>
                <a:srgbClr val="7F7F7F"/>
              </a:solidFill>
              <a:latin typeface="微软雅黑" panose="020B0503020204020204" pitchFamily="34" charset="-122"/>
              <a:sym typeface="微软雅黑" panose="020B0503020204020204" pitchFamily="34" charset="-122"/>
            </a:endParaRPr>
          </a:p>
          <a:p>
            <a:pPr>
              <a:lnSpc>
                <a:spcPct val="150000"/>
              </a:lnSpc>
            </a:pPr>
            <a:endParaRPr lang="zh-CN" altLang="en-US" sz="1300" dirty="0">
              <a:solidFill>
                <a:srgbClr val="7F7F7F"/>
              </a:solidFill>
              <a:latin typeface="微软雅黑" panose="020B0503020204020204" pitchFamily="34" charset="-122"/>
              <a:sym typeface="微软雅黑" panose="020B0503020204020204" pitchFamily="34" charset="-122"/>
            </a:endParaRPr>
          </a:p>
        </p:txBody>
      </p:sp>
      <p:sp>
        <p:nvSpPr>
          <p:cNvPr id="51" name="Rectangle 13"/>
          <p:cNvSpPr/>
          <p:nvPr/>
        </p:nvSpPr>
        <p:spPr>
          <a:xfrm>
            <a:off x="6123151" y="1583323"/>
            <a:ext cx="5161491" cy="1015663"/>
          </a:xfrm>
          <a:prstGeom prst="rect">
            <a:avLst/>
          </a:prstGeom>
        </p:spPr>
        <p:txBody>
          <a:bodyPr wrap="square" lIns="91431" tIns="45715" rIns="91431" bIns="45715">
            <a:spAutoFit/>
          </a:bodyPr>
          <a:lstStyle/>
          <a:p>
            <a:pPr>
              <a:lnSpc>
                <a:spcPct val="150000"/>
              </a:lnSpc>
            </a:pPr>
            <a:r>
              <a:rPr lang="zh-CN" altLang="en-US" sz="1300" dirty="0">
                <a:solidFill>
                  <a:srgbClr val="7F7F7F"/>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00" dirty="0">
              <a:solidFill>
                <a:srgbClr val="7F7F7F"/>
              </a:solidFill>
              <a:latin typeface="微软雅黑" panose="020B0503020204020204" pitchFamily="34" charset="-122"/>
              <a:sym typeface="微软雅黑" panose="020B0503020204020204" pitchFamily="34" charset="-122"/>
            </a:endParaRPr>
          </a:p>
          <a:p>
            <a:pPr>
              <a:lnSpc>
                <a:spcPct val="150000"/>
              </a:lnSpc>
            </a:pPr>
            <a:endParaRPr lang="zh-CN" altLang="en-US" sz="1300" dirty="0">
              <a:solidFill>
                <a:srgbClr val="7F7F7F"/>
              </a:solidFill>
              <a:latin typeface="微软雅黑" panose="020B0503020204020204" pitchFamily="34" charset="-122"/>
              <a:sym typeface="微软雅黑" panose="020B0503020204020204" pitchFamily="34" charset="-122"/>
            </a:endParaRPr>
          </a:p>
        </p:txBody>
      </p:sp>
      <p:sp>
        <p:nvSpPr>
          <p:cNvPr id="52" name="Rectangle 14"/>
          <p:cNvSpPr/>
          <p:nvPr/>
        </p:nvSpPr>
        <p:spPr>
          <a:xfrm>
            <a:off x="6150911" y="4015857"/>
            <a:ext cx="5133732" cy="992569"/>
          </a:xfrm>
          <a:prstGeom prst="rect">
            <a:avLst/>
          </a:prstGeom>
        </p:spPr>
        <p:txBody>
          <a:bodyPr wrap="square" lIns="91431" tIns="45715" rIns="91431" bIns="45715">
            <a:spAutoFit/>
          </a:bodyPr>
          <a:lstStyle/>
          <a:p>
            <a:pPr>
              <a:lnSpc>
                <a:spcPct val="150000"/>
              </a:lnSpc>
            </a:pPr>
            <a:r>
              <a:rPr lang="zh-CN" altLang="en-US" sz="1300" dirty="0">
                <a:solidFill>
                  <a:srgbClr val="7F7F7F"/>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00" dirty="0">
              <a:solidFill>
                <a:srgbClr val="7F7F7F"/>
              </a:solidFill>
              <a:latin typeface="微软雅黑" panose="020B0503020204020204" pitchFamily="34" charset="-122"/>
              <a:sym typeface="微软雅黑" panose="020B0503020204020204" pitchFamily="34" charset="-122"/>
            </a:endParaRPr>
          </a:p>
          <a:p>
            <a:pPr>
              <a:lnSpc>
                <a:spcPct val="150000"/>
              </a:lnSpc>
            </a:pPr>
            <a:endParaRPr lang="zh-CN" altLang="en-US" sz="1300" dirty="0">
              <a:solidFill>
                <a:srgbClr val="7F7F7F"/>
              </a:solidFill>
              <a:latin typeface="微软雅黑" panose="020B0503020204020204" pitchFamily="34" charset="-122"/>
              <a:sym typeface="微软雅黑" panose="020B0503020204020204" pitchFamily="34" charset="-122"/>
            </a:endParaRPr>
          </a:p>
        </p:txBody>
      </p:sp>
      <p:sp>
        <p:nvSpPr>
          <p:cNvPr id="53" name="TextBox 15"/>
          <p:cNvSpPr txBox="1"/>
          <p:nvPr/>
        </p:nvSpPr>
        <p:spPr>
          <a:xfrm>
            <a:off x="6150909" y="5132121"/>
            <a:ext cx="5133732" cy="992569"/>
          </a:xfrm>
          <a:prstGeom prst="rect">
            <a:avLst/>
          </a:prstGeom>
          <a:noFill/>
        </p:spPr>
        <p:txBody>
          <a:bodyPr wrap="square" lIns="91431" tIns="45715" rIns="91431" bIns="45715" rtlCol="0">
            <a:spAutoFit/>
          </a:bodyPr>
          <a:lstStyle/>
          <a:p>
            <a:pPr>
              <a:lnSpc>
                <a:spcPct val="150000"/>
              </a:lnSpc>
            </a:pPr>
            <a:r>
              <a:rPr lang="zh-CN" altLang="en-US" sz="1300" dirty="0">
                <a:solidFill>
                  <a:srgbClr val="7F7F7F"/>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00" dirty="0">
              <a:solidFill>
                <a:srgbClr val="7F7F7F"/>
              </a:solidFill>
              <a:latin typeface="微软雅黑" panose="020B0503020204020204" pitchFamily="34" charset="-122"/>
              <a:sym typeface="微软雅黑" panose="020B0503020204020204" pitchFamily="34" charset="-122"/>
            </a:endParaRPr>
          </a:p>
          <a:p>
            <a:pPr>
              <a:lnSpc>
                <a:spcPct val="150000"/>
              </a:lnSpc>
            </a:pPr>
            <a:endParaRPr lang="zh-CN" altLang="en-US" sz="1300" dirty="0">
              <a:solidFill>
                <a:srgbClr val="7F7F7F"/>
              </a:solidFill>
              <a:latin typeface="微软雅黑" panose="020B0503020204020204" pitchFamily="34" charset="-122"/>
              <a:sym typeface="微软雅黑" panose="020B0503020204020204" pitchFamily="34" charset="-122"/>
            </a:endParaRPr>
          </a:p>
        </p:txBody>
      </p:sp>
      <p:grpSp>
        <p:nvGrpSpPr>
          <p:cNvPr id="54" name="Group 24"/>
          <p:cNvGrpSpPr/>
          <p:nvPr/>
        </p:nvGrpSpPr>
        <p:grpSpPr>
          <a:xfrm>
            <a:off x="4658388" y="1582594"/>
            <a:ext cx="1366855" cy="655876"/>
            <a:chOff x="2187746" y="2123279"/>
            <a:chExt cx="1927113" cy="1931011"/>
          </a:xfrm>
        </p:grpSpPr>
        <p:sp>
          <p:nvSpPr>
            <p:cNvPr id="5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微软雅黑" panose="020B0503020204020204" pitchFamily="34" charset="-122"/>
              </a:endParaRPr>
            </a:p>
          </p:txBody>
        </p:sp>
        <p:sp>
          <p:nvSpPr>
            <p:cNvPr id="5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57" name="椭圆 80"/>
            <p:cNvSpPr/>
            <p:nvPr/>
          </p:nvSpPr>
          <p:spPr bwMode="auto">
            <a:xfrm>
              <a:off x="2454986" y="2391057"/>
              <a:ext cx="1392631" cy="1395453"/>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00" kern="0" dirty="0">
                  <a:solidFill>
                    <a:srgbClr val="FFFFFF"/>
                  </a:solidFill>
                  <a:latin typeface="微软雅黑" panose="020B0503020204020204" pitchFamily="34" charset="-122"/>
                  <a:ea typeface="微软雅黑" panose="020B0503020204020204" pitchFamily="34" charset="-122"/>
                </a:rPr>
                <a:t>标题文字</a:t>
              </a:r>
            </a:p>
          </p:txBody>
        </p:sp>
      </p:grpSp>
      <p:grpSp>
        <p:nvGrpSpPr>
          <p:cNvPr id="58" name="Group 28"/>
          <p:cNvGrpSpPr/>
          <p:nvPr/>
        </p:nvGrpSpPr>
        <p:grpSpPr>
          <a:xfrm>
            <a:off x="4658387" y="2964077"/>
            <a:ext cx="1357006" cy="655876"/>
            <a:chOff x="2187746" y="2123279"/>
            <a:chExt cx="1927113" cy="1931011"/>
          </a:xfrm>
        </p:grpSpPr>
        <p:sp>
          <p:nvSpPr>
            <p:cNvPr id="5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微软雅黑" panose="020B0503020204020204" pitchFamily="34" charset="-122"/>
              </a:endParaRPr>
            </a:p>
          </p:txBody>
        </p:sp>
        <p:sp>
          <p:nvSpPr>
            <p:cNvPr id="6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61" name="椭圆 80"/>
            <p:cNvSpPr/>
            <p:nvPr/>
          </p:nvSpPr>
          <p:spPr bwMode="auto">
            <a:xfrm>
              <a:off x="2454986" y="2391057"/>
              <a:ext cx="1392631" cy="1395453"/>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00" kern="0" dirty="0">
                  <a:solidFill>
                    <a:srgbClr val="FFFFFF"/>
                  </a:solidFill>
                  <a:latin typeface="微软雅黑" panose="020B0503020204020204" pitchFamily="34" charset="-122"/>
                  <a:ea typeface="微软雅黑" panose="020B0503020204020204" pitchFamily="34" charset="-122"/>
                </a:rPr>
                <a:t>标题文字</a:t>
              </a:r>
            </a:p>
          </p:txBody>
        </p:sp>
      </p:grpSp>
      <p:grpSp>
        <p:nvGrpSpPr>
          <p:cNvPr id="62" name="Group 32"/>
          <p:cNvGrpSpPr/>
          <p:nvPr/>
        </p:nvGrpSpPr>
        <p:grpSpPr>
          <a:xfrm>
            <a:off x="4658388" y="3940371"/>
            <a:ext cx="1347229" cy="655876"/>
            <a:chOff x="2187746" y="2123279"/>
            <a:chExt cx="1927113" cy="1931011"/>
          </a:xfrm>
        </p:grpSpPr>
        <p:sp>
          <p:nvSpPr>
            <p:cNvPr id="63"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微软雅黑" panose="020B0503020204020204" pitchFamily="34" charset="-122"/>
              </a:endParaRPr>
            </a:p>
          </p:txBody>
        </p:sp>
        <p:sp>
          <p:nvSpPr>
            <p:cNvPr id="64"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65" name="椭圆 80"/>
            <p:cNvSpPr/>
            <p:nvPr/>
          </p:nvSpPr>
          <p:spPr bwMode="auto">
            <a:xfrm>
              <a:off x="2454986" y="2391057"/>
              <a:ext cx="1392631" cy="1395453"/>
            </a:xfrm>
            <a:prstGeom prst="roundRect">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00" kern="0" dirty="0">
                  <a:solidFill>
                    <a:srgbClr val="FFFFFF"/>
                  </a:solidFill>
                  <a:latin typeface="微软雅黑" panose="020B0503020204020204" pitchFamily="34" charset="-122"/>
                  <a:ea typeface="微软雅黑" panose="020B0503020204020204" pitchFamily="34" charset="-122"/>
                </a:rPr>
                <a:t>标题文字</a:t>
              </a:r>
            </a:p>
          </p:txBody>
        </p:sp>
      </p:grpSp>
      <p:grpSp>
        <p:nvGrpSpPr>
          <p:cNvPr id="66" name="Group 36"/>
          <p:cNvGrpSpPr/>
          <p:nvPr/>
        </p:nvGrpSpPr>
        <p:grpSpPr>
          <a:xfrm>
            <a:off x="4658388" y="5144725"/>
            <a:ext cx="1347229" cy="655876"/>
            <a:chOff x="2187746" y="2123279"/>
            <a:chExt cx="1927113" cy="1931011"/>
          </a:xfrm>
        </p:grpSpPr>
        <p:sp>
          <p:nvSpPr>
            <p:cNvPr id="67"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微软雅黑" panose="020B0503020204020204" pitchFamily="34" charset="-122"/>
              </a:endParaRPr>
            </a:p>
          </p:txBody>
        </p:sp>
        <p:sp>
          <p:nvSpPr>
            <p:cNvPr id="68"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69" name="椭圆 80"/>
            <p:cNvSpPr/>
            <p:nvPr/>
          </p:nvSpPr>
          <p:spPr bwMode="auto">
            <a:xfrm>
              <a:off x="2454986" y="2391057"/>
              <a:ext cx="1392631" cy="1395453"/>
            </a:xfrm>
            <a:prstGeom prst="roundRect">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00" kern="0" dirty="0">
                  <a:solidFill>
                    <a:srgbClr val="FFFFFF"/>
                  </a:solidFill>
                  <a:latin typeface="微软雅黑" panose="020B0503020204020204" pitchFamily="34" charset="-122"/>
                  <a:ea typeface="微软雅黑" panose="020B0503020204020204" pitchFamily="34" charset="-122"/>
                </a:rPr>
                <a:t>标题文字</a:t>
              </a:r>
            </a:p>
          </p:txBody>
        </p:sp>
      </p:grpSp>
      <p:grpSp>
        <p:nvGrpSpPr>
          <p:cNvPr id="70" name="组合 69"/>
          <p:cNvGrpSpPr/>
          <p:nvPr/>
        </p:nvGrpSpPr>
        <p:grpSpPr>
          <a:xfrm>
            <a:off x="708014" y="2519361"/>
            <a:ext cx="3384347" cy="2511205"/>
            <a:chOff x="520958" y="1683691"/>
            <a:chExt cx="2687638" cy="1993983"/>
          </a:xfrm>
        </p:grpSpPr>
        <p:grpSp>
          <p:nvGrpSpPr>
            <p:cNvPr id="71" name="组合 70"/>
            <p:cNvGrpSpPr/>
            <p:nvPr/>
          </p:nvGrpSpPr>
          <p:grpSpPr>
            <a:xfrm>
              <a:off x="520958" y="1683691"/>
              <a:ext cx="2687638" cy="1993983"/>
              <a:chOff x="3073918" y="203757"/>
              <a:chExt cx="1017887" cy="491907"/>
            </a:xfrm>
          </p:grpSpPr>
          <p:sp>
            <p:nvSpPr>
              <p:cNvPr id="73" name="任意多边形 82"/>
              <p:cNvSpPr/>
              <p:nvPr/>
            </p:nvSpPr>
            <p:spPr bwMode="auto">
              <a:xfrm rot="5400000">
                <a:off x="3336908" y="-59233"/>
                <a:ext cx="491907" cy="1017887"/>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74" name="任意多边形 83"/>
              <p:cNvSpPr/>
              <p:nvPr/>
            </p:nvSpPr>
            <p:spPr bwMode="auto">
              <a:xfrm rot="16200000">
                <a:off x="3333117" y="-51899"/>
                <a:ext cx="484819" cy="1003218"/>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72" name="矩形 41"/>
            <p:cNvSpPr>
              <a:spLocks noChangeAspect="1" noChangeArrowheads="1"/>
            </p:cNvSpPr>
            <p:nvPr/>
          </p:nvSpPr>
          <p:spPr bwMode="auto">
            <a:xfrm>
              <a:off x="645374" y="1794270"/>
              <a:ext cx="2438806" cy="1772825"/>
            </a:xfrm>
            <a:prstGeom prst="roundRect">
              <a:avLst/>
            </a:prstGeom>
            <a:blipFill dpi="0" rotWithShape="1">
              <a:blip r:embed="rId3"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anim calcmode="lin" valueType="num">
                                      <p:cBhvr>
                                        <p:cTn id="14" dur="500" fill="hold"/>
                                        <p:tgtEl>
                                          <p:spTgt spid="54"/>
                                        </p:tgtEl>
                                        <p:attrNameLst>
                                          <p:attrName>ppt_x</p:attrName>
                                        </p:attrNameLst>
                                      </p:cBhvr>
                                      <p:tavLst>
                                        <p:tav tm="0">
                                          <p:val>
                                            <p:strVal val="#ppt_x"/>
                                          </p:val>
                                        </p:tav>
                                        <p:tav tm="100000">
                                          <p:val>
                                            <p:strVal val="#ppt_x"/>
                                          </p:val>
                                        </p:tav>
                                      </p:tavLst>
                                    </p:anim>
                                    <p:anim calcmode="lin" valueType="num">
                                      <p:cBhvr>
                                        <p:cTn id="15"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ppt_x"/>
                                          </p:val>
                                        </p:tav>
                                        <p:tav tm="100000">
                                          <p:val>
                                            <p:strVal val="#ppt_x"/>
                                          </p:val>
                                        </p:tav>
                                      </p:tavLst>
                                    </p:anim>
                                    <p:anim calcmode="lin" valueType="num">
                                      <p:cBhvr additive="base">
                                        <p:cTn id="21" dur="500" fill="hold"/>
                                        <p:tgtEl>
                                          <p:spTgt spid="44"/>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childTnLst>
                          </p:cTn>
                        </p:par>
                        <p:par>
                          <p:cTn id="26" fill="hold">
                            <p:stCondLst>
                              <p:cond delay="1000"/>
                            </p:stCondLst>
                            <p:childTnLst>
                              <p:par>
                                <p:cTn id="27" presetID="47" presetClass="entr" presetSubtype="0"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par>
                          <p:cTn id="36" fill="hold">
                            <p:stCondLst>
                              <p:cond delay="2000"/>
                            </p:stCondLst>
                            <p:childTnLst>
                              <p:par>
                                <p:cTn id="37" presetID="47" presetClass="entr" presetSubtype="0" fill="hold"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anim calcmode="lin" valueType="num">
                                      <p:cBhvr>
                                        <p:cTn id="40" dur="500" fill="hold"/>
                                        <p:tgtEl>
                                          <p:spTgt spid="62"/>
                                        </p:tgtEl>
                                        <p:attrNameLst>
                                          <p:attrName>ppt_x</p:attrName>
                                        </p:attrNameLst>
                                      </p:cBhvr>
                                      <p:tavLst>
                                        <p:tav tm="0">
                                          <p:val>
                                            <p:strVal val="#ppt_x"/>
                                          </p:val>
                                        </p:tav>
                                        <p:tav tm="100000">
                                          <p:val>
                                            <p:strVal val="#ppt_x"/>
                                          </p:val>
                                        </p:tav>
                                      </p:tavLst>
                                    </p:anim>
                                    <p:anim calcmode="lin" valueType="num">
                                      <p:cBhvr>
                                        <p:cTn id="41" dur="500" fill="hold"/>
                                        <p:tgtEl>
                                          <p:spTgt spid="62"/>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par>
                          <p:cTn id="46" fill="hold">
                            <p:stCondLst>
                              <p:cond delay="3000"/>
                            </p:stCondLst>
                            <p:childTnLst>
                              <p:par>
                                <p:cTn id="47" presetID="47" presetClass="entr" presetSubtype="0"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anim calcmode="lin" valueType="num">
                                      <p:cBhvr>
                                        <p:cTn id="50" dur="500" fill="hold"/>
                                        <p:tgtEl>
                                          <p:spTgt spid="66"/>
                                        </p:tgtEl>
                                        <p:attrNameLst>
                                          <p:attrName>ppt_x</p:attrName>
                                        </p:attrNameLst>
                                      </p:cBhvr>
                                      <p:tavLst>
                                        <p:tav tm="0">
                                          <p:val>
                                            <p:strVal val="#ppt_x"/>
                                          </p:val>
                                        </p:tav>
                                        <p:tav tm="100000">
                                          <p:val>
                                            <p:strVal val="#ppt_x"/>
                                          </p:val>
                                        </p:tav>
                                      </p:tavLst>
                                    </p:anim>
                                    <p:anim calcmode="lin" valueType="num">
                                      <p:cBhvr>
                                        <p:cTn id="51" dur="500" fill="hold"/>
                                        <p:tgtEl>
                                          <p:spTgt spid="66"/>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0138580" y="3831046"/>
            <a:ext cx="1436420" cy="1847311"/>
            <a:chOff x="7605650" y="2874170"/>
            <a:chExt cx="1077642" cy="1385911"/>
          </a:xfrm>
        </p:grpSpPr>
        <p:sp>
          <p:nvSpPr>
            <p:cNvPr id="22" name="椭圆 34"/>
            <p:cNvSpPr/>
            <p:nvPr/>
          </p:nvSpPr>
          <p:spPr>
            <a:xfrm rot="312616">
              <a:off x="7605650" y="2874170"/>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6300000">
              <a:off x="7660538" y="3227993"/>
              <a:ext cx="967866" cy="96786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4136182" y="1551384"/>
            <a:ext cx="1436420" cy="1847311"/>
            <a:chOff x="3102484" y="1163896"/>
            <a:chExt cx="1077642" cy="1385911"/>
          </a:xfrm>
        </p:grpSpPr>
        <p:sp>
          <p:nvSpPr>
            <p:cNvPr id="15"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16200000">
              <a:off x="3123442" y="1198146"/>
              <a:ext cx="967866" cy="967866"/>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209662" y="4445325"/>
            <a:ext cx="1468106" cy="1847311"/>
            <a:chOff x="2407383" y="3335022"/>
            <a:chExt cx="1101414" cy="1385911"/>
          </a:xfrm>
        </p:grpSpPr>
        <p:sp>
          <p:nvSpPr>
            <p:cNvPr id="11" name="椭圆 34"/>
            <p:cNvSpPr/>
            <p:nvPr/>
          </p:nvSpPr>
          <p:spPr>
            <a:xfrm rot="19800000">
              <a:off x="2407383" y="3335022"/>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3600000">
              <a:off x="2540931" y="3679353"/>
              <a:ext cx="967866" cy="96786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rot="10102117">
            <a:off x="477374" y="3451210"/>
            <a:ext cx="1415133" cy="1838579"/>
            <a:chOff x="4020870" y="2194485"/>
            <a:chExt cx="1102258" cy="1432090"/>
          </a:xfrm>
          <a:effectLst>
            <a:outerShdw blurRad="444500" dist="254000" dir="8100000" algn="tr" rotWithShape="0">
              <a:prstClr val="black">
                <a:alpha val="50000"/>
              </a:prstClr>
            </a:outerShdw>
          </a:effectLst>
        </p:grpSpPr>
        <p:sp>
          <p:nvSpPr>
            <p:cNvPr id="1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rot="21194888">
            <a:off x="6628861" y="3681883"/>
            <a:ext cx="1415133" cy="1838579"/>
            <a:chOff x="4020870" y="2194485"/>
            <a:chExt cx="1102258" cy="1432090"/>
          </a:xfrm>
          <a:effectLst>
            <a:outerShdw blurRad="444500" dist="254000" dir="8100000" algn="tr" rotWithShape="0">
              <a:prstClr val="black">
                <a:alpha val="50000"/>
              </a:prstClr>
            </a:outerShdw>
          </a:effectLst>
        </p:grpSpPr>
        <p:sp>
          <p:nvSpPr>
            <p:cNvPr id="1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rot="11181928">
            <a:off x="8373304" y="1200896"/>
            <a:ext cx="1415133" cy="1838579"/>
            <a:chOff x="4020870" y="2194485"/>
            <a:chExt cx="1102258" cy="1432090"/>
          </a:xfrm>
          <a:effectLst>
            <a:outerShdw blurRad="444500" dist="254000" dir="8100000" algn="tr" rotWithShape="0">
              <a:prstClr val="black">
                <a:alpha val="50000"/>
              </a:prstClr>
            </a:outerShdw>
          </a:effectLst>
        </p:grpSpPr>
        <p:sp>
          <p:nvSpPr>
            <p:cNvPr id="2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Freeform 6"/>
          <p:cNvSpPr/>
          <p:nvPr/>
        </p:nvSpPr>
        <p:spPr bwMode="auto">
          <a:xfrm>
            <a:off x="795" y="3319869"/>
            <a:ext cx="12190413" cy="3538133"/>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ln>
        </p:spPr>
        <p:txBody>
          <a:bodyPr vert="horz" wrap="square" lIns="130900" tIns="65451" rIns="130900" bIns="65451" numCol="1" anchor="t" anchorCtr="0" compatLnSpc="1"/>
          <a:lstStyle/>
          <a:p>
            <a:pPr algn="ctr" fontAlgn="base">
              <a:spcBef>
                <a:spcPct val="0"/>
              </a:spcBef>
              <a:spcAft>
                <a:spcPct val="0"/>
              </a:spcAft>
              <a:defRPr/>
            </a:pPr>
            <a:endParaRPr lang="en-US" sz="29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4" name="Oval 9"/>
          <p:cNvSpPr/>
          <p:nvPr/>
        </p:nvSpPr>
        <p:spPr bwMode="auto">
          <a:xfrm>
            <a:off x="1183861" y="5355668"/>
            <a:ext cx="363935" cy="359524"/>
          </a:xfrm>
          <a:prstGeom prst="ellipse">
            <a:avLst/>
          </a:prstGeom>
          <a:solidFill>
            <a:schemeClr val="bg1">
              <a:lumMod val="65000"/>
            </a:schemeClr>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5" name="Oval 86"/>
          <p:cNvSpPr/>
          <p:nvPr/>
        </p:nvSpPr>
        <p:spPr bwMode="auto">
          <a:xfrm rot="8637565">
            <a:off x="3144721" y="4187544"/>
            <a:ext cx="363935" cy="359524"/>
          </a:xfrm>
          <a:prstGeom prst="ellipse">
            <a:avLst/>
          </a:prstGeom>
          <a:solidFill>
            <a:schemeClr val="tx2"/>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6" name="Oval 94"/>
          <p:cNvSpPr/>
          <p:nvPr/>
        </p:nvSpPr>
        <p:spPr bwMode="auto">
          <a:xfrm rot="9824873">
            <a:off x="7007174" y="3198055"/>
            <a:ext cx="363935" cy="359524"/>
          </a:xfrm>
          <a:prstGeom prst="ellipse">
            <a:avLst/>
          </a:prstGeom>
          <a:solidFill>
            <a:schemeClr val="bg1">
              <a:lumMod val="65000"/>
            </a:schemeClr>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7" name="Oval 99"/>
          <p:cNvSpPr/>
          <p:nvPr/>
        </p:nvSpPr>
        <p:spPr bwMode="auto">
          <a:xfrm>
            <a:off x="5014526" y="3581413"/>
            <a:ext cx="363935" cy="359524"/>
          </a:xfrm>
          <a:prstGeom prst="ellipse">
            <a:avLst/>
          </a:prstGeom>
          <a:solidFill>
            <a:schemeClr val="accent1"/>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8" name="Oval 99"/>
          <p:cNvSpPr/>
          <p:nvPr/>
        </p:nvSpPr>
        <p:spPr bwMode="auto">
          <a:xfrm>
            <a:off x="8818610" y="3145682"/>
            <a:ext cx="363935" cy="359524"/>
          </a:xfrm>
          <a:prstGeom prst="ellipse">
            <a:avLst/>
          </a:prstGeom>
          <a:solidFill>
            <a:schemeClr val="bg1">
              <a:lumMod val="65000"/>
            </a:schemeClr>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9" name="Oval 99"/>
          <p:cNvSpPr/>
          <p:nvPr/>
        </p:nvSpPr>
        <p:spPr bwMode="auto">
          <a:xfrm>
            <a:off x="10736077" y="3352794"/>
            <a:ext cx="363935" cy="359524"/>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defRPr/>
            </a:pPr>
            <a:endParaRPr lang="en-US" sz="80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0" name="Rectangle 17"/>
          <p:cNvSpPr/>
          <p:nvPr/>
        </p:nvSpPr>
        <p:spPr bwMode="auto">
          <a:xfrm>
            <a:off x="1374564" y="5734932"/>
            <a:ext cx="1981811" cy="11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1" name="Rectangle 17"/>
          <p:cNvSpPr/>
          <p:nvPr/>
        </p:nvSpPr>
        <p:spPr bwMode="auto">
          <a:xfrm>
            <a:off x="4572465" y="4142724"/>
            <a:ext cx="1882737" cy="11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2" name="Rectangle 17"/>
          <p:cNvSpPr/>
          <p:nvPr/>
        </p:nvSpPr>
        <p:spPr bwMode="auto">
          <a:xfrm>
            <a:off x="6299139" y="2210177"/>
            <a:ext cx="1826602" cy="1066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3" name="Rectangle 17"/>
          <p:cNvSpPr/>
          <p:nvPr/>
        </p:nvSpPr>
        <p:spPr bwMode="auto">
          <a:xfrm>
            <a:off x="2185368" y="3169384"/>
            <a:ext cx="1826602" cy="1229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4" name="Rectangle 17"/>
          <p:cNvSpPr/>
          <p:nvPr/>
        </p:nvSpPr>
        <p:spPr bwMode="auto">
          <a:xfrm>
            <a:off x="8127383" y="3677360"/>
            <a:ext cx="1826602" cy="1066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5" name="Rectangle 17"/>
          <p:cNvSpPr/>
          <p:nvPr/>
        </p:nvSpPr>
        <p:spPr bwMode="auto">
          <a:xfrm>
            <a:off x="10057197" y="2381851"/>
            <a:ext cx="1826602" cy="1066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3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6" name="文本框 37"/>
          <p:cNvSpPr>
            <a:spLocks noChangeArrowheads="1"/>
          </p:cNvSpPr>
          <p:nvPr/>
        </p:nvSpPr>
        <p:spPr bwMode="auto">
          <a:xfrm>
            <a:off x="556096" y="3931885"/>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tx1">
                    <a:lumMod val="50000"/>
                    <a:lumOff val="50000"/>
                  </a:schemeClr>
                </a:solidFill>
                <a:sym typeface="微软雅黑" panose="020B0503020204020204" pitchFamily="34" charset="-122"/>
              </a:rPr>
              <a:t>2012.3</a:t>
            </a:r>
            <a:endParaRPr lang="zh-CN" altLang="en-US" sz="2500" dirty="0">
              <a:solidFill>
                <a:schemeClr val="tx1">
                  <a:lumMod val="50000"/>
                  <a:lumOff val="50000"/>
                </a:schemeClr>
              </a:solidFill>
              <a:sym typeface="微软雅黑" panose="020B0503020204020204" pitchFamily="34" charset="-122"/>
            </a:endParaRPr>
          </a:p>
        </p:txBody>
      </p:sp>
      <p:sp>
        <p:nvSpPr>
          <p:cNvPr id="37" name="文本框 37"/>
          <p:cNvSpPr>
            <a:spLocks noChangeArrowheads="1"/>
          </p:cNvSpPr>
          <p:nvPr/>
        </p:nvSpPr>
        <p:spPr bwMode="auto">
          <a:xfrm>
            <a:off x="3472495" y="5257237"/>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bg1"/>
                </a:solidFill>
                <a:sym typeface="微软雅黑" panose="020B0503020204020204" pitchFamily="34" charset="-122"/>
              </a:rPr>
              <a:t>2013.5</a:t>
            </a:r>
            <a:endParaRPr lang="zh-CN" altLang="en-US" sz="2500" dirty="0">
              <a:solidFill>
                <a:schemeClr val="bg1"/>
              </a:solidFill>
              <a:sym typeface="微软雅黑" panose="020B0503020204020204" pitchFamily="34" charset="-122"/>
            </a:endParaRPr>
          </a:p>
        </p:txBody>
      </p:sp>
      <p:sp>
        <p:nvSpPr>
          <p:cNvPr id="38" name="文本框 37"/>
          <p:cNvSpPr>
            <a:spLocks noChangeArrowheads="1"/>
          </p:cNvSpPr>
          <p:nvPr/>
        </p:nvSpPr>
        <p:spPr bwMode="auto">
          <a:xfrm>
            <a:off x="4229870" y="1978965"/>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bg1"/>
                </a:solidFill>
                <a:sym typeface="微软雅黑" panose="020B0503020204020204" pitchFamily="34" charset="-122"/>
              </a:rPr>
              <a:t>2014.6</a:t>
            </a:r>
            <a:endParaRPr lang="zh-CN" altLang="en-US" sz="2500" dirty="0">
              <a:solidFill>
                <a:schemeClr val="bg1"/>
              </a:solidFill>
              <a:sym typeface="微软雅黑" panose="020B0503020204020204" pitchFamily="34" charset="-122"/>
            </a:endParaRPr>
          </a:p>
        </p:txBody>
      </p:sp>
      <p:sp>
        <p:nvSpPr>
          <p:cNvPr id="39" name="文本框 37"/>
          <p:cNvSpPr>
            <a:spLocks noChangeArrowheads="1"/>
          </p:cNvSpPr>
          <p:nvPr/>
        </p:nvSpPr>
        <p:spPr bwMode="auto">
          <a:xfrm>
            <a:off x="6718908" y="4498298"/>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tx1">
                    <a:lumMod val="50000"/>
                    <a:lumOff val="50000"/>
                  </a:schemeClr>
                </a:solidFill>
                <a:sym typeface="微软雅黑" panose="020B0503020204020204" pitchFamily="34" charset="-122"/>
              </a:rPr>
              <a:t>2015.7</a:t>
            </a:r>
            <a:endParaRPr lang="zh-CN" altLang="en-US" sz="2500" dirty="0">
              <a:solidFill>
                <a:schemeClr val="tx1">
                  <a:lumMod val="50000"/>
                  <a:lumOff val="50000"/>
                </a:schemeClr>
              </a:solidFill>
              <a:sym typeface="微软雅黑" panose="020B0503020204020204" pitchFamily="34" charset="-122"/>
            </a:endParaRPr>
          </a:p>
        </p:txBody>
      </p:sp>
      <p:sp>
        <p:nvSpPr>
          <p:cNvPr id="40" name="文本框 37"/>
          <p:cNvSpPr>
            <a:spLocks noChangeArrowheads="1"/>
          </p:cNvSpPr>
          <p:nvPr/>
        </p:nvSpPr>
        <p:spPr bwMode="auto">
          <a:xfrm>
            <a:off x="8489953" y="1600766"/>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tx1">
                    <a:lumMod val="50000"/>
                    <a:lumOff val="50000"/>
                  </a:schemeClr>
                </a:solidFill>
                <a:sym typeface="微软雅黑" panose="020B0503020204020204" pitchFamily="34" charset="-122"/>
              </a:rPr>
              <a:t>2016.8</a:t>
            </a:r>
            <a:endParaRPr lang="zh-CN" altLang="en-US" sz="2500" dirty="0">
              <a:solidFill>
                <a:schemeClr val="tx1">
                  <a:lumMod val="50000"/>
                  <a:lumOff val="50000"/>
                </a:schemeClr>
              </a:solidFill>
              <a:sym typeface="微软雅黑" panose="020B0503020204020204" pitchFamily="34" charset="-122"/>
            </a:endParaRPr>
          </a:p>
        </p:txBody>
      </p:sp>
      <p:sp>
        <p:nvSpPr>
          <p:cNvPr id="41" name="文本框 37"/>
          <p:cNvSpPr>
            <a:spLocks noChangeArrowheads="1"/>
          </p:cNvSpPr>
          <p:nvPr/>
        </p:nvSpPr>
        <p:spPr bwMode="auto">
          <a:xfrm>
            <a:off x="10216629" y="4647825"/>
            <a:ext cx="124904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500" dirty="0">
                <a:solidFill>
                  <a:schemeClr val="bg1"/>
                </a:solidFill>
                <a:sym typeface="微软雅黑" panose="020B0503020204020204" pitchFamily="34" charset="-122"/>
              </a:rPr>
              <a:t>2017.9</a:t>
            </a:r>
            <a:endParaRPr lang="zh-CN" altLang="en-US" sz="2500" dirty="0">
              <a:solidFill>
                <a:schemeClr val="bg1"/>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50" fill="hold"/>
                                            <p:tgtEl>
                                              <p:spTgt spid="24"/>
                                            </p:tgtEl>
                                            <p:attrNameLst>
                                              <p:attrName>ppt_w</p:attrName>
                                            </p:attrNameLst>
                                          </p:cBhvr>
                                          <p:tavLst>
                                            <p:tav tm="0">
                                              <p:val>
                                                <p:fltVal val="0"/>
                                              </p:val>
                                            </p:tav>
                                            <p:tav tm="100000">
                                              <p:val>
                                                <p:strVal val="#ppt_w"/>
                                              </p:val>
                                            </p:tav>
                                          </p:tavLst>
                                        </p:anim>
                                        <p:anim calcmode="lin" valueType="num">
                                          <p:cBhvr>
                                            <p:cTn id="12" dur="250" fill="hold"/>
                                            <p:tgtEl>
                                              <p:spTgt spid="24"/>
                                            </p:tgtEl>
                                            <p:attrNameLst>
                                              <p:attrName>ppt_h</p:attrName>
                                            </p:attrNameLst>
                                          </p:cBhvr>
                                          <p:tavLst>
                                            <p:tav tm="0">
                                              <p:val>
                                                <p:fltVal val="0"/>
                                              </p:val>
                                            </p:tav>
                                            <p:tav tm="100000">
                                              <p:val>
                                                <p:strVal val="#ppt_h"/>
                                              </p:val>
                                            </p:tav>
                                          </p:tavLst>
                                        </p:anim>
                                        <p:animEffect transition="in" filter="fade">
                                          <p:cBhvr>
                                            <p:cTn id="13" dur="250"/>
                                            <p:tgtEl>
                                              <p:spTgt spid="24"/>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250" fill="hold"/>
                                            <p:tgtEl>
                                              <p:spTgt spid="25"/>
                                            </p:tgtEl>
                                            <p:attrNameLst>
                                              <p:attrName>ppt_w</p:attrName>
                                            </p:attrNameLst>
                                          </p:cBhvr>
                                          <p:tavLst>
                                            <p:tav tm="0">
                                              <p:val>
                                                <p:fltVal val="0"/>
                                              </p:val>
                                            </p:tav>
                                            <p:tav tm="100000">
                                              <p:val>
                                                <p:strVal val="#ppt_w"/>
                                              </p:val>
                                            </p:tav>
                                          </p:tavLst>
                                        </p:anim>
                                        <p:anim calcmode="lin" valueType="num">
                                          <p:cBhvr>
                                            <p:cTn id="18" dur="250" fill="hold"/>
                                            <p:tgtEl>
                                              <p:spTgt spid="25"/>
                                            </p:tgtEl>
                                            <p:attrNameLst>
                                              <p:attrName>ppt_h</p:attrName>
                                            </p:attrNameLst>
                                          </p:cBhvr>
                                          <p:tavLst>
                                            <p:tav tm="0">
                                              <p:val>
                                                <p:fltVal val="0"/>
                                              </p:val>
                                            </p:tav>
                                            <p:tav tm="100000">
                                              <p:val>
                                                <p:strVal val="#ppt_h"/>
                                              </p:val>
                                            </p:tav>
                                          </p:tavLst>
                                        </p:anim>
                                        <p:animEffect transition="in" filter="fade">
                                          <p:cBhvr>
                                            <p:cTn id="19" dur="250"/>
                                            <p:tgtEl>
                                              <p:spTgt spid="2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Effect transition="in" filter="fade">
                                          <p:cBhvr>
                                            <p:cTn id="25" dur="250"/>
                                            <p:tgtEl>
                                              <p:spTgt spid="2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Effect transition="in" filter="fade">
                                          <p:cBhvr>
                                            <p:cTn id="31" dur="250"/>
                                            <p:tgtEl>
                                              <p:spTgt spid="2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50" fill="hold"/>
                                            <p:tgtEl>
                                              <p:spTgt spid="28"/>
                                            </p:tgtEl>
                                            <p:attrNameLst>
                                              <p:attrName>ppt_w</p:attrName>
                                            </p:attrNameLst>
                                          </p:cBhvr>
                                          <p:tavLst>
                                            <p:tav tm="0">
                                              <p:val>
                                                <p:fltVal val="0"/>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animEffect transition="in" filter="fade">
                                          <p:cBhvr>
                                            <p:cTn id="37" dur="250"/>
                                            <p:tgtEl>
                                              <p:spTgt spid="2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250" fill="hold"/>
                                            <p:tgtEl>
                                              <p:spTgt spid="29"/>
                                            </p:tgtEl>
                                            <p:attrNameLst>
                                              <p:attrName>ppt_w</p:attrName>
                                            </p:attrNameLst>
                                          </p:cBhvr>
                                          <p:tavLst>
                                            <p:tav tm="0">
                                              <p:val>
                                                <p:fltVal val="0"/>
                                              </p:val>
                                            </p:tav>
                                            <p:tav tm="100000">
                                              <p:val>
                                                <p:strVal val="#ppt_w"/>
                                              </p:val>
                                            </p:tav>
                                          </p:tavLst>
                                        </p:anim>
                                        <p:anim calcmode="lin" valueType="num">
                                          <p:cBhvr>
                                            <p:cTn id="42" dur="250" fill="hold"/>
                                            <p:tgtEl>
                                              <p:spTgt spid="29"/>
                                            </p:tgtEl>
                                            <p:attrNameLst>
                                              <p:attrName>ppt_h</p:attrName>
                                            </p:attrNameLst>
                                          </p:cBhvr>
                                          <p:tavLst>
                                            <p:tav tm="0">
                                              <p:val>
                                                <p:fltVal val="0"/>
                                              </p:val>
                                            </p:tav>
                                            <p:tav tm="100000">
                                              <p:val>
                                                <p:strVal val="#ppt_h"/>
                                              </p:val>
                                            </p:tav>
                                          </p:tavLst>
                                        </p:anim>
                                        <p:animEffect transition="in" filter="fade">
                                          <p:cBhvr>
                                            <p:cTn id="43" dur="250"/>
                                            <p:tgtEl>
                                              <p:spTgt spid="29"/>
                                            </p:tgtEl>
                                          </p:cBhvr>
                                        </p:animEffect>
                                      </p:childTnLst>
                                    </p:cTn>
                                  </p:par>
                                </p:childTnLst>
                              </p:cTn>
                            </p:par>
                            <p:par>
                              <p:cTn id="44" fill="hold">
                                <p:stCondLst>
                                  <p:cond delay="4000"/>
                                </p:stCondLst>
                                <p:childTnLst>
                                  <p:par>
                                    <p:cTn id="45" presetID="2" presetClass="entr" presetSubtype="9" fill="hold" nodeType="afterEffect" p14:presetBounceEnd="52000">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14:bounceEnd="52000">
                                          <p:cBhvr additive="base">
                                            <p:cTn id="47" dur="500" fill="hold"/>
                                            <p:tgtEl>
                                              <p:spTgt spid="12"/>
                                            </p:tgtEl>
                                            <p:attrNameLst>
                                              <p:attrName>ppt_x</p:attrName>
                                            </p:attrNameLst>
                                          </p:cBhvr>
                                          <p:tavLst>
                                            <p:tav tm="0">
                                              <p:val>
                                                <p:strVal val="0-#ppt_w/2"/>
                                              </p:val>
                                            </p:tav>
                                            <p:tav tm="100000">
                                              <p:val>
                                                <p:strVal val="#ppt_x"/>
                                              </p:val>
                                            </p:tav>
                                          </p:tavLst>
                                        </p:anim>
                                        <p:anim calcmode="lin" valueType="num" p14:bounceEnd="52000">
                                          <p:cBhvr additive="base">
                                            <p:cTn id="48" dur="5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6" fill="hold" nodeType="withEffect">
                                      <p:stCondLst>
                                        <p:cond delay="10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1+#ppt_w/2"/>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9" fill="hold" nodeType="withEffect">
                                      <p:stCondLst>
                                        <p:cond delay="3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0-#ppt_w/2"/>
                                              </p:val>
                                            </p:tav>
                                            <p:tav tm="100000">
                                              <p:val>
                                                <p:strVal val="#ppt_x"/>
                                              </p:val>
                                            </p:tav>
                                          </p:tavLst>
                                        </p:anim>
                                        <p:anim calcmode="lin" valueType="num">
                                          <p:cBhvr additive="base">
                                            <p:cTn id="56" dur="500" fill="hold"/>
                                            <p:tgtEl>
                                              <p:spTgt spid="45"/>
                                            </p:tgtEl>
                                            <p:attrNameLst>
                                              <p:attrName>ppt_y</p:attrName>
                                            </p:attrNameLst>
                                          </p:cBhvr>
                                          <p:tavLst>
                                            <p:tav tm="0">
                                              <p:val>
                                                <p:strVal val="0-#ppt_h/2"/>
                                              </p:val>
                                            </p:tav>
                                            <p:tav tm="100000">
                                              <p:val>
                                                <p:strVal val="#ppt_y"/>
                                              </p:val>
                                            </p:tav>
                                          </p:tavLst>
                                        </p:anim>
                                      </p:childTnLst>
                                    </p:cTn>
                                  </p:par>
                                  <p:par>
                                    <p:cTn id="57" presetID="2" presetClass="entr" presetSubtype="4" fill="hold" nodeType="withEffect" p14:presetBounceEnd="52000">
                                      <p:stCondLst>
                                        <p:cond delay="600"/>
                                      </p:stCondLst>
                                      <p:childTnLst>
                                        <p:set>
                                          <p:cBhvr>
                                            <p:cTn id="58" dur="1" fill="hold">
                                              <p:stCondLst>
                                                <p:cond delay="0"/>
                                              </p:stCondLst>
                                            </p:cTn>
                                            <p:tgtEl>
                                              <p:spTgt spid="16"/>
                                            </p:tgtEl>
                                            <p:attrNameLst>
                                              <p:attrName>style.visibility</p:attrName>
                                            </p:attrNameLst>
                                          </p:cBhvr>
                                          <p:to>
                                            <p:strVal val="visible"/>
                                          </p:to>
                                        </p:set>
                                        <p:anim calcmode="lin" valueType="num" p14:bounceEnd="52000">
                                          <p:cBhvr additive="base">
                                            <p:cTn id="59" dur="500" fill="hold"/>
                                            <p:tgtEl>
                                              <p:spTgt spid="16"/>
                                            </p:tgtEl>
                                            <p:attrNameLst>
                                              <p:attrName>ppt_x</p:attrName>
                                            </p:attrNameLst>
                                          </p:cBhvr>
                                          <p:tavLst>
                                            <p:tav tm="0">
                                              <p:val>
                                                <p:strVal val="#ppt_x"/>
                                              </p:val>
                                            </p:tav>
                                            <p:tav tm="100000">
                                              <p:val>
                                                <p:strVal val="#ppt_x"/>
                                              </p:val>
                                            </p:tav>
                                          </p:tavLst>
                                        </p:anim>
                                        <p:anim calcmode="lin" valueType="num" p14:bounceEnd="52000">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3" fill="hold" nodeType="withEffect" p14:presetBounceEnd="52000">
                                      <p:stCondLst>
                                        <p:cond delay="800"/>
                                      </p:stCondLst>
                                      <p:childTnLst>
                                        <p:set>
                                          <p:cBhvr>
                                            <p:cTn id="62" dur="1" fill="hold">
                                              <p:stCondLst>
                                                <p:cond delay="0"/>
                                              </p:stCondLst>
                                            </p:cTn>
                                            <p:tgtEl>
                                              <p:spTgt spid="19"/>
                                            </p:tgtEl>
                                            <p:attrNameLst>
                                              <p:attrName>style.visibility</p:attrName>
                                            </p:attrNameLst>
                                          </p:cBhvr>
                                          <p:to>
                                            <p:strVal val="visible"/>
                                          </p:to>
                                        </p:set>
                                        <p:anim calcmode="lin" valueType="num" p14:bounceEnd="52000">
                                          <p:cBhvr additive="base">
                                            <p:cTn id="63" dur="500" fill="hold"/>
                                            <p:tgtEl>
                                              <p:spTgt spid="19"/>
                                            </p:tgtEl>
                                            <p:attrNameLst>
                                              <p:attrName>ppt_x</p:attrName>
                                            </p:attrNameLst>
                                          </p:cBhvr>
                                          <p:tavLst>
                                            <p:tav tm="0">
                                              <p:val>
                                                <p:strVal val="1+#ppt_w/2"/>
                                              </p:val>
                                            </p:tav>
                                            <p:tav tm="100000">
                                              <p:val>
                                                <p:strVal val="#ppt_x"/>
                                              </p:val>
                                            </p:tav>
                                          </p:tavLst>
                                        </p:anim>
                                        <p:anim calcmode="lin" valueType="num" p14:bounceEnd="52000">
                                          <p:cBhvr additive="base">
                                            <p:cTn id="64" dur="500" fill="hold"/>
                                            <p:tgtEl>
                                              <p:spTgt spid="19"/>
                                            </p:tgtEl>
                                            <p:attrNameLst>
                                              <p:attrName>ppt_y</p:attrName>
                                            </p:attrNameLst>
                                          </p:cBhvr>
                                          <p:tavLst>
                                            <p:tav tm="0">
                                              <p:val>
                                                <p:strVal val="0-#ppt_h/2"/>
                                              </p:val>
                                            </p:tav>
                                            <p:tav tm="100000">
                                              <p:val>
                                                <p:strVal val="#ppt_y"/>
                                              </p:val>
                                            </p:tav>
                                          </p:tavLst>
                                        </p:anim>
                                      </p:childTnLst>
                                    </p:cTn>
                                  </p:par>
                                  <p:par>
                                    <p:cTn id="65" presetID="2" presetClass="entr" presetSubtype="6" fill="hold" nodeType="withEffect">
                                      <p:stCondLst>
                                        <p:cond delay="100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1+#ppt_w/2"/>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ppt_w</p:attrName>
                                            </p:attrNameLst>
                                          </p:cBhvr>
                                          <p:tavLst>
                                            <p:tav tm="0">
                                              <p:val>
                                                <p:fltVal val="0"/>
                                              </p:val>
                                            </p:tav>
                                            <p:tav tm="100000">
                                              <p:val>
                                                <p:strVal val="#ppt_w"/>
                                              </p:val>
                                            </p:tav>
                                          </p:tavLst>
                                        </p:anim>
                                        <p:anim calcmode="lin" valueType="num">
                                          <p:cBhvr>
                                            <p:cTn id="78" dur="500" fill="hold"/>
                                            <p:tgtEl>
                                              <p:spTgt spid="37"/>
                                            </p:tgtEl>
                                            <p:attrNameLst>
                                              <p:attrName>ppt_h</p:attrName>
                                            </p:attrNameLst>
                                          </p:cBhvr>
                                          <p:tavLst>
                                            <p:tav tm="0">
                                              <p:val>
                                                <p:fltVal val="0"/>
                                              </p:val>
                                            </p:tav>
                                            <p:tav tm="100000">
                                              <p:val>
                                                <p:strVal val="#ppt_h"/>
                                              </p:val>
                                            </p:tav>
                                          </p:tavLst>
                                        </p:anim>
                                        <p:animEffect transition="in" filter="fade">
                                          <p:cBhvr>
                                            <p:cTn id="79" dur="500"/>
                                            <p:tgtEl>
                                              <p:spTgt spid="3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par>
                              <p:cTn id="100" fill="hold">
                                <p:stCondLst>
                                  <p:cond delay="5000"/>
                                </p:stCondLst>
                                <p:childTnLst>
                                  <p:par>
                                    <p:cTn id="101" presetID="22" presetClass="entr" presetSubtype="8"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par>
                                    <p:cTn id="104" presetID="22" presetClass="entr" presetSubtype="8" fill="hold" grpId="0" nodeType="withEffect">
                                      <p:stCondLst>
                                        <p:cond delay="250"/>
                                      </p:stCondLst>
                                      <p:childTnLst>
                                        <p:set>
                                          <p:cBhvr>
                                            <p:cTn id="105" dur="1" fill="hold">
                                              <p:stCondLst>
                                                <p:cond delay="0"/>
                                              </p:stCondLst>
                                            </p:cTn>
                                            <p:tgtEl>
                                              <p:spTgt spid="33"/>
                                            </p:tgtEl>
                                            <p:attrNameLst>
                                              <p:attrName>style.visibility</p:attrName>
                                            </p:attrNameLst>
                                          </p:cBhvr>
                                          <p:to>
                                            <p:strVal val="visible"/>
                                          </p:to>
                                        </p:set>
                                        <p:animEffect transition="in" filter="wipe(left)">
                                          <p:cBhvr>
                                            <p:cTn id="106" dur="500"/>
                                            <p:tgtEl>
                                              <p:spTgt spid="33"/>
                                            </p:tgtEl>
                                          </p:cBhvr>
                                        </p:animEffect>
                                      </p:childTnLst>
                                    </p:cTn>
                                  </p:par>
                                  <p:par>
                                    <p:cTn id="107" presetID="22" presetClass="entr" presetSubtype="8" fill="hold" grpId="0" nodeType="withEffect">
                                      <p:stCondLst>
                                        <p:cond delay="450"/>
                                      </p:stCondLst>
                                      <p:childTnLst>
                                        <p:set>
                                          <p:cBhvr>
                                            <p:cTn id="108" dur="1" fill="hold">
                                              <p:stCondLst>
                                                <p:cond delay="0"/>
                                              </p:stCondLst>
                                            </p:cTn>
                                            <p:tgtEl>
                                              <p:spTgt spid="31"/>
                                            </p:tgtEl>
                                            <p:attrNameLst>
                                              <p:attrName>style.visibility</p:attrName>
                                            </p:attrNameLst>
                                          </p:cBhvr>
                                          <p:to>
                                            <p:strVal val="visible"/>
                                          </p:to>
                                        </p:set>
                                        <p:animEffect transition="in" filter="wipe(left)">
                                          <p:cBhvr>
                                            <p:cTn id="109" dur="500"/>
                                            <p:tgtEl>
                                              <p:spTgt spid="31"/>
                                            </p:tgtEl>
                                          </p:cBhvr>
                                        </p:animEffect>
                                      </p:childTnLst>
                                    </p:cTn>
                                  </p:par>
                                  <p:par>
                                    <p:cTn id="110" presetID="22" presetClass="entr" presetSubtype="8" fill="hold" grpId="0" nodeType="withEffect">
                                      <p:stCondLst>
                                        <p:cond delay="650"/>
                                      </p:stCondLst>
                                      <p:childTnLst>
                                        <p:set>
                                          <p:cBhvr>
                                            <p:cTn id="111" dur="1" fill="hold">
                                              <p:stCondLst>
                                                <p:cond delay="0"/>
                                              </p:stCondLst>
                                            </p:cTn>
                                            <p:tgtEl>
                                              <p:spTgt spid="32"/>
                                            </p:tgtEl>
                                            <p:attrNameLst>
                                              <p:attrName>style.visibility</p:attrName>
                                            </p:attrNameLst>
                                          </p:cBhvr>
                                          <p:to>
                                            <p:strVal val="visible"/>
                                          </p:to>
                                        </p:set>
                                        <p:animEffect transition="in" filter="wipe(left)">
                                          <p:cBhvr>
                                            <p:cTn id="112" dur="500"/>
                                            <p:tgtEl>
                                              <p:spTgt spid="32"/>
                                            </p:tgtEl>
                                          </p:cBhvr>
                                        </p:animEffect>
                                      </p:childTnLst>
                                    </p:cTn>
                                  </p:par>
                                  <p:par>
                                    <p:cTn id="113" presetID="22" presetClass="entr" presetSubtype="8" fill="hold" grpId="0" nodeType="withEffect">
                                      <p:stCondLst>
                                        <p:cond delay="850"/>
                                      </p:stCondLst>
                                      <p:childTnLst>
                                        <p:set>
                                          <p:cBhvr>
                                            <p:cTn id="114" dur="1" fill="hold">
                                              <p:stCondLst>
                                                <p:cond delay="0"/>
                                              </p:stCondLst>
                                            </p:cTn>
                                            <p:tgtEl>
                                              <p:spTgt spid="34"/>
                                            </p:tgtEl>
                                            <p:attrNameLst>
                                              <p:attrName>style.visibility</p:attrName>
                                            </p:attrNameLst>
                                          </p:cBhvr>
                                          <p:to>
                                            <p:strVal val="visible"/>
                                          </p:to>
                                        </p:set>
                                        <p:animEffect transition="in" filter="wipe(left)">
                                          <p:cBhvr>
                                            <p:cTn id="115" dur="500"/>
                                            <p:tgtEl>
                                              <p:spTgt spid="34"/>
                                            </p:tgtEl>
                                          </p:cBhvr>
                                        </p:animEffect>
                                      </p:childTnLst>
                                    </p:cTn>
                                  </p:par>
                                  <p:par>
                                    <p:cTn id="116" presetID="22" presetClass="entr" presetSubtype="8" fill="hold" grpId="0" nodeType="withEffect">
                                      <p:stCondLst>
                                        <p:cond delay="1050"/>
                                      </p:stCondLst>
                                      <p:childTnLst>
                                        <p:set>
                                          <p:cBhvr>
                                            <p:cTn id="117" dur="1" fill="hold">
                                              <p:stCondLst>
                                                <p:cond delay="0"/>
                                              </p:stCondLst>
                                            </p:cTn>
                                            <p:tgtEl>
                                              <p:spTgt spid="35"/>
                                            </p:tgtEl>
                                            <p:attrNameLst>
                                              <p:attrName>style.visibility</p:attrName>
                                            </p:attrNameLst>
                                          </p:cBhvr>
                                          <p:to>
                                            <p:strVal val="visible"/>
                                          </p:to>
                                        </p:set>
                                        <p:animEffect transition="in" filter="wipe(left)">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P spid="40" grpId="0"/>
          <p:bldP spid="4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50" fill="hold"/>
                                            <p:tgtEl>
                                              <p:spTgt spid="24"/>
                                            </p:tgtEl>
                                            <p:attrNameLst>
                                              <p:attrName>ppt_w</p:attrName>
                                            </p:attrNameLst>
                                          </p:cBhvr>
                                          <p:tavLst>
                                            <p:tav tm="0">
                                              <p:val>
                                                <p:fltVal val="0"/>
                                              </p:val>
                                            </p:tav>
                                            <p:tav tm="100000">
                                              <p:val>
                                                <p:strVal val="#ppt_w"/>
                                              </p:val>
                                            </p:tav>
                                          </p:tavLst>
                                        </p:anim>
                                        <p:anim calcmode="lin" valueType="num">
                                          <p:cBhvr>
                                            <p:cTn id="12" dur="250" fill="hold"/>
                                            <p:tgtEl>
                                              <p:spTgt spid="24"/>
                                            </p:tgtEl>
                                            <p:attrNameLst>
                                              <p:attrName>ppt_h</p:attrName>
                                            </p:attrNameLst>
                                          </p:cBhvr>
                                          <p:tavLst>
                                            <p:tav tm="0">
                                              <p:val>
                                                <p:fltVal val="0"/>
                                              </p:val>
                                            </p:tav>
                                            <p:tav tm="100000">
                                              <p:val>
                                                <p:strVal val="#ppt_h"/>
                                              </p:val>
                                            </p:tav>
                                          </p:tavLst>
                                        </p:anim>
                                        <p:animEffect transition="in" filter="fade">
                                          <p:cBhvr>
                                            <p:cTn id="13" dur="250"/>
                                            <p:tgtEl>
                                              <p:spTgt spid="24"/>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250" fill="hold"/>
                                            <p:tgtEl>
                                              <p:spTgt spid="25"/>
                                            </p:tgtEl>
                                            <p:attrNameLst>
                                              <p:attrName>ppt_w</p:attrName>
                                            </p:attrNameLst>
                                          </p:cBhvr>
                                          <p:tavLst>
                                            <p:tav tm="0">
                                              <p:val>
                                                <p:fltVal val="0"/>
                                              </p:val>
                                            </p:tav>
                                            <p:tav tm="100000">
                                              <p:val>
                                                <p:strVal val="#ppt_w"/>
                                              </p:val>
                                            </p:tav>
                                          </p:tavLst>
                                        </p:anim>
                                        <p:anim calcmode="lin" valueType="num">
                                          <p:cBhvr>
                                            <p:cTn id="18" dur="250" fill="hold"/>
                                            <p:tgtEl>
                                              <p:spTgt spid="25"/>
                                            </p:tgtEl>
                                            <p:attrNameLst>
                                              <p:attrName>ppt_h</p:attrName>
                                            </p:attrNameLst>
                                          </p:cBhvr>
                                          <p:tavLst>
                                            <p:tav tm="0">
                                              <p:val>
                                                <p:fltVal val="0"/>
                                              </p:val>
                                            </p:tav>
                                            <p:tav tm="100000">
                                              <p:val>
                                                <p:strVal val="#ppt_h"/>
                                              </p:val>
                                            </p:tav>
                                          </p:tavLst>
                                        </p:anim>
                                        <p:animEffect transition="in" filter="fade">
                                          <p:cBhvr>
                                            <p:cTn id="19" dur="250"/>
                                            <p:tgtEl>
                                              <p:spTgt spid="2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Effect transition="in" filter="fade">
                                          <p:cBhvr>
                                            <p:cTn id="25" dur="250"/>
                                            <p:tgtEl>
                                              <p:spTgt spid="2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Effect transition="in" filter="fade">
                                          <p:cBhvr>
                                            <p:cTn id="31" dur="250"/>
                                            <p:tgtEl>
                                              <p:spTgt spid="2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50" fill="hold"/>
                                            <p:tgtEl>
                                              <p:spTgt spid="28"/>
                                            </p:tgtEl>
                                            <p:attrNameLst>
                                              <p:attrName>ppt_w</p:attrName>
                                            </p:attrNameLst>
                                          </p:cBhvr>
                                          <p:tavLst>
                                            <p:tav tm="0">
                                              <p:val>
                                                <p:fltVal val="0"/>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animEffect transition="in" filter="fade">
                                          <p:cBhvr>
                                            <p:cTn id="37" dur="250"/>
                                            <p:tgtEl>
                                              <p:spTgt spid="2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250" fill="hold"/>
                                            <p:tgtEl>
                                              <p:spTgt spid="29"/>
                                            </p:tgtEl>
                                            <p:attrNameLst>
                                              <p:attrName>ppt_w</p:attrName>
                                            </p:attrNameLst>
                                          </p:cBhvr>
                                          <p:tavLst>
                                            <p:tav tm="0">
                                              <p:val>
                                                <p:fltVal val="0"/>
                                              </p:val>
                                            </p:tav>
                                            <p:tav tm="100000">
                                              <p:val>
                                                <p:strVal val="#ppt_w"/>
                                              </p:val>
                                            </p:tav>
                                          </p:tavLst>
                                        </p:anim>
                                        <p:anim calcmode="lin" valueType="num">
                                          <p:cBhvr>
                                            <p:cTn id="42" dur="250" fill="hold"/>
                                            <p:tgtEl>
                                              <p:spTgt spid="29"/>
                                            </p:tgtEl>
                                            <p:attrNameLst>
                                              <p:attrName>ppt_h</p:attrName>
                                            </p:attrNameLst>
                                          </p:cBhvr>
                                          <p:tavLst>
                                            <p:tav tm="0">
                                              <p:val>
                                                <p:fltVal val="0"/>
                                              </p:val>
                                            </p:tav>
                                            <p:tav tm="100000">
                                              <p:val>
                                                <p:strVal val="#ppt_h"/>
                                              </p:val>
                                            </p:tav>
                                          </p:tavLst>
                                        </p:anim>
                                        <p:animEffect transition="in" filter="fade">
                                          <p:cBhvr>
                                            <p:cTn id="43" dur="250"/>
                                            <p:tgtEl>
                                              <p:spTgt spid="29"/>
                                            </p:tgtEl>
                                          </p:cBhvr>
                                        </p:animEffect>
                                      </p:childTnLst>
                                    </p:cTn>
                                  </p:par>
                                </p:childTnLst>
                              </p:cTn>
                            </p:par>
                            <p:par>
                              <p:cTn id="44" fill="hold">
                                <p:stCondLst>
                                  <p:cond delay="4000"/>
                                </p:stCondLst>
                                <p:childTnLst>
                                  <p:par>
                                    <p:cTn id="45" presetID="2" presetClass="entr" presetSubtype="9"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6" fill="hold" nodeType="withEffect">
                                      <p:stCondLst>
                                        <p:cond delay="10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1+#ppt_w/2"/>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9" fill="hold" nodeType="withEffect">
                                      <p:stCondLst>
                                        <p:cond delay="3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0-#ppt_w/2"/>
                                              </p:val>
                                            </p:tav>
                                            <p:tav tm="100000">
                                              <p:val>
                                                <p:strVal val="#ppt_x"/>
                                              </p:val>
                                            </p:tav>
                                          </p:tavLst>
                                        </p:anim>
                                        <p:anim calcmode="lin" valueType="num">
                                          <p:cBhvr additive="base">
                                            <p:cTn id="56" dur="500" fill="hold"/>
                                            <p:tgtEl>
                                              <p:spTgt spid="45"/>
                                            </p:tgtEl>
                                            <p:attrNameLst>
                                              <p:attrName>ppt_y</p:attrName>
                                            </p:attrNameLst>
                                          </p:cBhvr>
                                          <p:tavLst>
                                            <p:tav tm="0">
                                              <p:val>
                                                <p:strVal val="0-#ppt_h/2"/>
                                              </p:val>
                                            </p:tav>
                                            <p:tav tm="100000">
                                              <p:val>
                                                <p:strVal val="#ppt_y"/>
                                              </p:val>
                                            </p:tav>
                                          </p:tavLst>
                                        </p:anim>
                                      </p:childTnLst>
                                    </p:cTn>
                                  </p:par>
                                  <p:par>
                                    <p:cTn id="57" presetID="2" presetClass="entr" presetSubtype="4" fill="hold" nodeType="withEffect">
                                      <p:stCondLst>
                                        <p:cond delay="6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3" fill="hold" nodeType="withEffect">
                                      <p:stCondLst>
                                        <p:cond delay="80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1+#ppt_w/2"/>
                                              </p:val>
                                            </p:tav>
                                            <p:tav tm="100000">
                                              <p:val>
                                                <p:strVal val="#ppt_x"/>
                                              </p:val>
                                            </p:tav>
                                          </p:tavLst>
                                        </p:anim>
                                        <p:anim calcmode="lin" valueType="num">
                                          <p:cBhvr additive="base">
                                            <p:cTn id="64" dur="500" fill="hold"/>
                                            <p:tgtEl>
                                              <p:spTgt spid="19"/>
                                            </p:tgtEl>
                                            <p:attrNameLst>
                                              <p:attrName>ppt_y</p:attrName>
                                            </p:attrNameLst>
                                          </p:cBhvr>
                                          <p:tavLst>
                                            <p:tav tm="0">
                                              <p:val>
                                                <p:strVal val="0-#ppt_h/2"/>
                                              </p:val>
                                            </p:tav>
                                            <p:tav tm="100000">
                                              <p:val>
                                                <p:strVal val="#ppt_y"/>
                                              </p:val>
                                            </p:tav>
                                          </p:tavLst>
                                        </p:anim>
                                      </p:childTnLst>
                                    </p:cTn>
                                  </p:par>
                                  <p:par>
                                    <p:cTn id="65" presetID="2" presetClass="entr" presetSubtype="6" fill="hold" nodeType="withEffect">
                                      <p:stCondLst>
                                        <p:cond delay="100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1+#ppt_w/2"/>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ppt_w</p:attrName>
                                            </p:attrNameLst>
                                          </p:cBhvr>
                                          <p:tavLst>
                                            <p:tav tm="0">
                                              <p:val>
                                                <p:fltVal val="0"/>
                                              </p:val>
                                            </p:tav>
                                            <p:tav tm="100000">
                                              <p:val>
                                                <p:strVal val="#ppt_w"/>
                                              </p:val>
                                            </p:tav>
                                          </p:tavLst>
                                        </p:anim>
                                        <p:anim calcmode="lin" valueType="num">
                                          <p:cBhvr>
                                            <p:cTn id="78" dur="500" fill="hold"/>
                                            <p:tgtEl>
                                              <p:spTgt spid="37"/>
                                            </p:tgtEl>
                                            <p:attrNameLst>
                                              <p:attrName>ppt_h</p:attrName>
                                            </p:attrNameLst>
                                          </p:cBhvr>
                                          <p:tavLst>
                                            <p:tav tm="0">
                                              <p:val>
                                                <p:fltVal val="0"/>
                                              </p:val>
                                            </p:tav>
                                            <p:tav tm="100000">
                                              <p:val>
                                                <p:strVal val="#ppt_h"/>
                                              </p:val>
                                            </p:tav>
                                          </p:tavLst>
                                        </p:anim>
                                        <p:animEffect transition="in" filter="fade">
                                          <p:cBhvr>
                                            <p:cTn id="79" dur="500"/>
                                            <p:tgtEl>
                                              <p:spTgt spid="3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par>
                              <p:cTn id="100" fill="hold">
                                <p:stCondLst>
                                  <p:cond delay="5000"/>
                                </p:stCondLst>
                                <p:childTnLst>
                                  <p:par>
                                    <p:cTn id="101" presetID="22" presetClass="entr" presetSubtype="8"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par>
                                    <p:cTn id="104" presetID="22" presetClass="entr" presetSubtype="8" fill="hold" grpId="0" nodeType="withEffect">
                                      <p:stCondLst>
                                        <p:cond delay="250"/>
                                      </p:stCondLst>
                                      <p:childTnLst>
                                        <p:set>
                                          <p:cBhvr>
                                            <p:cTn id="105" dur="1" fill="hold">
                                              <p:stCondLst>
                                                <p:cond delay="0"/>
                                              </p:stCondLst>
                                            </p:cTn>
                                            <p:tgtEl>
                                              <p:spTgt spid="33"/>
                                            </p:tgtEl>
                                            <p:attrNameLst>
                                              <p:attrName>style.visibility</p:attrName>
                                            </p:attrNameLst>
                                          </p:cBhvr>
                                          <p:to>
                                            <p:strVal val="visible"/>
                                          </p:to>
                                        </p:set>
                                        <p:animEffect transition="in" filter="wipe(left)">
                                          <p:cBhvr>
                                            <p:cTn id="106" dur="500"/>
                                            <p:tgtEl>
                                              <p:spTgt spid="33"/>
                                            </p:tgtEl>
                                          </p:cBhvr>
                                        </p:animEffect>
                                      </p:childTnLst>
                                    </p:cTn>
                                  </p:par>
                                  <p:par>
                                    <p:cTn id="107" presetID="22" presetClass="entr" presetSubtype="8" fill="hold" grpId="0" nodeType="withEffect">
                                      <p:stCondLst>
                                        <p:cond delay="450"/>
                                      </p:stCondLst>
                                      <p:childTnLst>
                                        <p:set>
                                          <p:cBhvr>
                                            <p:cTn id="108" dur="1" fill="hold">
                                              <p:stCondLst>
                                                <p:cond delay="0"/>
                                              </p:stCondLst>
                                            </p:cTn>
                                            <p:tgtEl>
                                              <p:spTgt spid="31"/>
                                            </p:tgtEl>
                                            <p:attrNameLst>
                                              <p:attrName>style.visibility</p:attrName>
                                            </p:attrNameLst>
                                          </p:cBhvr>
                                          <p:to>
                                            <p:strVal val="visible"/>
                                          </p:to>
                                        </p:set>
                                        <p:animEffect transition="in" filter="wipe(left)">
                                          <p:cBhvr>
                                            <p:cTn id="109" dur="500"/>
                                            <p:tgtEl>
                                              <p:spTgt spid="31"/>
                                            </p:tgtEl>
                                          </p:cBhvr>
                                        </p:animEffect>
                                      </p:childTnLst>
                                    </p:cTn>
                                  </p:par>
                                  <p:par>
                                    <p:cTn id="110" presetID="22" presetClass="entr" presetSubtype="8" fill="hold" grpId="0" nodeType="withEffect">
                                      <p:stCondLst>
                                        <p:cond delay="650"/>
                                      </p:stCondLst>
                                      <p:childTnLst>
                                        <p:set>
                                          <p:cBhvr>
                                            <p:cTn id="111" dur="1" fill="hold">
                                              <p:stCondLst>
                                                <p:cond delay="0"/>
                                              </p:stCondLst>
                                            </p:cTn>
                                            <p:tgtEl>
                                              <p:spTgt spid="32"/>
                                            </p:tgtEl>
                                            <p:attrNameLst>
                                              <p:attrName>style.visibility</p:attrName>
                                            </p:attrNameLst>
                                          </p:cBhvr>
                                          <p:to>
                                            <p:strVal val="visible"/>
                                          </p:to>
                                        </p:set>
                                        <p:animEffect transition="in" filter="wipe(left)">
                                          <p:cBhvr>
                                            <p:cTn id="112" dur="500"/>
                                            <p:tgtEl>
                                              <p:spTgt spid="32"/>
                                            </p:tgtEl>
                                          </p:cBhvr>
                                        </p:animEffect>
                                      </p:childTnLst>
                                    </p:cTn>
                                  </p:par>
                                  <p:par>
                                    <p:cTn id="113" presetID="22" presetClass="entr" presetSubtype="8" fill="hold" grpId="0" nodeType="withEffect">
                                      <p:stCondLst>
                                        <p:cond delay="850"/>
                                      </p:stCondLst>
                                      <p:childTnLst>
                                        <p:set>
                                          <p:cBhvr>
                                            <p:cTn id="114" dur="1" fill="hold">
                                              <p:stCondLst>
                                                <p:cond delay="0"/>
                                              </p:stCondLst>
                                            </p:cTn>
                                            <p:tgtEl>
                                              <p:spTgt spid="34"/>
                                            </p:tgtEl>
                                            <p:attrNameLst>
                                              <p:attrName>style.visibility</p:attrName>
                                            </p:attrNameLst>
                                          </p:cBhvr>
                                          <p:to>
                                            <p:strVal val="visible"/>
                                          </p:to>
                                        </p:set>
                                        <p:animEffect transition="in" filter="wipe(left)">
                                          <p:cBhvr>
                                            <p:cTn id="115" dur="500"/>
                                            <p:tgtEl>
                                              <p:spTgt spid="34"/>
                                            </p:tgtEl>
                                          </p:cBhvr>
                                        </p:animEffect>
                                      </p:childTnLst>
                                    </p:cTn>
                                  </p:par>
                                  <p:par>
                                    <p:cTn id="116" presetID="22" presetClass="entr" presetSubtype="8" fill="hold" grpId="0" nodeType="withEffect">
                                      <p:stCondLst>
                                        <p:cond delay="1050"/>
                                      </p:stCondLst>
                                      <p:childTnLst>
                                        <p:set>
                                          <p:cBhvr>
                                            <p:cTn id="117" dur="1" fill="hold">
                                              <p:stCondLst>
                                                <p:cond delay="0"/>
                                              </p:stCondLst>
                                            </p:cTn>
                                            <p:tgtEl>
                                              <p:spTgt spid="35"/>
                                            </p:tgtEl>
                                            <p:attrNameLst>
                                              <p:attrName>style.visibility</p:attrName>
                                            </p:attrNameLst>
                                          </p:cBhvr>
                                          <p:to>
                                            <p:strVal val="visible"/>
                                          </p:to>
                                        </p:set>
                                        <p:animEffect transition="in" filter="wipe(left)">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P spid="40" grpId="0"/>
          <p:bldP spid="4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p:nvPr/>
        </p:nvGrpSpPr>
        <p:grpSpPr>
          <a:xfrm>
            <a:off x="2262454" y="3387739"/>
            <a:ext cx="7817420" cy="1767929"/>
            <a:chOff x="1601528" y="2724944"/>
            <a:chExt cx="5864847" cy="1075184"/>
          </a:xfrm>
        </p:grpSpPr>
        <p:cxnSp>
          <p:nvCxnSpPr>
            <p:cNvPr id="20"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1531580" y="2168916"/>
            <a:ext cx="1447604" cy="1447597"/>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97" name="椭圆 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98" name="组合 97"/>
          <p:cNvGrpSpPr/>
          <p:nvPr/>
        </p:nvGrpSpPr>
        <p:grpSpPr>
          <a:xfrm>
            <a:off x="3486786" y="2168916"/>
            <a:ext cx="1447604" cy="1447597"/>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0" name="椭圆 9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01" name="组合 100"/>
          <p:cNvGrpSpPr/>
          <p:nvPr/>
        </p:nvGrpSpPr>
        <p:grpSpPr>
          <a:xfrm>
            <a:off x="5441992" y="2168916"/>
            <a:ext cx="1447604" cy="1447597"/>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3" name="椭圆 10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04" name="组合 103"/>
          <p:cNvGrpSpPr/>
          <p:nvPr/>
        </p:nvGrpSpPr>
        <p:grpSpPr>
          <a:xfrm>
            <a:off x="7397198" y="2168916"/>
            <a:ext cx="1447604" cy="1447597"/>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6" name="椭圆 1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07" name="组合 106"/>
          <p:cNvGrpSpPr/>
          <p:nvPr/>
        </p:nvGrpSpPr>
        <p:grpSpPr>
          <a:xfrm>
            <a:off x="9352404" y="2168916"/>
            <a:ext cx="1447604" cy="1447597"/>
            <a:chOff x="304800" y="673100"/>
            <a:chExt cx="4000500" cy="4000500"/>
          </a:xfrm>
          <a:effectLst>
            <a:outerShdw blurRad="444500" dist="254000" dir="8100000" algn="tr" rotWithShape="0">
              <a:prstClr val="black">
                <a:alpha val="50000"/>
              </a:prstClr>
            </a:outerShdw>
          </a:effectLst>
        </p:grpSpPr>
        <p:sp>
          <p:nvSpPr>
            <p:cNvPr id="108" name="同心圆 1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9" name="椭圆 10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pic>
        <p:nvPicPr>
          <p:cNvPr id="38"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rcRect/>
          <a:stretch>
            <a:fillRect/>
          </a:stretch>
        </p:blipFill>
        <p:spPr bwMode="auto">
          <a:xfrm>
            <a:off x="1119114" y="4092493"/>
            <a:ext cx="9953775" cy="1063174"/>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xmlns="">
                <a:solidFill>
                  <a:srgbClr val="FFFFFF"/>
                </a:solidFill>
              </a14:hiddenFill>
            </a:ext>
          </a:extLst>
        </p:spPr>
      </p:pic>
      <p:sp>
        <p:nvSpPr>
          <p:cNvPr id="123" name="文本框 37"/>
          <p:cNvSpPr>
            <a:spLocks noChangeArrowheads="1"/>
          </p:cNvSpPr>
          <p:nvPr/>
        </p:nvSpPr>
        <p:spPr bwMode="auto">
          <a:xfrm>
            <a:off x="1556602" y="2542431"/>
            <a:ext cx="1340130" cy="451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100" dirty="0">
                <a:solidFill>
                  <a:schemeClr val="tx2"/>
                </a:solidFill>
              </a:rPr>
              <a:t>创新务实</a:t>
            </a:r>
            <a:endParaRPr lang="zh-CN" altLang="en-US" sz="2100" dirty="0">
              <a:solidFill>
                <a:schemeClr val="tx2"/>
              </a:solidFill>
              <a:sym typeface="微软雅黑" panose="020B0503020204020204" pitchFamily="34" charset="-122"/>
            </a:endParaRPr>
          </a:p>
        </p:txBody>
      </p:sp>
      <p:sp>
        <p:nvSpPr>
          <p:cNvPr id="124" name="文本框 37"/>
          <p:cNvSpPr>
            <a:spLocks noChangeArrowheads="1"/>
          </p:cNvSpPr>
          <p:nvPr/>
        </p:nvSpPr>
        <p:spPr bwMode="auto">
          <a:xfrm>
            <a:off x="3563212" y="2542431"/>
            <a:ext cx="1340130" cy="451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100" dirty="0">
                <a:solidFill>
                  <a:schemeClr val="accent1"/>
                </a:solidFill>
              </a:rPr>
              <a:t>超越自我</a:t>
            </a:r>
            <a:endParaRPr lang="zh-CN" altLang="en-US" sz="2100" dirty="0">
              <a:solidFill>
                <a:schemeClr val="accent1"/>
              </a:solidFill>
              <a:sym typeface="微软雅黑" panose="020B0503020204020204" pitchFamily="34" charset="-122"/>
            </a:endParaRPr>
          </a:p>
        </p:txBody>
      </p:sp>
      <p:sp>
        <p:nvSpPr>
          <p:cNvPr id="125" name="文本框 37"/>
          <p:cNvSpPr>
            <a:spLocks noChangeArrowheads="1"/>
          </p:cNvSpPr>
          <p:nvPr/>
        </p:nvSpPr>
        <p:spPr bwMode="auto">
          <a:xfrm>
            <a:off x="5480640" y="2542431"/>
            <a:ext cx="1340130" cy="451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100" dirty="0">
                <a:solidFill>
                  <a:schemeClr val="accent2"/>
                </a:solidFill>
              </a:rPr>
              <a:t>追求卓越</a:t>
            </a:r>
            <a:endParaRPr lang="zh-CN" altLang="en-US" sz="2100" dirty="0">
              <a:solidFill>
                <a:schemeClr val="accent2"/>
              </a:solidFill>
              <a:sym typeface="微软雅黑" panose="020B0503020204020204" pitchFamily="34" charset="-122"/>
            </a:endParaRPr>
          </a:p>
        </p:txBody>
      </p:sp>
      <p:sp>
        <p:nvSpPr>
          <p:cNvPr id="126" name="文本框 37"/>
          <p:cNvSpPr>
            <a:spLocks noChangeArrowheads="1"/>
          </p:cNvSpPr>
          <p:nvPr/>
        </p:nvSpPr>
        <p:spPr bwMode="auto">
          <a:xfrm>
            <a:off x="7442659" y="2542431"/>
            <a:ext cx="1340130" cy="451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100" dirty="0">
                <a:solidFill>
                  <a:schemeClr val="accent3"/>
                </a:solidFill>
              </a:rPr>
              <a:t>团结奋斗</a:t>
            </a:r>
            <a:endParaRPr lang="zh-CN" altLang="en-US" sz="2100" dirty="0">
              <a:solidFill>
                <a:schemeClr val="accent3"/>
              </a:solidFill>
              <a:sym typeface="微软雅黑" panose="020B0503020204020204" pitchFamily="34" charset="-122"/>
            </a:endParaRPr>
          </a:p>
        </p:txBody>
      </p:sp>
      <p:sp>
        <p:nvSpPr>
          <p:cNvPr id="127" name="文本框 37"/>
          <p:cNvSpPr>
            <a:spLocks noChangeArrowheads="1"/>
          </p:cNvSpPr>
          <p:nvPr/>
        </p:nvSpPr>
        <p:spPr bwMode="auto">
          <a:xfrm>
            <a:off x="9434404" y="2542431"/>
            <a:ext cx="1340130" cy="451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100" dirty="0">
                <a:solidFill>
                  <a:schemeClr val="accent4"/>
                </a:solidFill>
              </a:rPr>
              <a:t>敢于创新</a:t>
            </a:r>
            <a:endParaRPr lang="zh-CN" altLang="en-US" sz="2100" dirty="0">
              <a:solidFill>
                <a:schemeClr val="accent4"/>
              </a:solidFill>
              <a:sym typeface="微软雅黑" panose="020B0503020204020204" pitchFamily="34" charset="-122"/>
            </a:endParaRPr>
          </a:p>
        </p:txBody>
      </p:sp>
      <p:sp>
        <p:nvSpPr>
          <p:cNvPr id="128" name="矩形 127"/>
          <p:cNvSpPr/>
          <p:nvPr/>
        </p:nvSpPr>
        <p:spPr>
          <a:xfrm>
            <a:off x="1556602" y="2989969"/>
            <a:ext cx="1340130" cy="235895"/>
          </a:xfrm>
          <a:prstGeom prst="rect">
            <a:avLst/>
          </a:prstGeom>
          <a:noFill/>
          <a:ln>
            <a:noFill/>
          </a:ln>
        </p:spPr>
        <p:txBody>
          <a:bodyPr wrap="square" lIns="91413" tIns="45708" rIns="91413" bIns="45708">
            <a:spAutoFit/>
          </a:bodyPr>
          <a:lstStyle/>
          <a:p>
            <a:pPr algn="ctr"/>
            <a:r>
              <a:rPr lang="en-US" altLang="zh-CN" sz="900" dirty="0">
                <a:solidFill>
                  <a:schemeClr val="tx1">
                    <a:lumMod val="50000"/>
                    <a:lumOff val="50000"/>
                  </a:schemeClr>
                </a:solidFill>
              </a:rPr>
              <a:t>Pragmatic innovation</a:t>
            </a:r>
            <a:endParaRPr lang="zh-CN" altLang="en-US" sz="900" dirty="0">
              <a:solidFill>
                <a:schemeClr val="tx1">
                  <a:lumMod val="50000"/>
                  <a:lumOff val="50000"/>
                </a:schemeClr>
              </a:solidFill>
            </a:endParaRPr>
          </a:p>
        </p:txBody>
      </p:sp>
      <p:sp>
        <p:nvSpPr>
          <p:cNvPr id="129" name="矩形 128"/>
          <p:cNvSpPr/>
          <p:nvPr/>
        </p:nvSpPr>
        <p:spPr>
          <a:xfrm>
            <a:off x="3577828" y="2989969"/>
            <a:ext cx="1340130" cy="235895"/>
          </a:xfrm>
          <a:prstGeom prst="rect">
            <a:avLst/>
          </a:prstGeom>
          <a:noFill/>
          <a:ln>
            <a:noFill/>
          </a:ln>
        </p:spPr>
        <p:txBody>
          <a:bodyPr wrap="square" lIns="91413" tIns="45708" rIns="91413" bIns="45708">
            <a:spAutoFit/>
          </a:bodyPr>
          <a:lstStyle/>
          <a:p>
            <a:pPr algn="ctr"/>
            <a:r>
              <a:rPr lang="en-US" altLang="zh-CN" sz="900" dirty="0">
                <a:solidFill>
                  <a:schemeClr val="tx1">
                    <a:lumMod val="50000"/>
                    <a:lumOff val="50000"/>
                  </a:schemeClr>
                </a:solidFill>
              </a:rPr>
              <a:t>Transcendental ego</a:t>
            </a:r>
            <a:endParaRPr lang="zh-CN" altLang="en-US" sz="900" dirty="0">
              <a:solidFill>
                <a:schemeClr val="tx1">
                  <a:lumMod val="50000"/>
                  <a:lumOff val="50000"/>
                </a:schemeClr>
              </a:solidFill>
            </a:endParaRPr>
          </a:p>
        </p:txBody>
      </p:sp>
      <p:sp>
        <p:nvSpPr>
          <p:cNvPr id="130" name="矩形 129"/>
          <p:cNvSpPr/>
          <p:nvPr/>
        </p:nvSpPr>
        <p:spPr>
          <a:xfrm>
            <a:off x="5497484" y="2989969"/>
            <a:ext cx="1340130" cy="235895"/>
          </a:xfrm>
          <a:prstGeom prst="rect">
            <a:avLst/>
          </a:prstGeom>
          <a:noFill/>
          <a:ln>
            <a:noFill/>
          </a:ln>
        </p:spPr>
        <p:txBody>
          <a:bodyPr wrap="square" lIns="91413" tIns="45708" rIns="91413" bIns="45708">
            <a:spAutoFit/>
          </a:bodyPr>
          <a:lstStyle/>
          <a:p>
            <a:pPr algn="ctr"/>
            <a:r>
              <a:rPr lang="en-US" altLang="zh-CN" sz="900" dirty="0">
                <a:solidFill>
                  <a:schemeClr val="tx1">
                    <a:lumMod val="50000"/>
                    <a:lumOff val="50000"/>
                  </a:schemeClr>
                </a:solidFill>
              </a:rPr>
              <a:t>Pursuit of excellence</a:t>
            </a:r>
            <a:endParaRPr lang="zh-CN" altLang="en-US" sz="900" dirty="0">
              <a:solidFill>
                <a:schemeClr val="tx1">
                  <a:lumMod val="50000"/>
                  <a:lumOff val="50000"/>
                </a:schemeClr>
              </a:solidFill>
            </a:endParaRPr>
          </a:p>
        </p:txBody>
      </p:sp>
      <p:sp>
        <p:nvSpPr>
          <p:cNvPr id="131" name="矩形 130"/>
          <p:cNvSpPr/>
          <p:nvPr/>
        </p:nvSpPr>
        <p:spPr>
          <a:xfrm>
            <a:off x="7447612" y="2989969"/>
            <a:ext cx="1340130" cy="235895"/>
          </a:xfrm>
          <a:prstGeom prst="rect">
            <a:avLst/>
          </a:prstGeom>
          <a:noFill/>
          <a:ln>
            <a:noFill/>
          </a:ln>
        </p:spPr>
        <p:txBody>
          <a:bodyPr wrap="square" lIns="91413" tIns="45708" rIns="91413" bIns="45708">
            <a:spAutoFit/>
          </a:bodyPr>
          <a:lstStyle/>
          <a:p>
            <a:pPr algn="ctr"/>
            <a:r>
              <a:rPr lang="en-US" altLang="zh-CN" sz="900" dirty="0">
                <a:solidFill>
                  <a:schemeClr val="tx1">
                    <a:lumMod val="50000"/>
                    <a:lumOff val="50000"/>
                  </a:schemeClr>
                </a:solidFill>
              </a:rPr>
              <a:t>United struggle</a:t>
            </a:r>
            <a:endParaRPr lang="zh-CN" altLang="en-US" sz="900" dirty="0">
              <a:solidFill>
                <a:schemeClr val="tx1">
                  <a:lumMod val="50000"/>
                  <a:lumOff val="50000"/>
                </a:schemeClr>
              </a:solidFill>
            </a:endParaRPr>
          </a:p>
        </p:txBody>
      </p:sp>
      <p:sp>
        <p:nvSpPr>
          <p:cNvPr id="132" name="矩形 131"/>
          <p:cNvSpPr/>
          <p:nvPr/>
        </p:nvSpPr>
        <p:spPr>
          <a:xfrm>
            <a:off x="9447783" y="2989969"/>
            <a:ext cx="1340130" cy="235895"/>
          </a:xfrm>
          <a:prstGeom prst="rect">
            <a:avLst/>
          </a:prstGeom>
          <a:noFill/>
          <a:ln>
            <a:noFill/>
          </a:ln>
        </p:spPr>
        <p:txBody>
          <a:bodyPr wrap="square" lIns="91413" tIns="45708" rIns="91413" bIns="45708">
            <a:spAutoFit/>
          </a:bodyPr>
          <a:lstStyle/>
          <a:p>
            <a:pPr algn="ctr"/>
            <a:r>
              <a:rPr lang="en-US" altLang="zh-CN" sz="900" dirty="0">
                <a:solidFill>
                  <a:schemeClr val="tx1">
                    <a:lumMod val="50000"/>
                    <a:lumOff val="50000"/>
                  </a:schemeClr>
                </a:solidFill>
              </a:rPr>
              <a:t>Dare to innovate</a:t>
            </a:r>
            <a:endParaRPr lang="zh-CN" altLang="en-US" sz="900" dirty="0">
              <a:solidFill>
                <a:schemeClr val="tx1">
                  <a:lumMod val="50000"/>
                  <a:lumOff val="50000"/>
                </a:schemeClr>
              </a:solidFill>
            </a:endParaRPr>
          </a:p>
        </p:txBody>
      </p:sp>
      <p:sp>
        <p:nvSpPr>
          <p:cNvPr id="43" name="文本1"/>
          <p:cNvSpPr>
            <a:spLocks noChangeArrowheads="1"/>
          </p:cNvSpPr>
          <p:nvPr/>
        </p:nvSpPr>
        <p:spPr bwMode="gray">
          <a:xfrm>
            <a:off x="3280231" y="5084250"/>
            <a:ext cx="5253429" cy="1188673"/>
          </a:xfrm>
          <a:prstGeom prst="roundRect">
            <a:avLst>
              <a:gd name="adj" fmla="val 11505"/>
            </a:avLst>
          </a:prstGeom>
          <a:noFill/>
          <a:ln w="28575" cap="flat" cmpd="sng" algn="ctr">
            <a:noFill/>
            <a:prstDash val="solid"/>
          </a:ln>
          <a:effectLst/>
        </p:spPr>
        <p:txBody>
          <a:bodyPr lIns="91422" tIns="45712" rIns="91422" bIns="4571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lnSpc>
                <a:spcPct val="120000"/>
              </a:lnSpc>
              <a:spcBef>
                <a:spcPct val="0"/>
              </a:spcBef>
              <a:spcAft>
                <a:spcPct val="0"/>
              </a:spcAft>
              <a:defRP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 亮亮图文旗舰店</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wipe(down)">
                                      <p:cBhvr>
                                        <p:cTn id="13" dur="500"/>
                                        <p:tgtEl>
                                          <p:spTgt spid="94"/>
                                        </p:tgtEl>
                                      </p:cBhvr>
                                    </p:animEffect>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fill="hold"/>
                                        <p:tgtEl>
                                          <p:spTgt spid="95"/>
                                        </p:tgtEl>
                                        <p:attrNameLst>
                                          <p:attrName>ppt_x</p:attrName>
                                        </p:attrNameLst>
                                      </p:cBhvr>
                                      <p:tavLst>
                                        <p:tav tm="0">
                                          <p:val>
                                            <p:strVal val="#ppt_x"/>
                                          </p:val>
                                        </p:tav>
                                        <p:tav tm="100000">
                                          <p:val>
                                            <p:strVal val="#ppt_x"/>
                                          </p:val>
                                        </p:tav>
                                      </p:tavLst>
                                    </p:anim>
                                    <p:anim calcmode="lin" valueType="num">
                                      <p:cBhvr additive="base">
                                        <p:cTn id="18" dur="500" fill="hold"/>
                                        <p:tgtEl>
                                          <p:spTgt spid="9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20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500" fill="hold"/>
                                        <p:tgtEl>
                                          <p:spTgt spid="98"/>
                                        </p:tgtEl>
                                        <p:attrNameLst>
                                          <p:attrName>ppt_x</p:attrName>
                                        </p:attrNameLst>
                                      </p:cBhvr>
                                      <p:tavLst>
                                        <p:tav tm="0">
                                          <p:val>
                                            <p:strVal val="#ppt_x"/>
                                          </p:val>
                                        </p:tav>
                                        <p:tav tm="100000">
                                          <p:val>
                                            <p:strVal val="#ppt_x"/>
                                          </p:val>
                                        </p:tav>
                                      </p:tavLst>
                                    </p:anim>
                                    <p:anim calcmode="lin" valueType="num">
                                      <p:cBhvr additive="base">
                                        <p:cTn id="22" dur="500" fill="hold"/>
                                        <p:tgtEl>
                                          <p:spTgt spid="9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40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70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ppt_x"/>
                                          </p:val>
                                        </p:tav>
                                        <p:tav tm="100000">
                                          <p:val>
                                            <p:strVal val="#ppt_x"/>
                                          </p:val>
                                        </p:tav>
                                      </p:tavLst>
                                    </p:anim>
                                    <p:anim calcmode="lin" valueType="num">
                                      <p:cBhvr additive="base">
                                        <p:cTn id="30" dur="500" fill="hold"/>
                                        <p:tgtEl>
                                          <p:spTgt spid="10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1000"/>
                                  </p:stCondLst>
                                  <p:childTnLst>
                                    <p:set>
                                      <p:cBhvr>
                                        <p:cTn id="32" dur="1" fill="hold">
                                          <p:stCondLst>
                                            <p:cond delay="0"/>
                                          </p:stCondLst>
                                        </p:cTn>
                                        <p:tgtEl>
                                          <p:spTgt spid="107"/>
                                        </p:tgtEl>
                                        <p:attrNameLst>
                                          <p:attrName>style.visibility</p:attrName>
                                        </p:attrNameLst>
                                      </p:cBhvr>
                                      <p:to>
                                        <p:strVal val="visible"/>
                                      </p:to>
                                    </p:set>
                                    <p:anim calcmode="lin" valueType="num">
                                      <p:cBhvr additive="base">
                                        <p:cTn id="33" dur="500" fill="hold"/>
                                        <p:tgtEl>
                                          <p:spTgt spid="107"/>
                                        </p:tgtEl>
                                        <p:attrNameLst>
                                          <p:attrName>ppt_x</p:attrName>
                                        </p:attrNameLst>
                                      </p:cBhvr>
                                      <p:tavLst>
                                        <p:tav tm="0">
                                          <p:val>
                                            <p:strVal val="#ppt_x"/>
                                          </p:val>
                                        </p:tav>
                                        <p:tav tm="100000">
                                          <p:val>
                                            <p:strVal val="#ppt_x"/>
                                          </p:val>
                                        </p:tav>
                                      </p:tavLst>
                                    </p:anim>
                                    <p:anim calcmode="lin" valueType="num">
                                      <p:cBhvr additive="base">
                                        <p:cTn id="34" dur="500" fill="hold"/>
                                        <p:tgtEl>
                                          <p:spTgt spid="107"/>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barn(inVertical)">
                                      <p:cBhvr>
                                        <p:cTn id="38" dur="500"/>
                                        <p:tgtEl>
                                          <p:spTgt spid="1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barn(inVertical)">
                                      <p:cBhvr>
                                        <p:cTn id="41" dur="500"/>
                                        <p:tgtEl>
                                          <p:spTgt spid="1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barn(inVertical)">
                                      <p:cBhvr>
                                        <p:cTn id="44" dur="500"/>
                                        <p:tgtEl>
                                          <p:spTgt spid="1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arn(inVertical)">
                                      <p:cBhvr>
                                        <p:cTn id="47" dur="500"/>
                                        <p:tgtEl>
                                          <p:spTgt spid="1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barn(inVertical)">
                                      <p:cBhvr>
                                        <p:cTn id="50" dur="500"/>
                                        <p:tgtEl>
                                          <p:spTgt spid="1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8"/>
                                        </p:tgtEl>
                                        <p:attrNameLst>
                                          <p:attrName>style.visibility</p:attrName>
                                        </p:attrNameLst>
                                      </p:cBhvr>
                                      <p:to>
                                        <p:strVal val="visible"/>
                                      </p:to>
                                    </p:set>
                                    <p:animEffect transition="in" filter="barn(inVertical)">
                                      <p:cBhvr>
                                        <p:cTn id="53" dur="500"/>
                                        <p:tgtEl>
                                          <p:spTgt spid="12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barn(inVertical)">
                                      <p:cBhvr>
                                        <p:cTn id="56" dur="500"/>
                                        <p:tgtEl>
                                          <p:spTgt spid="12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30"/>
                                        </p:tgtEl>
                                        <p:attrNameLst>
                                          <p:attrName>style.visibility</p:attrName>
                                        </p:attrNameLst>
                                      </p:cBhvr>
                                      <p:to>
                                        <p:strVal val="visible"/>
                                      </p:to>
                                    </p:set>
                                    <p:animEffect transition="in" filter="barn(inVertical)">
                                      <p:cBhvr>
                                        <p:cTn id="59" dur="500"/>
                                        <p:tgtEl>
                                          <p:spTgt spid="1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barn(inVertical)">
                                      <p:cBhvr>
                                        <p:cTn id="62" dur="500"/>
                                        <p:tgtEl>
                                          <p:spTgt spid="13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32"/>
                                        </p:tgtEl>
                                        <p:attrNameLst>
                                          <p:attrName>style.visibility</p:attrName>
                                        </p:attrNameLst>
                                      </p:cBhvr>
                                      <p:to>
                                        <p:strVal val="visible"/>
                                      </p:to>
                                    </p:set>
                                    <p:animEffect transition="in" filter="barn(inVertical)">
                                      <p:cBhvr>
                                        <p:cTn id="65" dur="500"/>
                                        <p:tgtEl>
                                          <p:spTgt spid="132"/>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8" grpId="0"/>
      <p:bldP spid="129" grpId="0"/>
      <p:bldP spid="130" grpId="0"/>
      <p:bldP spid="131" grpId="0"/>
      <p:bldP spid="13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827883" y="2044180"/>
            <a:ext cx="762658" cy="554407"/>
            <a:chOff x="5871081" y="1533134"/>
            <a:chExt cx="572068" cy="415805"/>
          </a:xfrm>
        </p:grpSpPr>
        <p:grpSp>
          <p:nvGrpSpPr>
            <p:cNvPr id="192" name="组合 191"/>
            <p:cNvGrpSpPr/>
            <p:nvPr/>
          </p:nvGrpSpPr>
          <p:grpSpPr>
            <a:xfrm rot="10800000">
              <a:off x="5871081" y="1533134"/>
              <a:ext cx="572068" cy="415805"/>
              <a:chOff x="2812960" y="874737"/>
              <a:chExt cx="572068" cy="415805"/>
            </a:xfrm>
          </p:grpSpPr>
          <p:sp>
            <p:nvSpPr>
              <p:cNvPr id="196"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197" name="Pentagon 9"/>
              <p:cNvSpPr/>
              <p:nvPr/>
            </p:nvSpPr>
            <p:spPr>
              <a:xfrm flipH="1">
                <a:off x="2860590" y="909356"/>
                <a:ext cx="476808" cy="346566"/>
              </a:xfrm>
              <a:prstGeom prst="homePlate">
                <a:avLst>
                  <a:gd name="adj" fmla="val 23830"/>
                </a:avLst>
              </a:prstGeom>
              <a:solidFill>
                <a:schemeClr val="accent3"/>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37" name="Group 29"/>
            <p:cNvGrpSpPr/>
            <p:nvPr/>
          </p:nvGrpSpPr>
          <p:grpSpPr>
            <a:xfrm>
              <a:off x="6018683" y="1608936"/>
              <a:ext cx="264199" cy="264199"/>
              <a:chOff x="8216107" y="2577307"/>
              <a:chExt cx="464344" cy="464344"/>
            </a:xfrm>
            <a:solidFill>
              <a:schemeClr val="bg1"/>
            </a:solidFill>
          </p:grpSpPr>
          <p:sp>
            <p:nvSpPr>
              <p:cNvPr id="138"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39"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40"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41"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1" name="组合 10"/>
          <p:cNvGrpSpPr/>
          <p:nvPr/>
        </p:nvGrpSpPr>
        <p:grpSpPr>
          <a:xfrm>
            <a:off x="4240038" y="1597091"/>
            <a:ext cx="3408796" cy="4309748"/>
            <a:chOff x="3179847" y="1197818"/>
            <a:chExt cx="2556930" cy="3232311"/>
          </a:xfrm>
        </p:grpSpPr>
        <p:pic>
          <p:nvPicPr>
            <p:cNvPr id="92"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53909" t="10520" r="5430" b="17484"/>
            <a:stretch>
              <a:fillRect/>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93" name="Rectangle 5"/>
            <p:cNvSpPr/>
            <p:nvPr/>
          </p:nvSpPr>
          <p:spPr>
            <a:xfrm>
              <a:off x="3539006" y="1570718"/>
              <a:ext cx="1868588" cy="252431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 name="组合 6"/>
          <p:cNvGrpSpPr/>
          <p:nvPr/>
        </p:nvGrpSpPr>
        <p:grpSpPr>
          <a:xfrm>
            <a:off x="3341879" y="2088138"/>
            <a:ext cx="762658" cy="554407"/>
            <a:chOff x="2506140" y="1520382"/>
            <a:chExt cx="572068" cy="415805"/>
          </a:xfrm>
        </p:grpSpPr>
        <p:grpSp>
          <p:nvGrpSpPr>
            <p:cNvPr id="3" name="组合 2"/>
            <p:cNvGrpSpPr/>
            <p:nvPr/>
          </p:nvGrpSpPr>
          <p:grpSpPr>
            <a:xfrm>
              <a:off x="2506140" y="1520382"/>
              <a:ext cx="572068" cy="415805"/>
              <a:chOff x="2812960" y="874737"/>
              <a:chExt cx="572068" cy="415805"/>
            </a:xfrm>
          </p:grpSpPr>
          <p:sp>
            <p:nvSpPr>
              <p:cNvPr id="97"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171" name="Pentagon 9"/>
              <p:cNvSpPr/>
              <p:nvPr/>
            </p:nvSpPr>
            <p:spPr>
              <a:xfrm flipH="1">
                <a:off x="2860590" y="909356"/>
                <a:ext cx="476808" cy="346566"/>
              </a:xfrm>
              <a:prstGeom prst="homePlate">
                <a:avLst>
                  <a:gd name="adj" fmla="val 23830"/>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44" name="Group 36"/>
            <p:cNvGrpSpPr/>
            <p:nvPr/>
          </p:nvGrpSpPr>
          <p:grpSpPr>
            <a:xfrm>
              <a:off x="2715031" y="1600024"/>
              <a:ext cx="181552" cy="264651"/>
              <a:chOff x="3582988" y="3510757"/>
              <a:chExt cx="319088" cy="465138"/>
            </a:xfrm>
            <a:solidFill>
              <a:srgbClr val="FFFFFF"/>
            </a:solidFill>
          </p:grpSpPr>
          <p:sp>
            <p:nvSpPr>
              <p:cNvPr id="145"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46"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grpSp>
        <p:nvGrpSpPr>
          <p:cNvPr id="4" name="组合 3"/>
          <p:cNvGrpSpPr/>
          <p:nvPr/>
        </p:nvGrpSpPr>
        <p:grpSpPr>
          <a:xfrm>
            <a:off x="3352515" y="3493511"/>
            <a:ext cx="762658" cy="554407"/>
            <a:chOff x="2514118" y="2387124"/>
            <a:chExt cx="572068" cy="415805"/>
          </a:xfrm>
        </p:grpSpPr>
        <p:grpSp>
          <p:nvGrpSpPr>
            <p:cNvPr id="172" name="组合 171"/>
            <p:cNvGrpSpPr/>
            <p:nvPr/>
          </p:nvGrpSpPr>
          <p:grpSpPr>
            <a:xfrm>
              <a:off x="2514118" y="2387124"/>
              <a:ext cx="572068" cy="415805"/>
              <a:chOff x="2812960" y="874737"/>
              <a:chExt cx="572068" cy="415805"/>
            </a:xfrm>
          </p:grpSpPr>
          <p:sp>
            <p:nvSpPr>
              <p:cNvPr id="173"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174" name="Pentagon 9"/>
              <p:cNvSpPr/>
              <p:nvPr/>
            </p:nvSpPr>
            <p:spPr>
              <a:xfrm flipH="1">
                <a:off x="2860590" y="909356"/>
                <a:ext cx="476808" cy="346566"/>
              </a:xfrm>
              <a:prstGeom prst="homePlate">
                <a:avLst>
                  <a:gd name="adj" fmla="val 23830"/>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sp>
          <p:nvSpPr>
            <p:cNvPr id="178" name="AutoShape 83"/>
            <p:cNvSpPr/>
            <p:nvPr/>
          </p:nvSpPr>
          <p:spPr bwMode="auto">
            <a:xfrm>
              <a:off x="2715031" y="2508314"/>
              <a:ext cx="264199" cy="173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FFFFFF"/>
            </a:solidFill>
            <a:ln>
              <a:noFill/>
            </a:ln>
            <a:effec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nvGrpSpPr>
          <p:cNvPr id="6" name="组合 5"/>
          <p:cNvGrpSpPr/>
          <p:nvPr/>
        </p:nvGrpSpPr>
        <p:grpSpPr>
          <a:xfrm>
            <a:off x="3352515" y="4898883"/>
            <a:ext cx="762658" cy="554407"/>
            <a:chOff x="2514118" y="3026461"/>
            <a:chExt cx="572068" cy="415805"/>
          </a:xfrm>
        </p:grpSpPr>
        <p:grpSp>
          <p:nvGrpSpPr>
            <p:cNvPr id="179" name="组合 178"/>
            <p:cNvGrpSpPr/>
            <p:nvPr/>
          </p:nvGrpSpPr>
          <p:grpSpPr>
            <a:xfrm>
              <a:off x="2514118" y="3026461"/>
              <a:ext cx="572068" cy="415805"/>
              <a:chOff x="2812960" y="874737"/>
              <a:chExt cx="572068" cy="415805"/>
            </a:xfrm>
          </p:grpSpPr>
          <p:sp>
            <p:nvSpPr>
              <p:cNvPr id="180"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181"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sp>
          <p:nvSpPr>
            <p:cNvPr id="142" name="AutoShape 59"/>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nvGrpSpPr>
          <p:cNvPr id="182" name="组合 181"/>
          <p:cNvGrpSpPr/>
          <p:nvPr/>
        </p:nvGrpSpPr>
        <p:grpSpPr>
          <a:xfrm>
            <a:off x="691592" y="2061099"/>
            <a:ext cx="2564689" cy="1000984"/>
            <a:chOff x="1078513" y="1669167"/>
            <a:chExt cx="1923767" cy="750738"/>
          </a:xfrm>
        </p:grpSpPr>
        <p:sp>
          <p:nvSpPr>
            <p:cNvPr id="183" name="TextBox 182"/>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184" name="TextBox 183"/>
            <p:cNvSpPr txBox="1"/>
            <p:nvPr/>
          </p:nvSpPr>
          <p:spPr>
            <a:xfrm>
              <a:off x="2174224"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grpSp>
        <p:nvGrpSpPr>
          <p:cNvPr id="185" name="组合 184"/>
          <p:cNvGrpSpPr/>
          <p:nvPr/>
        </p:nvGrpSpPr>
        <p:grpSpPr>
          <a:xfrm>
            <a:off x="691592" y="3493509"/>
            <a:ext cx="2564689" cy="1000984"/>
            <a:chOff x="1078513" y="1669167"/>
            <a:chExt cx="1923767" cy="750738"/>
          </a:xfrm>
        </p:grpSpPr>
        <p:sp>
          <p:nvSpPr>
            <p:cNvPr id="186" name="TextBox 185"/>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187" name="TextBox 186"/>
            <p:cNvSpPr txBox="1"/>
            <p:nvPr/>
          </p:nvSpPr>
          <p:spPr>
            <a:xfrm>
              <a:off x="2174224"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grpSp>
        <p:nvGrpSpPr>
          <p:cNvPr id="188" name="组合 187"/>
          <p:cNvGrpSpPr/>
          <p:nvPr/>
        </p:nvGrpSpPr>
        <p:grpSpPr>
          <a:xfrm>
            <a:off x="691592" y="4865115"/>
            <a:ext cx="2564689" cy="1000984"/>
            <a:chOff x="1078513" y="1669167"/>
            <a:chExt cx="1923767" cy="750738"/>
          </a:xfrm>
        </p:grpSpPr>
        <p:sp>
          <p:nvSpPr>
            <p:cNvPr id="189" name="TextBox 188"/>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190" name="TextBox 189"/>
            <p:cNvSpPr txBox="1"/>
            <p:nvPr/>
          </p:nvSpPr>
          <p:spPr>
            <a:xfrm>
              <a:off x="2174224"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grpSp>
        <p:nvGrpSpPr>
          <p:cNvPr id="9" name="组合 8"/>
          <p:cNvGrpSpPr/>
          <p:nvPr/>
        </p:nvGrpSpPr>
        <p:grpSpPr>
          <a:xfrm>
            <a:off x="7827883" y="3470523"/>
            <a:ext cx="762658" cy="554407"/>
            <a:chOff x="5871081" y="2190265"/>
            <a:chExt cx="572068" cy="415805"/>
          </a:xfrm>
        </p:grpSpPr>
        <p:grpSp>
          <p:nvGrpSpPr>
            <p:cNvPr id="198" name="组合 197"/>
            <p:cNvGrpSpPr/>
            <p:nvPr/>
          </p:nvGrpSpPr>
          <p:grpSpPr>
            <a:xfrm rot="10800000">
              <a:off x="5871081" y="2190265"/>
              <a:ext cx="572068" cy="415805"/>
              <a:chOff x="2812960" y="874737"/>
              <a:chExt cx="572068" cy="415805"/>
            </a:xfrm>
          </p:grpSpPr>
          <p:sp>
            <p:nvSpPr>
              <p:cNvPr id="19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200" name="Pentagon 9"/>
              <p:cNvSpPr/>
              <p:nvPr/>
            </p:nvSpPr>
            <p:spPr>
              <a:xfrm flipH="1">
                <a:off x="2860590" y="909356"/>
                <a:ext cx="476808" cy="346566"/>
              </a:xfrm>
              <a:prstGeom prst="homePlate">
                <a:avLst>
                  <a:gd name="adj" fmla="val 23830"/>
                </a:avLst>
              </a:prstGeom>
              <a:solidFill>
                <a:schemeClr val="accent4"/>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12" name="Group 22"/>
            <p:cNvGrpSpPr/>
            <p:nvPr/>
          </p:nvGrpSpPr>
          <p:grpSpPr>
            <a:xfrm>
              <a:off x="5997568" y="2282755"/>
              <a:ext cx="264199" cy="264651"/>
              <a:chOff x="7287419" y="3505994"/>
              <a:chExt cx="464344" cy="465138"/>
            </a:xfrm>
            <a:solidFill>
              <a:schemeClr val="bg1"/>
            </a:solidFill>
          </p:grpSpPr>
          <p:sp>
            <p:nvSpPr>
              <p:cNvPr id="113"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4"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5"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6"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7"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36"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grpSp>
        <p:nvGrpSpPr>
          <p:cNvPr id="10" name="组合 9"/>
          <p:cNvGrpSpPr/>
          <p:nvPr/>
        </p:nvGrpSpPr>
        <p:grpSpPr>
          <a:xfrm>
            <a:off x="7827883" y="4896866"/>
            <a:ext cx="762658" cy="554407"/>
            <a:chOff x="5864748" y="3008916"/>
            <a:chExt cx="572068" cy="415805"/>
          </a:xfrm>
        </p:grpSpPr>
        <p:grpSp>
          <p:nvGrpSpPr>
            <p:cNvPr id="202" name="组合 201"/>
            <p:cNvGrpSpPr/>
            <p:nvPr/>
          </p:nvGrpSpPr>
          <p:grpSpPr>
            <a:xfrm rot="10800000">
              <a:off x="5864748" y="3008916"/>
              <a:ext cx="572068" cy="415805"/>
              <a:chOff x="2812960" y="874737"/>
              <a:chExt cx="572068" cy="415805"/>
            </a:xfrm>
          </p:grpSpPr>
          <p:sp>
            <p:nvSpPr>
              <p:cNvPr id="210"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211" name="Pentagon 9"/>
              <p:cNvSpPr/>
              <p:nvPr/>
            </p:nvSpPr>
            <p:spPr>
              <a:xfrm flipH="1">
                <a:off x="2860590" y="909356"/>
                <a:ext cx="476808" cy="346566"/>
              </a:xfrm>
              <a:prstGeom prst="homePlate">
                <a:avLst>
                  <a:gd name="adj" fmla="val 23830"/>
                </a:avLst>
              </a:prstGeom>
              <a:solidFill>
                <a:schemeClr val="accent5"/>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00" name="Group 12"/>
            <p:cNvGrpSpPr/>
            <p:nvPr/>
          </p:nvGrpSpPr>
          <p:grpSpPr>
            <a:xfrm>
              <a:off x="5985331" y="3091890"/>
              <a:ext cx="264199" cy="264651"/>
              <a:chOff x="9145588" y="4435475"/>
              <a:chExt cx="464344" cy="465138"/>
            </a:xfrm>
            <a:solidFill>
              <a:schemeClr val="bg1"/>
            </a:solidFill>
          </p:grpSpPr>
          <p:sp>
            <p:nvSpPr>
              <p:cNvPr id="10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4"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5"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6"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7"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8"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09"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0"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sp>
            <p:nvSpPr>
              <p:cNvPr id="111"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olidFill>
                    <a:srgbClr val="7F7F7F"/>
                  </a:solidFill>
                  <a:sym typeface="Gill Sans" charset="0"/>
                </a:endParaRPr>
              </a:p>
            </p:txBody>
          </p:sp>
        </p:grpSp>
      </p:grpSp>
      <p:grpSp>
        <p:nvGrpSpPr>
          <p:cNvPr id="229" name="组合 228"/>
          <p:cNvGrpSpPr/>
          <p:nvPr/>
        </p:nvGrpSpPr>
        <p:grpSpPr>
          <a:xfrm>
            <a:off x="8743412" y="2061099"/>
            <a:ext cx="2564689" cy="1000984"/>
            <a:chOff x="1078513" y="1669167"/>
            <a:chExt cx="1923767" cy="750738"/>
          </a:xfrm>
        </p:grpSpPr>
        <p:sp>
          <p:nvSpPr>
            <p:cNvPr id="230" name="TextBox 229"/>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231" name="TextBox 230"/>
            <p:cNvSpPr txBox="1"/>
            <p:nvPr/>
          </p:nvSpPr>
          <p:spPr>
            <a:xfrm>
              <a:off x="1097899"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grpSp>
        <p:nvGrpSpPr>
          <p:cNvPr id="232" name="组合 231"/>
          <p:cNvGrpSpPr/>
          <p:nvPr/>
        </p:nvGrpSpPr>
        <p:grpSpPr>
          <a:xfrm>
            <a:off x="8743412" y="3493509"/>
            <a:ext cx="2564689" cy="1000984"/>
            <a:chOff x="1078513" y="1669167"/>
            <a:chExt cx="1923767" cy="750738"/>
          </a:xfrm>
        </p:grpSpPr>
        <p:sp>
          <p:nvSpPr>
            <p:cNvPr id="233" name="TextBox 232"/>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234" name="TextBox 233"/>
            <p:cNvSpPr txBox="1"/>
            <p:nvPr/>
          </p:nvSpPr>
          <p:spPr>
            <a:xfrm>
              <a:off x="1107424"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grpSp>
        <p:nvGrpSpPr>
          <p:cNvPr id="235" name="组合 234"/>
          <p:cNvGrpSpPr/>
          <p:nvPr/>
        </p:nvGrpSpPr>
        <p:grpSpPr>
          <a:xfrm>
            <a:off x="8743412" y="4865115"/>
            <a:ext cx="2564689" cy="1000984"/>
            <a:chOff x="1078513" y="1669167"/>
            <a:chExt cx="1923767" cy="750738"/>
          </a:xfrm>
        </p:grpSpPr>
        <p:sp>
          <p:nvSpPr>
            <p:cNvPr id="236" name="TextBox 235"/>
            <p:cNvSpPr txBox="1"/>
            <p:nvPr/>
          </p:nvSpPr>
          <p:spPr>
            <a:xfrm>
              <a:off x="1078513" y="1958240"/>
              <a:ext cx="1923767" cy="461665"/>
            </a:xfrm>
            <a:prstGeom prst="rect">
              <a:avLst/>
            </a:prstGeom>
            <a:noFill/>
          </p:spPr>
          <p:txBody>
            <a:bodyPr wrap="square" lIns="0" tIns="0" rtlCol="0" anchor="t">
              <a:spAutoFit/>
            </a:bodyPr>
            <a:lstStyle/>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rPr>
                <a:t>单击此处添加文本单击此处添加文本</a:t>
              </a:r>
              <a:endParaRPr lang="en-US" altLang="zh-CN" sz="1200" dirty="0">
                <a:solidFill>
                  <a:schemeClr val="tx1">
                    <a:lumMod val="50000"/>
                    <a:lumOff val="50000"/>
                  </a:schemeClr>
                </a:solidFill>
                <a:latin typeface="微软雅黑" panose="020B0503020204020204" pitchFamily="34" charset="-122"/>
              </a:endParaRPr>
            </a:p>
          </p:txBody>
        </p:sp>
        <p:sp>
          <p:nvSpPr>
            <p:cNvPr id="237" name="TextBox 236"/>
            <p:cNvSpPr txBox="1"/>
            <p:nvPr/>
          </p:nvSpPr>
          <p:spPr>
            <a:xfrm>
              <a:off x="1107424" y="1669167"/>
              <a:ext cx="718145" cy="215444"/>
            </a:xfrm>
            <a:prstGeom prst="rect">
              <a:avLst/>
            </a:prstGeom>
            <a:noFill/>
          </p:spPr>
          <p:txBody>
            <a:bodyPr wrap="none" lIns="0" tIns="0" rIns="0" bIns="0" rtlCol="0" anchor="t">
              <a:spAutoFit/>
            </a:bodyPr>
            <a:lstStyle/>
            <a:p>
              <a:pPr algn="ctr"/>
              <a:r>
                <a:rPr lang="zh-CN" altLang="en-US" dirty="0">
                  <a:solidFill>
                    <a:schemeClr val="tx1">
                      <a:lumMod val="50000"/>
                      <a:lumOff val="50000"/>
                    </a:schemeClr>
                  </a:solidFill>
                  <a:latin typeface="微软雅黑" panose="020B0503020204020204" pitchFamily="34" charset="-122"/>
                </a:rPr>
                <a:t>标题文字</a:t>
              </a:r>
              <a:endParaRPr lang="en-US" dirty="0">
                <a:solidFill>
                  <a:schemeClr val="tx1">
                    <a:lumMod val="50000"/>
                    <a:lumOff val="50000"/>
                  </a:schemeClr>
                </a:solidFill>
                <a:latin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2"/>
                                        </p:tgtEl>
                                        <p:attrNameLst>
                                          <p:attrName>style.visibility</p:attrName>
                                        </p:attrNameLst>
                                      </p:cBhvr>
                                      <p:to>
                                        <p:strVal val="visible"/>
                                      </p:to>
                                    </p:set>
                                    <p:anim calcmode="lin" valueType="num">
                                      <p:cBhvr additive="base">
                                        <p:cTn id="25" dur="500" fill="hold"/>
                                        <p:tgtEl>
                                          <p:spTgt spid="182"/>
                                        </p:tgtEl>
                                        <p:attrNameLst>
                                          <p:attrName>ppt_x</p:attrName>
                                        </p:attrNameLst>
                                      </p:cBhvr>
                                      <p:tavLst>
                                        <p:tav tm="0">
                                          <p:val>
                                            <p:strVal val="0-#ppt_w/2"/>
                                          </p:val>
                                        </p:tav>
                                        <p:tav tm="100000">
                                          <p:val>
                                            <p:strVal val="#ppt_x"/>
                                          </p:val>
                                        </p:tav>
                                      </p:tavLst>
                                    </p:anim>
                                    <p:anim calcmode="lin" valueType="num">
                                      <p:cBhvr additive="base">
                                        <p:cTn id="26" dur="500" fill="hold"/>
                                        <p:tgtEl>
                                          <p:spTgt spid="18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85"/>
                                        </p:tgtEl>
                                        <p:attrNameLst>
                                          <p:attrName>style.visibility</p:attrName>
                                        </p:attrNameLst>
                                      </p:cBhvr>
                                      <p:to>
                                        <p:strVal val="visible"/>
                                      </p:to>
                                    </p:set>
                                    <p:anim calcmode="lin" valueType="num">
                                      <p:cBhvr additive="base">
                                        <p:cTn id="29" dur="500" fill="hold"/>
                                        <p:tgtEl>
                                          <p:spTgt spid="185"/>
                                        </p:tgtEl>
                                        <p:attrNameLst>
                                          <p:attrName>ppt_x</p:attrName>
                                        </p:attrNameLst>
                                      </p:cBhvr>
                                      <p:tavLst>
                                        <p:tav tm="0">
                                          <p:val>
                                            <p:strVal val="0-#ppt_w/2"/>
                                          </p:val>
                                        </p:tav>
                                        <p:tav tm="100000">
                                          <p:val>
                                            <p:strVal val="#ppt_x"/>
                                          </p:val>
                                        </p:tav>
                                      </p:tavLst>
                                    </p:anim>
                                    <p:anim calcmode="lin" valueType="num">
                                      <p:cBhvr additive="base">
                                        <p:cTn id="30" dur="500" fill="hold"/>
                                        <p:tgtEl>
                                          <p:spTgt spid="18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additive="base">
                                        <p:cTn id="33" dur="500" fill="hold"/>
                                        <p:tgtEl>
                                          <p:spTgt spid="188"/>
                                        </p:tgtEl>
                                        <p:attrNameLst>
                                          <p:attrName>ppt_x</p:attrName>
                                        </p:attrNameLst>
                                      </p:cBhvr>
                                      <p:tavLst>
                                        <p:tav tm="0">
                                          <p:val>
                                            <p:strVal val="0-#ppt_w/2"/>
                                          </p:val>
                                        </p:tav>
                                        <p:tav tm="100000">
                                          <p:val>
                                            <p:strVal val="#ppt_x"/>
                                          </p:val>
                                        </p:tav>
                                      </p:tavLst>
                                    </p:anim>
                                    <p:anim calcmode="lin" valueType="num">
                                      <p:cBhvr additive="base">
                                        <p:cTn id="34" dur="500" fill="hold"/>
                                        <p:tgtEl>
                                          <p:spTgt spid="18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229"/>
                                        </p:tgtEl>
                                        <p:attrNameLst>
                                          <p:attrName>style.visibility</p:attrName>
                                        </p:attrNameLst>
                                      </p:cBhvr>
                                      <p:to>
                                        <p:strVal val="visible"/>
                                      </p:to>
                                    </p:set>
                                    <p:anim calcmode="lin" valueType="num">
                                      <p:cBhvr additive="base">
                                        <p:cTn id="51" dur="500" fill="hold"/>
                                        <p:tgtEl>
                                          <p:spTgt spid="229"/>
                                        </p:tgtEl>
                                        <p:attrNameLst>
                                          <p:attrName>ppt_x</p:attrName>
                                        </p:attrNameLst>
                                      </p:cBhvr>
                                      <p:tavLst>
                                        <p:tav tm="0">
                                          <p:val>
                                            <p:strVal val="1+#ppt_w/2"/>
                                          </p:val>
                                        </p:tav>
                                        <p:tav tm="100000">
                                          <p:val>
                                            <p:strVal val="#ppt_x"/>
                                          </p:val>
                                        </p:tav>
                                      </p:tavLst>
                                    </p:anim>
                                    <p:anim calcmode="lin" valueType="num">
                                      <p:cBhvr additive="base">
                                        <p:cTn id="52" dur="500" fill="hold"/>
                                        <p:tgtEl>
                                          <p:spTgt spid="22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32"/>
                                        </p:tgtEl>
                                        <p:attrNameLst>
                                          <p:attrName>style.visibility</p:attrName>
                                        </p:attrNameLst>
                                      </p:cBhvr>
                                      <p:to>
                                        <p:strVal val="visible"/>
                                      </p:to>
                                    </p:set>
                                    <p:anim calcmode="lin" valueType="num">
                                      <p:cBhvr additive="base">
                                        <p:cTn id="55" dur="500" fill="hold"/>
                                        <p:tgtEl>
                                          <p:spTgt spid="232"/>
                                        </p:tgtEl>
                                        <p:attrNameLst>
                                          <p:attrName>ppt_x</p:attrName>
                                        </p:attrNameLst>
                                      </p:cBhvr>
                                      <p:tavLst>
                                        <p:tav tm="0">
                                          <p:val>
                                            <p:strVal val="1+#ppt_w/2"/>
                                          </p:val>
                                        </p:tav>
                                        <p:tav tm="100000">
                                          <p:val>
                                            <p:strVal val="#ppt_x"/>
                                          </p:val>
                                        </p:tav>
                                      </p:tavLst>
                                    </p:anim>
                                    <p:anim calcmode="lin" valueType="num">
                                      <p:cBhvr additive="base">
                                        <p:cTn id="56" dur="500" fill="hold"/>
                                        <p:tgtEl>
                                          <p:spTgt spid="23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235"/>
                                        </p:tgtEl>
                                        <p:attrNameLst>
                                          <p:attrName>style.visibility</p:attrName>
                                        </p:attrNameLst>
                                      </p:cBhvr>
                                      <p:to>
                                        <p:strVal val="visible"/>
                                      </p:to>
                                    </p:set>
                                    <p:anim calcmode="lin" valueType="num">
                                      <p:cBhvr additive="base">
                                        <p:cTn id="59" dur="500" fill="hold"/>
                                        <p:tgtEl>
                                          <p:spTgt spid="235"/>
                                        </p:tgtEl>
                                        <p:attrNameLst>
                                          <p:attrName>ppt_x</p:attrName>
                                        </p:attrNameLst>
                                      </p:cBhvr>
                                      <p:tavLst>
                                        <p:tav tm="0">
                                          <p:val>
                                            <p:strVal val="1+#ppt_w/2"/>
                                          </p:val>
                                        </p:tav>
                                        <p:tav tm="100000">
                                          <p:val>
                                            <p:strVal val="#ppt_x"/>
                                          </p:val>
                                        </p:tav>
                                      </p:tavLst>
                                    </p:anim>
                                    <p:anim calcmode="lin" valueType="num">
                                      <p:cBhvr additive="base">
                                        <p:cTn id="60" dur="5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6297557" y="5292572"/>
            <a:ext cx="667674" cy="667671"/>
          </a:xfrm>
          <a:prstGeom prst="ellipse">
            <a:avLst/>
          </a:prstGeom>
          <a:solidFill>
            <a:schemeClr val="bg1">
              <a:lumMod val="95000"/>
            </a:schemeClr>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4" name="椭圆 13"/>
          <p:cNvSpPr/>
          <p:nvPr/>
        </p:nvSpPr>
        <p:spPr>
          <a:xfrm>
            <a:off x="7820201" y="5591561"/>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5" name="椭圆 14"/>
          <p:cNvSpPr/>
          <p:nvPr/>
        </p:nvSpPr>
        <p:spPr>
          <a:xfrm>
            <a:off x="3601327" y="5592040"/>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6" name="椭圆 15"/>
          <p:cNvSpPr/>
          <p:nvPr/>
        </p:nvSpPr>
        <p:spPr>
          <a:xfrm>
            <a:off x="3206335" y="5749777"/>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7" name="椭圆 16"/>
          <p:cNvSpPr/>
          <p:nvPr/>
        </p:nvSpPr>
        <p:spPr>
          <a:xfrm>
            <a:off x="8430866" y="5598251"/>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8" name="椭圆 17"/>
          <p:cNvSpPr/>
          <p:nvPr/>
        </p:nvSpPr>
        <p:spPr>
          <a:xfrm>
            <a:off x="4281095" y="5588248"/>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19" name="椭圆 18"/>
          <p:cNvSpPr/>
          <p:nvPr/>
        </p:nvSpPr>
        <p:spPr>
          <a:xfrm>
            <a:off x="8934393" y="5763404"/>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0" name="椭圆 19"/>
          <p:cNvSpPr/>
          <p:nvPr/>
        </p:nvSpPr>
        <p:spPr>
          <a:xfrm>
            <a:off x="5331562" y="5634380"/>
            <a:ext cx="333837" cy="333836"/>
          </a:xfrm>
          <a:prstGeom prst="ellipse">
            <a:avLst/>
          </a:prstGeom>
          <a:solidFill>
            <a:schemeClr val="bg1">
              <a:lumMod val="95000"/>
            </a:schemeClr>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1" name="椭圆 20"/>
          <p:cNvSpPr/>
          <p:nvPr/>
        </p:nvSpPr>
        <p:spPr>
          <a:xfrm>
            <a:off x="9165927" y="5589852"/>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2" name="椭圆 21"/>
          <p:cNvSpPr/>
          <p:nvPr/>
        </p:nvSpPr>
        <p:spPr>
          <a:xfrm>
            <a:off x="5733070" y="5600589"/>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3" name="椭圆 22"/>
          <p:cNvSpPr/>
          <p:nvPr/>
        </p:nvSpPr>
        <p:spPr>
          <a:xfrm>
            <a:off x="10009352" y="5666084"/>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4" name="椭圆 23"/>
          <p:cNvSpPr/>
          <p:nvPr/>
        </p:nvSpPr>
        <p:spPr>
          <a:xfrm>
            <a:off x="8064608" y="5346590"/>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5" name="椭圆 24"/>
          <p:cNvSpPr/>
          <p:nvPr/>
        </p:nvSpPr>
        <p:spPr>
          <a:xfrm>
            <a:off x="2958984" y="5763782"/>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6" name="椭圆 25"/>
          <p:cNvSpPr/>
          <p:nvPr/>
        </p:nvSpPr>
        <p:spPr>
          <a:xfrm>
            <a:off x="6205992" y="5394705"/>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7" name="椭圆 26"/>
          <p:cNvSpPr/>
          <p:nvPr/>
        </p:nvSpPr>
        <p:spPr>
          <a:xfrm>
            <a:off x="4472753" y="5517129"/>
            <a:ext cx="429404" cy="429402"/>
          </a:xfrm>
          <a:prstGeom prst="ellipse">
            <a:avLst/>
          </a:prstGeom>
          <a:solidFill>
            <a:schemeClr val="bg1">
              <a:lumMod val="95000"/>
            </a:schemeClr>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8" name="椭圆 27"/>
          <p:cNvSpPr/>
          <p:nvPr/>
        </p:nvSpPr>
        <p:spPr>
          <a:xfrm>
            <a:off x="6965232" y="5587424"/>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29" name="椭圆 28"/>
          <p:cNvSpPr/>
          <p:nvPr/>
        </p:nvSpPr>
        <p:spPr>
          <a:xfrm>
            <a:off x="1808011" y="5591866"/>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0" name="椭圆 29"/>
          <p:cNvSpPr/>
          <p:nvPr/>
        </p:nvSpPr>
        <p:spPr>
          <a:xfrm>
            <a:off x="1427846" y="5766789"/>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1" name="椭圆 30"/>
          <p:cNvSpPr/>
          <p:nvPr/>
        </p:nvSpPr>
        <p:spPr>
          <a:xfrm>
            <a:off x="3894686" y="5347580"/>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2" name="椭圆 31"/>
          <p:cNvSpPr/>
          <p:nvPr/>
        </p:nvSpPr>
        <p:spPr>
          <a:xfrm>
            <a:off x="2452851" y="5662596"/>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3" name="椭圆 32"/>
          <p:cNvSpPr/>
          <p:nvPr/>
        </p:nvSpPr>
        <p:spPr>
          <a:xfrm>
            <a:off x="8454822" y="5404296"/>
            <a:ext cx="183130" cy="183129"/>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4" name="椭圆 33"/>
          <p:cNvSpPr/>
          <p:nvPr/>
        </p:nvSpPr>
        <p:spPr>
          <a:xfrm>
            <a:off x="10503493" y="5579478"/>
            <a:ext cx="366258" cy="366256"/>
          </a:xfrm>
          <a:prstGeom prst="ellipse">
            <a:avLst/>
          </a:prstGeom>
          <a:solidFill>
            <a:schemeClr val="bg1">
              <a:lumMod val="9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p>
        </p:txBody>
      </p:sp>
      <p:sp>
        <p:nvSpPr>
          <p:cNvPr id="35" name="矩形 34"/>
          <p:cNvSpPr>
            <a:spLocks noChangeArrowheads="1"/>
          </p:cNvSpPr>
          <p:nvPr/>
        </p:nvSpPr>
        <p:spPr bwMode="auto">
          <a:xfrm>
            <a:off x="5283448" y="1600766"/>
            <a:ext cx="1703274" cy="54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dirty="0">
                <a:solidFill>
                  <a:schemeClr val="tx1">
                    <a:lumMod val="50000"/>
                    <a:lumOff val="50000"/>
                  </a:schemeClr>
                </a:solidFill>
              </a:rPr>
              <a:t>添加文字</a:t>
            </a:r>
          </a:p>
        </p:txBody>
      </p:sp>
      <p:grpSp>
        <p:nvGrpSpPr>
          <p:cNvPr id="36" name="组合 35"/>
          <p:cNvGrpSpPr/>
          <p:nvPr/>
        </p:nvGrpSpPr>
        <p:grpSpPr>
          <a:xfrm>
            <a:off x="2310741" y="2095591"/>
            <a:ext cx="7911404" cy="2669685"/>
            <a:chOff x="1732987" y="1572178"/>
            <a:chExt cx="5935356" cy="2002882"/>
          </a:xfrm>
        </p:grpSpPr>
        <p:grpSp>
          <p:nvGrpSpPr>
            <p:cNvPr id="37" name="组合 36"/>
            <p:cNvGrpSpPr/>
            <p:nvPr/>
          </p:nvGrpSpPr>
          <p:grpSpPr>
            <a:xfrm>
              <a:off x="1732987" y="1572178"/>
              <a:ext cx="3034931" cy="965501"/>
              <a:chOff x="1732987" y="1572178"/>
              <a:chExt cx="3034931" cy="965501"/>
            </a:xfrm>
          </p:grpSpPr>
          <p:sp>
            <p:nvSpPr>
              <p:cNvPr id="53" name="Oval 12"/>
              <p:cNvSpPr/>
              <p:nvPr/>
            </p:nvSpPr>
            <p:spPr>
              <a:xfrm>
                <a:off x="2195736" y="1616224"/>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54" name="Arc 17"/>
              <p:cNvSpPr/>
              <p:nvPr/>
            </p:nvSpPr>
            <p:spPr>
              <a:xfrm rot="152113" flipH="1">
                <a:off x="1732987" y="1572178"/>
                <a:ext cx="3034931" cy="965501"/>
              </a:xfrm>
              <a:prstGeom prst="arc">
                <a:avLst>
                  <a:gd name="adj1" fmla="val 12596661"/>
                  <a:gd name="adj2" fmla="val 20489397"/>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nvGrpSpPr>
            <p:cNvPr id="38" name="组合 37"/>
            <p:cNvGrpSpPr/>
            <p:nvPr/>
          </p:nvGrpSpPr>
          <p:grpSpPr>
            <a:xfrm>
              <a:off x="2648544" y="1696268"/>
              <a:ext cx="1844553" cy="965501"/>
              <a:chOff x="2648544" y="1696268"/>
              <a:chExt cx="1844553" cy="965501"/>
            </a:xfrm>
          </p:grpSpPr>
          <p:sp>
            <p:nvSpPr>
              <p:cNvPr id="51" name="Oval 70"/>
              <p:cNvSpPr/>
              <p:nvPr/>
            </p:nvSpPr>
            <p:spPr>
              <a:xfrm>
                <a:off x="2648544" y="2264296"/>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52" name="Arc 75"/>
              <p:cNvSpPr/>
              <p:nvPr/>
            </p:nvSpPr>
            <p:spPr>
              <a:xfrm rot="20899889" flipH="1">
                <a:off x="2680044" y="1696268"/>
                <a:ext cx="1813053" cy="965501"/>
              </a:xfrm>
              <a:prstGeom prst="arc">
                <a:avLst>
                  <a:gd name="adj1" fmla="val 12596661"/>
                  <a:gd name="adj2" fmla="val 21380040"/>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nvGrpSpPr>
            <p:cNvPr id="39" name="组合 38"/>
            <p:cNvGrpSpPr/>
            <p:nvPr/>
          </p:nvGrpSpPr>
          <p:grpSpPr>
            <a:xfrm>
              <a:off x="3341552" y="1682559"/>
              <a:ext cx="1347849" cy="1826310"/>
              <a:chOff x="3341552" y="1682559"/>
              <a:chExt cx="1347849" cy="1826310"/>
            </a:xfrm>
          </p:grpSpPr>
          <p:sp>
            <p:nvSpPr>
              <p:cNvPr id="49" name="Oval 71"/>
              <p:cNvSpPr/>
              <p:nvPr/>
            </p:nvSpPr>
            <p:spPr>
              <a:xfrm>
                <a:off x="3347864" y="2840360"/>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50" name="Arc 76"/>
              <p:cNvSpPr/>
              <p:nvPr/>
            </p:nvSpPr>
            <p:spPr>
              <a:xfrm rot="20899889" flipH="1">
                <a:off x="3341552" y="1682559"/>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nvGrpSpPr>
            <p:cNvPr id="40" name="组合 39"/>
            <p:cNvGrpSpPr/>
            <p:nvPr/>
          </p:nvGrpSpPr>
          <p:grpSpPr>
            <a:xfrm>
              <a:off x="4621504" y="1616224"/>
              <a:ext cx="3046839" cy="942037"/>
              <a:chOff x="4621504" y="1616224"/>
              <a:chExt cx="3046839" cy="942037"/>
            </a:xfrm>
          </p:grpSpPr>
          <p:sp>
            <p:nvSpPr>
              <p:cNvPr id="47" name="Oval 74"/>
              <p:cNvSpPr/>
              <p:nvPr/>
            </p:nvSpPr>
            <p:spPr>
              <a:xfrm>
                <a:off x="6806016" y="1631321"/>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48" name="Arc 80"/>
              <p:cNvSpPr/>
              <p:nvPr/>
            </p:nvSpPr>
            <p:spPr>
              <a:xfrm flipH="1">
                <a:off x="4621504" y="1616224"/>
                <a:ext cx="3046839" cy="942037"/>
              </a:xfrm>
              <a:prstGeom prst="arc">
                <a:avLst>
                  <a:gd name="adj1" fmla="val 12596661"/>
                  <a:gd name="adj2" fmla="val 20457581"/>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nvGrpSpPr>
            <p:cNvPr id="41" name="组合 40"/>
            <p:cNvGrpSpPr/>
            <p:nvPr/>
          </p:nvGrpSpPr>
          <p:grpSpPr>
            <a:xfrm>
              <a:off x="4619376" y="1762024"/>
              <a:ext cx="1873213" cy="965501"/>
              <a:chOff x="4619376" y="1762024"/>
              <a:chExt cx="1873213" cy="965501"/>
            </a:xfrm>
          </p:grpSpPr>
          <p:sp>
            <p:nvSpPr>
              <p:cNvPr id="45" name="Oval 73"/>
              <p:cNvSpPr/>
              <p:nvPr/>
            </p:nvSpPr>
            <p:spPr>
              <a:xfrm>
                <a:off x="6420581" y="2261460"/>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46" name="Arc 81"/>
              <p:cNvSpPr/>
              <p:nvPr/>
            </p:nvSpPr>
            <p:spPr>
              <a:xfrm rot="700111">
                <a:off x="4619376" y="1762024"/>
                <a:ext cx="1851447" cy="965501"/>
              </a:xfrm>
              <a:prstGeom prst="arc">
                <a:avLst>
                  <a:gd name="adj1" fmla="val 12596661"/>
                  <a:gd name="adj2" fmla="val 20993129"/>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nvGrpSpPr>
            <p:cNvPr id="42" name="组合 41"/>
            <p:cNvGrpSpPr/>
            <p:nvPr/>
          </p:nvGrpSpPr>
          <p:grpSpPr>
            <a:xfrm>
              <a:off x="4454725" y="1748750"/>
              <a:ext cx="1347849" cy="1826310"/>
              <a:chOff x="4454725" y="1748750"/>
              <a:chExt cx="1347849" cy="1826310"/>
            </a:xfrm>
          </p:grpSpPr>
          <p:sp>
            <p:nvSpPr>
              <p:cNvPr id="43" name="Oval 72"/>
              <p:cNvSpPr/>
              <p:nvPr/>
            </p:nvSpPr>
            <p:spPr>
              <a:xfrm>
                <a:off x="5726609" y="2840360"/>
                <a:ext cx="72008" cy="72008"/>
              </a:xfrm>
              <a:prstGeom prst="ellipse">
                <a:avLst/>
              </a:prstGeom>
              <a:solidFill>
                <a:srgbClr val="3D3743"/>
              </a:solidFill>
              <a:ln w="25400" cap="flat" cmpd="sng" algn="ctr">
                <a:noFill/>
                <a:prstDash val="solid"/>
              </a:ln>
              <a:effectLst/>
            </p:spPr>
            <p:txBody>
              <a:bodyPr rtlCol="0" anchor="ctr"/>
              <a:lstStyle/>
              <a:p>
                <a:pPr algn="ctr" defTabSz="1218565">
                  <a:defRPr/>
                </a:pPr>
                <a:endParaRPr lang="bg-BG" sz="2400" kern="0">
                  <a:solidFill>
                    <a:sysClr val="window" lastClr="FFFFFF"/>
                  </a:solidFill>
                  <a:latin typeface="Calibri" panose="020F0502020204030204"/>
                </a:endParaRPr>
              </a:p>
            </p:txBody>
          </p:sp>
          <p:sp>
            <p:nvSpPr>
              <p:cNvPr id="44" name="Arc 82"/>
              <p:cNvSpPr/>
              <p:nvPr/>
            </p:nvSpPr>
            <p:spPr>
              <a:xfrm rot="700111">
                <a:off x="4454725" y="1748750"/>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algn="ctr" defTabSz="1218565">
                  <a:defRPr/>
                </a:pPr>
                <a:endParaRPr lang="bg-BG" sz="2400" kern="0">
                  <a:solidFill>
                    <a:sysClr val="windowText" lastClr="000000"/>
                  </a:solidFill>
                  <a:latin typeface="Calibri" panose="020F0502020204030204"/>
                </a:endParaRPr>
              </a:p>
            </p:txBody>
          </p:sp>
        </p:grpSp>
      </p:grpSp>
      <p:sp>
        <p:nvSpPr>
          <p:cNvPr id="55" name="Isosceles Triangle 5"/>
          <p:cNvSpPr/>
          <p:nvPr/>
        </p:nvSpPr>
        <p:spPr>
          <a:xfrm rot="10800000">
            <a:off x="5872810" y="2401284"/>
            <a:ext cx="527898" cy="316737"/>
          </a:xfrm>
          <a:prstGeom prst="triangle">
            <a:avLst/>
          </a:prstGeom>
          <a:solidFill>
            <a:schemeClr val="tx2"/>
          </a:solidFill>
          <a:ln w="25400" cap="flat" cmpd="sng" algn="ctr">
            <a:noFill/>
            <a:prstDash val="solid"/>
          </a:ln>
          <a:effectLst/>
        </p:spPr>
        <p:txBody>
          <a:bodyPr lIns="121880" tIns="60940" rIns="121880" bIns="60940" rtlCol="0" anchor="ctr"/>
          <a:lstStyle/>
          <a:p>
            <a:pPr algn="ctr" defTabSz="1218565">
              <a:defRPr/>
            </a:pPr>
            <a:endParaRPr lang="bg-BG" sz="2400" kern="0">
              <a:solidFill>
                <a:srgbClr val="F2F2F2"/>
              </a:solidFill>
              <a:latin typeface="Calibri" panose="020F0502020204030204"/>
            </a:endParaRPr>
          </a:p>
        </p:txBody>
      </p:sp>
      <p:grpSp>
        <p:nvGrpSpPr>
          <p:cNvPr id="56" name="组合 55"/>
          <p:cNvGrpSpPr/>
          <p:nvPr/>
        </p:nvGrpSpPr>
        <p:grpSpPr>
          <a:xfrm>
            <a:off x="1621771" y="1795064"/>
            <a:ext cx="1215193" cy="121518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59" name="组合 58"/>
          <p:cNvGrpSpPr/>
          <p:nvPr/>
        </p:nvGrpSpPr>
        <p:grpSpPr>
          <a:xfrm>
            <a:off x="2442952" y="3056397"/>
            <a:ext cx="1215193" cy="1215185"/>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62" name="组合 61"/>
          <p:cNvGrpSpPr/>
          <p:nvPr/>
        </p:nvGrpSpPr>
        <p:grpSpPr>
          <a:xfrm>
            <a:off x="3673499" y="3875384"/>
            <a:ext cx="1215193" cy="1215185"/>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65" name="组合 64"/>
          <p:cNvGrpSpPr/>
          <p:nvPr/>
        </p:nvGrpSpPr>
        <p:grpSpPr>
          <a:xfrm>
            <a:off x="9336096" y="1716088"/>
            <a:ext cx="1215193" cy="1215185"/>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68" name="组合 67"/>
          <p:cNvGrpSpPr/>
          <p:nvPr/>
        </p:nvGrpSpPr>
        <p:grpSpPr>
          <a:xfrm>
            <a:off x="8644583" y="2974527"/>
            <a:ext cx="1215193" cy="1215185"/>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71" name="组合 70"/>
          <p:cNvGrpSpPr/>
          <p:nvPr/>
        </p:nvGrpSpPr>
        <p:grpSpPr>
          <a:xfrm>
            <a:off x="7507851" y="3825160"/>
            <a:ext cx="1215193" cy="1215185"/>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74" name="文本框 13"/>
          <p:cNvSpPr txBox="1"/>
          <p:nvPr/>
        </p:nvSpPr>
        <p:spPr>
          <a:xfrm>
            <a:off x="4978741" y="2718020"/>
            <a:ext cx="2234521" cy="1811609"/>
          </a:xfrm>
          <a:prstGeom prst="rect">
            <a:avLst/>
          </a:prstGeom>
          <a:noFill/>
        </p:spPr>
        <p:txBody>
          <a:bodyPr wrap="square" lIns="87737" tIns="43867" rIns="87737" bIns="43867" rtlCol="0">
            <a:spAutoFit/>
          </a:bodyPr>
          <a:lstStyle/>
          <a:p>
            <a:pPr>
              <a:lnSpc>
                <a:spcPct val="120000"/>
              </a:lnSpc>
              <a:spcBef>
                <a:spcPct val="0"/>
              </a:spcBef>
              <a:buNone/>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75" name="Freeform 177"/>
          <p:cNvSpPr>
            <a:spLocks noEditPoints="1"/>
          </p:cNvSpPr>
          <p:nvPr/>
        </p:nvSpPr>
        <p:spPr bwMode="auto">
          <a:xfrm>
            <a:off x="2044395" y="2218680"/>
            <a:ext cx="395117" cy="340973"/>
          </a:xfrm>
          <a:custGeom>
            <a:avLst/>
            <a:gdLst>
              <a:gd name="T0" fmla="*/ 246 w 288"/>
              <a:gd name="T1" fmla="*/ 26 h 247"/>
              <a:gd name="T2" fmla="*/ 144 w 288"/>
              <a:gd name="T3" fmla="*/ 0 h 247"/>
              <a:gd name="T4" fmla="*/ 41 w 288"/>
              <a:gd name="T5" fmla="*/ 26 h 247"/>
              <a:gd name="T6" fmla="*/ 0 w 288"/>
              <a:gd name="T7" fmla="*/ 98 h 247"/>
              <a:gd name="T8" fmla="*/ 144 w 288"/>
              <a:gd name="T9" fmla="*/ 247 h 247"/>
              <a:gd name="T10" fmla="*/ 288 w 288"/>
              <a:gd name="T11" fmla="*/ 98 h 247"/>
              <a:gd name="T12" fmla="*/ 246 w 288"/>
              <a:gd name="T13" fmla="*/ 26 h 247"/>
              <a:gd name="T14" fmla="*/ 245 w 288"/>
              <a:gd name="T15" fmla="*/ 115 h 247"/>
              <a:gd name="T16" fmla="*/ 201 w 288"/>
              <a:gd name="T17" fmla="*/ 71 h 247"/>
              <a:gd name="T18" fmla="*/ 234 w 288"/>
              <a:gd name="T19" fmla="*/ 41 h 247"/>
              <a:gd name="T20" fmla="*/ 245 w 288"/>
              <a:gd name="T21" fmla="*/ 115 h 247"/>
              <a:gd name="T22" fmla="*/ 227 w 288"/>
              <a:gd name="T23" fmla="*/ 40 h 247"/>
              <a:gd name="T24" fmla="*/ 143 w 288"/>
              <a:gd name="T25" fmla="*/ 72 h 247"/>
              <a:gd name="T26" fmla="*/ 59 w 288"/>
              <a:gd name="T27" fmla="*/ 40 h 247"/>
              <a:gd name="T28" fmla="*/ 62 w 288"/>
              <a:gd name="T29" fmla="*/ 32 h 247"/>
              <a:gd name="T30" fmla="*/ 144 w 288"/>
              <a:gd name="T31" fmla="*/ 15 h 247"/>
              <a:gd name="T32" fmla="*/ 223 w 288"/>
              <a:gd name="T33" fmla="*/ 30 h 247"/>
              <a:gd name="T34" fmla="*/ 227 w 288"/>
              <a:gd name="T35" fmla="*/ 40 h 247"/>
              <a:gd name="T36" fmla="*/ 183 w 288"/>
              <a:gd name="T37" fmla="*/ 76 h 247"/>
              <a:gd name="T38" fmla="*/ 144 w 288"/>
              <a:gd name="T39" fmla="*/ 143 h 247"/>
              <a:gd name="T40" fmla="*/ 105 w 288"/>
              <a:gd name="T41" fmla="*/ 76 h 247"/>
              <a:gd name="T42" fmla="*/ 143 w 288"/>
              <a:gd name="T43" fmla="*/ 80 h 247"/>
              <a:gd name="T44" fmla="*/ 183 w 288"/>
              <a:gd name="T45" fmla="*/ 76 h 247"/>
              <a:gd name="T46" fmla="*/ 52 w 288"/>
              <a:gd name="T47" fmla="*/ 43 h 247"/>
              <a:gd name="T48" fmla="*/ 89 w 288"/>
              <a:gd name="T49" fmla="*/ 72 h 247"/>
              <a:gd name="T50" fmla="*/ 44 w 288"/>
              <a:gd name="T51" fmla="*/ 117 h 247"/>
              <a:gd name="T52" fmla="*/ 52 w 288"/>
              <a:gd name="T53" fmla="*/ 43 h 247"/>
              <a:gd name="T54" fmla="*/ 96 w 288"/>
              <a:gd name="T55" fmla="*/ 76 h 247"/>
              <a:gd name="T56" fmla="*/ 136 w 288"/>
              <a:gd name="T57" fmla="*/ 145 h 247"/>
              <a:gd name="T58" fmla="*/ 49 w 288"/>
              <a:gd name="T59" fmla="*/ 122 h 247"/>
              <a:gd name="T60" fmla="*/ 96 w 288"/>
              <a:gd name="T61" fmla="*/ 76 h 247"/>
              <a:gd name="T62" fmla="*/ 144 w 288"/>
              <a:gd name="T63" fmla="*/ 153 h 247"/>
              <a:gd name="T64" fmla="*/ 187 w 288"/>
              <a:gd name="T65" fmla="*/ 149 h 247"/>
              <a:gd name="T66" fmla="*/ 144 w 288"/>
              <a:gd name="T67" fmla="*/ 224 h 247"/>
              <a:gd name="T68" fmla="*/ 101 w 288"/>
              <a:gd name="T69" fmla="*/ 149 h 247"/>
              <a:gd name="T70" fmla="*/ 144 w 288"/>
              <a:gd name="T71" fmla="*/ 153 h 247"/>
              <a:gd name="T72" fmla="*/ 151 w 288"/>
              <a:gd name="T73" fmla="*/ 145 h 247"/>
              <a:gd name="T74" fmla="*/ 193 w 288"/>
              <a:gd name="T75" fmla="*/ 73 h 247"/>
              <a:gd name="T76" fmla="*/ 241 w 288"/>
              <a:gd name="T77" fmla="*/ 121 h 247"/>
              <a:gd name="T78" fmla="*/ 151 w 288"/>
              <a:gd name="T79" fmla="*/ 145 h 247"/>
              <a:gd name="T80" fmla="*/ 273 w 288"/>
              <a:gd name="T81" fmla="*/ 94 h 247"/>
              <a:gd name="T82" fmla="*/ 253 w 288"/>
              <a:gd name="T83" fmla="*/ 113 h 247"/>
              <a:gd name="T84" fmla="*/ 242 w 288"/>
              <a:gd name="T85" fmla="*/ 41 h 247"/>
              <a:gd name="T86" fmla="*/ 273 w 288"/>
              <a:gd name="T87" fmla="*/ 94 h 247"/>
              <a:gd name="T88" fmla="*/ 44 w 288"/>
              <a:gd name="T89" fmla="*/ 42 h 247"/>
              <a:gd name="T90" fmla="*/ 36 w 288"/>
              <a:gd name="T91" fmla="*/ 114 h 247"/>
              <a:gd name="T92" fmla="*/ 15 w 288"/>
              <a:gd name="T93" fmla="*/ 93 h 247"/>
              <a:gd name="T94" fmla="*/ 44 w 288"/>
              <a:gd name="T95" fmla="*/ 42 h 247"/>
              <a:gd name="T96" fmla="*/ 47 w 288"/>
              <a:gd name="T97" fmla="*/ 130 h 247"/>
              <a:gd name="T98" fmla="*/ 91 w 288"/>
              <a:gd name="T99" fmla="*/ 147 h 247"/>
              <a:gd name="T100" fmla="*/ 127 w 288"/>
              <a:gd name="T101" fmla="*/ 209 h 247"/>
              <a:gd name="T102" fmla="*/ 47 w 288"/>
              <a:gd name="T103" fmla="*/ 130 h 247"/>
              <a:gd name="T104" fmla="*/ 161 w 288"/>
              <a:gd name="T105" fmla="*/ 209 h 247"/>
              <a:gd name="T106" fmla="*/ 197 w 288"/>
              <a:gd name="T107" fmla="*/ 147 h 247"/>
              <a:gd name="T108" fmla="*/ 241 w 288"/>
              <a:gd name="T109" fmla="*/ 130 h 247"/>
              <a:gd name="T110" fmla="*/ 161 w 288"/>
              <a:gd name="T111" fmla="*/ 20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chemeClr val="tx2"/>
          </a:solidFill>
          <a:ln>
            <a:noFill/>
          </a:ln>
        </p:spPr>
        <p:txBody>
          <a:bodyPr vert="horz" wrap="square" lIns="91177" tIns="45589" rIns="91177" bIns="45589" numCol="1" anchor="t" anchorCtr="0" compatLnSpc="1"/>
          <a:lstStyle/>
          <a:p>
            <a:endParaRPr lang="zh-CN" altLang="en-US"/>
          </a:p>
        </p:txBody>
      </p:sp>
      <p:grpSp>
        <p:nvGrpSpPr>
          <p:cNvPr id="76" name="组合 75"/>
          <p:cNvGrpSpPr/>
          <p:nvPr/>
        </p:nvGrpSpPr>
        <p:grpSpPr>
          <a:xfrm>
            <a:off x="2877856" y="3460088"/>
            <a:ext cx="333301" cy="333406"/>
            <a:chOff x="4699046" y="3950523"/>
            <a:chExt cx="250052" cy="250132"/>
          </a:xfrm>
          <a:solidFill>
            <a:schemeClr val="accent1"/>
          </a:solidFill>
        </p:grpSpPr>
        <p:sp>
          <p:nvSpPr>
            <p:cNvPr id="77" name="Freeform 816"/>
            <p:cNvSpPr/>
            <p:nvPr/>
          </p:nvSpPr>
          <p:spPr bwMode="auto">
            <a:xfrm>
              <a:off x="4737131" y="4110140"/>
              <a:ext cx="79786" cy="90515"/>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sp>
          <p:nvSpPr>
            <p:cNvPr id="78" name="Freeform 817"/>
            <p:cNvSpPr/>
            <p:nvPr/>
          </p:nvSpPr>
          <p:spPr bwMode="auto">
            <a:xfrm>
              <a:off x="4777618" y="3950523"/>
              <a:ext cx="171480" cy="190559"/>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sp>
          <p:nvSpPr>
            <p:cNvPr id="79" name="Freeform 818"/>
            <p:cNvSpPr/>
            <p:nvPr/>
          </p:nvSpPr>
          <p:spPr bwMode="auto">
            <a:xfrm>
              <a:off x="4699046" y="4002950"/>
              <a:ext cx="50015" cy="85751"/>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grpSp>
      <p:grpSp>
        <p:nvGrpSpPr>
          <p:cNvPr id="80" name="组合 79"/>
          <p:cNvGrpSpPr/>
          <p:nvPr/>
        </p:nvGrpSpPr>
        <p:grpSpPr>
          <a:xfrm>
            <a:off x="9025958" y="3361069"/>
            <a:ext cx="467177" cy="442098"/>
            <a:chOff x="6703195" y="942077"/>
            <a:chExt cx="265554" cy="251300"/>
          </a:xfrm>
          <a:solidFill>
            <a:schemeClr val="accent4"/>
          </a:solidFill>
        </p:grpSpPr>
        <p:sp>
          <p:nvSpPr>
            <p:cNvPr id="81" name="Freeform 695"/>
            <p:cNvSpPr>
              <a:spLocks noEditPoints="1"/>
            </p:cNvSpPr>
            <p:nvPr/>
          </p:nvSpPr>
          <p:spPr bwMode="auto">
            <a:xfrm>
              <a:off x="6850880" y="1088568"/>
              <a:ext cx="103603" cy="104807"/>
            </a:xfrm>
            <a:custGeom>
              <a:avLst/>
              <a:gdLst>
                <a:gd name="T0" fmla="*/ 0 w 119"/>
                <a:gd name="T1" fmla="*/ 40 h 121"/>
                <a:gd name="T2" fmla="*/ 46 w 119"/>
                <a:gd name="T3" fmla="*/ 85 h 121"/>
                <a:gd name="T4" fmla="*/ 70 w 119"/>
                <a:gd name="T5" fmla="*/ 118 h 121"/>
                <a:gd name="T6" fmla="*/ 83 w 119"/>
                <a:gd name="T7" fmla="*/ 121 h 121"/>
                <a:gd name="T8" fmla="*/ 119 w 119"/>
                <a:gd name="T9" fmla="*/ 85 h 121"/>
                <a:gd name="T10" fmla="*/ 116 w 119"/>
                <a:gd name="T11" fmla="*/ 72 h 121"/>
                <a:gd name="T12" fmla="*/ 83 w 119"/>
                <a:gd name="T13" fmla="*/ 48 h 121"/>
                <a:gd name="T14" fmla="*/ 35 w 119"/>
                <a:gd name="T15" fmla="*/ 0 h 121"/>
                <a:gd name="T16" fmla="*/ 1 w 119"/>
                <a:gd name="T17" fmla="*/ 34 h 121"/>
                <a:gd name="T18" fmla="*/ 0 w 119"/>
                <a:gd name="T19" fmla="*/ 40 h 121"/>
                <a:gd name="T20" fmla="*/ 80 w 119"/>
                <a:gd name="T21" fmla="*/ 67 h 121"/>
                <a:gd name="T22" fmla="*/ 95 w 119"/>
                <a:gd name="T23" fmla="*/ 82 h 121"/>
                <a:gd name="T24" fmla="*/ 80 w 119"/>
                <a:gd name="T25" fmla="*/ 97 h 121"/>
                <a:gd name="T26" fmla="*/ 65 w 119"/>
                <a:gd name="T27" fmla="*/ 82 h 121"/>
                <a:gd name="T28" fmla="*/ 80 w 119"/>
                <a:gd name="T2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1">
                  <a:moveTo>
                    <a:pt x="0" y="40"/>
                  </a:moveTo>
                  <a:cubicBezTo>
                    <a:pt x="46" y="85"/>
                    <a:pt x="46" y="85"/>
                    <a:pt x="46" y="85"/>
                  </a:cubicBezTo>
                  <a:cubicBezTo>
                    <a:pt x="70" y="118"/>
                    <a:pt x="70" y="118"/>
                    <a:pt x="70" y="118"/>
                  </a:cubicBezTo>
                  <a:cubicBezTo>
                    <a:pt x="83" y="121"/>
                    <a:pt x="83" y="121"/>
                    <a:pt x="83" y="121"/>
                  </a:cubicBezTo>
                  <a:cubicBezTo>
                    <a:pt x="119" y="85"/>
                    <a:pt x="119" y="85"/>
                    <a:pt x="119" y="85"/>
                  </a:cubicBezTo>
                  <a:cubicBezTo>
                    <a:pt x="116" y="72"/>
                    <a:pt x="116" y="72"/>
                    <a:pt x="116" y="72"/>
                  </a:cubicBezTo>
                  <a:cubicBezTo>
                    <a:pt x="83" y="48"/>
                    <a:pt x="83" y="48"/>
                    <a:pt x="83" y="48"/>
                  </a:cubicBezTo>
                  <a:cubicBezTo>
                    <a:pt x="35" y="0"/>
                    <a:pt x="35" y="0"/>
                    <a:pt x="35" y="0"/>
                  </a:cubicBezTo>
                  <a:cubicBezTo>
                    <a:pt x="1" y="34"/>
                    <a:pt x="1" y="34"/>
                    <a:pt x="1" y="34"/>
                  </a:cubicBezTo>
                  <a:cubicBezTo>
                    <a:pt x="1" y="36"/>
                    <a:pt x="1" y="38"/>
                    <a:pt x="0" y="40"/>
                  </a:cubicBezTo>
                  <a:close/>
                  <a:moveTo>
                    <a:pt x="80" y="67"/>
                  </a:moveTo>
                  <a:cubicBezTo>
                    <a:pt x="88" y="67"/>
                    <a:pt x="95" y="73"/>
                    <a:pt x="95" y="82"/>
                  </a:cubicBezTo>
                  <a:cubicBezTo>
                    <a:pt x="95" y="90"/>
                    <a:pt x="88" y="97"/>
                    <a:pt x="80" y="97"/>
                  </a:cubicBezTo>
                  <a:cubicBezTo>
                    <a:pt x="71" y="97"/>
                    <a:pt x="65" y="90"/>
                    <a:pt x="65" y="82"/>
                  </a:cubicBezTo>
                  <a:cubicBezTo>
                    <a:pt x="65" y="73"/>
                    <a:pt x="71" y="67"/>
                    <a:pt x="80" y="6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sp>
          <p:nvSpPr>
            <p:cNvPr id="82" name="Freeform 696"/>
            <p:cNvSpPr/>
            <p:nvPr/>
          </p:nvSpPr>
          <p:spPr bwMode="auto">
            <a:xfrm>
              <a:off x="6703195" y="942099"/>
              <a:ext cx="130991" cy="129819"/>
            </a:xfrm>
            <a:custGeom>
              <a:avLst/>
              <a:gdLst>
                <a:gd name="T0" fmla="*/ 151 w 151"/>
                <a:gd name="T1" fmla="*/ 114 h 149"/>
                <a:gd name="T2" fmla="*/ 124 w 151"/>
                <a:gd name="T3" fmla="*/ 87 h 149"/>
                <a:gd name="T4" fmla="*/ 130 w 151"/>
                <a:gd name="T5" fmla="*/ 67 h 149"/>
                <a:gd name="T6" fmla="*/ 62 w 151"/>
                <a:gd name="T7" fmla="*/ 0 h 149"/>
                <a:gd name="T8" fmla="*/ 56 w 151"/>
                <a:gd name="T9" fmla="*/ 6 h 149"/>
                <a:gd name="T10" fmla="*/ 82 w 151"/>
                <a:gd name="T11" fmla="*/ 46 h 149"/>
                <a:gd name="T12" fmla="*/ 46 w 151"/>
                <a:gd name="T13" fmla="*/ 81 h 149"/>
                <a:gd name="T14" fmla="*/ 6 w 151"/>
                <a:gd name="T15" fmla="*/ 56 h 149"/>
                <a:gd name="T16" fmla="*/ 0 w 151"/>
                <a:gd name="T17" fmla="*/ 62 h 149"/>
                <a:gd name="T18" fmla="*/ 67 w 151"/>
                <a:gd name="T19" fmla="*/ 130 h 149"/>
                <a:gd name="T20" fmla="*/ 87 w 151"/>
                <a:gd name="T21" fmla="*/ 124 h 149"/>
                <a:gd name="T22" fmla="*/ 111 w 151"/>
                <a:gd name="T23" fmla="*/ 149 h 149"/>
                <a:gd name="T24" fmla="*/ 117 w 151"/>
                <a:gd name="T25" fmla="*/ 148 h 149"/>
                <a:gd name="T26" fmla="*/ 151 w 151"/>
                <a:gd name="T27"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49">
                  <a:moveTo>
                    <a:pt x="151" y="114"/>
                  </a:moveTo>
                  <a:cubicBezTo>
                    <a:pt x="124" y="87"/>
                    <a:pt x="124" y="87"/>
                    <a:pt x="124" y="87"/>
                  </a:cubicBezTo>
                  <a:cubicBezTo>
                    <a:pt x="128" y="80"/>
                    <a:pt x="130" y="74"/>
                    <a:pt x="130" y="67"/>
                  </a:cubicBezTo>
                  <a:cubicBezTo>
                    <a:pt x="130" y="33"/>
                    <a:pt x="97" y="0"/>
                    <a:pt x="62" y="0"/>
                  </a:cubicBezTo>
                  <a:cubicBezTo>
                    <a:pt x="62" y="0"/>
                    <a:pt x="58" y="4"/>
                    <a:pt x="56" y="6"/>
                  </a:cubicBezTo>
                  <a:cubicBezTo>
                    <a:pt x="84" y="34"/>
                    <a:pt x="82" y="29"/>
                    <a:pt x="82" y="46"/>
                  </a:cubicBezTo>
                  <a:cubicBezTo>
                    <a:pt x="82" y="60"/>
                    <a:pt x="60" y="81"/>
                    <a:pt x="46" y="81"/>
                  </a:cubicBezTo>
                  <a:cubicBezTo>
                    <a:pt x="29" y="81"/>
                    <a:pt x="34" y="84"/>
                    <a:pt x="6" y="56"/>
                  </a:cubicBezTo>
                  <a:cubicBezTo>
                    <a:pt x="4" y="58"/>
                    <a:pt x="0" y="62"/>
                    <a:pt x="0" y="62"/>
                  </a:cubicBezTo>
                  <a:cubicBezTo>
                    <a:pt x="1" y="97"/>
                    <a:pt x="33" y="130"/>
                    <a:pt x="67" y="130"/>
                  </a:cubicBezTo>
                  <a:cubicBezTo>
                    <a:pt x="74" y="130"/>
                    <a:pt x="80" y="128"/>
                    <a:pt x="87" y="124"/>
                  </a:cubicBezTo>
                  <a:cubicBezTo>
                    <a:pt x="111" y="149"/>
                    <a:pt x="111" y="149"/>
                    <a:pt x="111" y="149"/>
                  </a:cubicBezTo>
                  <a:cubicBezTo>
                    <a:pt x="113" y="148"/>
                    <a:pt x="115" y="148"/>
                    <a:pt x="117" y="148"/>
                  </a:cubicBezTo>
                  <a:lnTo>
                    <a:pt x="151" y="1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sp>
          <p:nvSpPr>
            <p:cNvPr id="83" name="Freeform 697"/>
            <p:cNvSpPr/>
            <p:nvPr/>
          </p:nvSpPr>
          <p:spPr bwMode="auto">
            <a:xfrm>
              <a:off x="6719865" y="942077"/>
              <a:ext cx="248884" cy="251300"/>
            </a:xfrm>
            <a:custGeom>
              <a:avLst/>
              <a:gdLst>
                <a:gd name="T0" fmla="*/ 240 w 285"/>
                <a:gd name="T1" fmla="*/ 172 h 289"/>
                <a:gd name="T2" fmla="*/ 259 w 285"/>
                <a:gd name="T3" fmla="*/ 190 h 289"/>
                <a:gd name="T4" fmla="*/ 254 w 285"/>
                <a:gd name="T5" fmla="*/ 86 h 289"/>
                <a:gd name="T6" fmla="*/ 213 w 285"/>
                <a:gd name="T7" fmla="*/ 45 h 289"/>
                <a:gd name="T8" fmla="*/ 200 w 285"/>
                <a:gd name="T9" fmla="*/ 42 h 289"/>
                <a:gd name="T10" fmla="*/ 191 w 285"/>
                <a:gd name="T11" fmla="*/ 26 h 289"/>
                <a:gd name="T12" fmla="*/ 178 w 285"/>
                <a:gd name="T13" fmla="*/ 9 h 289"/>
                <a:gd name="T14" fmla="*/ 177 w 285"/>
                <a:gd name="T15" fmla="*/ 7 h 289"/>
                <a:gd name="T16" fmla="*/ 167 w 285"/>
                <a:gd name="T17" fmla="*/ 0 h 289"/>
                <a:gd name="T18" fmla="*/ 159 w 285"/>
                <a:gd name="T19" fmla="*/ 6 h 289"/>
                <a:gd name="T20" fmla="*/ 133 w 285"/>
                <a:gd name="T21" fmla="*/ 31 h 289"/>
                <a:gd name="T22" fmla="*/ 134 w 285"/>
                <a:gd name="T23" fmla="*/ 49 h 289"/>
                <a:gd name="T24" fmla="*/ 136 w 285"/>
                <a:gd name="T25" fmla="*/ 51 h 289"/>
                <a:gd name="T26" fmla="*/ 155 w 285"/>
                <a:gd name="T27" fmla="*/ 64 h 289"/>
                <a:gd name="T28" fmla="*/ 156 w 285"/>
                <a:gd name="T29" fmla="*/ 64 h 289"/>
                <a:gd name="T30" fmla="*/ 177 w 285"/>
                <a:gd name="T31" fmla="*/ 77 h 289"/>
                <a:gd name="T32" fmla="*/ 171 w 285"/>
                <a:gd name="T33" fmla="*/ 102 h 289"/>
                <a:gd name="T34" fmla="*/ 104 w 285"/>
                <a:gd name="T35" fmla="*/ 169 h 289"/>
                <a:gd name="T36" fmla="*/ 98 w 285"/>
                <a:gd name="T37" fmla="*/ 168 h 289"/>
                <a:gd name="T38" fmla="*/ 88 w 285"/>
                <a:gd name="T39" fmla="*/ 172 h 289"/>
                <a:gd name="T40" fmla="*/ 86 w 285"/>
                <a:gd name="T41" fmla="*/ 174 h 289"/>
                <a:gd name="T42" fmla="*/ 16 w 285"/>
                <a:gd name="T43" fmla="*/ 244 h 289"/>
                <a:gd name="T44" fmla="*/ 14 w 285"/>
                <a:gd name="T45" fmla="*/ 246 h 289"/>
                <a:gd name="T46" fmla="*/ 43 w 285"/>
                <a:gd name="T47" fmla="*/ 289 h 289"/>
                <a:gd name="T48" fmla="*/ 53 w 285"/>
                <a:gd name="T49" fmla="*/ 285 h 289"/>
                <a:gd name="T50" fmla="*/ 55 w 285"/>
                <a:gd name="T51" fmla="*/ 283 h 289"/>
                <a:gd name="T52" fmla="*/ 125 w 285"/>
                <a:gd name="T53" fmla="*/ 213 h 289"/>
                <a:gd name="T54" fmla="*/ 127 w 285"/>
                <a:gd name="T55" fmla="*/ 211 h 289"/>
                <a:gd name="T56" fmla="*/ 130 w 285"/>
                <a:gd name="T57" fmla="*/ 195 h 289"/>
                <a:gd name="T58" fmla="*/ 205 w 285"/>
                <a:gd name="T59" fmla="*/ 120 h 289"/>
                <a:gd name="T60" fmla="*/ 217 w 285"/>
                <a:gd name="T61" fmla="*/ 112 h 289"/>
                <a:gd name="T62" fmla="*/ 218 w 285"/>
                <a:gd name="T63" fmla="*/ 112 h 289"/>
                <a:gd name="T64" fmla="*/ 240 w 285"/>
                <a:gd name="T65" fmla="*/ 17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9">
                  <a:moveTo>
                    <a:pt x="240" y="172"/>
                  </a:moveTo>
                  <a:cubicBezTo>
                    <a:pt x="259" y="190"/>
                    <a:pt x="259" y="190"/>
                    <a:pt x="259" y="190"/>
                  </a:cubicBezTo>
                  <a:cubicBezTo>
                    <a:pt x="259" y="190"/>
                    <a:pt x="285" y="117"/>
                    <a:pt x="254" y="86"/>
                  </a:cubicBezTo>
                  <a:cubicBezTo>
                    <a:pt x="242" y="74"/>
                    <a:pt x="226" y="58"/>
                    <a:pt x="213" y="45"/>
                  </a:cubicBezTo>
                  <a:cubicBezTo>
                    <a:pt x="210" y="42"/>
                    <a:pt x="202" y="44"/>
                    <a:pt x="200" y="42"/>
                  </a:cubicBezTo>
                  <a:cubicBezTo>
                    <a:pt x="194" y="34"/>
                    <a:pt x="192" y="27"/>
                    <a:pt x="191" y="26"/>
                  </a:cubicBezTo>
                  <a:cubicBezTo>
                    <a:pt x="190" y="20"/>
                    <a:pt x="184" y="14"/>
                    <a:pt x="178" y="9"/>
                  </a:cubicBezTo>
                  <a:cubicBezTo>
                    <a:pt x="177" y="7"/>
                    <a:pt x="177" y="7"/>
                    <a:pt x="177" y="7"/>
                  </a:cubicBezTo>
                  <a:cubicBezTo>
                    <a:pt x="172" y="2"/>
                    <a:pt x="170" y="0"/>
                    <a:pt x="167" y="0"/>
                  </a:cubicBezTo>
                  <a:cubicBezTo>
                    <a:pt x="165" y="0"/>
                    <a:pt x="163" y="2"/>
                    <a:pt x="159" y="6"/>
                  </a:cubicBezTo>
                  <a:cubicBezTo>
                    <a:pt x="133" y="31"/>
                    <a:pt x="133" y="31"/>
                    <a:pt x="133" y="31"/>
                  </a:cubicBezTo>
                  <a:cubicBezTo>
                    <a:pt x="124" y="40"/>
                    <a:pt x="126" y="41"/>
                    <a:pt x="134" y="49"/>
                  </a:cubicBezTo>
                  <a:cubicBezTo>
                    <a:pt x="136" y="51"/>
                    <a:pt x="136" y="51"/>
                    <a:pt x="136" y="51"/>
                  </a:cubicBezTo>
                  <a:cubicBezTo>
                    <a:pt x="142" y="57"/>
                    <a:pt x="149" y="64"/>
                    <a:pt x="155" y="64"/>
                  </a:cubicBezTo>
                  <a:cubicBezTo>
                    <a:pt x="156" y="64"/>
                    <a:pt x="156" y="64"/>
                    <a:pt x="156" y="64"/>
                  </a:cubicBezTo>
                  <a:cubicBezTo>
                    <a:pt x="161" y="65"/>
                    <a:pt x="172" y="68"/>
                    <a:pt x="177" y="77"/>
                  </a:cubicBezTo>
                  <a:cubicBezTo>
                    <a:pt x="182" y="89"/>
                    <a:pt x="174" y="97"/>
                    <a:pt x="171" y="102"/>
                  </a:cubicBezTo>
                  <a:cubicBezTo>
                    <a:pt x="104" y="169"/>
                    <a:pt x="104" y="169"/>
                    <a:pt x="104" y="169"/>
                  </a:cubicBezTo>
                  <a:cubicBezTo>
                    <a:pt x="102" y="168"/>
                    <a:pt x="100" y="168"/>
                    <a:pt x="98" y="168"/>
                  </a:cubicBezTo>
                  <a:cubicBezTo>
                    <a:pt x="94" y="168"/>
                    <a:pt x="91" y="169"/>
                    <a:pt x="88" y="172"/>
                  </a:cubicBezTo>
                  <a:cubicBezTo>
                    <a:pt x="87" y="172"/>
                    <a:pt x="87" y="173"/>
                    <a:pt x="86" y="174"/>
                  </a:cubicBezTo>
                  <a:cubicBezTo>
                    <a:pt x="86" y="174"/>
                    <a:pt x="30" y="229"/>
                    <a:pt x="16" y="244"/>
                  </a:cubicBezTo>
                  <a:cubicBezTo>
                    <a:pt x="15" y="245"/>
                    <a:pt x="14" y="245"/>
                    <a:pt x="14" y="246"/>
                  </a:cubicBezTo>
                  <a:cubicBezTo>
                    <a:pt x="0" y="259"/>
                    <a:pt x="25" y="289"/>
                    <a:pt x="43" y="289"/>
                  </a:cubicBezTo>
                  <a:cubicBezTo>
                    <a:pt x="47" y="289"/>
                    <a:pt x="50" y="288"/>
                    <a:pt x="53" y="285"/>
                  </a:cubicBezTo>
                  <a:cubicBezTo>
                    <a:pt x="54" y="285"/>
                    <a:pt x="54" y="284"/>
                    <a:pt x="55" y="283"/>
                  </a:cubicBezTo>
                  <a:cubicBezTo>
                    <a:pt x="70" y="268"/>
                    <a:pt x="125" y="213"/>
                    <a:pt x="125" y="213"/>
                  </a:cubicBezTo>
                  <a:cubicBezTo>
                    <a:pt x="126" y="212"/>
                    <a:pt x="127" y="212"/>
                    <a:pt x="127" y="211"/>
                  </a:cubicBezTo>
                  <a:cubicBezTo>
                    <a:pt x="131" y="207"/>
                    <a:pt x="132" y="201"/>
                    <a:pt x="130" y="195"/>
                  </a:cubicBezTo>
                  <a:cubicBezTo>
                    <a:pt x="205" y="120"/>
                    <a:pt x="205" y="120"/>
                    <a:pt x="205" y="120"/>
                  </a:cubicBezTo>
                  <a:cubicBezTo>
                    <a:pt x="210" y="116"/>
                    <a:pt x="215" y="112"/>
                    <a:pt x="217" y="112"/>
                  </a:cubicBezTo>
                  <a:cubicBezTo>
                    <a:pt x="218" y="112"/>
                    <a:pt x="218" y="112"/>
                    <a:pt x="218" y="112"/>
                  </a:cubicBezTo>
                  <a:cubicBezTo>
                    <a:pt x="246" y="128"/>
                    <a:pt x="240" y="172"/>
                    <a:pt x="240" y="17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405" tIns="34203" rIns="68405" bIns="34203" numCol="1" anchor="t" anchorCtr="0" compatLnSpc="1"/>
            <a:lstStyle/>
            <a:p>
              <a:endParaRPr lang="zh-CN" altLang="en-US"/>
            </a:p>
          </p:txBody>
        </p:sp>
      </p:grpSp>
      <p:sp>
        <p:nvSpPr>
          <p:cNvPr id="84" name="Freeform 881"/>
          <p:cNvSpPr>
            <a:spLocks noEditPoints="1"/>
          </p:cNvSpPr>
          <p:nvPr/>
        </p:nvSpPr>
        <p:spPr bwMode="auto">
          <a:xfrm>
            <a:off x="7905878" y="4189712"/>
            <a:ext cx="353824" cy="491881"/>
          </a:xfrm>
          <a:custGeom>
            <a:avLst/>
            <a:gdLst>
              <a:gd name="T0" fmla="*/ 112 w 124"/>
              <a:gd name="T1" fmla="*/ 76 h 172"/>
              <a:gd name="T2" fmla="*/ 92 w 124"/>
              <a:gd name="T3" fmla="*/ 39 h 172"/>
              <a:gd name="T4" fmla="*/ 92 w 124"/>
              <a:gd name="T5" fmla="*/ 6 h 172"/>
              <a:gd name="T6" fmla="*/ 59 w 124"/>
              <a:gd name="T7" fmla="*/ 6 h 172"/>
              <a:gd name="T8" fmla="*/ 7 w 124"/>
              <a:gd name="T9" fmla="*/ 58 h 172"/>
              <a:gd name="T10" fmla="*/ 7 w 124"/>
              <a:gd name="T11" fmla="*/ 91 h 172"/>
              <a:gd name="T12" fmla="*/ 32 w 124"/>
              <a:gd name="T13" fmla="*/ 133 h 172"/>
              <a:gd name="T14" fmla="*/ 32 w 124"/>
              <a:gd name="T15" fmla="*/ 166 h 172"/>
              <a:gd name="T16" fmla="*/ 49 w 124"/>
              <a:gd name="T17" fmla="*/ 172 h 172"/>
              <a:gd name="T18" fmla="*/ 65 w 124"/>
              <a:gd name="T19" fmla="*/ 166 h 172"/>
              <a:gd name="T20" fmla="*/ 124 w 124"/>
              <a:gd name="T21" fmla="*/ 97 h 172"/>
              <a:gd name="T22" fmla="*/ 67 w 124"/>
              <a:gd name="T23" fmla="*/ 14 h 172"/>
              <a:gd name="T24" fmla="*/ 84 w 124"/>
              <a:gd name="T25" fmla="*/ 14 h 172"/>
              <a:gd name="T26" fmla="*/ 84 w 124"/>
              <a:gd name="T27" fmla="*/ 31 h 172"/>
              <a:gd name="T28" fmla="*/ 46 w 124"/>
              <a:gd name="T29" fmla="*/ 69 h 172"/>
              <a:gd name="T30" fmla="*/ 29 w 124"/>
              <a:gd name="T31" fmla="*/ 52 h 172"/>
              <a:gd name="T32" fmla="*/ 57 w 124"/>
              <a:gd name="T33" fmla="*/ 158 h 172"/>
              <a:gd name="T34" fmla="*/ 40 w 124"/>
              <a:gd name="T35" fmla="*/ 158 h 172"/>
              <a:gd name="T36" fmla="*/ 40 w 124"/>
              <a:gd name="T37" fmla="*/ 141 h 172"/>
              <a:gd name="T38" fmla="*/ 52 w 124"/>
              <a:gd name="T39" fmla="*/ 136 h 172"/>
              <a:gd name="T40" fmla="*/ 60 w 124"/>
              <a:gd name="T41" fmla="*/ 149 h 172"/>
              <a:gd name="T42" fmla="*/ 109 w 124"/>
              <a:gd name="T43" fmla="*/ 106 h 172"/>
              <a:gd name="T44" fmla="*/ 65 w 124"/>
              <a:gd name="T45" fmla="*/ 133 h 172"/>
              <a:gd name="T46" fmla="*/ 15 w 124"/>
              <a:gd name="T47" fmla="*/ 83 h 172"/>
              <a:gd name="T48" fmla="*/ 15 w 124"/>
              <a:gd name="T49" fmla="*/ 66 h 172"/>
              <a:gd name="T50" fmla="*/ 32 w 124"/>
              <a:gd name="T51" fmla="*/ 66 h 172"/>
              <a:gd name="T52" fmla="*/ 32 w 124"/>
              <a:gd name="T53" fmla="*/ 83 h 172"/>
              <a:gd name="T54" fmla="*/ 75 w 124"/>
              <a:gd name="T55" fmla="*/ 55 h 172"/>
              <a:gd name="T56" fmla="*/ 109 w 124"/>
              <a:gd name="T57" fmla="*/ 89 h 172"/>
              <a:gd name="T58" fmla="*/ 109 w 124"/>
              <a:gd name="T59" fmla="*/ 106 h 172"/>
              <a:gd name="T60" fmla="*/ 43 w 124"/>
              <a:gd name="T61" fmla="*/ 95 h 172"/>
              <a:gd name="T62" fmla="*/ 81 w 124"/>
              <a:gd name="T63" fmla="*/ 73 h 172"/>
              <a:gd name="T64" fmla="*/ 85 w 124"/>
              <a:gd name="T65" fmla="*/ 77 h 172"/>
              <a:gd name="T66" fmla="*/ 63 w 124"/>
              <a:gd name="T67" fmla="*/ 115 h 172"/>
              <a:gd name="T68" fmla="*/ 85 w 124"/>
              <a:gd name="T69" fmla="*/ 77 h 172"/>
              <a:gd name="T70" fmla="*/ 75 w 124"/>
              <a:gd name="T71" fmla="*/ 126 h 172"/>
              <a:gd name="T72" fmla="*/ 96 w 124"/>
              <a:gd name="T73"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72">
                <a:moveTo>
                  <a:pt x="117" y="81"/>
                </a:moveTo>
                <a:cubicBezTo>
                  <a:pt x="112" y="76"/>
                  <a:pt x="112" y="76"/>
                  <a:pt x="112" y="76"/>
                </a:cubicBezTo>
                <a:cubicBezTo>
                  <a:pt x="83" y="47"/>
                  <a:pt x="83" y="47"/>
                  <a:pt x="83" y="47"/>
                </a:cubicBezTo>
                <a:cubicBezTo>
                  <a:pt x="92" y="39"/>
                  <a:pt x="92" y="39"/>
                  <a:pt x="92" y="39"/>
                </a:cubicBezTo>
                <a:cubicBezTo>
                  <a:pt x="96" y="34"/>
                  <a:pt x="98" y="28"/>
                  <a:pt x="98" y="23"/>
                </a:cubicBezTo>
                <a:cubicBezTo>
                  <a:pt x="98" y="17"/>
                  <a:pt x="96" y="11"/>
                  <a:pt x="92" y="6"/>
                </a:cubicBezTo>
                <a:cubicBezTo>
                  <a:pt x="87" y="2"/>
                  <a:pt x="81" y="0"/>
                  <a:pt x="75" y="0"/>
                </a:cubicBezTo>
                <a:cubicBezTo>
                  <a:pt x="69" y="0"/>
                  <a:pt x="64" y="2"/>
                  <a:pt x="59" y="6"/>
                </a:cubicBezTo>
                <a:cubicBezTo>
                  <a:pt x="9" y="57"/>
                  <a:pt x="9" y="57"/>
                  <a:pt x="9" y="57"/>
                </a:cubicBezTo>
                <a:cubicBezTo>
                  <a:pt x="8" y="57"/>
                  <a:pt x="8" y="58"/>
                  <a:pt x="7" y="58"/>
                </a:cubicBezTo>
                <a:cubicBezTo>
                  <a:pt x="3" y="63"/>
                  <a:pt x="0" y="69"/>
                  <a:pt x="0" y="75"/>
                </a:cubicBezTo>
                <a:cubicBezTo>
                  <a:pt x="0" y="81"/>
                  <a:pt x="3" y="86"/>
                  <a:pt x="7" y="91"/>
                </a:cubicBezTo>
                <a:cubicBezTo>
                  <a:pt x="41" y="125"/>
                  <a:pt x="41" y="125"/>
                  <a:pt x="41" y="125"/>
                </a:cubicBezTo>
                <a:cubicBezTo>
                  <a:pt x="32" y="133"/>
                  <a:pt x="32" y="133"/>
                  <a:pt x="32" y="133"/>
                </a:cubicBezTo>
                <a:cubicBezTo>
                  <a:pt x="28" y="138"/>
                  <a:pt x="26" y="144"/>
                  <a:pt x="26" y="149"/>
                </a:cubicBezTo>
                <a:cubicBezTo>
                  <a:pt x="26" y="155"/>
                  <a:pt x="28" y="161"/>
                  <a:pt x="32" y="166"/>
                </a:cubicBezTo>
                <a:cubicBezTo>
                  <a:pt x="37" y="170"/>
                  <a:pt x="43" y="172"/>
                  <a:pt x="49" y="172"/>
                </a:cubicBezTo>
                <a:cubicBezTo>
                  <a:pt x="49" y="172"/>
                  <a:pt x="49" y="172"/>
                  <a:pt x="49" y="172"/>
                </a:cubicBezTo>
                <a:cubicBezTo>
                  <a:pt x="55" y="172"/>
                  <a:pt x="60" y="170"/>
                  <a:pt x="65" y="166"/>
                </a:cubicBezTo>
                <a:cubicBezTo>
                  <a:pt x="65" y="166"/>
                  <a:pt x="65" y="166"/>
                  <a:pt x="65" y="166"/>
                </a:cubicBezTo>
                <a:cubicBezTo>
                  <a:pt x="117" y="114"/>
                  <a:pt x="117" y="114"/>
                  <a:pt x="117" y="114"/>
                </a:cubicBezTo>
                <a:cubicBezTo>
                  <a:pt x="121" y="109"/>
                  <a:pt x="124" y="103"/>
                  <a:pt x="124" y="97"/>
                </a:cubicBezTo>
                <a:cubicBezTo>
                  <a:pt x="124" y="91"/>
                  <a:pt x="121" y="85"/>
                  <a:pt x="117" y="81"/>
                </a:cubicBezTo>
                <a:close/>
                <a:moveTo>
                  <a:pt x="67" y="14"/>
                </a:moveTo>
                <a:cubicBezTo>
                  <a:pt x="69" y="12"/>
                  <a:pt x="72" y="11"/>
                  <a:pt x="75" y="11"/>
                </a:cubicBezTo>
                <a:cubicBezTo>
                  <a:pt x="78" y="11"/>
                  <a:pt x="81" y="12"/>
                  <a:pt x="84" y="14"/>
                </a:cubicBezTo>
                <a:cubicBezTo>
                  <a:pt x="86" y="17"/>
                  <a:pt x="87" y="20"/>
                  <a:pt x="87" y="23"/>
                </a:cubicBezTo>
                <a:cubicBezTo>
                  <a:pt x="87" y="26"/>
                  <a:pt x="86" y="29"/>
                  <a:pt x="84" y="31"/>
                </a:cubicBezTo>
                <a:cubicBezTo>
                  <a:pt x="80" y="34"/>
                  <a:pt x="80" y="34"/>
                  <a:pt x="80" y="34"/>
                </a:cubicBezTo>
                <a:cubicBezTo>
                  <a:pt x="46" y="69"/>
                  <a:pt x="46" y="69"/>
                  <a:pt x="46" y="69"/>
                </a:cubicBezTo>
                <a:cubicBezTo>
                  <a:pt x="45" y="65"/>
                  <a:pt x="43" y="62"/>
                  <a:pt x="39" y="58"/>
                </a:cubicBezTo>
                <a:cubicBezTo>
                  <a:pt x="36" y="55"/>
                  <a:pt x="33" y="53"/>
                  <a:pt x="29" y="52"/>
                </a:cubicBezTo>
                <a:lnTo>
                  <a:pt x="67" y="14"/>
                </a:lnTo>
                <a:close/>
                <a:moveTo>
                  <a:pt x="57" y="158"/>
                </a:moveTo>
                <a:cubicBezTo>
                  <a:pt x="55" y="160"/>
                  <a:pt x="52" y="161"/>
                  <a:pt x="49" y="161"/>
                </a:cubicBezTo>
                <a:cubicBezTo>
                  <a:pt x="46" y="161"/>
                  <a:pt x="43" y="160"/>
                  <a:pt x="40" y="158"/>
                </a:cubicBezTo>
                <a:cubicBezTo>
                  <a:pt x="38" y="155"/>
                  <a:pt x="37" y="152"/>
                  <a:pt x="37" y="149"/>
                </a:cubicBezTo>
                <a:cubicBezTo>
                  <a:pt x="37" y="146"/>
                  <a:pt x="38" y="143"/>
                  <a:pt x="40" y="141"/>
                </a:cubicBezTo>
                <a:cubicBezTo>
                  <a:pt x="49" y="133"/>
                  <a:pt x="49" y="133"/>
                  <a:pt x="49" y="133"/>
                </a:cubicBezTo>
                <a:cubicBezTo>
                  <a:pt x="52" y="136"/>
                  <a:pt x="52" y="136"/>
                  <a:pt x="52" y="136"/>
                </a:cubicBezTo>
                <a:cubicBezTo>
                  <a:pt x="57" y="141"/>
                  <a:pt x="57" y="141"/>
                  <a:pt x="57" y="141"/>
                </a:cubicBezTo>
                <a:cubicBezTo>
                  <a:pt x="59" y="143"/>
                  <a:pt x="60" y="146"/>
                  <a:pt x="60" y="149"/>
                </a:cubicBezTo>
                <a:cubicBezTo>
                  <a:pt x="60" y="152"/>
                  <a:pt x="59" y="155"/>
                  <a:pt x="57" y="158"/>
                </a:cubicBezTo>
                <a:close/>
                <a:moveTo>
                  <a:pt x="109" y="106"/>
                </a:moveTo>
                <a:cubicBezTo>
                  <a:pt x="71" y="144"/>
                  <a:pt x="71" y="144"/>
                  <a:pt x="71" y="144"/>
                </a:cubicBezTo>
                <a:cubicBezTo>
                  <a:pt x="70" y="140"/>
                  <a:pt x="68" y="136"/>
                  <a:pt x="65" y="133"/>
                </a:cubicBezTo>
                <a:cubicBezTo>
                  <a:pt x="60" y="128"/>
                  <a:pt x="60" y="128"/>
                  <a:pt x="60" y="128"/>
                </a:cubicBezTo>
                <a:cubicBezTo>
                  <a:pt x="15" y="83"/>
                  <a:pt x="15" y="83"/>
                  <a:pt x="15" y="83"/>
                </a:cubicBezTo>
                <a:cubicBezTo>
                  <a:pt x="13" y="81"/>
                  <a:pt x="11" y="78"/>
                  <a:pt x="11" y="75"/>
                </a:cubicBezTo>
                <a:cubicBezTo>
                  <a:pt x="11" y="72"/>
                  <a:pt x="13" y="69"/>
                  <a:pt x="15" y="66"/>
                </a:cubicBezTo>
                <a:cubicBezTo>
                  <a:pt x="17" y="64"/>
                  <a:pt x="20" y="63"/>
                  <a:pt x="23" y="63"/>
                </a:cubicBezTo>
                <a:cubicBezTo>
                  <a:pt x="26" y="63"/>
                  <a:pt x="29" y="64"/>
                  <a:pt x="32" y="66"/>
                </a:cubicBezTo>
                <a:cubicBezTo>
                  <a:pt x="34" y="69"/>
                  <a:pt x="35" y="72"/>
                  <a:pt x="35" y="75"/>
                </a:cubicBezTo>
                <a:cubicBezTo>
                  <a:pt x="35" y="78"/>
                  <a:pt x="34" y="81"/>
                  <a:pt x="32" y="83"/>
                </a:cubicBezTo>
                <a:cubicBezTo>
                  <a:pt x="39" y="91"/>
                  <a:pt x="39" y="91"/>
                  <a:pt x="39" y="91"/>
                </a:cubicBezTo>
                <a:cubicBezTo>
                  <a:pt x="75" y="55"/>
                  <a:pt x="75" y="55"/>
                  <a:pt x="75" y="55"/>
                </a:cubicBezTo>
                <a:cubicBezTo>
                  <a:pt x="104" y="84"/>
                  <a:pt x="104" y="84"/>
                  <a:pt x="104" y="84"/>
                </a:cubicBezTo>
                <a:cubicBezTo>
                  <a:pt x="109" y="89"/>
                  <a:pt x="109" y="89"/>
                  <a:pt x="109" y="89"/>
                </a:cubicBezTo>
                <a:cubicBezTo>
                  <a:pt x="111" y="91"/>
                  <a:pt x="113" y="94"/>
                  <a:pt x="113" y="97"/>
                </a:cubicBezTo>
                <a:cubicBezTo>
                  <a:pt x="113" y="100"/>
                  <a:pt x="111" y="103"/>
                  <a:pt x="109" y="106"/>
                </a:cubicBezTo>
                <a:close/>
                <a:moveTo>
                  <a:pt x="73" y="65"/>
                </a:moveTo>
                <a:cubicBezTo>
                  <a:pt x="43" y="95"/>
                  <a:pt x="43" y="95"/>
                  <a:pt x="43" y="95"/>
                </a:cubicBezTo>
                <a:cubicBezTo>
                  <a:pt x="51" y="103"/>
                  <a:pt x="51" y="103"/>
                  <a:pt x="51" y="103"/>
                </a:cubicBezTo>
                <a:cubicBezTo>
                  <a:pt x="81" y="73"/>
                  <a:pt x="81" y="73"/>
                  <a:pt x="81" y="73"/>
                </a:cubicBezTo>
                <a:lnTo>
                  <a:pt x="73" y="65"/>
                </a:lnTo>
                <a:close/>
                <a:moveTo>
                  <a:pt x="85" y="77"/>
                </a:moveTo>
                <a:cubicBezTo>
                  <a:pt x="55" y="107"/>
                  <a:pt x="55" y="107"/>
                  <a:pt x="55" y="107"/>
                </a:cubicBezTo>
                <a:cubicBezTo>
                  <a:pt x="63" y="115"/>
                  <a:pt x="63" y="115"/>
                  <a:pt x="63" y="115"/>
                </a:cubicBezTo>
                <a:cubicBezTo>
                  <a:pt x="92" y="85"/>
                  <a:pt x="92" y="85"/>
                  <a:pt x="92" y="85"/>
                </a:cubicBezTo>
                <a:lnTo>
                  <a:pt x="85" y="77"/>
                </a:lnTo>
                <a:close/>
                <a:moveTo>
                  <a:pt x="67" y="119"/>
                </a:moveTo>
                <a:cubicBezTo>
                  <a:pt x="75" y="126"/>
                  <a:pt x="75" y="126"/>
                  <a:pt x="75" y="126"/>
                </a:cubicBezTo>
                <a:cubicBezTo>
                  <a:pt x="104" y="97"/>
                  <a:pt x="104" y="97"/>
                  <a:pt x="104" y="97"/>
                </a:cubicBezTo>
                <a:cubicBezTo>
                  <a:pt x="96" y="89"/>
                  <a:pt x="96" y="89"/>
                  <a:pt x="96" y="89"/>
                </a:cubicBezTo>
                <a:lnTo>
                  <a:pt x="67" y="119"/>
                </a:lnTo>
                <a:close/>
              </a:path>
            </a:pathLst>
          </a:custGeom>
          <a:solidFill>
            <a:schemeClr val="accent3"/>
          </a:solidFill>
          <a:ln>
            <a:noFill/>
          </a:ln>
        </p:spPr>
        <p:txBody>
          <a:bodyPr vert="horz" wrap="square" lIns="91177" tIns="45589" rIns="91177" bIns="45589" numCol="1" anchor="t" anchorCtr="0" compatLnSpc="1"/>
          <a:lstStyle/>
          <a:p>
            <a:endParaRPr lang="zh-CN" altLang="en-US"/>
          </a:p>
        </p:txBody>
      </p:sp>
      <p:sp>
        <p:nvSpPr>
          <p:cNvPr id="85" name="Freeform 803"/>
          <p:cNvSpPr/>
          <p:nvPr/>
        </p:nvSpPr>
        <p:spPr bwMode="auto">
          <a:xfrm>
            <a:off x="9712736" y="2029908"/>
            <a:ext cx="446030" cy="423862"/>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tx2"/>
          </a:solidFill>
          <a:ln>
            <a:noFill/>
          </a:ln>
        </p:spPr>
        <p:txBody>
          <a:bodyPr vert="horz" wrap="square" lIns="91177" tIns="45589" rIns="91177" bIns="45589" numCol="1" anchor="t" anchorCtr="0" compatLnSpc="1"/>
          <a:lstStyle/>
          <a:p>
            <a:endParaRPr lang="zh-CN" altLang="en-US"/>
          </a:p>
        </p:txBody>
      </p:sp>
      <p:grpSp>
        <p:nvGrpSpPr>
          <p:cNvPr id="86" name="组合 85"/>
          <p:cNvGrpSpPr/>
          <p:nvPr/>
        </p:nvGrpSpPr>
        <p:grpSpPr>
          <a:xfrm>
            <a:off x="4046106" y="4289417"/>
            <a:ext cx="503672" cy="293645"/>
            <a:chOff x="2743049" y="299103"/>
            <a:chExt cx="2055812" cy="1198563"/>
          </a:xfrm>
          <a:solidFill>
            <a:schemeClr val="accent2"/>
          </a:solidFill>
        </p:grpSpPr>
        <p:sp>
          <p:nvSpPr>
            <p:cNvPr id="87" name="Freeform 221948"/>
            <p:cNvSpPr/>
            <p:nvPr/>
          </p:nvSpPr>
          <p:spPr bwMode="auto">
            <a:xfrm>
              <a:off x="3401861" y="299103"/>
              <a:ext cx="1397000" cy="776288"/>
            </a:xfrm>
            <a:custGeom>
              <a:avLst/>
              <a:gdLst>
                <a:gd name="T0" fmla="*/ 880 w 880"/>
                <a:gd name="T1" fmla="*/ 489 h 489"/>
                <a:gd name="T2" fmla="*/ 880 w 880"/>
                <a:gd name="T3" fmla="*/ 266 h 489"/>
                <a:gd name="T4" fmla="*/ 42 w 880"/>
                <a:gd name="T5" fmla="*/ 266 h 489"/>
                <a:gd name="T6" fmla="*/ 42 w 880"/>
                <a:gd name="T7" fmla="*/ 0 h 489"/>
                <a:gd name="T8" fmla="*/ 0 w 880"/>
                <a:gd name="T9" fmla="*/ 0 h 489"/>
                <a:gd name="T10" fmla="*/ 0 w 880"/>
                <a:gd name="T11" fmla="*/ 489 h 489"/>
                <a:gd name="T12" fmla="*/ 880 w 880"/>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880" h="489">
                  <a:moveTo>
                    <a:pt x="880" y="489"/>
                  </a:moveTo>
                  <a:lnTo>
                    <a:pt x="880" y="266"/>
                  </a:lnTo>
                  <a:lnTo>
                    <a:pt x="42" y="266"/>
                  </a:lnTo>
                  <a:lnTo>
                    <a:pt x="42" y="0"/>
                  </a:lnTo>
                  <a:lnTo>
                    <a:pt x="0" y="0"/>
                  </a:lnTo>
                  <a:lnTo>
                    <a:pt x="0" y="489"/>
                  </a:lnTo>
                  <a:lnTo>
                    <a:pt x="880" y="48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21949"/>
            <p:cNvSpPr>
              <a:spLocks noEditPoints="1"/>
            </p:cNvSpPr>
            <p:nvPr/>
          </p:nvSpPr>
          <p:spPr bwMode="auto">
            <a:xfrm>
              <a:off x="2743049" y="299103"/>
              <a:ext cx="628650" cy="979488"/>
            </a:xfrm>
            <a:custGeom>
              <a:avLst/>
              <a:gdLst>
                <a:gd name="T0" fmla="*/ 203 w 273"/>
                <a:gd name="T1" fmla="*/ 332 h 425"/>
                <a:gd name="T2" fmla="*/ 273 w 273"/>
                <a:gd name="T3" fmla="*/ 362 h 425"/>
                <a:gd name="T4" fmla="*/ 273 w 273"/>
                <a:gd name="T5" fmla="*/ 0 h 425"/>
                <a:gd name="T6" fmla="*/ 109 w 273"/>
                <a:gd name="T7" fmla="*/ 0 h 425"/>
                <a:gd name="T8" fmla="*/ 0 w 273"/>
                <a:gd name="T9" fmla="*/ 246 h 425"/>
                <a:gd name="T10" fmla="*/ 0 w 273"/>
                <a:gd name="T11" fmla="*/ 425 h 425"/>
                <a:gd name="T12" fmla="*/ 107 w 273"/>
                <a:gd name="T13" fmla="*/ 425 h 425"/>
                <a:gd name="T14" fmla="*/ 203 w 273"/>
                <a:gd name="T15" fmla="*/ 332 h 425"/>
                <a:gd name="T16" fmla="*/ 136 w 273"/>
                <a:gd name="T17" fmla="*/ 41 h 425"/>
                <a:gd name="T18" fmla="*/ 234 w 273"/>
                <a:gd name="T19" fmla="*/ 41 h 425"/>
                <a:gd name="T20" fmla="*/ 234 w 273"/>
                <a:gd name="T21" fmla="*/ 213 h 425"/>
                <a:gd name="T22" fmla="*/ 65 w 273"/>
                <a:gd name="T23" fmla="*/ 213 h 425"/>
                <a:gd name="T24" fmla="*/ 136 w 273"/>
                <a:gd name="T25" fmla="*/ 4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425">
                  <a:moveTo>
                    <a:pt x="203" y="332"/>
                  </a:moveTo>
                  <a:cubicBezTo>
                    <a:pt x="230" y="332"/>
                    <a:pt x="255" y="343"/>
                    <a:pt x="273" y="362"/>
                  </a:cubicBezTo>
                  <a:cubicBezTo>
                    <a:pt x="273" y="0"/>
                    <a:pt x="273" y="0"/>
                    <a:pt x="273" y="0"/>
                  </a:cubicBezTo>
                  <a:cubicBezTo>
                    <a:pt x="109" y="0"/>
                    <a:pt x="109" y="0"/>
                    <a:pt x="109" y="0"/>
                  </a:cubicBezTo>
                  <a:cubicBezTo>
                    <a:pt x="0" y="246"/>
                    <a:pt x="0" y="246"/>
                    <a:pt x="0" y="246"/>
                  </a:cubicBezTo>
                  <a:cubicBezTo>
                    <a:pt x="0" y="425"/>
                    <a:pt x="0" y="425"/>
                    <a:pt x="0" y="425"/>
                  </a:cubicBezTo>
                  <a:cubicBezTo>
                    <a:pt x="107" y="425"/>
                    <a:pt x="107" y="425"/>
                    <a:pt x="107" y="425"/>
                  </a:cubicBezTo>
                  <a:cubicBezTo>
                    <a:pt x="108" y="373"/>
                    <a:pt x="150" y="332"/>
                    <a:pt x="203" y="332"/>
                  </a:cubicBezTo>
                  <a:close/>
                  <a:moveTo>
                    <a:pt x="136" y="41"/>
                  </a:moveTo>
                  <a:cubicBezTo>
                    <a:pt x="234" y="41"/>
                    <a:pt x="234" y="41"/>
                    <a:pt x="234" y="41"/>
                  </a:cubicBezTo>
                  <a:cubicBezTo>
                    <a:pt x="234" y="213"/>
                    <a:pt x="234" y="213"/>
                    <a:pt x="234" y="213"/>
                  </a:cubicBezTo>
                  <a:cubicBezTo>
                    <a:pt x="65" y="213"/>
                    <a:pt x="65" y="213"/>
                    <a:pt x="65" y="213"/>
                  </a:cubicBezTo>
                  <a:lnTo>
                    <a:pt x="136" y="4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21950"/>
            <p:cNvSpPr/>
            <p:nvPr/>
          </p:nvSpPr>
          <p:spPr bwMode="auto">
            <a:xfrm>
              <a:off x="3401861" y="1105553"/>
              <a:ext cx="812800" cy="173038"/>
            </a:xfrm>
            <a:custGeom>
              <a:avLst/>
              <a:gdLst>
                <a:gd name="T0" fmla="*/ 353 w 353"/>
                <a:gd name="T1" fmla="*/ 0 h 75"/>
                <a:gd name="T2" fmla="*/ 0 w 353"/>
                <a:gd name="T3" fmla="*/ 0 h 75"/>
                <a:gd name="T4" fmla="*/ 0 w 353"/>
                <a:gd name="T5" fmla="*/ 30 h 75"/>
                <a:gd name="T6" fmla="*/ 13 w 353"/>
                <a:gd name="T7" fmla="*/ 75 h 75"/>
                <a:gd name="T8" fmla="*/ 299 w 353"/>
                <a:gd name="T9" fmla="*/ 75 h 75"/>
                <a:gd name="T10" fmla="*/ 353 w 353"/>
                <a:gd name="T11" fmla="*/ 0 h 75"/>
              </a:gdLst>
              <a:ahLst/>
              <a:cxnLst>
                <a:cxn ang="0">
                  <a:pos x="T0" y="T1"/>
                </a:cxn>
                <a:cxn ang="0">
                  <a:pos x="T2" y="T3"/>
                </a:cxn>
                <a:cxn ang="0">
                  <a:pos x="T4" y="T5"/>
                </a:cxn>
                <a:cxn ang="0">
                  <a:pos x="T6" y="T7"/>
                </a:cxn>
                <a:cxn ang="0">
                  <a:pos x="T8" y="T9"/>
                </a:cxn>
                <a:cxn ang="0">
                  <a:pos x="T10" y="T11"/>
                </a:cxn>
              </a:cxnLst>
              <a:rect l="0" t="0" r="r" b="b"/>
              <a:pathLst>
                <a:path w="353" h="75">
                  <a:moveTo>
                    <a:pt x="353" y="0"/>
                  </a:moveTo>
                  <a:cubicBezTo>
                    <a:pt x="0" y="0"/>
                    <a:pt x="0" y="0"/>
                    <a:pt x="0" y="0"/>
                  </a:cubicBezTo>
                  <a:cubicBezTo>
                    <a:pt x="0" y="30"/>
                    <a:pt x="0" y="30"/>
                    <a:pt x="0" y="30"/>
                  </a:cubicBezTo>
                  <a:cubicBezTo>
                    <a:pt x="8" y="43"/>
                    <a:pt x="12" y="59"/>
                    <a:pt x="13" y="75"/>
                  </a:cubicBezTo>
                  <a:cubicBezTo>
                    <a:pt x="299" y="75"/>
                    <a:pt x="299" y="75"/>
                    <a:pt x="299" y="75"/>
                  </a:cubicBezTo>
                  <a:cubicBezTo>
                    <a:pt x="303" y="42"/>
                    <a:pt x="324" y="14"/>
                    <a:pt x="35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21951"/>
            <p:cNvSpPr/>
            <p:nvPr/>
          </p:nvSpPr>
          <p:spPr bwMode="auto">
            <a:xfrm>
              <a:off x="4405161" y="1105553"/>
              <a:ext cx="265113" cy="173038"/>
            </a:xfrm>
            <a:custGeom>
              <a:avLst/>
              <a:gdLst>
                <a:gd name="T0" fmla="*/ 54 w 115"/>
                <a:gd name="T1" fmla="*/ 75 h 75"/>
                <a:gd name="T2" fmla="*/ 115 w 115"/>
                <a:gd name="T3" fmla="*/ 75 h 75"/>
                <a:gd name="T4" fmla="*/ 115 w 115"/>
                <a:gd name="T5" fmla="*/ 0 h 75"/>
                <a:gd name="T6" fmla="*/ 0 w 115"/>
                <a:gd name="T7" fmla="*/ 0 h 75"/>
                <a:gd name="T8" fmla="*/ 54 w 115"/>
                <a:gd name="T9" fmla="*/ 75 h 75"/>
              </a:gdLst>
              <a:ahLst/>
              <a:cxnLst>
                <a:cxn ang="0">
                  <a:pos x="T0" y="T1"/>
                </a:cxn>
                <a:cxn ang="0">
                  <a:pos x="T2" y="T3"/>
                </a:cxn>
                <a:cxn ang="0">
                  <a:pos x="T4" y="T5"/>
                </a:cxn>
                <a:cxn ang="0">
                  <a:pos x="T6" y="T7"/>
                </a:cxn>
                <a:cxn ang="0">
                  <a:pos x="T8" y="T9"/>
                </a:cxn>
              </a:cxnLst>
              <a:rect l="0" t="0" r="r" b="b"/>
              <a:pathLst>
                <a:path w="115" h="75">
                  <a:moveTo>
                    <a:pt x="54" y="75"/>
                  </a:moveTo>
                  <a:cubicBezTo>
                    <a:pt x="115" y="75"/>
                    <a:pt x="115" y="75"/>
                    <a:pt x="115" y="75"/>
                  </a:cubicBezTo>
                  <a:cubicBezTo>
                    <a:pt x="115" y="0"/>
                    <a:pt x="115" y="0"/>
                    <a:pt x="115" y="0"/>
                  </a:cubicBezTo>
                  <a:cubicBezTo>
                    <a:pt x="0" y="0"/>
                    <a:pt x="0" y="0"/>
                    <a:pt x="0" y="0"/>
                  </a:cubicBezTo>
                  <a:cubicBezTo>
                    <a:pt x="29" y="14"/>
                    <a:pt x="50" y="42"/>
                    <a:pt x="54" y="7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21952"/>
            <p:cNvSpPr>
              <a:spLocks noEditPoints="1"/>
            </p:cNvSpPr>
            <p:nvPr/>
          </p:nvSpPr>
          <p:spPr bwMode="auto">
            <a:xfrm>
              <a:off x="4119411" y="1115078"/>
              <a:ext cx="381000" cy="382588"/>
            </a:xfrm>
            <a:custGeom>
              <a:avLst/>
              <a:gdLst>
                <a:gd name="T0" fmla="*/ 82 w 165"/>
                <a:gd name="T1" fmla="*/ 0 h 166"/>
                <a:gd name="T2" fmla="*/ 0 w 165"/>
                <a:gd name="T3" fmla="*/ 83 h 166"/>
                <a:gd name="T4" fmla="*/ 82 w 165"/>
                <a:gd name="T5" fmla="*/ 166 h 166"/>
                <a:gd name="T6" fmla="*/ 165 w 165"/>
                <a:gd name="T7" fmla="*/ 83 h 166"/>
                <a:gd name="T8" fmla="*/ 82 w 165"/>
                <a:gd name="T9" fmla="*/ 0 h 166"/>
                <a:gd name="T10" fmla="*/ 124 w 165"/>
                <a:gd name="T11" fmla="*/ 83 h 166"/>
                <a:gd name="T12" fmla="*/ 82 w 165"/>
                <a:gd name="T13" fmla="*/ 125 h 166"/>
                <a:gd name="T14" fmla="*/ 41 w 165"/>
                <a:gd name="T15" fmla="*/ 83 h 166"/>
                <a:gd name="T16" fmla="*/ 82 w 165"/>
                <a:gd name="T17" fmla="*/ 41 h 166"/>
                <a:gd name="T18" fmla="*/ 124 w 165"/>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2" y="0"/>
                  </a:moveTo>
                  <a:cubicBezTo>
                    <a:pt x="37" y="0"/>
                    <a:pt x="0" y="37"/>
                    <a:pt x="0" y="83"/>
                  </a:cubicBezTo>
                  <a:cubicBezTo>
                    <a:pt x="0" y="129"/>
                    <a:pt x="37" y="166"/>
                    <a:pt x="82" y="166"/>
                  </a:cubicBezTo>
                  <a:cubicBezTo>
                    <a:pt x="128" y="166"/>
                    <a:pt x="165" y="129"/>
                    <a:pt x="165" y="83"/>
                  </a:cubicBezTo>
                  <a:cubicBezTo>
                    <a:pt x="165" y="37"/>
                    <a:pt x="128" y="0"/>
                    <a:pt x="82" y="0"/>
                  </a:cubicBezTo>
                  <a:close/>
                  <a:moveTo>
                    <a:pt x="124" y="83"/>
                  </a:moveTo>
                  <a:cubicBezTo>
                    <a:pt x="124" y="106"/>
                    <a:pt x="106" y="125"/>
                    <a:pt x="82" y="125"/>
                  </a:cubicBezTo>
                  <a:cubicBezTo>
                    <a:pt x="59" y="125"/>
                    <a:pt x="41" y="106"/>
                    <a:pt x="41" y="83"/>
                  </a:cubicBezTo>
                  <a:cubicBezTo>
                    <a:pt x="41" y="60"/>
                    <a:pt x="59" y="41"/>
                    <a:pt x="82" y="41"/>
                  </a:cubicBezTo>
                  <a:cubicBezTo>
                    <a:pt x="106" y="41"/>
                    <a:pt x="124" y="60"/>
                    <a:pt x="124" y="8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21953"/>
            <p:cNvSpPr>
              <a:spLocks noEditPoints="1"/>
            </p:cNvSpPr>
            <p:nvPr/>
          </p:nvSpPr>
          <p:spPr bwMode="auto">
            <a:xfrm>
              <a:off x="3019274" y="1094440"/>
              <a:ext cx="379413" cy="382588"/>
            </a:xfrm>
            <a:custGeom>
              <a:avLst/>
              <a:gdLst>
                <a:gd name="T0" fmla="*/ 83 w 165"/>
                <a:gd name="T1" fmla="*/ 0 h 166"/>
                <a:gd name="T2" fmla="*/ 0 w 165"/>
                <a:gd name="T3" fmla="*/ 83 h 166"/>
                <a:gd name="T4" fmla="*/ 83 w 165"/>
                <a:gd name="T5" fmla="*/ 166 h 166"/>
                <a:gd name="T6" fmla="*/ 165 w 165"/>
                <a:gd name="T7" fmla="*/ 83 h 166"/>
                <a:gd name="T8" fmla="*/ 83 w 165"/>
                <a:gd name="T9" fmla="*/ 0 h 166"/>
                <a:gd name="T10" fmla="*/ 83 w 165"/>
                <a:gd name="T11" fmla="*/ 125 h 166"/>
                <a:gd name="T12" fmla="*/ 41 w 165"/>
                <a:gd name="T13" fmla="*/ 83 h 166"/>
                <a:gd name="T14" fmla="*/ 83 w 165"/>
                <a:gd name="T15" fmla="*/ 41 h 166"/>
                <a:gd name="T16" fmla="*/ 125 w 165"/>
                <a:gd name="T17" fmla="*/ 83 h 166"/>
                <a:gd name="T18" fmla="*/ 83 w 165"/>
                <a:gd name="T19" fmla="*/ 12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3" y="0"/>
                  </a:moveTo>
                  <a:cubicBezTo>
                    <a:pt x="37" y="0"/>
                    <a:pt x="0" y="37"/>
                    <a:pt x="0" y="83"/>
                  </a:cubicBezTo>
                  <a:cubicBezTo>
                    <a:pt x="0" y="129"/>
                    <a:pt x="37" y="166"/>
                    <a:pt x="83" y="166"/>
                  </a:cubicBezTo>
                  <a:cubicBezTo>
                    <a:pt x="128" y="166"/>
                    <a:pt x="165" y="129"/>
                    <a:pt x="165" y="83"/>
                  </a:cubicBezTo>
                  <a:cubicBezTo>
                    <a:pt x="165" y="37"/>
                    <a:pt x="128" y="0"/>
                    <a:pt x="83" y="0"/>
                  </a:cubicBezTo>
                  <a:close/>
                  <a:moveTo>
                    <a:pt x="83" y="125"/>
                  </a:moveTo>
                  <a:cubicBezTo>
                    <a:pt x="59" y="125"/>
                    <a:pt x="41" y="106"/>
                    <a:pt x="41" y="83"/>
                  </a:cubicBezTo>
                  <a:cubicBezTo>
                    <a:pt x="41" y="60"/>
                    <a:pt x="59" y="41"/>
                    <a:pt x="83" y="41"/>
                  </a:cubicBezTo>
                  <a:cubicBezTo>
                    <a:pt x="106" y="41"/>
                    <a:pt x="125" y="60"/>
                    <a:pt x="125" y="83"/>
                  </a:cubicBezTo>
                  <a:cubicBezTo>
                    <a:pt x="125" y="106"/>
                    <a:pt x="106" y="125"/>
                    <a:pt x="83" y="1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
                                          </p:val>
                                        </p:tav>
                                        <p:tav tm="100000">
                                          <p:val>
                                            <p:strVal val="#ppt_w"/>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Effect transition="in" filter="fade">
                                      <p:cBhvr>
                                        <p:cTn id="79" dur="500"/>
                                        <p:tgtEl>
                                          <p:spTgt spid="27"/>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33"/>
                                        </p:tgtEl>
                                        <p:attrNameLst>
                                          <p:attrName>style.visibility</p:attrName>
                                        </p:attrNameLst>
                                      </p:cBhvr>
                                      <p:to>
                                        <p:strVal val="visible"/>
                                      </p:to>
                                    </p:set>
                                    <p:anim calcmode="lin" valueType="num">
                                      <p:cBhvr>
                                        <p:cTn id="107" dur="500" fill="hold"/>
                                        <p:tgtEl>
                                          <p:spTgt spid="33"/>
                                        </p:tgtEl>
                                        <p:attrNameLst>
                                          <p:attrName>ppt_w</p:attrName>
                                        </p:attrNameLst>
                                      </p:cBhvr>
                                      <p:tavLst>
                                        <p:tav tm="0">
                                          <p:val>
                                            <p:fltVal val="0"/>
                                          </p:val>
                                        </p:tav>
                                        <p:tav tm="100000">
                                          <p:val>
                                            <p:strVal val="#ppt_w"/>
                                          </p:val>
                                        </p:tav>
                                      </p:tavLst>
                                    </p:anim>
                                    <p:anim calcmode="lin" valueType="num">
                                      <p:cBhvr>
                                        <p:cTn id="108" dur="500" fill="hold"/>
                                        <p:tgtEl>
                                          <p:spTgt spid="33"/>
                                        </p:tgtEl>
                                        <p:attrNameLst>
                                          <p:attrName>ppt_h</p:attrName>
                                        </p:attrNameLst>
                                      </p:cBhvr>
                                      <p:tavLst>
                                        <p:tav tm="0">
                                          <p:val>
                                            <p:fltVal val="0"/>
                                          </p:val>
                                        </p:tav>
                                        <p:tav tm="100000">
                                          <p:val>
                                            <p:strVal val="#ppt_h"/>
                                          </p:val>
                                        </p:tav>
                                      </p:tavLst>
                                    </p:anim>
                                    <p:animEffect transition="in" filter="fade">
                                      <p:cBhvr>
                                        <p:cTn id="109" dur="500"/>
                                        <p:tgtEl>
                                          <p:spTgt spid="33"/>
                                        </p:tgtEl>
                                      </p:cBhvr>
                                    </p:animEffect>
                                  </p:childTnLst>
                                </p:cTn>
                              </p:par>
                              <p:par>
                                <p:cTn id="110" presetID="53" presetClass="entr" presetSubtype="16" fill="hold" grpId="0" nodeType="withEffect">
                                  <p:stCondLst>
                                    <p:cond delay="20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500"/>
                            </p:stCondLst>
                            <p:childTnLst>
                              <p:par>
                                <p:cTn id="116" presetID="22" presetClass="entr" presetSubtype="2"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right)">
                                      <p:cBhvr>
                                        <p:cTn id="118" dur="500"/>
                                        <p:tgtEl>
                                          <p:spTgt spid="35"/>
                                        </p:tgtEl>
                                      </p:cBhvr>
                                    </p:animEffect>
                                  </p:childTnLst>
                                </p:cTn>
                              </p:par>
                            </p:childTnLst>
                          </p:cTn>
                        </p:par>
                        <p:par>
                          <p:cTn id="119" fill="hold">
                            <p:stCondLst>
                              <p:cond delay="1000"/>
                            </p:stCondLst>
                            <p:childTnLst>
                              <p:par>
                                <p:cTn id="120" presetID="16" presetClass="entr" presetSubtype="37" fill="hold" nodeType="after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barn(outVertical)">
                                      <p:cBhvr>
                                        <p:cTn id="122" dur="1150"/>
                                        <p:tgtEl>
                                          <p:spTgt spid="36"/>
                                        </p:tgtEl>
                                      </p:cBhvr>
                                    </p:animEffect>
                                  </p:childTnLst>
                                </p:cTn>
                              </p:par>
                            </p:childTnLst>
                          </p:cTn>
                        </p:par>
                        <p:par>
                          <p:cTn id="123" fill="hold">
                            <p:stCondLst>
                              <p:cond delay="2500"/>
                            </p:stCondLst>
                            <p:childTnLst>
                              <p:par>
                                <p:cTn id="124" presetID="22" presetClass="entr" presetSubtype="1" fill="hold" grpId="0" nodeType="after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wipe(up)">
                                      <p:cBhvr>
                                        <p:cTn id="126" dur="500"/>
                                        <p:tgtEl>
                                          <p:spTgt spid="55"/>
                                        </p:tgtEl>
                                      </p:cBhvr>
                                    </p:animEffect>
                                  </p:childTnLst>
                                </p:cTn>
                              </p:par>
                            </p:childTnLst>
                          </p:cTn>
                        </p:par>
                        <p:par>
                          <p:cTn id="127" fill="hold">
                            <p:stCondLst>
                              <p:cond delay="3000"/>
                            </p:stCondLst>
                            <p:childTnLst>
                              <p:par>
                                <p:cTn id="128" presetID="23" presetClass="entr" presetSubtype="528" fill="hold" nodeType="afterEffect">
                                  <p:stCondLst>
                                    <p:cond delay="0"/>
                                  </p:stCondLst>
                                  <p:childTnLst>
                                    <p:set>
                                      <p:cBhvr>
                                        <p:cTn id="129" dur="1" fill="hold">
                                          <p:stCondLst>
                                            <p:cond delay="0"/>
                                          </p:stCondLst>
                                        </p:cTn>
                                        <p:tgtEl>
                                          <p:spTgt spid="56"/>
                                        </p:tgtEl>
                                        <p:attrNameLst>
                                          <p:attrName>style.visibility</p:attrName>
                                        </p:attrNameLst>
                                      </p:cBhvr>
                                      <p:to>
                                        <p:strVal val="visible"/>
                                      </p:to>
                                    </p:set>
                                    <p:anim calcmode="lin" valueType="num">
                                      <p:cBhvr>
                                        <p:cTn id="130" dur="1000" fill="hold"/>
                                        <p:tgtEl>
                                          <p:spTgt spid="56"/>
                                        </p:tgtEl>
                                        <p:attrNameLst>
                                          <p:attrName>ppt_w</p:attrName>
                                        </p:attrNameLst>
                                      </p:cBhvr>
                                      <p:tavLst>
                                        <p:tav tm="0">
                                          <p:val>
                                            <p:fltVal val="0"/>
                                          </p:val>
                                        </p:tav>
                                        <p:tav tm="100000">
                                          <p:val>
                                            <p:strVal val="#ppt_w"/>
                                          </p:val>
                                        </p:tav>
                                      </p:tavLst>
                                    </p:anim>
                                    <p:anim calcmode="lin" valueType="num">
                                      <p:cBhvr>
                                        <p:cTn id="131" dur="1000" fill="hold"/>
                                        <p:tgtEl>
                                          <p:spTgt spid="56"/>
                                        </p:tgtEl>
                                        <p:attrNameLst>
                                          <p:attrName>ppt_h</p:attrName>
                                        </p:attrNameLst>
                                      </p:cBhvr>
                                      <p:tavLst>
                                        <p:tav tm="0">
                                          <p:val>
                                            <p:fltVal val="0"/>
                                          </p:val>
                                        </p:tav>
                                        <p:tav tm="100000">
                                          <p:val>
                                            <p:strVal val="#ppt_h"/>
                                          </p:val>
                                        </p:tav>
                                      </p:tavLst>
                                    </p:anim>
                                    <p:anim calcmode="lin" valueType="num">
                                      <p:cBhvr>
                                        <p:cTn id="132" dur="1000" fill="hold"/>
                                        <p:tgtEl>
                                          <p:spTgt spid="56"/>
                                        </p:tgtEl>
                                        <p:attrNameLst>
                                          <p:attrName>ppt_x</p:attrName>
                                        </p:attrNameLst>
                                      </p:cBhvr>
                                      <p:tavLst>
                                        <p:tav tm="0">
                                          <p:val>
                                            <p:fltVal val="0.5"/>
                                          </p:val>
                                        </p:tav>
                                        <p:tav tm="100000">
                                          <p:val>
                                            <p:strVal val="#ppt_x"/>
                                          </p:val>
                                        </p:tav>
                                      </p:tavLst>
                                    </p:anim>
                                    <p:anim calcmode="lin" valueType="num">
                                      <p:cBhvr>
                                        <p:cTn id="133" dur="1000" fill="hold"/>
                                        <p:tgtEl>
                                          <p:spTgt spid="56"/>
                                        </p:tgtEl>
                                        <p:attrNameLst>
                                          <p:attrName>ppt_y</p:attrName>
                                        </p:attrNameLst>
                                      </p:cBhvr>
                                      <p:tavLst>
                                        <p:tav tm="0">
                                          <p:val>
                                            <p:fltVal val="0.5"/>
                                          </p:val>
                                        </p:tav>
                                        <p:tav tm="100000">
                                          <p:val>
                                            <p:strVal val="#ppt_y"/>
                                          </p:val>
                                        </p:tav>
                                      </p:tavLst>
                                    </p:anim>
                                  </p:childTnLst>
                                </p:cTn>
                              </p:par>
                              <p:par>
                                <p:cTn id="134" presetID="23" presetClass="entr" presetSubtype="528" fill="hold" nodeType="withEffect">
                                  <p:stCondLst>
                                    <p:cond delay="400"/>
                                  </p:stCondLst>
                                  <p:childTnLst>
                                    <p:set>
                                      <p:cBhvr>
                                        <p:cTn id="135" dur="1" fill="hold">
                                          <p:stCondLst>
                                            <p:cond delay="0"/>
                                          </p:stCondLst>
                                        </p:cTn>
                                        <p:tgtEl>
                                          <p:spTgt spid="59"/>
                                        </p:tgtEl>
                                        <p:attrNameLst>
                                          <p:attrName>style.visibility</p:attrName>
                                        </p:attrNameLst>
                                      </p:cBhvr>
                                      <p:to>
                                        <p:strVal val="visible"/>
                                      </p:to>
                                    </p:set>
                                    <p:anim calcmode="lin" valueType="num">
                                      <p:cBhvr>
                                        <p:cTn id="136" dur="1000" fill="hold"/>
                                        <p:tgtEl>
                                          <p:spTgt spid="59"/>
                                        </p:tgtEl>
                                        <p:attrNameLst>
                                          <p:attrName>ppt_w</p:attrName>
                                        </p:attrNameLst>
                                      </p:cBhvr>
                                      <p:tavLst>
                                        <p:tav tm="0">
                                          <p:val>
                                            <p:fltVal val="0"/>
                                          </p:val>
                                        </p:tav>
                                        <p:tav tm="100000">
                                          <p:val>
                                            <p:strVal val="#ppt_w"/>
                                          </p:val>
                                        </p:tav>
                                      </p:tavLst>
                                    </p:anim>
                                    <p:anim calcmode="lin" valueType="num">
                                      <p:cBhvr>
                                        <p:cTn id="137" dur="1000" fill="hold"/>
                                        <p:tgtEl>
                                          <p:spTgt spid="59"/>
                                        </p:tgtEl>
                                        <p:attrNameLst>
                                          <p:attrName>ppt_h</p:attrName>
                                        </p:attrNameLst>
                                      </p:cBhvr>
                                      <p:tavLst>
                                        <p:tav tm="0">
                                          <p:val>
                                            <p:fltVal val="0"/>
                                          </p:val>
                                        </p:tav>
                                        <p:tav tm="100000">
                                          <p:val>
                                            <p:strVal val="#ppt_h"/>
                                          </p:val>
                                        </p:tav>
                                      </p:tavLst>
                                    </p:anim>
                                    <p:anim calcmode="lin" valueType="num">
                                      <p:cBhvr>
                                        <p:cTn id="138" dur="1000" fill="hold"/>
                                        <p:tgtEl>
                                          <p:spTgt spid="59"/>
                                        </p:tgtEl>
                                        <p:attrNameLst>
                                          <p:attrName>ppt_x</p:attrName>
                                        </p:attrNameLst>
                                      </p:cBhvr>
                                      <p:tavLst>
                                        <p:tav tm="0">
                                          <p:val>
                                            <p:fltVal val="0.5"/>
                                          </p:val>
                                        </p:tav>
                                        <p:tav tm="100000">
                                          <p:val>
                                            <p:strVal val="#ppt_x"/>
                                          </p:val>
                                        </p:tav>
                                      </p:tavLst>
                                    </p:anim>
                                    <p:anim calcmode="lin" valueType="num">
                                      <p:cBhvr>
                                        <p:cTn id="139" dur="1000" fill="hold"/>
                                        <p:tgtEl>
                                          <p:spTgt spid="59"/>
                                        </p:tgtEl>
                                        <p:attrNameLst>
                                          <p:attrName>ppt_y</p:attrName>
                                        </p:attrNameLst>
                                      </p:cBhvr>
                                      <p:tavLst>
                                        <p:tav tm="0">
                                          <p:val>
                                            <p:fltVal val="0.5"/>
                                          </p:val>
                                        </p:tav>
                                        <p:tav tm="100000">
                                          <p:val>
                                            <p:strVal val="#ppt_y"/>
                                          </p:val>
                                        </p:tav>
                                      </p:tavLst>
                                    </p:anim>
                                  </p:childTnLst>
                                </p:cTn>
                              </p:par>
                              <p:par>
                                <p:cTn id="140" presetID="23" presetClass="entr" presetSubtype="528" fill="hold" nodeType="withEffect">
                                  <p:stCondLst>
                                    <p:cond delay="8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1000" fill="hold"/>
                                        <p:tgtEl>
                                          <p:spTgt spid="62"/>
                                        </p:tgtEl>
                                        <p:attrNameLst>
                                          <p:attrName>ppt_w</p:attrName>
                                        </p:attrNameLst>
                                      </p:cBhvr>
                                      <p:tavLst>
                                        <p:tav tm="0">
                                          <p:val>
                                            <p:fltVal val="0"/>
                                          </p:val>
                                        </p:tav>
                                        <p:tav tm="100000">
                                          <p:val>
                                            <p:strVal val="#ppt_w"/>
                                          </p:val>
                                        </p:tav>
                                      </p:tavLst>
                                    </p:anim>
                                    <p:anim calcmode="lin" valueType="num">
                                      <p:cBhvr>
                                        <p:cTn id="143" dur="1000" fill="hold"/>
                                        <p:tgtEl>
                                          <p:spTgt spid="62"/>
                                        </p:tgtEl>
                                        <p:attrNameLst>
                                          <p:attrName>ppt_h</p:attrName>
                                        </p:attrNameLst>
                                      </p:cBhvr>
                                      <p:tavLst>
                                        <p:tav tm="0">
                                          <p:val>
                                            <p:fltVal val="0"/>
                                          </p:val>
                                        </p:tav>
                                        <p:tav tm="100000">
                                          <p:val>
                                            <p:strVal val="#ppt_h"/>
                                          </p:val>
                                        </p:tav>
                                      </p:tavLst>
                                    </p:anim>
                                    <p:anim calcmode="lin" valueType="num">
                                      <p:cBhvr>
                                        <p:cTn id="144" dur="1000" fill="hold"/>
                                        <p:tgtEl>
                                          <p:spTgt spid="62"/>
                                        </p:tgtEl>
                                        <p:attrNameLst>
                                          <p:attrName>ppt_x</p:attrName>
                                        </p:attrNameLst>
                                      </p:cBhvr>
                                      <p:tavLst>
                                        <p:tav tm="0">
                                          <p:val>
                                            <p:fltVal val="0.5"/>
                                          </p:val>
                                        </p:tav>
                                        <p:tav tm="100000">
                                          <p:val>
                                            <p:strVal val="#ppt_x"/>
                                          </p:val>
                                        </p:tav>
                                      </p:tavLst>
                                    </p:anim>
                                    <p:anim calcmode="lin" valueType="num">
                                      <p:cBhvr>
                                        <p:cTn id="145" dur="1000" fill="hold"/>
                                        <p:tgtEl>
                                          <p:spTgt spid="62"/>
                                        </p:tgtEl>
                                        <p:attrNameLst>
                                          <p:attrName>ppt_y</p:attrName>
                                        </p:attrNameLst>
                                      </p:cBhvr>
                                      <p:tavLst>
                                        <p:tav tm="0">
                                          <p:val>
                                            <p:fltVal val="0.5"/>
                                          </p:val>
                                        </p:tav>
                                        <p:tav tm="100000">
                                          <p:val>
                                            <p:strVal val="#ppt_y"/>
                                          </p:val>
                                        </p:tav>
                                      </p:tavLst>
                                    </p:anim>
                                  </p:childTnLst>
                                </p:cTn>
                              </p:par>
                              <p:par>
                                <p:cTn id="146" presetID="23" presetClass="entr" presetSubtype="528" fill="hold" nodeType="withEffect">
                                  <p:stCondLst>
                                    <p:cond delay="0"/>
                                  </p:stCondLst>
                                  <p:childTnLst>
                                    <p:set>
                                      <p:cBhvr>
                                        <p:cTn id="147" dur="1" fill="hold">
                                          <p:stCondLst>
                                            <p:cond delay="0"/>
                                          </p:stCondLst>
                                        </p:cTn>
                                        <p:tgtEl>
                                          <p:spTgt spid="65"/>
                                        </p:tgtEl>
                                        <p:attrNameLst>
                                          <p:attrName>style.visibility</p:attrName>
                                        </p:attrNameLst>
                                      </p:cBhvr>
                                      <p:to>
                                        <p:strVal val="visible"/>
                                      </p:to>
                                    </p:set>
                                    <p:anim calcmode="lin" valueType="num">
                                      <p:cBhvr>
                                        <p:cTn id="148" dur="1000" fill="hold"/>
                                        <p:tgtEl>
                                          <p:spTgt spid="65"/>
                                        </p:tgtEl>
                                        <p:attrNameLst>
                                          <p:attrName>ppt_w</p:attrName>
                                        </p:attrNameLst>
                                      </p:cBhvr>
                                      <p:tavLst>
                                        <p:tav tm="0">
                                          <p:val>
                                            <p:fltVal val="0"/>
                                          </p:val>
                                        </p:tav>
                                        <p:tav tm="100000">
                                          <p:val>
                                            <p:strVal val="#ppt_w"/>
                                          </p:val>
                                        </p:tav>
                                      </p:tavLst>
                                    </p:anim>
                                    <p:anim calcmode="lin" valueType="num">
                                      <p:cBhvr>
                                        <p:cTn id="149" dur="1000" fill="hold"/>
                                        <p:tgtEl>
                                          <p:spTgt spid="65"/>
                                        </p:tgtEl>
                                        <p:attrNameLst>
                                          <p:attrName>ppt_h</p:attrName>
                                        </p:attrNameLst>
                                      </p:cBhvr>
                                      <p:tavLst>
                                        <p:tav tm="0">
                                          <p:val>
                                            <p:fltVal val="0"/>
                                          </p:val>
                                        </p:tav>
                                        <p:tav tm="100000">
                                          <p:val>
                                            <p:strVal val="#ppt_h"/>
                                          </p:val>
                                        </p:tav>
                                      </p:tavLst>
                                    </p:anim>
                                    <p:anim calcmode="lin" valueType="num">
                                      <p:cBhvr>
                                        <p:cTn id="150" dur="1000" fill="hold"/>
                                        <p:tgtEl>
                                          <p:spTgt spid="65"/>
                                        </p:tgtEl>
                                        <p:attrNameLst>
                                          <p:attrName>ppt_x</p:attrName>
                                        </p:attrNameLst>
                                      </p:cBhvr>
                                      <p:tavLst>
                                        <p:tav tm="0">
                                          <p:val>
                                            <p:fltVal val="0.5"/>
                                          </p:val>
                                        </p:tav>
                                        <p:tav tm="100000">
                                          <p:val>
                                            <p:strVal val="#ppt_x"/>
                                          </p:val>
                                        </p:tav>
                                      </p:tavLst>
                                    </p:anim>
                                    <p:anim calcmode="lin" valueType="num">
                                      <p:cBhvr>
                                        <p:cTn id="151" dur="1000" fill="hold"/>
                                        <p:tgtEl>
                                          <p:spTgt spid="65"/>
                                        </p:tgtEl>
                                        <p:attrNameLst>
                                          <p:attrName>ppt_y</p:attrName>
                                        </p:attrNameLst>
                                      </p:cBhvr>
                                      <p:tavLst>
                                        <p:tav tm="0">
                                          <p:val>
                                            <p:fltVal val="0.5"/>
                                          </p:val>
                                        </p:tav>
                                        <p:tav tm="100000">
                                          <p:val>
                                            <p:strVal val="#ppt_y"/>
                                          </p:val>
                                        </p:tav>
                                      </p:tavLst>
                                    </p:anim>
                                  </p:childTnLst>
                                </p:cTn>
                              </p:par>
                              <p:par>
                                <p:cTn id="152" presetID="23" presetClass="entr" presetSubtype="528" fill="hold" nodeType="withEffect">
                                  <p:stCondLst>
                                    <p:cond delay="50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1000" fill="hold"/>
                                        <p:tgtEl>
                                          <p:spTgt spid="68"/>
                                        </p:tgtEl>
                                        <p:attrNameLst>
                                          <p:attrName>ppt_w</p:attrName>
                                        </p:attrNameLst>
                                      </p:cBhvr>
                                      <p:tavLst>
                                        <p:tav tm="0">
                                          <p:val>
                                            <p:fltVal val="0"/>
                                          </p:val>
                                        </p:tav>
                                        <p:tav tm="100000">
                                          <p:val>
                                            <p:strVal val="#ppt_w"/>
                                          </p:val>
                                        </p:tav>
                                      </p:tavLst>
                                    </p:anim>
                                    <p:anim calcmode="lin" valueType="num">
                                      <p:cBhvr>
                                        <p:cTn id="155" dur="1000" fill="hold"/>
                                        <p:tgtEl>
                                          <p:spTgt spid="68"/>
                                        </p:tgtEl>
                                        <p:attrNameLst>
                                          <p:attrName>ppt_h</p:attrName>
                                        </p:attrNameLst>
                                      </p:cBhvr>
                                      <p:tavLst>
                                        <p:tav tm="0">
                                          <p:val>
                                            <p:fltVal val="0"/>
                                          </p:val>
                                        </p:tav>
                                        <p:tav tm="100000">
                                          <p:val>
                                            <p:strVal val="#ppt_h"/>
                                          </p:val>
                                        </p:tav>
                                      </p:tavLst>
                                    </p:anim>
                                    <p:anim calcmode="lin" valueType="num">
                                      <p:cBhvr>
                                        <p:cTn id="156" dur="1000" fill="hold"/>
                                        <p:tgtEl>
                                          <p:spTgt spid="68"/>
                                        </p:tgtEl>
                                        <p:attrNameLst>
                                          <p:attrName>ppt_x</p:attrName>
                                        </p:attrNameLst>
                                      </p:cBhvr>
                                      <p:tavLst>
                                        <p:tav tm="0">
                                          <p:val>
                                            <p:fltVal val="0.5"/>
                                          </p:val>
                                        </p:tav>
                                        <p:tav tm="100000">
                                          <p:val>
                                            <p:strVal val="#ppt_x"/>
                                          </p:val>
                                        </p:tav>
                                      </p:tavLst>
                                    </p:anim>
                                    <p:anim calcmode="lin" valueType="num">
                                      <p:cBhvr>
                                        <p:cTn id="157" dur="1000" fill="hold"/>
                                        <p:tgtEl>
                                          <p:spTgt spid="68"/>
                                        </p:tgtEl>
                                        <p:attrNameLst>
                                          <p:attrName>ppt_y</p:attrName>
                                        </p:attrNameLst>
                                      </p:cBhvr>
                                      <p:tavLst>
                                        <p:tav tm="0">
                                          <p:val>
                                            <p:fltVal val="0.5"/>
                                          </p:val>
                                        </p:tav>
                                        <p:tav tm="100000">
                                          <p:val>
                                            <p:strVal val="#ppt_y"/>
                                          </p:val>
                                        </p:tav>
                                      </p:tavLst>
                                    </p:anim>
                                  </p:childTnLst>
                                </p:cTn>
                              </p:par>
                              <p:par>
                                <p:cTn id="158" presetID="23" presetClass="entr" presetSubtype="528" fill="hold" nodeType="withEffect">
                                  <p:stCondLst>
                                    <p:cond delay="800"/>
                                  </p:stCondLst>
                                  <p:childTnLst>
                                    <p:set>
                                      <p:cBhvr>
                                        <p:cTn id="159" dur="1" fill="hold">
                                          <p:stCondLst>
                                            <p:cond delay="0"/>
                                          </p:stCondLst>
                                        </p:cTn>
                                        <p:tgtEl>
                                          <p:spTgt spid="71"/>
                                        </p:tgtEl>
                                        <p:attrNameLst>
                                          <p:attrName>style.visibility</p:attrName>
                                        </p:attrNameLst>
                                      </p:cBhvr>
                                      <p:to>
                                        <p:strVal val="visible"/>
                                      </p:to>
                                    </p:set>
                                    <p:anim calcmode="lin" valueType="num">
                                      <p:cBhvr>
                                        <p:cTn id="160" dur="1000" fill="hold"/>
                                        <p:tgtEl>
                                          <p:spTgt spid="71"/>
                                        </p:tgtEl>
                                        <p:attrNameLst>
                                          <p:attrName>ppt_w</p:attrName>
                                        </p:attrNameLst>
                                      </p:cBhvr>
                                      <p:tavLst>
                                        <p:tav tm="0">
                                          <p:val>
                                            <p:fltVal val="0"/>
                                          </p:val>
                                        </p:tav>
                                        <p:tav tm="100000">
                                          <p:val>
                                            <p:strVal val="#ppt_w"/>
                                          </p:val>
                                        </p:tav>
                                      </p:tavLst>
                                    </p:anim>
                                    <p:anim calcmode="lin" valueType="num">
                                      <p:cBhvr>
                                        <p:cTn id="161" dur="1000" fill="hold"/>
                                        <p:tgtEl>
                                          <p:spTgt spid="71"/>
                                        </p:tgtEl>
                                        <p:attrNameLst>
                                          <p:attrName>ppt_h</p:attrName>
                                        </p:attrNameLst>
                                      </p:cBhvr>
                                      <p:tavLst>
                                        <p:tav tm="0">
                                          <p:val>
                                            <p:fltVal val="0"/>
                                          </p:val>
                                        </p:tav>
                                        <p:tav tm="100000">
                                          <p:val>
                                            <p:strVal val="#ppt_h"/>
                                          </p:val>
                                        </p:tav>
                                      </p:tavLst>
                                    </p:anim>
                                    <p:anim calcmode="lin" valueType="num">
                                      <p:cBhvr>
                                        <p:cTn id="162" dur="1000" fill="hold"/>
                                        <p:tgtEl>
                                          <p:spTgt spid="71"/>
                                        </p:tgtEl>
                                        <p:attrNameLst>
                                          <p:attrName>ppt_x</p:attrName>
                                        </p:attrNameLst>
                                      </p:cBhvr>
                                      <p:tavLst>
                                        <p:tav tm="0">
                                          <p:val>
                                            <p:fltVal val="0.5"/>
                                          </p:val>
                                        </p:tav>
                                        <p:tav tm="100000">
                                          <p:val>
                                            <p:strVal val="#ppt_x"/>
                                          </p:val>
                                        </p:tav>
                                      </p:tavLst>
                                    </p:anim>
                                    <p:anim calcmode="lin" valueType="num">
                                      <p:cBhvr>
                                        <p:cTn id="163" dur="1000" fill="hold"/>
                                        <p:tgtEl>
                                          <p:spTgt spid="71"/>
                                        </p:tgtEl>
                                        <p:attrNameLst>
                                          <p:attrName>ppt_y</p:attrName>
                                        </p:attrNameLst>
                                      </p:cBhvr>
                                      <p:tavLst>
                                        <p:tav tm="0">
                                          <p:val>
                                            <p:fltVal val="0.5"/>
                                          </p:val>
                                        </p:tav>
                                        <p:tav tm="100000">
                                          <p:val>
                                            <p:strVal val="#ppt_y"/>
                                          </p:val>
                                        </p:tav>
                                      </p:tavLst>
                                    </p:anim>
                                  </p:childTnLst>
                                </p:cTn>
                              </p:par>
                            </p:childTnLst>
                          </p:cTn>
                        </p:par>
                        <p:par>
                          <p:cTn id="164" fill="hold">
                            <p:stCondLst>
                              <p:cond delay="4000"/>
                            </p:stCondLst>
                            <p:childTnLst>
                              <p:par>
                                <p:cTn id="165" presetID="53" presetClass="entr" presetSubtype="16" fill="hold" nodeType="afterEffect">
                                  <p:stCondLst>
                                    <p:cond delay="0"/>
                                  </p:stCondLst>
                                  <p:childTnLst>
                                    <p:set>
                                      <p:cBhvr>
                                        <p:cTn id="166" dur="1" fill="hold">
                                          <p:stCondLst>
                                            <p:cond delay="0"/>
                                          </p:stCondLst>
                                        </p:cTn>
                                        <p:tgtEl>
                                          <p:spTgt spid="76"/>
                                        </p:tgtEl>
                                        <p:attrNameLst>
                                          <p:attrName>style.visibility</p:attrName>
                                        </p:attrNameLst>
                                      </p:cBhvr>
                                      <p:to>
                                        <p:strVal val="visible"/>
                                      </p:to>
                                    </p:set>
                                    <p:anim calcmode="lin" valueType="num">
                                      <p:cBhvr>
                                        <p:cTn id="167" dur="500" fill="hold"/>
                                        <p:tgtEl>
                                          <p:spTgt spid="76"/>
                                        </p:tgtEl>
                                        <p:attrNameLst>
                                          <p:attrName>ppt_w</p:attrName>
                                        </p:attrNameLst>
                                      </p:cBhvr>
                                      <p:tavLst>
                                        <p:tav tm="0">
                                          <p:val>
                                            <p:fltVal val="0"/>
                                          </p:val>
                                        </p:tav>
                                        <p:tav tm="100000">
                                          <p:val>
                                            <p:strVal val="#ppt_w"/>
                                          </p:val>
                                        </p:tav>
                                      </p:tavLst>
                                    </p:anim>
                                    <p:anim calcmode="lin" valueType="num">
                                      <p:cBhvr>
                                        <p:cTn id="168" dur="500" fill="hold"/>
                                        <p:tgtEl>
                                          <p:spTgt spid="76"/>
                                        </p:tgtEl>
                                        <p:attrNameLst>
                                          <p:attrName>ppt_h</p:attrName>
                                        </p:attrNameLst>
                                      </p:cBhvr>
                                      <p:tavLst>
                                        <p:tav tm="0">
                                          <p:val>
                                            <p:fltVal val="0"/>
                                          </p:val>
                                        </p:tav>
                                        <p:tav tm="100000">
                                          <p:val>
                                            <p:strVal val="#ppt_h"/>
                                          </p:val>
                                        </p:tav>
                                      </p:tavLst>
                                    </p:anim>
                                    <p:animEffect transition="in" filter="fade">
                                      <p:cBhvr>
                                        <p:cTn id="169" dur="500"/>
                                        <p:tgtEl>
                                          <p:spTgt spid="76"/>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75"/>
                                        </p:tgtEl>
                                        <p:attrNameLst>
                                          <p:attrName>style.visibility</p:attrName>
                                        </p:attrNameLst>
                                      </p:cBhvr>
                                      <p:to>
                                        <p:strVal val="visible"/>
                                      </p:to>
                                    </p:set>
                                    <p:anim calcmode="lin" valueType="num">
                                      <p:cBhvr>
                                        <p:cTn id="172" dur="500" fill="hold"/>
                                        <p:tgtEl>
                                          <p:spTgt spid="75"/>
                                        </p:tgtEl>
                                        <p:attrNameLst>
                                          <p:attrName>ppt_w</p:attrName>
                                        </p:attrNameLst>
                                      </p:cBhvr>
                                      <p:tavLst>
                                        <p:tav tm="0">
                                          <p:val>
                                            <p:fltVal val="0"/>
                                          </p:val>
                                        </p:tav>
                                        <p:tav tm="100000">
                                          <p:val>
                                            <p:strVal val="#ppt_w"/>
                                          </p:val>
                                        </p:tav>
                                      </p:tavLst>
                                    </p:anim>
                                    <p:anim calcmode="lin" valueType="num">
                                      <p:cBhvr>
                                        <p:cTn id="173" dur="500" fill="hold"/>
                                        <p:tgtEl>
                                          <p:spTgt spid="75"/>
                                        </p:tgtEl>
                                        <p:attrNameLst>
                                          <p:attrName>ppt_h</p:attrName>
                                        </p:attrNameLst>
                                      </p:cBhvr>
                                      <p:tavLst>
                                        <p:tav tm="0">
                                          <p:val>
                                            <p:fltVal val="0"/>
                                          </p:val>
                                        </p:tav>
                                        <p:tav tm="100000">
                                          <p:val>
                                            <p:strVal val="#ppt_h"/>
                                          </p:val>
                                        </p:tav>
                                      </p:tavLst>
                                    </p:anim>
                                    <p:animEffect transition="in" filter="fade">
                                      <p:cBhvr>
                                        <p:cTn id="174" dur="500"/>
                                        <p:tgtEl>
                                          <p:spTgt spid="75"/>
                                        </p:tgtEl>
                                      </p:cBhvr>
                                    </p:animEffect>
                                  </p:childTnLst>
                                </p:cTn>
                              </p:par>
                              <p:par>
                                <p:cTn id="175" presetID="53" presetClass="entr" presetSubtype="16" fill="hold" nodeType="withEffect">
                                  <p:stCondLst>
                                    <p:cond delay="0"/>
                                  </p:stCondLst>
                                  <p:childTnLst>
                                    <p:set>
                                      <p:cBhvr>
                                        <p:cTn id="176" dur="1" fill="hold">
                                          <p:stCondLst>
                                            <p:cond delay="0"/>
                                          </p:stCondLst>
                                        </p:cTn>
                                        <p:tgtEl>
                                          <p:spTgt spid="86"/>
                                        </p:tgtEl>
                                        <p:attrNameLst>
                                          <p:attrName>style.visibility</p:attrName>
                                        </p:attrNameLst>
                                      </p:cBhvr>
                                      <p:to>
                                        <p:strVal val="visible"/>
                                      </p:to>
                                    </p:set>
                                    <p:anim calcmode="lin" valueType="num">
                                      <p:cBhvr>
                                        <p:cTn id="177" dur="500" fill="hold"/>
                                        <p:tgtEl>
                                          <p:spTgt spid="86"/>
                                        </p:tgtEl>
                                        <p:attrNameLst>
                                          <p:attrName>ppt_w</p:attrName>
                                        </p:attrNameLst>
                                      </p:cBhvr>
                                      <p:tavLst>
                                        <p:tav tm="0">
                                          <p:val>
                                            <p:fltVal val="0"/>
                                          </p:val>
                                        </p:tav>
                                        <p:tav tm="100000">
                                          <p:val>
                                            <p:strVal val="#ppt_w"/>
                                          </p:val>
                                        </p:tav>
                                      </p:tavLst>
                                    </p:anim>
                                    <p:anim calcmode="lin" valueType="num">
                                      <p:cBhvr>
                                        <p:cTn id="178" dur="500" fill="hold"/>
                                        <p:tgtEl>
                                          <p:spTgt spid="86"/>
                                        </p:tgtEl>
                                        <p:attrNameLst>
                                          <p:attrName>ppt_h</p:attrName>
                                        </p:attrNameLst>
                                      </p:cBhvr>
                                      <p:tavLst>
                                        <p:tav tm="0">
                                          <p:val>
                                            <p:fltVal val="0"/>
                                          </p:val>
                                        </p:tav>
                                        <p:tav tm="100000">
                                          <p:val>
                                            <p:strVal val="#ppt_h"/>
                                          </p:val>
                                        </p:tav>
                                      </p:tavLst>
                                    </p:anim>
                                    <p:animEffect transition="in" filter="fade">
                                      <p:cBhvr>
                                        <p:cTn id="179" dur="500"/>
                                        <p:tgtEl>
                                          <p:spTgt spid="86"/>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84"/>
                                        </p:tgtEl>
                                        <p:attrNameLst>
                                          <p:attrName>style.visibility</p:attrName>
                                        </p:attrNameLst>
                                      </p:cBhvr>
                                      <p:to>
                                        <p:strVal val="visible"/>
                                      </p:to>
                                    </p:set>
                                    <p:anim calcmode="lin" valueType="num">
                                      <p:cBhvr>
                                        <p:cTn id="182" dur="500" fill="hold"/>
                                        <p:tgtEl>
                                          <p:spTgt spid="84"/>
                                        </p:tgtEl>
                                        <p:attrNameLst>
                                          <p:attrName>ppt_w</p:attrName>
                                        </p:attrNameLst>
                                      </p:cBhvr>
                                      <p:tavLst>
                                        <p:tav tm="0">
                                          <p:val>
                                            <p:fltVal val="0"/>
                                          </p:val>
                                        </p:tav>
                                        <p:tav tm="100000">
                                          <p:val>
                                            <p:strVal val="#ppt_w"/>
                                          </p:val>
                                        </p:tav>
                                      </p:tavLst>
                                    </p:anim>
                                    <p:anim calcmode="lin" valueType="num">
                                      <p:cBhvr>
                                        <p:cTn id="183" dur="500" fill="hold"/>
                                        <p:tgtEl>
                                          <p:spTgt spid="84"/>
                                        </p:tgtEl>
                                        <p:attrNameLst>
                                          <p:attrName>ppt_h</p:attrName>
                                        </p:attrNameLst>
                                      </p:cBhvr>
                                      <p:tavLst>
                                        <p:tav tm="0">
                                          <p:val>
                                            <p:fltVal val="0"/>
                                          </p:val>
                                        </p:tav>
                                        <p:tav tm="100000">
                                          <p:val>
                                            <p:strVal val="#ppt_h"/>
                                          </p:val>
                                        </p:tav>
                                      </p:tavLst>
                                    </p:anim>
                                    <p:animEffect transition="in" filter="fade">
                                      <p:cBhvr>
                                        <p:cTn id="184" dur="500"/>
                                        <p:tgtEl>
                                          <p:spTgt spid="84"/>
                                        </p:tgtEl>
                                      </p:cBhvr>
                                    </p:animEffect>
                                  </p:childTnLst>
                                </p:cTn>
                              </p:par>
                              <p:par>
                                <p:cTn id="185" presetID="53" presetClass="entr" presetSubtype="16" fill="hold" nodeType="withEffect">
                                  <p:stCondLst>
                                    <p:cond delay="0"/>
                                  </p:stCondLst>
                                  <p:childTnLst>
                                    <p:set>
                                      <p:cBhvr>
                                        <p:cTn id="186" dur="1" fill="hold">
                                          <p:stCondLst>
                                            <p:cond delay="0"/>
                                          </p:stCondLst>
                                        </p:cTn>
                                        <p:tgtEl>
                                          <p:spTgt spid="80"/>
                                        </p:tgtEl>
                                        <p:attrNameLst>
                                          <p:attrName>style.visibility</p:attrName>
                                        </p:attrNameLst>
                                      </p:cBhvr>
                                      <p:to>
                                        <p:strVal val="visible"/>
                                      </p:to>
                                    </p:set>
                                    <p:anim calcmode="lin" valueType="num">
                                      <p:cBhvr>
                                        <p:cTn id="187" dur="500" fill="hold"/>
                                        <p:tgtEl>
                                          <p:spTgt spid="80"/>
                                        </p:tgtEl>
                                        <p:attrNameLst>
                                          <p:attrName>ppt_w</p:attrName>
                                        </p:attrNameLst>
                                      </p:cBhvr>
                                      <p:tavLst>
                                        <p:tav tm="0">
                                          <p:val>
                                            <p:fltVal val="0"/>
                                          </p:val>
                                        </p:tav>
                                        <p:tav tm="100000">
                                          <p:val>
                                            <p:strVal val="#ppt_w"/>
                                          </p:val>
                                        </p:tav>
                                      </p:tavLst>
                                    </p:anim>
                                    <p:anim calcmode="lin" valueType="num">
                                      <p:cBhvr>
                                        <p:cTn id="188" dur="500" fill="hold"/>
                                        <p:tgtEl>
                                          <p:spTgt spid="80"/>
                                        </p:tgtEl>
                                        <p:attrNameLst>
                                          <p:attrName>ppt_h</p:attrName>
                                        </p:attrNameLst>
                                      </p:cBhvr>
                                      <p:tavLst>
                                        <p:tav tm="0">
                                          <p:val>
                                            <p:fltVal val="0"/>
                                          </p:val>
                                        </p:tav>
                                        <p:tav tm="100000">
                                          <p:val>
                                            <p:strVal val="#ppt_h"/>
                                          </p:val>
                                        </p:tav>
                                      </p:tavLst>
                                    </p:anim>
                                    <p:animEffect transition="in" filter="fade">
                                      <p:cBhvr>
                                        <p:cTn id="189" dur="500"/>
                                        <p:tgtEl>
                                          <p:spTgt spid="80"/>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85"/>
                                        </p:tgtEl>
                                        <p:attrNameLst>
                                          <p:attrName>style.visibility</p:attrName>
                                        </p:attrNameLst>
                                      </p:cBhvr>
                                      <p:to>
                                        <p:strVal val="visible"/>
                                      </p:to>
                                    </p:set>
                                    <p:anim calcmode="lin" valueType="num">
                                      <p:cBhvr>
                                        <p:cTn id="192" dur="500" fill="hold"/>
                                        <p:tgtEl>
                                          <p:spTgt spid="85"/>
                                        </p:tgtEl>
                                        <p:attrNameLst>
                                          <p:attrName>ppt_w</p:attrName>
                                        </p:attrNameLst>
                                      </p:cBhvr>
                                      <p:tavLst>
                                        <p:tav tm="0">
                                          <p:val>
                                            <p:fltVal val="0"/>
                                          </p:val>
                                        </p:tav>
                                        <p:tav tm="100000">
                                          <p:val>
                                            <p:strVal val="#ppt_w"/>
                                          </p:val>
                                        </p:tav>
                                      </p:tavLst>
                                    </p:anim>
                                    <p:anim calcmode="lin" valueType="num">
                                      <p:cBhvr>
                                        <p:cTn id="193" dur="500" fill="hold"/>
                                        <p:tgtEl>
                                          <p:spTgt spid="85"/>
                                        </p:tgtEl>
                                        <p:attrNameLst>
                                          <p:attrName>ppt_h</p:attrName>
                                        </p:attrNameLst>
                                      </p:cBhvr>
                                      <p:tavLst>
                                        <p:tav tm="0">
                                          <p:val>
                                            <p:fltVal val="0"/>
                                          </p:val>
                                        </p:tav>
                                        <p:tav tm="100000">
                                          <p:val>
                                            <p:strVal val="#ppt_h"/>
                                          </p:val>
                                        </p:tav>
                                      </p:tavLst>
                                    </p:anim>
                                    <p:animEffect transition="in" filter="fade">
                                      <p:cBhvr>
                                        <p:cTn id="194" dur="500"/>
                                        <p:tgtEl>
                                          <p:spTgt spid="85"/>
                                        </p:tgtEl>
                                      </p:cBhvr>
                                    </p:animEffect>
                                  </p:childTnLst>
                                </p:cTn>
                              </p:par>
                            </p:childTnLst>
                          </p:cTn>
                        </p:par>
                        <p:par>
                          <p:cTn id="195" fill="hold">
                            <p:stCondLst>
                              <p:cond delay="4500"/>
                            </p:stCondLst>
                            <p:childTnLst>
                              <p:par>
                                <p:cTn id="196" presetID="22" presetClass="entr" presetSubtype="1" fill="hold" grpId="0" nodeType="afterEffect">
                                  <p:stCondLst>
                                    <p:cond delay="0"/>
                                  </p:stCondLst>
                                  <p:childTnLst>
                                    <p:set>
                                      <p:cBhvr>
                                        <p:cTn id="197" dur="1" fill="hold">
                                          <p:stCondLst>
                                            <p:cond delay="0"/>
                                          </p:stCondLst>
                                        </p:cTn>
                                        <p:tgtEl>
                                          <p:spTgt spid="74"/>
                                        </p:tgtEl>
                                        <p:attrNameLst>
                                          <p:attrName>style.visibility</p:attrName>
                                        </p:attrNameLst>
                                      </p:cBhvr>
                                      <p:to>
                                        <p:strVal val="visible"/>
                                      </p:to>
                                    </p:set>
                                    <p:animEffect transition="in" filter="wipe(up)">
                                      <p:cBhvr>
                                        <p:cTn id="198"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55" grpId="0" animBg="1"/>
      <p:bldP spid="74" grpId="0"/>
      <p:bldP spid="75" grpId="0" animBg="1"/>
      <p:bldP spid="84" grpId="0" animBg="1"/>
      <p:bldP spid="8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218232539"/>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60218211730"/>
  <p:tag name="MH_LIBRARY" val="GRAPHIC"/>
  <p:tag name="MH_TYPE" val="Other"/>
  <p:tag name="MH_ORDER" val="10"/>
</p:tagLst>
</file>

<file path=ppt/tags/tag1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218211730"/>
  <p:tag name="MH_LIBRARY" val="GRAPHIC"/>
  <p:tag name="MH_TYPE" val="Other"/>
  <p:tag name="MH_ORDER" val="10"/>
</p:tagLst>
</file>

<file path=ppt/tags/tag1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Text"/>
  <p:tag name="MH" val="20160219104248"/>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MH" val="20160218211730"/>
  <p:tag name="MH_LIBRARY" val="GRAPHIC"/>
  <p:tag name="MH_TYPE" val="Other"/>
  <p:tag name="MH_ORDER" val="10"/>
</p:tagLst>
</file>

<file path=ppt/tags/tag1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TIMING" val="|3.1"/>
</p:tagLst>
</file>

<file path=ppt/tags/tag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18211730"/>
  <p:tag name="MH_LIBRARY" val="GRAPHIC"/>
  <p:tag name="MH_TYPE" val="Other"/>
  <p:tag name="MH_ORDER" val="10"/>
</p:tagLst>
</file>

<file path=ppt/tags/tag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heme/theme1.xml><?xml version="1.0" encoding="utf-8"?>
<a:theme xmlns:a="http://schemas.openxmlformats.org/drawingml/2006/main" name="Office 主题">
  <a:themeElements>
    <a:clrScheme name="自定义 1496">
      <a:dk1>
        <a:sysClr val="windowText" lastClr="000000"/>
      </a:dk1>
      <a:lt1>
        <a:sysClr val="window" lastClr="FFFFFF"/>
      </a:lt1>
      <a:dk2>
        <a:srgbClr val="14619C"/>
      </a:dk2>
      <a:lt2>
        <a:srgbClr val="06284F"/>
      </a:lt2>
      <a:accent1>
        <a:srgbClr val="06284F"/>
      </a:accent1>
      <a:accent2>
        <a:srgbClr val="14619C"/>
      </a:accent2>
      <a:accent3>
        <a:srgbClr val="06284F"/>
      </a:accent3>
      <a:accent4>
        <a:srgbClr val="14619C"/>
      </a:accent4>
      <a:accent5>
        <a:srgbClr val="06284F"/>
      </a:accent5>
      <a:accent6>
        <a:srgbClr val="14619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4559</Words>
  <Application>Microsoft Office PowerPoint</Application>
  <PresentationFormat>自定义</PresentationFormat>
  <Paragraphs>423</Paragraphs>
  <Slides>35</Slides>
  <Notes>28</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幻灯片 10</vt:lpstr>
      <vt:lpstr>单击此处添加标题</vt:lpstr>
      <vt:lpstr>单击此处添加标题</vt:lpstr>
      <vt:lpstr>单击此处添加标题</vt:lpstr>
      <vt:lpstr>单击此处添加标题</vt:lpstr>
      <vt:lpstr>单击此处添加标题</vt:lpstr>
      <vt:lpstr>单击此处添加标题</vt:lpstr>
      <vt:lpstr>幻灯片 17</vt:lpstr>
      <vt:lpstr>单击此处添加标题</vt:lpstr>
      <vt:lpstr>单击此处添加标题</vt:lpstr>
      <vt:lpstr>单击此处添加标题</vt:lpstr>
      <vt:lpstr>单击此处添加标题</vt:lpstr>
      <vt:lpstr>单击此处添加标题</vt:lpstr>
      <vt:lpstr>幻灯片 23</vt:lpstr>
      <vt:lpstr>单击此处添加标题</vt:lpstr>
      <vt:lpstr>单击此处添加标题</vt:lpstr>
      <vt:lpstr>单击此处添加标题</vt:lpstr>
      <vt:lpstr>单击此处添加标题</vt:lpstr>
      <vt:lpstr>单击此处添加标题</vt:lpstr>
      <vt:lpstr>幻灯片 29</vt:lpstr>
      <vt:lpstr>单击此处添加标题</vt:lpstr>
      <vt:lpstr>单击此处添加标题</vt:lpstr>
      <vt:lpstr>单击此处添加标题</vt:lpstr>
      <vt:lpstr>单击此处添加标题</vt:lpstr>
      <vt:lpstr>单击此处添加标题</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15</cp:revision>
  <dcterms:created xsi:type="dcterms:W3CDTF">2015-05-05T08:02:00Z</dcterms:created>
  <dcterms:modified xsi:type="dcterms:W3CDTF">2017-07-08T09:13:02Z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