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46" r:id="rId2"/>
    <p:sldId id="348" r:id="rId3"/>
    <p:sldId id="313" r:id="rId4"/>
    <p:sldId id="259" r:id="rId5"/>
    <p:sldId id="327" r:id="rId6"/>
    <p:sldId id="322" r:id="rId7"/>
    <p:sldId id="261" r:id="rId8"/>
    <p:sldId id="314" r:id="rId9"/>
    <p:sldId id="307" r:id="rId10"/>
    <p:sldId id="328" r:id="rId11"/>
    <p:sldId id="329" r:id="rId12"/>
    <p:sldId id="330" r:id="rId13"/>
    <p:sldId id="308" r:id="rId14"/>
    <p:sldId id="343" r:id="rId15"/>
    <p:sldId id="334" r:id="rId16"/>
    <p:sldId id="335" r:id="rId17"/>
    <p:sldId id="336" r:id="rId18"/>
    <p:sldId id="337" r:id="rId19"/>
    <p:sldId id="316" r:id="rId20"/>
    <p:sldId id="338" r:id="rId21"/>
    <p:sldId id="339" r:id="rId22"/>
    <p:sldId id="340" r:id="rId23"/>
    <p:sldId id="309" r:id="rId24"/>
    <p:sldId id="310" r:id="rId25"/>
    <p:sldId id="349" r:id="rId26"/>
    <p:sldId id="332" r:id="rId27"/>
    <p:sldId id="278" r:id="rId28"/>
    <p:sldId id="341" r:id="rId29"/>
    <p:sldId id="331" r:id="rId30"/>
    <p:sldId id="333" r:id="rId31"/>
    <p:sldId id="342" r:id="rId32"/>
    <p:sldId id="317" r:id="rId33"/>
    <p:sldId id="318"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49" userDrawn="1">
          <p15:clr>
            <a:srgbClr val="A4A3A4"/>
          </p15:clr>
        </p15:guide>
        <p15:guide id="2" pos="55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FFFF"/>
    <a:srgbClr val="EB2E0F"/>
    <a:srgbClr val="0F97C7"/>
    <a:srgbClr val="FF0000"/>
    <a:srgbClr val="568D11"/>
    <a:srgbClr val="407434"/>
    <a:srgbClr val="85AD32"/>
    <a:srgbClr val="4AA44A"/>
    <a:srgbClr val="0062A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3895" autoAdjust="0"/>
  </p:normalViewPr>
  <p:slideViewPr>
    <p:cSldViewPr snapToGrid="0">
      <p:cViewPr>
        <p:scale>
          <a:sx n="93" d="100"/>
          <a:sy n="93" d="100"/>
        </p:scale>
        <p:origin x="-1236" y="-492"/>
      </p:cViewPr>
      <p:guideLst>
        <p:guide orient="horz" pos="1049"/>
        <p:guide pos="5541"/>
      </p:guideLst>
    </p:cSldViewPr>
  </p:slideViewPr>
  <p:notesTextViewPr>
    <p:cViewPr>
      <p:scale>
        <a:sx n="66" d="100"/>
        <a:sy n="66"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3007C-0BBF-4CAD-B02F-7664B804665F}" type="datetimeFigureOut">
              <a:rPr lang="zh-CN" altLang="en-US" smtClean="0"/>
              <a:pPr/>
              <a:t>2017/7/6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7DC7C-EA85-41EA-BE8E-3BC04B9579CE}" type="slidenum">
              <a:rPr lang="zh-CN" altLang="en-US" smtClean="0"/>
              <a:pPr/>
              <a:t>‹#›</a:t>
            </a:fld>
            <a:endParaRPr lang="zh-CN" altLang="en-US"/>
          </a:p>
        </p:txBody>
      </p:sp>
    </p:spTree>
    <p:extLst>
      <p:ext uri="{BB962C8B-B14F-4D97-AF65-F5344CB8AC3E}">
        <p14:creationId xmlns="" xmlns:p14="http://schemas.microsoft.com/office/powerpoint/2010/main" val="2573099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a:t>
            </a:fld>
            <a:endParaRPr lang="zh-CN" altLang="en-US"/>
          </a:p>
        </p:txBody>
      </p:sp>
    </p:spTree>
    <p:extLst>
      <p:ext uri="{BB962C8B-B14F-4D97-AF65-F5344CB8AC3E}">
        <p14:creationId xmlns="" xmlns:p14="http://schemas.microsoft.com/office/powerpoint/2010/main" val="3843906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10</a:t>
            </a:fld>
            <a:endParaRPr lang="zh-CN" altLang="en-US"/>
          </a:p>
        </p:txBody>
      </p:sp>
    </p:spTree>
    <p:extLst>
      <p:ext uri="{BB962C8B-B14F-4D97-AF65-F5344CB8AC3E}">
        <p14:creationId xmlns="" xmlns:p14="http://schemas.microsoft.com/office/powerpoint/2010/main" val="1451078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11</a:t>
            </a:fld>
            <a:endParaRPr lang="zh-CN" altLang="en-US"/>
          </a:p>
        </p:txBody>
      </p:sp>
    </p:spTree>
    <p:extLst>
      <p:ext uri="{BB962C8B-B14F-4D97-AF65-F5344CB8AC3E}">
        <p14:creationId xmlns="" xmlns:p14="http://schemas.microsoft.com/office/powerpoint/2010/main" val="1451078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12</a:t>
            </a:fld>
            <a:endParaRPr lang="zh-CN" altLang="en-US"/>
          </a:p>
        </p:txBody>
      </p:sp>
    </p:spTree>
    <p:extLst>
      <p:ext uri="{BB962C8B-B14F-4D97-AF65-F5344CB8AC3E}">
        <p14:creationId xmlns="" xmlns:p14="http://schemas.microsoft.com/office/powerpoint/2010/main" val="1451078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13</a:t>
            </a:fld>
            <a:endParaRPr lang="zh-CN" altLang="en-US"/>
          </a:p>
        </p:txBody>
      </p:sp>
    </p:spTree>
    <p:extLst>
      <p:ext uri="{BB962C8B-B14F-4D97-AF65-F5344CB8AC3E}">
        <p14:creationId xmlns="" xmlns:p14="http://schemas.microsoft.com/office/powerpoint/2010/main" val="3596595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14</a:t>
            </a:fld>
            <a:endParaRPr lang="zh-CN" altLang="en-US"/>
          </a:p>
        </p:txBody>
      </p:sp>
    </p:spTree>
    <p:extLst>
      <p:ext uri="{BB962C8B-B14F-4D97-AF65-F5344CB8AC3E}">
        <p14:creationId xmlns="" xmlns:p14="http://schemas.microsoft.com/office/powerpoint/2010/main" val="3562212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15</a:t>
            </a:fld>
            <a:endParaRPr lang="zh-CN" altLang="en-US"/>
          </a:p>
        </p:txBody>
      </p:sp>
    </p:spTree>
    <p:extLst>
      <p:ext uri="{BB962C8B-B14F-4D97-AF65-F5344CB8AC3E}">
        <p14:creationId xmlns="" xmlns:p14="http://schemas.microsoft.com/office/powerpoint/2010/main" val="2595345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16</a:t>
            </a:fld>
            <a:endParaRPr lang="zh-CN" altLang="en-US"/>
          </a:p>
        </p:txBody>
      </p:sp>
    </p:spTree>
    <p:extLst>
      <p:ext uri="{BB962C8B-B14F-4D97-AF65-F5344CB8AC3E}">
        <p14:creationId xmlns="" xmlns:p14="http://schemas.microsoft.com/office/powerpoint/2010/main" val="2595345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17</a:t>
            </a:fld>
            <a:endParaRPr lang="zh-CN" altLang="en-US"/>
          </a:p>
        </p:txBody>
      </p:sp>
    </p:spTree>
    <p:extLst>
      <p:ext uri="{BB962C8B-B14F-4D97-AF65-F5344CB8AC3E}">
        <p14:creationId xmlns="" xmlns:p14="http://schemas.microsoft.com/office/powerpoint/2010/main" val="2595345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18</a:t>
            </a:fld>
            <a:endParaRPr lang="zh-CN" altLang="en-US"/>
          </a:p>
        </p:txBody>
      </p:sp>
    </p:spTree>
    <p:extLst>
      <p:ext uri="{BB962C8B-B14F-4D97-AF65-F5344CB8AC3E}">
        <p14:creationId xmlns="" xmlns:p14="http://schemas.microsoft.com/office/powerpoint/2010/main" val="2595345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19</a:t>
            </a:fld>
            <a:endParaRPr lang="zh-CN" altLang="en-US"/>
          </a:p>
        </p:txBody>
      </p:sp>
    </p:spTree>
    <p:extLst>
      <p:ext uri="{BB962C8B-B14F-4D97-AF65-F5344CB8AC3E}">
        <p14:creationId xmlns="" xmlns:p14="http://schemas.microsoft.com/office/powerpoint/2010/main" val="3596595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 xmlns:p14="http://schemas.microsoft.com/office/powerpoint/2010/main" val="1487357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20</a:t>
            </a:fld>
            <a:endParaRPr lang="zh-CN" altLang="en-US"/>
          </a:p>
        </p:txBody>
      </p:sp>
    </p:spTree>
    <p:extLst>
      <p:ext uri="{BB962C8B-B14F-4D97-AF65-F5344CB8AC3E}">
        <p14:creationId xmlns="" xmlns:p14="http://schemas.microsoft.com/office/powerpoint/2010/main" val="2595345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21</a:t>
            </a:fld>
            <a:endParaRPr lang="zh-CN" altLang="en-US"/>
          </a:p>
        </p:txBody>
      </p:sp>
    </p:spTree>
    <p:extLst>
      <p:ext uri="{BB962C8B-B14F-4D97-AF65-F5344CB8AC3E}">
        <p14:creationId xmlns="" xmlns:p14="http://schemas.microsoft.com/office/powerpoint/2010/main" val="1927335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22</a:t>
            </a:fld>
            <a:endParaRPr lang="zh-CN" altLang="en-US"/>
          </a:p>
        </p:txBody>
      </p:sp>
    </p:spTree>
    <p:extLst>
      <p:ext uri="{BB962C8B-B14F-4D97-AF65-F5344CB8AC3E}">
        <p14:creationId xmlns="" xmlns:p14="http://schemas.microsoft.com/office/powerpoint/2010/main" val="3203926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23</a:t>
            </a:fld>
            <a:endParaRPr lang="zh-CN" altLang="en-US"/>
          </a:p>
        </p:txBody>
      </p:sp>
    </p:spTree>
    <p:extLst>
      <p:ext uri="{BB962C8B-B14F-4D97-AF65-F5344CB8AC3E}">
        <p14:creationId xmlns="" xmlns:p14="http://schemas.microsoft.com/office/powerpoint/2010/main" val="1582935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24</a:t>
            </a:fld>
            <a:endParaRPr lang="zh-CN" altLang="en-US"/>
          </a:p>
        </p:txBody>
      </p:sp>
    </p:spTree>
    <p:extLst>
      <p:ext uri="{BB962C8B-B14F-4D97-AF65-F5344CB8AC3E}">
        <p14:creationId xmlns="" xmlns:p14="http://schemas.microsoft.com/office/powerpoint/2010/main" val="2097554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25</a:t>
            </a:fld>
            <a:endParaRPr lang="zh-CN" altLang="en-US"/>
          </a:p>
        </p:txBody>
      </p:sp>
    </p:spTree>
    <p:extLst>
      <p:ext uri="{BB962C8B-B14F-4D97-AF65-F5344CB8AC3E}">
        <p14:creationId xmlns="" xmlns:p14="http://schemas.microsoft.com/office/powerpoint/2010/main" val="3596595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26</a:t>
            </a:fld>
            <a:endParaRPr lang="zh-CN" altLang="en-US"/>
          </a:p>
        </p:txBody>
      </p:sp>
    </p:spTree>
    <p:extLst>
      <p:ext uri="{BB962C8B-B14F-4D97-AF65-F5344CB8AC3E}">
        <p14:creationId xmlns="" xmlns:p14="http://schemas.microsoft.com/office/powerpoint/2010/main" val="2373437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27</a:t>
            </a:fld>
            <a:endParaRPr lang="zh-CN" altLang="en-US"/>
          </a:p>
        </p:txBody>
      </p:sp>
    </p:spTree>
    <p:extLst>
      <p:ext uri="{BB962C8B-B14F-4D97-AF65-F5344CB8AC3E}">
        <p14:creationId xmlns="" xmlns:p14="http://schemas.microsoft.com/office/powerpoint/2010/main" val="1435295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28</a:t>
            </a:fld>
            <a:endParaRPr lang="zh-CN" altLang="en-US"/>
          </a:p>
        </p:txBody>
      </p:sp>
    </p:spTree>
    <p:extLst>
      <p:ext uri="{BB962C8B-B14F-4D97-AF65-F5344CB8AC3E}">
        <p14:creationId xmlns="" xmlns:p14="http://schemas.microsoft.com/office/powerpoint/2010/main" val="13546501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29</a:t>
            </a:fld>
            <a:endParaRPr lang="zh-CN" altLang="en-US"/>
          </a:p>
        </p:txBody>
      </p:sp>
    </p:spTree>
    <p:extLst>
      <p:ext uri="{BB962C8B-B14F-4D97-AF65-F5344CB8AC3E}">
        <p14:creationId xmlns="" xmlns:p14="http://schemas.microsoft.com/office/powerpoint/2010/main" val="3504448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a:t>
            </a:fld>
            <a:endParaRPr lang="zh-CN" altLang="en-US"/>
          </a:p>
        </p:txBody>
      </p:sp>
    </p:spTree>
    <p:extLst>
      <p:ext uri="{BB962C8B-B14F-4D97-AF65-F5344CB8AC3E}">
        <p14:creationId xmlns="" xmlns:p14="http://schemas.microsoft.com/office/powerpoint/2010/main" val="480687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30</a:t>
            </a:fld>
            <a:endParaRPr lang="zh-CN" altLang="en-US"/>
          </a:p>
        </p:txBody>
      </p:sp>
    </p:spTree>
    <p:extLst>
      <p:ext uri="{BB962C8B-B14F-4D97-AF65-F5344CB8AC3E}">
        <p14:creationId xmlns="" xmlns:p14="http://schemas.microsoft.com/office/powerpoint/2010/main" val="2727809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31</a:t>
            </a:fld>
            <a:endParaRPr lang="zh-CN" altLang="en-US"/>
          </a:p>
        </p:txBody>
      </p:sp>
    </p:spTree>
    <p:extLst>
      <p:ext uri="{BB962C8B-B14F-4D97-AF65-F5344CB8AC3E}">
        <p14:creationId xmlns="" xmlns:p14="http://schemas.microsoft.com/office/powerpoint/2010/main" val="2770218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32</a:t>
            </a:fld>
            <a:endParaRPr lang="zh-CN" altLang="en-US"/>
          </a:p>
        </p:txBody>
      </p:sp>
    </p:spTree>
    <p:extLst>
      <p:ext uri="{BB962C8B-B14F-4D97-AF65-F5344CB8AC3E}">
        <p14:creationId xmlns="" xmlns:p14="http://schemas.microsoft.com/office/powerpoint/2010/main" val="921912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33</a:t>
            </a:fld>
            <a:endParaRPr lang="zh-CN" altLang="en-US"/>
          </a:p>
        </p:txBody>
      </p:sp>
    </p:spTree>
    <p:extLst>
      <p:ext uri="{BB962C8B-B14F-4D97-AF65-F5344CB8AC3E}">
        <p14:creationId xmlns="" xmlns:p14="http://schemas.microsoft.com/office/powerpoint/2010/main" val="137328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4</a:t>
            </a:fld>
            <a:endParaRPr lang="zh-CN" altLang="en-US"/>
          </a:p>
        </p:txBody>
      </p:sp>
    </p:spTree>
    <p:extLst>
      <p:ext uri="{BB962C8B-B14F-4D97-AF65-F5344CB8AC3E}">
        <p14:creationId xmlns="" xmlns:p14="http://schemas.microsoft.com/office/powerpoint/2010/main" val="1476156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5</a:t>
            </a:fld>
            <a:endParaRPr lang="zh-CN" altLang="en-US"/>
          </a:p>
        </p:txBody>
      </p:sp>
    </p:spTree>
    <p:extLst>
      <p:ext uri="{BB962C8B-B14F-4D97-AF65-F5344CB8AC3E}">
        <p14:creationId xmlns="" xmlns:p14="http://schemas.microsoft.com/office/powerpoint/2010/main" val="1476156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6</a:t>
            </a:fld>
            <a:endParaRPr lang="zh-CN" altLang="en-US"/>
          </a:p>
        </p:txBody>
      </p:sp>
    </p:spTree>
    <p:extLst>
      <p:ext uri="{BB962C8B-B14F-4D97-AF65-F5344CB8AC3E}">
        <p14:creationId xmlns="" xmlns:p14="http://schemas.microsoft.com/office/powerpoint/2010/main" val="317132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7</a:t>
            </a:fld>
            <a:endParaRPr lang="zh-CN" altLang="en-US"/>
          </a:p>
        </p:txBody>
      </p:sp>
    </p:spTree>
    <p:extLst>
      <p:ext uri="{BB962C8B-B14F-4D97-AF65-F5344CB8AC3E}">
        <p14:creationId xmlns="" xmlns:p14="http://schemas.microsoft.com/office/powerpoint/2010/main" val="2262446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8</a:t>
            </a:fld>
            <a:endParaRPr lang="zh-CN" altLang="en-US"/>
          </a:p>
        </p:txBody>
      </p:sp>
    </p:spTree>
    <p:extLst>
      <p:ext uri="{BB962C8B-B14F-4D97-AF65-F5344CB8AC3E}">
        <p14:creationId xmlns="" xmlns:p14="http://schemas.microsoft.com/office/powerpoint/2010/main" val="1451078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9</a:t>
            </a:fld>
            <a:endParaRPr lang="zh-CN" altLang="en-US"/>
          </a:p>
        </p:txBody>
      </p:sp>
    </p:spTree>
    <p:extLst>
      <p:ext uri="{BB962C8B-B14F-4D97-AF65-F5344CB8AC3E}">
        <p14:creationId xmlns="" xmlns:p14="http://schemas.microsoft.com/office/powerpoint/2010/main" val="3596595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绪论1">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FFCC6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extLst>
              <p:ext uri="{D42A27DB-BD31-4B8C-83A1-F6EECF244321}">
                <p14:modId xmlns="" xmlns:p14="http://schemas.microsoft.com/office/powerpoint/2010/main" val="4167073619"/>
              </p:ext>
            </p:extLst>
          </p:nvPr>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工作完成情况</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成功项目展示</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工作存在不足</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明年工作计划</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10" name="组合 9"/>
          <p:cNvGrpSpPr/>
          <p:nvPr userDrawn="1"/>
        </p:nvGrpSpPr>
        <p:grpSpPr>
          <a:xfrm>
            <a:off x="0" y="1272662"/>
            <a:ext cx="1691680" cy="788186"/>
            <a:chOff x="0" y="1272662"/>
            <a:chExt cx="1691680" cy="788186"/>
          </a:xfrm>
        </p:grpSpPr>
        <p:sp>
          <p:nvSpPr>
            <p:cNvPr id="11" name="矩形 10"/>
            <p:cNvSpPr/>
            <p:nvPr userDrawn="1"/>
          </p:nvSpPr>
          <p:spPr>
            <a:xfrm>
              <a:off x="0" y="1272662"/>
              <a:ext cx="1691680" cy="78818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latin typeface="微软雅黑" panose="020B0503020204020204" pitchFamily="34" charset="-122"/>
                  <a:ea typeface="微软雅黑" panose="020B0503020204020204" pitchFamily="34" charset="-122"/>
                </a:rPr>
                <a:t>年度工作概述</a:t>
              </a:r>
              <a:endParaRPr lang="zh-CN" altLang="en-US" sz="1800" dirty="0">
                <a:latin typeface="微软雅黑" panose="020B0503020204020204" pitchFamily="34" charset="-122"/>
                <a:ea typeface="微软雅黑" panose="020B0503020204020204" pitchFamily="34" charset="-122"/>
              </a:endParaRPr>
            </a:p>
          </p:txBody>
        </p:sp>
        <p:sp>
          <p:nvSpPr>
            <p:cNvPr id="12" name="等腰三角形 11"/>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cxnSp>
        <p:nvCxnSpPr>
          <p:cNvPr id="13" name="直接连接符 12"/>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198889" y="533036"/>
            <a:ext cx="2954655" cy="646331"/>
          </a:xfrm>
          <a:prstGeom prst="rect">
            <a:avLst/>
          </a:prstGeom>
          <a:noFill/>
        </p:spPr>
        <p:txBody>
          <a:bodyPr wrap="none" rtlCol="0">
            <a:spAutoFit/>
          </a:bodyPr>
          <a:lstStyle/>
          <a:p>
            <a:r>
              <a:rPr lang="zh-CN" altLang="en-US" sz="3600" b="1" dirty="0" smtClean="0">
                <a:latin typeface="微软雅黑" pitchFamily="34" charset="-122"/>
                <a:ea typeface="微软雅黑" pitchFamily="34" charset="-122"/>
              </a:rPr>
              <a:t>年度工作概述</a:t>
            </a:r>
            <a:endParaRPr lang="zh-CN" altLang="en-US" sz="3600" b="1" dirty="0">
              <a:latin typeface="微软雅黑" pitchFamily="34" charset="-122"/>
              <a:ea typeface="微软雅黑" pitchFamily="34" charset="-122"/>
            </a:endParaRPr>
          </a:p>
        </p:txBody>
      </p:sp>
      <p:sp>
        <p:nvSpPr>
          <p:cNvPr id="16" name="五边形 15"/>
          <p:cNvSpPr/>
          <p:nvPr userDrawn="1"/>
        </p:nvSpPr>
        <p:spPr>
          <a:xfrm flipH="1">
            <a:off x="11211743" y="5950072"/>
            <a:ext cx="986607" cy="504056"/>
          </a:xfrm>
          <a:prstGeom prst="homePlate">
            <a:avLst/>
          </a:prstGeom>
          <a:solidFill>
            <a:schemeClr val="accent6">
              <a:lumMod val="75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a:ea typeface="宋体"/>
            </a:endParaRPr>
          </a:p>
        </p:txBody>
      </p:sp>
    </p:spTree>
    <p:extLst>
      <p:ext uri="{BB962C8B-B14F-4D97-AF65-F5344CB8AC3E}">
        <p14:creationId xmlns="" xmlns:p14="http://schemas.microsoft.com/office/powerpoint/2010/main" val="331440423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界定与表征">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rgbClr val="FFCC6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20172"/>
            <a:ext cx="2954655" cy="646331"/>
          </a:xfrm>
          <a:prstGeom prst="rect">
            <a:avLst/>
          </a:prstGeom>
          <a:noFill/>
        </p:spPr>
        <p:txBody>
          <a:bodyPr wrap="none" rtlCol="0">
            <a:spAutoFit/>
          </a:bodyPr>
          <a:lstStyle/>
          <a:p>
            <a:r>
              <a:rPr lang="zh-CN" altLang="en-US" sz="3600" b="1" dirty="0" smtClean="0">
                <a:latin typeface="微软雅黑" pitchFamily="34" charset="-122"/>
                <a:ea typeface="微软雅黑" pitchFamily="34" charset="-122"/>
              </a:rPr>
              <a:t>工作完全情况</a:t>
            </a:r>
            <a:endParaRPr lang="zh-CN" altLang="en-US" sz="3600" b="1" dirty="0">
              <a:latin typeface="微软雅黑" pitchFamily="34" charset="-122"/>
              <a:ea typeface="微软雅黑" pitchFamily="34" charset="-122"/>
            </a:endParaRPr>
          </a:p>
        </p:txBody>
      </p:sp>
      <p:sp>
        <p:nvSpPr>
          <p:cNvPr id="9" name="五边形 8"/>
          <p:cNvSpPr/>
          <p:nvPr userDrawn="1"/>
        </p:nvSpPr>
        <p:spPr>
          <a:xfrm flipH="1">
            <a:off x="11211743" y="5950072"/>
            <a:ext cx="986607" cy="504056"/>
          </a:xfrm>
          <a:prstGeom prst="homePlate">
            <a:avLst/>
          </a:prstGeom>
          <a:solidFill>
            <a:schemeClr val="accent6">
              <a:lumMod val="75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a:ea typeface="宋体"/>
            </a:endParaRPr>
          </a:p>
        </p:txBody>
      </p:sp>
      <p:graphicFrame>
        <p:nvGraphicFramePr>
          <p:cNvPr id="16" name="表格 15"/>
          <p:cNvGraphicFramePr>
            <a:graphicFrameLocks noGrp="1"/>
          </p:cNvGraphicFramePr>
          <p:nvPr userDrawn="1">
            <p:extLst>
              <p:ext uri="{D42A27DB-BD31-4B8C-83A1-F6EECF244321}">
                <p14:modId xmlns="" xmlns:p14="http://schemas.microsoft.com/office/powerpoint/2010/main" val="700041805"/>
              </p:ext>
            </p:extLst>
          </p:nvPr>
        </p:nvGraphicFramePr>
        <p:xfrm>
          <a:off x="0" y="1268760"/>
          <a:ext cx="1691680" cy="3999296"/>
        </p:xfrm>
        <a:graphic>
          <a:graphicData uri="http://schemas.openxmlformats.org/drawingml/2006/table">
            <a:tbl>
              <a:tblPr>
                <a:tableStyleId>{2D5ABB26-0587-4C30-8999-92F81FD0307C}</a:tableStyleId>
              </a:tblPr>
              <a:tblGrid>
                <a:gridCol w="1691680"/>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831296">
                <a:tc>
                  <a:txBody>
                    <a:bodyPr/>
                    <a:lstStyle/>
                    <a:p>
                      <a:pPr algn="ct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成功项目展示</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工作存在不足</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明年工作计划</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18" name="矩形 17"/>
          <p:cNvSpPr/>
          <p:nvPr userDrawn="1"/>
        </p:nvSpPr>
        <p:spPr>
          <a:xfrm>
            <a:off x="0" y="1272662"/>
            <a:ext cx="1691680" cy="78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年度工作概述</a:t>
            </a:r>
            <a:endParaRPr lang="zh-CN" altLang="en-US" sz="1800" dirty="0">
              <a:solidFill>
                <a:schemeClr val="tx1"/>
              </a:solidFill>
              <a:latin typeface="微软雅黑" panose="020B0503020204020204" pitchFamily="34" charset="-122"/>
              <a:ea typeface="微软雅黑" panose="020B0503020204020204" pitchFamily="34" charset="-122"/>
            </a:endParaRPr>
          </a:p>
        </p:txBody>
      </p:sp>
      <p:grpSp>
        <p:nvGrpSpPr>
          <p:cNvPr id="27" name="组合 26"/>
          <p:cNvGrpSpPr/>
          <p:nvPr userDrawn="1"/>
        </p:nvGrpSpPr>
        <p:grpSpPr>
          <a:xfrm>
            <a:off x="3668" y="2079006"/>
            <a:ext cx="1691680" cy="788186"/>
            <a:chOff x="0" y="1272662"/>
            <a:chExt cx="1691680" cy="788186"/>
          </a:xfrm>
          <a:solidFill>
            <a:srgbClr val="0070C0"/>
          </a:solidFill>
        </p:grpSpPr>
        <p:sp>
          <p:nvSpPr>
            <p:cNvPr id="28" name="矩形 27"/>
            <p:cNvSpPr/>
            <p:nvPr userDrawn="1"/>
          </p:nvSpPr>
          <p:spPr>
            <a:xfrm>
              <a:off x="0" y="1272662"/>
              <a:ext cx="1691680" cy="78818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latin typeface="微软雅黑" panose="020B0503020204020204" pitchFamily="34" charset="-122"/>
                  <a:ea typeface="微软雅黑" panose="020B0503020204020204" pitchFamily="34" charset="-122"/>
                </a:rPr>
                <a:t>工作完成情况</a:t>
              </a:r>
              <a:endParaRPr lang="zh-CN" altLang="en-US" sz="1800" dirty="0">
                <a:latin typeface="微软雅黑" panose="020B0503020204020204" pitchFamily="34" charset="-122"/>
                <a:ea typeface="微软雅黑" panose="020B0503020204020204" pitchFamily="34" charset="-122"/>
              </a:endParaRPr>
            </a:p>
          </p:txBody>
        </p:sp>
        <p:sp>
          <p:nvSpPr>
            <p:cNvPr id="29" name="等腰三角形 28"/>
            <p:cNvSpPr/>
            <p:nvPr userDrawn="1"/>
          </p:nvSpPr>
          <p:spPr>
            <a:xfrm rot="16200000">
              <a:off x="1547664" y="1594748"/>
              <a:ext cx="144016" cy="144016"/>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itchFamily="34" charset="-122"/>
                <a:ea typeface="微软雅黑" pitchFamily="34" charset="-122"/>
              </a:endParaRPr>
            </a:p>
          </p:txBody>
        </p:sp>
      </p:grpSp>
    </p:spTree>
    <p:extLst>
      <p:ext uri="{BB962C8B-B14F-4D97-AF65-F5344CB8AC3E}">
        <p14:creationId xmlns="" xmlns:p14="http://schemas.microsoft.com/office/powerpoint/2010/main" val="23520807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合理交通结构">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rgbClr val="FFCC6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extLst>
              <p:ext uri="{D42A27DB-BD31-4B8C-83A1-F6EECF244321}">
                <p14:modId xmlns="" xmlns:p14="http://schemas.microsoft.com/office/powerpoint/2010/main" val="2976341009"/>
              </p:ext>
            </p:extLst>
          </p:nvPr>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年度工作概述</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800" dirty="0" smtClean="0">
                          <a:solidFill>
                            <a:schemeClr val="bg1"/>
                          </a:solidFill>
                          <a:latin typeface="微软雅黑" panose="020B0503020204020204" pitchFamily="34" charset="-122"/>
                          <a:ea typeface="微软雅黑" panose="020B0503020204020204" pitchFamily="34" charset="-122"/>
                        </a:rPr>
                        <a:t>成功项目展示</a:t>
                      </a:r>
                      <a:endParaRPr lang="zh-CN" altLang="en-US" sz="18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75000"/>
                      </a:schemeClr>
                    </a:solidFill>
                  </a:tcPr>
                </a:tc>
              </a:tr>
              <a:tr h="792000">
                <a:tc>
                  <a:txBody>
                    <a:bodyP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工作存在不足</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dirty="0" smtClean="0">
                          <a:solidFill>
                            <a:schemeClr val="tx1"/>
                          </a:solidFill>
                          <a:latin typeface="微软雅黑" panose="020B0503020204020204" pitchFamily="34" charset="-122"/>
                          <a:ea typeface="微软雅黑" panose="020B0503020204020204" pitchFamily="34" charset="-122"/>
                        </a:rPr>
                        <a:t>明年工作计划</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28" name="矩形 27"/>
          <p:cNvSpPr/>
          <p:nvPr userDrawn="1"/>
        </p:nvSpPr>
        <p:spPr>
          <a:xfrm>
            <a:off x="0" y="2064750"/>
            <a:ext cx="1691680" cy="78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工作完成情况</a:t>
            </a:r>
            <a:endParaRPr lang="zh-CN" altLang="en-US" sz="1800" dirty="0">
              <a:solidFill>
                <a:schemeClr val="tx1"/>
              </a:solidFill>
              <a:latin typeface="微软雅黑" panose="020B0503020204020204" pitchFamily="34" charset="-122"/>
              <a:ea typeface="微软雅黑" panose="020B0503020204020204" pitchFamily="34" charset="-122"/>
            </a:endParaRP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19919"/>
            <a:ext cx="2954655" cy="646331"/>
          </a:xfrm>
          <a:prstGeom prst="rect">
            <a:avLst/>
          </a:prstGeom>
          <a:noFill/>
        </p:spPr>
        <p:txBody>
          <a:bodyPr wrap="none" rtlCol="0">
            <a:spAutoFit/>
          </a:bodyPr>
          <a:lstStyle/>
          <a:p>
            <a:r>
              <a:rPr lang="zh-CN" altLang="en-US" sz="3600" b="1" dirty="0" smtClean="0">
                <a:latin typeface="微软雅黑" pitchFamily="34" charset="-122"/>
                <a:ea typeface="微软雅黑" pitchFamily="34" charset="-122"/>
              </a:rPr>
              <a:t>成功项目展示</a:t>
            </a:r>
            <a:endParaRPr lang="zh-CN" altLang="en-US" sz="3600" b="1" dirty="0">
              <a:latin typeface="微软雅黑" pitchFamily="34" charset="-122"/>
              <a:ea typeface="微软雅黑" pitchFamily="34" charset="-122"/>
            </a:endParaRPr>
          </a:p>
        </p:txBody>
      </p:sp>
      <p:sp>
        <p:nvSpPr>
          <p:cNvPr id="9" name="五边形 8"/>
          <p:cNvSpPr/>
          <p:nvPr userDrawn="1"/>
        </p:nvSpPr>
        <p:spPr>
          <a:xfrm flipH="1">
            <a:off x="11211743" y="5950072"/>
            <a:ext cx="986607" cy="504056"/>
          </a:xfrm>
          <a:prstGeom prst="homePlate">
            <a:avLst/>
          </a:prstGeom>
          <a:solidFill>
            <a:schemeClr val="accent6">
              <a:lumMod val="75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a:ea typeface="宋体"/>
            </a:endParaRPr>
          </a:p>
        </p:txBody>
      </p:sp>
      <p:sp>
        <p:nvSpPr>
          <p:cNvPr id="12" name="等腰三角形 11"/>
          <p:cNvSpPr/>
          <p:nvPr userDrawn="1"/>
        </p:nvSpPr>
        <p:spPr>
          <a:xfrm rot="16200000">
            <a:off x="1547664" y="31742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itchFamily="34" charset="-122"/>
              <a:ea typeface="微软雅黑" pitchFamily="34" charset="-122"/>
            </a:endParaRPr>
          </a:p>
        </p:txBody>
      </p:sp>
    </p:spTree>
    <p:extLst>
      <p:ext uri="{BB962C8B-B14F-4D97-AF65-F5344CB8AC3E}">
        <p14:creationId xmlns="" xmlns:p14="http://schemas.microsoft.com/office/powerpoint/2010/main" val="34068699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影响因素辨识">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rgbClr val="FFCC6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extLst>
              <p:ext uri="{D42A27DB-BD31-4B8C-83A1-F6EECF244321}">
                <p14:modId xmlns="" xmlns:p14="http://schemas.microsoft.com/office/powerpoint/2010/main" val="3524337634"/>
              </p:ext>
            </p:extLst>
          </p:nvPr>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年度工作概述</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成功项目展示</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792000">
                <a:tc>
                  <a:txBody>
                    <a:bodyPr/>
                    <a:lstStyle/>
                    <a:p>
                      <a:pPr algn="ctr"/>
                      <a:r>
                        <a:rPr lang="zh-CN" altLang="en-US" sz="1800" dirty="0" smtClean="0">
                          <a:solidFill>
                            <a:schemeClr val="bg1"/>
                          </a:solidFill>
                          <a:latin typeface="微软雅黑" panose="020B0503020204020204" pitchFamily="34" charset="-122"/>
                          <a:ea typeface="微软雅黑" panose="020B0503020204020204" pitchFamily="34" charset="-122"/>
                        </a:rPr>
                        <a:t>工作存在不足</a:t>
                      </a:r>
                      <a:endParaRPr lang="zh-CN" altLang="en-US" sz="18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75000"/>
                      </a:schemeClr>
                    </a:solidFill>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dirty="0" smtClean="0">
                          <a:solidFill>
                            <a:schemeClr val="tx1"/>
                          </a:solidFill>
                          <a:latin typeface="微软雅黑" panose="020B0503020204020204" pitchFamily="34" charset="-122"/>
                          <a:ea typeface="微软雅黑" panose="020B0503020204020204" pitchFamily="34" charset="-122"/>
                        </a:rPr>
                        <a:t>明年工作计划</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28" name="矩形 27"/>
          <p:cNvSpPr/>
          <p:nvPr userDrawn="1"/>
        </p:nvSpPr>
        <p:spPr>
          <a:xfrm>
            <a:off x="0" y="2064750"/>
            <a:ext cx="1691680" cy="76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工作完成情况</a:t>
            </a:r>
            <a:endParaRPr lang="zh-CN" altLang="en-US" sz="1800" dirty="0">
              <a:solidFill>
                <a:schemeClr val="tx1"/>
              </a:solidFill>
              <a:latin typeface="微软雅黑" panose="020B0503020204020204" pitchFamily="34" charset="-122"/>
              <a:ea typeface="微软雅黑" panose="020B0503020204020204" pitchFamily="34" charset="-122"/>
            </a:endParaRP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19919"/>
            <a:ext cx="2954655" cy="646331"/>
          </a:xfrm>
          <a:prstGeom prst="rect">
            <a:avLst/>
          </a:prstGeom>
          <a:noFill/>
        </p:spPr>
        <p:txBody>
          <a:bodyPr wrap="none" rtlCol="0">
            <a:spAutoFit/>
          </a:bodyPr>
          <a:lstStyle/>
          <a:p>
            <a:r>
              <a:rPr lang="zh-CN" altLang="en-US" sz="3600" b="1" dirty="0" smtClean="0">
                <a:latin typeface="微软雅黑" pitchFamily="34" charset="-122"/>
                <a:ea typeface="微软雅黑" pitchFamily="34" charset="-122"/>
              </a:rPr>
              <a:t>工作存在不足</a:t>
            </a:r>
            <a:endParaRPr lang="zh-CN" altLang="en-US" sz="3600" b="1" dirty="0">
              <a:latin typeface="微软雅黑" pitchFamily="34" charset="-122"/>
              <a:ea typeface="微软雅黑" pitchFamily="34" charset="-122"/>
            </a:endParaRPr>
          </a:p>
        </p:txBody>
      </p:sp>
      <p:sp>
        <p:nvSpPr>
          <p:cNvPr id="9" name="五边形 8"/>
          <p:cNvSpPr/>
          <p:nvPr userDrawn="1"/>
        </p:nvSpPr>
        <p:spPr>
          <a:xfrm flipH="1">
            <a:off x="11211743" y="5950072"/>
            <a:ext cx="986607" cy="504056"/>
          </a:xfrm>
          <a:prstGeom prst="homePlate">
            <a:avLst/>
          </a:prstGeom>
          <a:solidFill>
            <a:schemeClr val="accent6">
              <a:lumMod val="75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a:ea typeface="宋体"/>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itchFamily="34" charset="-122"/>
              <a:ea typeface="微软雅黑" pitchFamily="34" charset="-122"/>
            </a:endParaRPr>
          </a:p>
        </p:txBody>
      </p:sp>
    </p:spTree>
    <p:extLst>
      <p:ext uri="{BB962C8B-B14F-4D97-AF65-F5344CB8AC3E}">
        <p14:creationId xmlns="" xmlns:p14="http://schemas.microsoft.com/office/powerpoint/2010/main" val="4452099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影响因素辨识1">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rgbClr val="FFCC6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31058"/>
            <a:ext cx="2954655" cy="646331"/>
          </a:xfrm>
          <a:prstGeom prst="rect">
            <a:avLst/>
          </a:prstGeom>
          <a:noFill/>
        </p:spPr>
        <p:txBody>
          <a:bodyPr wrap="none" rtlCol="0">
            <a:spAutoFit/>
          </a:bodyPr>
          <a:lstStyle/>
          <a:p>
            <a:r>
              <a:rPr lang="zh-CN" altLang="en-US" sz="3600" b="1" dirty="0" smtClean="0">
                <a:latin typeface="微软雅黑" pitchFamily="34" charset="-122"/>
                <a:ea typeface="微软雅黑" pitchFamily="34" charset="-122"/>
              </a:rPr>
              <a:t>明年工作计划</a:t>
            </a:r>
            <a:endParaRPr lang="zh-CN" altLang="en-US" sz="3600" b="1" dirty="0">
              <a:latin typeface="微软雅黑" pitchFamily="34" charset="-122"/>
              <a:ea typeface="微软雅黑" pitchFamily="34" charset="-122"/>
            </a:endParaRPr>
          </a:p>
        </p:txBody>
      </p:sp>
      <p:sp>
        <p:nvSpPr>
          <p:cNvPr id="9" name="五边形 8"/>
          <p:cNvSpPr/>
          <p:nvPr userDrawn="1"/>
        </p:nvSpPr>
        <p:spPr>
          <a:xfrm flipH="1">
            <a:off x="11211743" y="5950072"/>
            <a:ext cx="986607" cy="504056"/>
          </a:xfrm>
          <a:prstGeom prst="homePlate">
            <a:avLst/>
          </a:prstGeom>
          <a:solidFill>
            <a:schemeClr val="accent6">
              <a:lumMod val="75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a:ea typeface="宋体"/>
            </a:endParaRPr>
          </a:p>
        </p:txBody>
      </p:sp>
      <p:graphicFrame>
        <p:nvGraphicFramePr>
          <p:cNvPr id="16" name="表格 15"/>
          <p:cNvGraphicFramePr>
            <a:graphicFrameLocks noGrp="1"/>
          </p:cNvGraphicFramePr>
          <p:nvPr userDrawn="1">
            <p:extLst>
              <p:ext uri="{D42A27DB-BD31-4B8C-83A1-F6EECF244321}">
                <p14:modId xmlns="" xmlns:p14="http://schemas.microsoft.com/office/powerpoint/2010/main" val="1410791155"/>
              </p:ext>
            </p:extLst>
          </p:nvPr>
        </p:nvGraphicFramePr>
        <p:xfrm>
          <a:off x="8194" y="1295576"/>
          <a:ext cx="1691680" cy="3999296"/>
        </p:xfrm>
        <a:graphic>
          <a:graphicData uri="http://schemas.openxmlformats.org/drawingml/2006/table">
            <a:tbl>
              <a:tblPr>
                <a:tableStyleId>{2D5ABB26-0587-4C30-8999-92F81FD0307C}</a:tableStyleId>
              </a:tblPr>
              <a:tblGrid>
                <a:gridCol w="1691680"/>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831296">
                <a:tc>
                  <a:txBody>
                    <a:bodyP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成功项目展示</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工作存在不足</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18" name="矩形 17"/>
          <p:cNvSpPr/>
          <p:nvPr userDrawn="1"/>
        </p:nvSpPr>
        <p:spPr>
          <a:xfrm>
            <a:off x="0" y="1272662"/>
            <a:ext cx="1691680" cy="78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年度工作概述</a:t>
            </a:r>
            <a:endParaRPr lang="zh-CN" altLang="en-US" sz="1800" dirty="0">
              <a:solidFill>
                <a:schemeClr val="tx1"/>
              </a:solidFill>
              <a:latin typeface="微软雅黑" panose="020B0503020204020204" pitchFamily="34" charset="-122"/>
              <a:ea typeface="微软雅黑" panose="020B0503020204020204" pitchFamily="34" charset="-122"/>
            </a:endParaRPr>
          </a:p>
        </p:txBody>
      </p:sp>
      <p:sp>
        <p:nvSpPr>
          <p:cNvPr id="23" name="矩形 22"/>
          <p:cNvSpPr/>
          <p:nvPr userDrawn="1"/>
        </p:nvSpPr>
        <p:spPr>
          <a:xfrm>
            <a:off x="3668" y="2079006"/>
            <a:ext cx="1691680" cy="78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solidFill>
                  <a:schemeClr val="tx1"/>
                </a:solidFill>
                <a:latin typeface="微软雅黑" panose="020B0503020204020204" pitchFamily="34" charset="-122"/>
                <a:ea typeface="微软雅黑" panose="020B0503020204020204" pitchFamily="34" charset="-122"/>
              </a:rPr>
              <a:t>工作完成情况</a:t>
            </a:r>
            <a:endParaRPr lang="zh-CN" altLang="en-US" sz="1800" dirty="0">
              <a:solidFill>
                <a:schemeClr val="tx1"/>
              </a:solidFill>
              <a:latin typeface="微软雅黑" panose="020B0503020204020204" pitchFamily="34" charset="-122"/>
              <a:ea typeface="微软雅黑" panose="020B0503020204020204" pitchFamily="34" charset="-122"/>
            </a:endParaRPr>
          </a:p>
        </p:txBody>
      </p:sp>
      <p:sp>
        <p:nvSpPr>
          <p:cNvPr id="14" name="矩形 13"/>
          <p:cNvSpPr/>
          <p:nvPr userDrawn="1"/>
        </p:nvSpPr>
        <p:spPr>
          <a:xfrm>
            <a:off x="-2439" y="4510374"/>
            <a:ext cx="1691680" cy="78818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latin typeface="微软雅黑" panose="020B0503020204020204" pitchFamily="34" charset="-122"/>
                <a:ea typeface="微软雅黑" panose="020B0503020204020204" pitchFamily="34" charset="-122"/>
              </a:rPr>
              <a:t>明年工作计划</a:t>
            </a:r>
            <a:endParaRPr lang="zh-CN" altLang="en-US" sz="1800" dirty="0">
              <a:latin typeface="微软雅黑" panose="020B0503020204020204" pitchFamily="34" charset="-122"/>
              <a:ea typeface="微软雅黑" panose="020B0503020204020204" pitchFamily="34" charset="-122"/>
            </a:endParaRPr>
          </a:p>
        </p:txBody>
      </p:sp>
      <p:sp>
        <p:nvSpPr>
          <p:cNvPr id="15" name="等腰三角形 14"/>
          <p:cNvSpPr/>
          <p:nvPr userDrawn="1"/>
        </p:nvSpPr>
        <p:spPr>
          <a:xfrm rot="16200000">
            <a:off x="1542926" y="4896801"/>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itchFamily="34" charset="-122"/>
              <a:ea typeface="微软雅黑" pitchFamily="34" charset="-122"/>
            </a:endParaRPr>
          </a:p>
        </p:txBody>
      </p:sp>
    </p:spTree>
    <p:extLst>
      <p:ext uri="{BB962C8B-B14F-4D97-AF65-F5344CB8AC3E}">
        <p14:creationId xmlns="" xmlns:p14="http://schemas.microsoft.com/office/powerpoint/2010/main" val="41060424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28087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3"/>
            <a:ext cx="9144000" cy="2387600"/>
          </a:xfrm>
          <a:prstGeom prst="rect">
            <a:avLst/>
          </a:prstGeom>
        </p:spPr>
        <p:txBody>
          <a:bodyPr anchor="b"/>
          <a:lstStyle>
            <a:lvl1pPr algn="ctr">
              <a:defRPr sz="61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1" y="3602038"/>
            <a:ext cx="9144000" cy="1655762"/>
          </a:xfrm>
          <a:prstGeom prst="rect">
            <a:avLst/>
          </a:prstGeom>
        </p:spPr>
        <p:txBody>
          <a:bodyPr/>
          <a:lstStyle>
            <a:lvl1pPr marL="0" indent="0" algn="ctr">
              <a:buNone/>
              <a:defRPr sz="2400"/>
            </a:lvl1pPr>
            <a:lvl2pPr marL="457162" indent="0" algn="ctr">
              <a:buNone/>
              <a:defRPr sz="2100"/>
            </a:lvl2pPr>
            <a:lvl3pPr marL="914324" indent="0" algn="ctr">
              <a:buNone/>
              <a:defRPr sz="1800"/>
            </a:lvl3pPr>
            <a:lvl4pPr marL="1371486" indent="0" algn="ctr">
              <a:buNone/>
              <a:defRPr sz="1600"/>
            </a:lvl4pPr>
            <a:lvl5pPr marL="1828649" indent="0" algn="ctr">
              <a:buNone/>
              <a:defRPr sz="1600"/>
            </a:lvl5pPr>
            <a:lvl6pPr marL="2285810" indent="0" algn="ctr">
              <a:buNone/>
              <a:defRPr sz="1600"/>
            </a:lvl6pPr>
            <a:lvl7pPr marL="2742973" indent="0" algn="ctr">
              <a:buNone/>
              <a:defRPr sz="1600"/>
            </a:lvl7pPr>
            <a:lvl8pPr marL="3200134" indent="0" algn="ctr">
              <a:buNone/>
              <a:defRPr sz="1600"/>
            </a:lvl8pPr>
            <a:lvl9pPr marL="3657297"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35682A8-D6B6-4FDA-A495-4D437BAFBB60}" type="datetimeFigureOut">
              <a:rPr lang="zh-CN" altLang="en-US" smtClean="0"/>
              <a:pPr/>
              <a:t>2017/7/6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ABDD927-E55F-4D12-BD2D-8ABE6C912713}" type="slidenum">
              <a:rPr lang="zh-CN" altLang="en-US" smtClean="0"/>
              <a:pPr/>
              <a:t>‹#›</a:t>
            </a:fld>
            <a:endParaRPr lang="zh-CN" altLang="en-US"/>
          </a:p>
        </p:txBody>
      </p:sp>
    </p:spTree>
    <p:extLst>
      <p:ext uri="{BB962C8B-B14F-4D97-AF65-F5344CB8AC3E}">
        <p14:creationId xmlns="" xmlns:p14="http://schemas.microsoft.com/office/powerpoint/2010/main" val="23932962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09600" y="6356351"/>
            <a:ext cx="2844800" cy="365125"/>
          </a:xfrm>
          <a:prstGeom prst="rect">
            <a:avLst/>
          </a:prstGeom>
        </p:spPr>
        <p:txBody>
          <a:bodyPr lIns="121917" tIns="60958" rIns="121917" bIns="60958"/>
          <a:lstStyle/>
          <a:p>
            <a:fld id="{7932891C-557F-4DAE-9C62-7A437A8E1DF4}" type="datetimeFigureOut">
              <a:rPr lang="zh-CN" altLang="en-US" smtClean="0"/>
              <a:pPr/>
              <a:t>2017/7/6</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lIns="121917" tIns="60958" rIns="121917" bIns="60958"/>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lIns="121917" tIns="60958" rIns="121917" bIns="60958"/>
          <a:lstStyle/>
          <a:p>
            <a:fld id="{72CD6AF2-9DFB-4C20-B9F9-A186F19BBBF1}" type="slidenum">
              <a:rPr lang="zh-CN" altLang="en-US" smtClean="0"/>
              <a:pPr/>
              <a:t>‹#›</a:t>
            </a:fld>
            <a:endParaRPr lang="zh-CN" altLang="en-US"/>
          </a:p>
        </p:txBody>
      </p:sp>
    </p:spTree>
    <p:extLst>
      <p:ext uri="{BB962C8B-B14F-4D97-AF65-F5344CB8AC3E}">
        <p14:creationId xmlns="" xmlns:p14="http://schemas.microsoft.com/office/powerpoint/2010/main" val="22858751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66">
            <a:alpha val="11000"/>
          </a:srgbClr>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5332704"/>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8" r:id="rId3"/>
    <p:sldLayoutId id="2147483662" r:id="rId4"/>
    <p:sldLayoutId id="2147483659" r:id="rId5"/>
    <p:sldLayoutId id="2147483669" r:id="rId6"/>
    <p:sldLayoutId id="2147483673" r:id="rId7"/>
    <p:sldLayoutId id="2147483676"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video" Target="NULL" TargetMode="External"/><Relationship Id="rId6" Type="http://schemas.openxmlformats.org/officeDocument/2006/relationships/image" Target="../media/image2.png"/><Relationship Id="rId5" Type="http://schemas.microsoft.com/office/2007/relationships/media" Target="../media/media1.mp3"/><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audio" Target="../media/audio1.wav"/><Relationship Id="rId7"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8.png"/><Relationship Id="rId4" Type="http://schemas.openxmlformats.org/officeDocument/2006/relationships/image" Target="../media/image18.jpeg"/><Relationship Id="rId9"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4000" b="-4000"/>
          </a:stretch>
        </a:blipFill>
        <a:effectLst/>
      </p:bgPr>
    </p:bg>
    <p:spTree>
      <p:nvGrpSpPr>
        <p:cNvPr id="1" name=""/>
        <p:cNvGrpSpPr/>
        <p:nvPr/>
      </p:nvGrpSpPr>
      <p:grpSpPr>
        <a:xfrm>
          <a:off x="0" y="0"/>
          <a:ext cx="0" cy="0"/>
          <a:chOff x="0" y="0"/>
          <a:chExt cx="0" cy="0"/>
        </a:xfrm>
      </p:grpSpPr>
      <p:pic>
        <p:nvPicPr>
          <p:cNvPr id="2" name="Armik-Red Roses.mp3">
            <a:hlinkClick r:id="" action="ppaction://media"/>
          </p:cNvPr>
          <p:cNvPicPr>
            <a:picLocks noChangeAspect="1"/>
          </p:cNvPicPr>
          <p:nvPr>
            <a:videoFile r:link="rId1"/>
            <p:extLst>
              <p:ext uri="{DAA4B4D4-6D71-4841-9C94-3DE7FCFB9230}">
                <p14:media xmlns="" xmlns:p14="http://schemas.microsoft.com/office/powerpoint/2010/main" r:embed="rId5"/>
              </p:ext>
            </p:extLst>
          </p:nvPr>
        </p:nvPicPr>
        <p:blipFill>
          <a:blip r:embed="rId6" cstate="print"/>
          <a:stretch>
            <a:fillRect/>
          </a:stretch>
        </p:blipFill>
        <p:spPr>
          <a:xfrm>
            <a:off x="3697364" y="-952500"/>
            <a:ext cx="609600" cy="609600"/>
          </a:xfrm>
          <a:prstGeom prst="rect">
            <a:avLst/>
          </a:prstGeom>
        </p:spPr>
      </p:pic>
      <p:sp>
        <p:nvSpPr>
          <p:cNvPr id="39" name="TextBox 38"/>
          <p:cNvSpPr txBox="1">
            <a:spLocks noChangeArrowheads="1"/>
          </p:cNvSpPr>
          <p:nvPr/>
        </p:nvSpPr>
        <p:spPr bwMode="auto">
          <a:xfrm>
            <a:off x="4531793" y="3058882"/>
            <a:ext cx="6440219" cy="221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1917" tIns="60958" rIns="121917" bIns="60958">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r"/>
            <a:r>
              <a:rPr lang="en-US" altLang="zh-CN" sz="8000" dirty="0" smtClean="0">
                <a:solidFill>
                  <a:schemeClr val="accent6">
                    <a:lumMod val="75000"/>
                  </a:schemeClr>
                </a:solidFill>
                <a:latin typeface="Broadway" pitchFamily="82" charset="0"/>
                <a:ea typeface="+mn-ea"/>
              </a:rPr>
              <a:t>                   </a:t>
            </a:r>
            <a:r>
              <a:rPr lang="en-US" altLang="zh-CN" sz="8800" b="1" dirty="0" smtClean="0">
                <a:solidFill>
                  <a:schemeClr val="accent6">
                    <a:lumMod val="75000"/>
                  </a:schemeClr>
                </a:solidFill>
                <a:latin typeface="微软雅黑" pitchFamily="34" charset="-122"/>
                <a:ea typeface="微软雅黑" pitchFamily="34" charset="-122"/>
              </a:rPr>
              <a:t>2019</a:t>
            </a:r>
          </a:p>
          <a:p>
            <a:pPr algn="r"/>
            <a:r>
              <a:rPr lang="zh-CN" altLang="en-US" sz="4800" b="1" dirty="0" smtClean="0">
                <a:solidFill>
                  <a:schemeClr val="accent6">
                    <a:lumMod val="75000"/>
                  </a:schemeClr>
                </a:solidFill>
                <a:latin typeface="微软雅黑" pitchFamily="34" charset="-122"/>
                <a:ea typeface="微软雅黑" pitchFamily="34" charset="-122"/>
              </a:rPr>
              <a:t>年度工作总结汇报</a:t>
            </a:r>
            <a:r>
              <a:rPr lang="en-US" altLang="zh-CN" sz="4800" b="1" dirty="0" smtClean="0">
                <a:solidFill>
                  <a:schemeClr val="accent6">
                    <a:lumMod val="75000"/>
                  </a:schemeClr>
                </a:solidFill>
                <a:latin typeface="微软雅黑" pitchFamily="34" charset="-122"/>
                <a:ea typeface="微软雅黑" pitchFamily="34" charset="-122"/>
              </a:rPr>
              <a:t>PPT</a:t>
            </a:r>
            <a:endParaRPr lang="zh-CN" altLang="en-US" sz="4800" b="1" dirty="0">
              <a:solidFill>
                <a:schemeClr val="accent6">
                  <a:lumMod val="75000"/>
                </a:schemeClr>
              </a:solidFill>
              <a:latin typeface="微软雅黑" pitchFamily="34" charset="-122"/>
              <a:ea typeface="微软雅黑" pitchFamily="34" charset="-122"/>
            </a:endParaRPr>
          </a:p>
        </p:txBody>
      </p:sp>
      <p:sp>
        <p:nvSpPr>
          <p:cNvPr id="3" name="矩形 2"/>
          <p:cNvSpPr/>
          <p:nvPr/>
        </p:nvSpPr>
        <p:spPr>
          <a:xfrm>
            <a:off x="6104587" y="5493846"/>
            <a:ext cx="4826339" cy="400110"/>
          </a:xfrm>
          <a:prstGeom prst="rect">
            <a:avLst/>
          </a:prstGeom>
        </p:spPr>
        <p:txBody>
          <a:bodyPr wrap="square">
            <a:spAutoFit/>
          </a:bodyPr>
          <a:lstStyle/>
          <a:p>
            <a:r>
              <a:rPr lang="en-US" altLang="zh-CN" sz="2000" dirty="0">
                <a:solidFill>
                  <a:schemeClr val="accent6">
                    <a:lumMod val="75000"/>
                  </a:schemeClr>
                </a:solidFill>
              </a:rPr>
              <a:t>Year-end summary &amp; New Year's resolutions</a:t>
            </a:r>
            <a:endParaRPr lang="zh-CN" altLang="en-US" sz="2000" dirty="0">
              <a:solidFill>
                <a:schemeClr val="accent6">
                  <a:lumMod val="75000"/>
                </a:schemeClr>
              </a:solidFill>
              <a:latin typeface="微软雅黑" pitchFamily="34" charset="-122"/>
              <a:ea typeface="微软雅黑" pitchFamily="34" charset="-122"/>
            </a:endParaRPr>
          </a:p>
        </p:txBody>
      </p:sp>
      <p:sp>
        <p:nvSpPr>
          <p:cNvPr id="42" name="TextBox 41"/>
          <p:cNvSpPr txBox="1"/>
          <p:nvPr/>
        </p:nvSpPr>
        <p:spPr>
          <a:xfrm>
            <a:off x="5506948" y="5938464"/>
            <a:ext cx="2239767" cy="369332"/>
          </a:xfrm>
          <a:prstGeom prst="rect">
            <a:avLst/>
          </a:prstGeom>
          <a:noFill/>
        </p:spPr>
        <p:txBody>
          <a:bodyPr wrap="square" rtlCol="0">
            <a:spAutoFit/>
          </a:bodyPr>
          <a:lstStyle/>
          <a:p>
            <a:r>
              <a:rPr lang="zh-CN" altLang="en-US" dirty="0">
                <a:solidFill>
                  <a:schemeClr val="accent6">
                    <a:lumMod val="75000"/>
                  </a:schemeClr>
                </a:solidFill>
                <a:latin typeface="微软雅黑" pitchFamily="34" charset="-122"/>
                <a:ea typeface="微软雅黑" pitchFamily="34" charset="-122"/>
              </a:rPr>
              <a:t>汇报</a:t>
            </a:r>
            <a:r>
              <a:rPr lang="zh-CN" altLang="en-US" dirty="0" smtClean="0">
                <a:solidFill>
                  <a:schemeClr val="accent6">
                    <a:lumMod val="75000"/>
                  </a:schemeClr>
                </a:solidFill>
                <a:latin typeface="微软雅黑" pitchFamily="34" charset="-122"/>
                <a:ea typeface="微软雅黑" pitchFamily="34" charset="-122"/>
              </a:rPr>
              <a:t>人：亮亮图文</a:t>
            </a:r>
            <a:endParaRPr lang="zh-CN" altLang="en-US" dirty="0">
              <a:solidFill>
                <a:schemeClr val="accent6">
                  <a:lumMod val="75000"/>
                </a:schemeClr>
              </a:solidFill>
              <a:latin typeface="微软雅黑" pitchFamily="34" charset="-122"/>
              <a:ea typeface="微软雅黑" pitchFamily="34" charset="-122"/>
            </a:endParaRPr>
          </a:p>
        </p:txBody>
      </p:sp>
      <p:sp>
        <p:nvSpPr>
          <p:cNvPr id="43" name="TextBox 42"/>
          <p:cNvSpPr txBox="1"/>
          <p:nvPr/>
        </p:nvSpPr>
        <p:spPr>
          <a:xfrm>
            <a:off x="7790489" y="5976082"/>
            <a:ext cx="1428350" cy="369332"/>
          </a:xfrm>
          <a:prstGeom prst="rect">
            <a:avLst/>
          </a:prstGeom>
          <a:noFill/>
        </p:spPr>
        <p:txBody>
          <a:bodyPr wrap="square" rtlCol="0">
            <a:spAutoFit/>
          </a:bodyPr>
          <a:lstStyle/>
          <a:p>
            <a:r>
              <a:rPr lang="zh-CN" altLang="en-US" dirty="0">
                <a:solidFill>
                  <a:schemeClr val="accent6">
                    <a:lumMod val="75000"/>
                  </a:schemeClr>
                </a:solidFill>
                <a:latin typeface="微软雅黑" pitchFamily="34" charset="-122"/>
                <a:ea typeface="微软雅黑" pitchFamily="34" charset="-122"/>
              </a:rPr>
              <a:t>部门</a:t>
            </a:r>
            <a:r>
              <a:rPr lang="zh-CN" altLang="en-US" dirty="0" smtClean="0">
                <a:solidFill>
                  <a:schemeClr val="accent6">
                    <a:lumMod val="75000"/>
                  </a:schemeClr>
                </a:solidFill>
                <a:latin typeface="微软雅黑" pitchFamily="34" charset="-122"/>
                <a:ea typeface="微软雅黑" pitchFamily="34" charset="-122"/>
              </a:rPr>
              <a:t>：</a:t>
            </a:r>
            <a:r>
              <a:rPr lang="en-US" altLang="zh-CN" dirty="0" smtClean="0">
                <a:solidFill>
                  <a:schemeClr val="accent6">
                    <a:lumMod val="75000"/>
                  </a:schemeClr>
                </a:solidFill>
                <a:latin typeface="微软雅黑" pitchFamily="34" charset="-122"/>
                <a:ea typeface="微软雅黑" pitchFamily="34" charset="-122"/>
              </a:rPr>
              <a:t>XXX</a:t>
            </a:r>
            <a:endParaRPr lang="zh-CN" altLang="en-US" dirty="0">
              <a:solidFill>
                <a:schemeClr val="accent6">
                  <a:lumMod val="75000"/>
                </a:schemeClr>
              </a:solidFill>
              <a:latin typeface="微软雅黑" pitchFamily="34" charset="-122"/>
              <a:ea typeface="微软雅黑" pitchFamily="34" charset="-122"/>
            </a:endParaRPr>
          </a:p>
        </p:txBody>
      </p:sp>
      <p:sp>
        <p:nvSpPr>
          <p:cNvPr id="44" name="TextBox 43"/>
          <p:cNvSpPr txBox="1"/>
          <p:nvPr/>
        </p:nvSpPr>
        <p:spPr>
          <a:xfrm>
            <a:off x="9565359" y="5976082"/>
            <a:ext cx="1549406" cy="369332"/>
          </a:xfrm>
          <a:prstGeom prst="rect">
            <a:avLst/>
          </a:prstGeom>
          <a:noFill/>
        </p:spPr>
        <p:txBody>
          <a:bodyPr wrap="square" rtlCol="0">
            <a:spAutoFit/>
          </a:bodyPr>
          <a:lstStyle/>
          <a:p>
            <a:r>
              <a:rPr lang="zh-CN" altLang="en-US" dirty="0">
                <a:solidFill>
                  <a:schemeClr val="accent6">
                    <a:lumMod val="75000"/>
                  </a:schemeClr>
                </a:solidFill>
                <a:latin typeface="微软雅黑" pitchFamily="34" charset="-122"/>
                <a:ea typeface="微软雅黑" pitchFamily="34" charset="-122"/>
              </a:rPr>
              <a:t>时间</a:t>
            </a:r>
            <a:r>
              <a:rPr lang="zh-CN" altLang="en-US" dirty="0" smtClean="0">
                <a:solidFill>
                  <a:schemeClr val="accent6">
                    <a:lumMod val="75000"/>
                  </a:schemeClr>
                </a:solidFill>
                <a:latin typeface="微软雅黑" pitchFamily="34" charset="-122"/>
                <a:ea typeface="微软雅黑" pitchFamily="34" charset="-122"/>
              </a:rPr>
              <a:t>：</a:t>
            </a:r>
            <a:r>
              <a:rPr lang="en-US" altLang="zh-CN" dirty="0" smtClean="0">
                <a:solidFill>
                  <a:schemeClr val="accent6">
                    <a:lumMod val="75000"/>
                  </a:schemeClr>
                </a:solidFill>
                <a:latin typeface="微软雅黑" pitchFamily="34" charset="-122"/>
                <a:ea typeface="微软雅黑" pitchFamily="34" charset="-122"/>
              </a:rPr>
              <a:t>XXX</a:t>
            </a:r>
            <a:endParaRPr lang="zh-CN" altLang="en-US" dirty="0">
              <a:solidFill>
                <a:schemeClr val="accent6">
                  <a:lumMod val="75000"/>
                </a:schemeClr>
              </a:solidFill>
              <a:latin typeface="微软雅黑" pitchFamily="34" charset="-122"/>
              <a:ea typeface="微软雅黑" pitchFamily="34" charset="-122"/>
            </a:endParaRPr>
          </a:p>
        </p:txBody>
      </p:sp>
    </p:spTree>
    <p:extLst>
      <p:ext uri="{BB962C8B-B14F-4D97-AF65-F5344CB8AC3E}">
        <p14:creationId xmlns="" xmlns:p14="http://schemas.microsoft.com/office/powerpoint/2010/main" val="3271451370"/>
      </p:ext>
    </p:extLst>
  </p:cSld>
  <p:clrMapOvr>
    <a:masterClrMapping/>
  </p:clrMapOvr>
  <mc:AlternateContent xmlns:mc="http://schemas.openxmlformats.org/markup-compatibility/2006">
    <mc:Choice xmlns=""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2"/>
                                        </p:tgtEl>
                                      </p:cBhvr>
                                    </p:cmd>
                                  </p:childTnLst>
                                </p:cTn>
                              </p:par>
                            </p:childTnLst>
                          </p:cTn>
                        </p:par>
                        <p:par>
                          <p:cTn id="7" fill="hold">
                            <p:stCondLst>
                              <p:cond delay="0"/>
                            </p:stCondLst>
                            <p:childTnLst>
                              <p:par>
                                <p:cTn id="8" presetID="23" presetClass="entr" presetSubtype="36" fill="hold" grpId="0" nodeType="afterEffect">
                                  <p:stCondLst>
                                    <p:cond delay="0"/>
                                  </p:stCondLst>
                                  <p:iterate type="lt">
                                    <p:tmPct val="14000"/>
                                  </p:iterate>
                                  <p:childTnLst>
                                    <p:set>
                                      <p:cBhvr>
                                        <p:cTn id="9" dur="1" fill="hold">
                                          <p:stCondLst>
                                            <p:cond delay="0"/>
                                          </p:stCondLst>
                                        </p:cTn>
                                        <p:tgtEl>
                                          <p:spTgt spid="39"/>
                                        </p:tgtEl>
                                        <p:attrNameLst>
                                          <p:attrName>style.visibility</p:attrName>
                                        </p:attrNameLst>
                                      </p:cBhvr>
                                      <p:to>
                                        <p:strVal val="visible"/>
                                      </p:to>
                                    </p:set>
                                    <p:anim calcmode="lin" valueType="num">
                                      <p:cBhvr>
                                        <p:cTn id="10" dur="500" fill="hold"/>
                                        <p:tgtEl>
                                          <p:spTgt spid="39"/>
                                        </p:tgtEl>
                                        <p:attrNameLst>
                                          <p:attrName>ppt_w</p:attrName>
                                        </p:attrNameLst>
                                      </p:cBhvr>
                                      <p:tavLst>
                                        <p:tav tm="0">
                                          <p:val>
                                            <p:strVal val="(6*min(max(#ppt_w*#ppt_h,.3),1)-7.4)/-.7*#ppt_w"/>
                                          </p:val>
                                        </p:tav>
                                        <p:tav tm="100000">
                                          <p:val>
                                            <p:strVal val="#ppt_w"/>
                                          </p:val>
                                        </p:tav>
                                      </p:tavLst>
                                    </p:anim>
                                    <p:anim calcmode="lin" valueType="num">
                                      <p:cBhvr>
                                        <p:cTn id="11" dur="500" fill="hold"/>
                                        <p:tgtEl>
                                          <p:spTgt spid="39"/>
                                        </p:tgtEl>
                                        <p:attrNameLst>
                                          <p:attrName>ppt_h</p:attrName>
                                        </p:attrNameLst>
                                      </p:cBhvr>
                                      <p:tavLst>
                                        <p:tav tm="0">
                                          <p:val>
                                            <p:strVal val="(6*min(max(#ppt_w*#ppt_h,.3),1)-7.4)/-.7*#ppt_h"/>
                                          </p:val>
                                        </p:tav>
                                        <p:tav tm="100000">
                                          <p:val>
                                            <p:strVal val="#ppt_h"/>
                                          </p:val>
                                        </p:tav>
                                      </p:tavLst>
                                    </p:anim>
                                    <p:anim calcmode="lin" valueType="num">
                                      <p:cBhvr>
                                        <p:cTn id="12" dur="500" fill="hold"/>
                                        <p:tgtEl>
                                          <p:spTgt spid="39"/>
                                        </p:tgtEl>
                                        <p:attrNameLst>
                                          <p:attrName>ppt_x</p:attrName>
                                        </p:attrNameLst>
                                      </p:cBhvr>
                                      <p:tavLst>
                                        <p:tav tm="0">
                                          <p:val>
                                            <p:fltVal val="0.5"/>
                                          </p:val>
                                        </p:tav>
                                        <p:tav tm="100000">
                                          <p:val>
                                            <p:strVal val="#ppt_x"/>
                                          </p:val>
                                        </p:tav>
                                      </p:tavLst>
                                    </p:anim>
                                    <p:anim calcmode="lin" valueType="num">
                                      <p:cBhvr>
                                        <p:cTn id="13" dur="500" fill="hold"/>
                                        <p:tgtEl>
                                          <p:spTgt spid="39"/>
                                        </p:tgtEl>
                                        <p:attrNameLst>
                                          <p:attrName>ppt_y</p:attrName>
                                        </p:attrNameLst>
                                      </p:cBhvr>
                                      <p:tavLst>
                                        <p:tav tm="0">
                                          <p:val>
                                            <p:strVal val="1+(6*min(max(#ppt_w*#ppt_h,.3),1)-7.4)/-.7*#ppt_h/2"/>
                                          </p:val>
                                        </p:tav>
                                        <p:tav tm="100000">
                                          <p:val>
                                            <p:strVal val="#ppt_y"/>
                                          </p:val>
                                        </p:tav>
                                      </p:tavLst>
                                    </p:anim>
                                  </p:childTnLst>
                                </p:cTn>
                              </p:par>
                            </p:childTnLst>
                          </p:cTn>
                        </p:par>
                        <p:par>
                          <p:cTn id="14" fill="hold">
                            <p:stCondLst>
                              <p:cond delay="1480"/>
                            </p:stCondLst>
                            <p:childTnLst>
                              <p:par>
                                <p:cTn id="15" presetID="2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1980"/>
                            </p:stCondLst>
                            <p:childTnLst>
                              <p:par>
                                <p:cTn id="19" presetID="14" presetClass="entr" presetSubtype="10"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randombar(horizontal)">
                                      <p:cBhvr>
                                        <p:cTn id="21" dur="500"/>
                                        <p:tgtEl>
                                          <p:spTgt spid="42"/>
                                        </p:tgtEl>
                                      </p:cBhvr>
                                    </p:animEffect>
                                  </p:childTnLst>
                                </p:cTn>
                              </p:par>
                              <p:par>
                                <p:cTn id="22" presetID="14" presetClass="entr" presetSubtype="10" fill="hold" grpId="0" nodeType="withEffect">
                                  <p:stCondLst>
                                    <p:cond delay="350"/>
                                  </p:stCondLst>
                                  <p:childTnLst>
                                    <p:set>
                                      <p:cBhvr>
                                        <p:cTn id="23" dur="1" fill="hold">
                                          <p:stCondLst>
                                            <p:cond delay="0"/>
                                          </p:stCondLst>
                                        </p:cTn>
                                        <p:tgtEl>
                                          <p:spTgt spid="43"/>
                                        </p:tgtEl>
                                        <p:attrNameLst>
                                          <p:attrName>style.visibility</p:attrName>
                                        </p:attrNameLst>
                                      </p:cBhvr>
                                      <p:to>
                                        <p:strVal val="visible"/>
                                      </p:to>
                                    </p:set>
                                    <p:animEffect transition="in" filter="randombar(horizontal)">
                                      <p:cBhvr>
                                        <p:cTn id="24" dur="500"/>
                                        <p:tgtEl>
                                          <p:spTgt spid="43"/>
                                        </p:tgtEl>
                                      </p:cBhvr>
                                    </p:animEffect>
                                  </p:childTnLst>
                                </p:cTn>
                              </p:par>
                              <p:par>
                                <p:cTn id="25" presetID="14" presetClass="entr" presetSubtype="10" fill="hold" grpId="0" nodeType="withEffect">
                                  <p:stCondLst>
                                    <p:cond delay="700"/>
                                  </p:stCondLst>
                                  <p:childTnLst>
                                    <p:set>
                                      <p:cBhvr>
                                        <p:cTn id="26" dur="1" fill="hold">
                                          <p:stCondLst>
                                            <p:cond delay="0"/>
                                          </p:stCondLst>
                                        </p:cTn>
                                        <p:tgtEl>
                                          <p:spTgt spid="44"/>
                                        </p:tgtEl>
                                        <p:attrNameLst>
                                          <p:attrName>style.visibility</p:attrName>
                                        </p:attrNameLst>
                                      </p:cBhvr>
                                      <p:to>
                                        <p:strVal val="visible"/>
                                      </p:to>
                                    </p:set>
                                    <p:animEffect transition="in" filter="randombar(horizontal)">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
                <p:cTn id="28" repeatCount="indefinite" fill="hold" display="0">
                  <p:stCondLst>
                    <p:cond delay="indefinite"/>
                  </p:stCondLst>
                  <p:endCondLst>
                    <p:cond evt="onStopAudio" delay="0">
                      <p:tgtEl>
                        <p:sldTgt/>
                      </p:tgtEl>
                    </p:cond>
                  </p:endCondLst>
                </p:cTn>
                <p:tgtEl>
                  <p:spTgt spid="2"/>
                </p:tgtEl>
              </p:cMediaNode>
            </p:video>
          </p:childTnLst>
        </p:cTn>
      </p:par>
    </p:tnLst>
    <p:bldLst>
      <p:bldP spid="39" grpId="0"/>
      <p:bldP spid="3" grpId="0"/>
      <p:bldP spid="42" grpId="0"/>
      <p:bldP spid="43" grpId="0"/>
      <p:bldP spid="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4860" y="1831277"/>
            <a:ext cx="1977691" cy="457931"/>
          </a:xfrm>
          <a:prstGeom prst="rect">
            <a:avLst/>
          </a:prstGeom>
          <a:noFill/>
        </p:spPr>
        <p:txBody>
          <a:bodyPr wrap="none" lIns="102982" tIns="51491" rIns="102982" bIns="51491" rtlCol="0">
            <a:spAutoFit/>
          </a:bodyPr>
          <a:lstStyle/>
          <a:p>
            <a:r>
              <a:rPr lang="zh-CN" altLang="en-US" sz="2300" dirty="0">
                <a:solidFill>
                  <a:schemeClr val="tx1">
                    <a:lumMod val="75000"/>
                    <a:lumOff val="25000"/>
                  </a:schemeClr>
                </a:solidFill>
                <a:latin typeface="微软雅黑" pitchFamily="34" charset="-122"/>
                <a:ea typeface="微软雅黑" pitchFamily="34" charset="-122"/>
              </a:rPr>
              <a:t>点击添加标题</a:t>
            </a:r>
          </a:p>
        </p:txBody>
      </p:sp>
      <p:grpSp>
        <p:nvGrpSpPr>
          <p:cNvPr id="3" name="组合 2"/>
          <p:cNvGrpSpPr/>
          <p:nvPr/>
        </p:nvGrpSpPr>
        <p:grpSpPr>
          <a:xfrm>
            <a:off x="2728348" y="2529228"/>
            <a:ext cx="8453498" cy="529502"/>
            <a:chOff x="885641" y="1768388"/>
            <a:chExt cx="7506112" cy="469766"/>
          </a:xfrm>
        </p:grpSpPr>
        <p:grpSp>
          <p:nvGrpSpPr>
            <p:cNvPr id="4" name="组合 3"/>
            <p:cNvGrpSpPr/>
            <p:nvPr/>
          </p:nvGrpSpPr>
          <p:grpSpPr>
            <a:xfrm>
              <a:off x="885641" y="1768388"/>
              <a:ext cx="6782703" cy="469766"/>
              <a:chOff x="827584" y="1666788"/>
              <a:chExt cx="6782703" cy="469766"/>
            </a:xfrm>
          </p:grpSpPr>
          <p:sp>
            <p:nvSpPr>
              <p:cNvPr id="6" name="TextBox 5"/>
              <p:cNvSpPr txBox="1"/>
              <p:nvPr/>
            </p:nvSpPr>
            <p:spPr>
              <a:xfrm>
                <a:off x="827584" y="1741944"/>
                <a:ext cx="800219" cy="276999"/>
              </a:xfrm>
              <a:prstGeom prst="rect">
                <a:avLst/>
              </a:prstGeom>
              <a:noFill/>
            </p:spPr>
            <p:txBody>
              <a:bodyPr wrap="none" rtlCol="0">
                <a:spAutoFit/>
              </a:bodyPr>
              <a:lstStyle/>
              <a:p>
                <a:r>
                  <a:rPr lang="zh-CN" altLang="en-US" sz="1400" dirty="0">
                    <a:solidFill>
                      <a:schemeClr val="tx1">
                        <a:lumMod val="75000"/>
                        <a:lumOff val="25000"/>
                      </a:schemeClr>
                    </a:solidFill>
                    <a:latin typeface="微软雅黑" pitchFamily="34" charset="-122"/>
                    <a:ea typeface="微软雅黑" pitchFamily="34" charset="-122"/>
                  </a:rPr>
                  <a:t>添加标题</a:t>
                </a:r>
              </a:p>
            </p:txBody>
          </p:sp>
          <p:sp>
            <p:nvSpPr>
              <p:cNvPr id="7" name="右箭头 6"/>
              <p:cNvSpPr/>
              <p:nvPr/>
            </p:nvSpPr>
            <p:spPr>
              <a:xfrm>
                <a:off x="1735488" y="1666788"/>
                <a:ext cx="5874799" cy="469766"/>
              </a:xfrm>
              <a:prstGeom prst="rightArrow">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微软雅黑" pitchFamily="34" charset="-122"/>
                  <a:ea typeface="微软雅黑" pitchFamily="34" charset="-122"/>
                </a:endParaRPr>
              </a:p>
            </p:txBody>
          </p:sp>
          <p:sp>
            <p:nvSpPr>
              <p:cNvPr id="8" name="TextBox 7"/>
              <p:cNvSpPr txBox="1"/>
              <p:nvPr/>
            </p:nvSpPr>
            <p:spPr>
              <a:xfrm>
                <a:off x="1872613" y="1770973"/>
                <a:ext cx="983823" cy="245749"/>
              </a:xfrm>
              <a:prstGeom prst="rect">
                <a:avLst/>
              </a:prstGeom>
              <a:noFill/>
            </p:spPr>
            <p:txBody>
              <a:bodyPr wrap="none" rtlCol="0">
                <a:spAutoFit/>
              </a:bodyPr>
              <a:lstStyle/>
              <a:p>
                <a:r>
                  <a:rPr lang="zh-CN" altLang="en-US" sz="1200" dirty="0">
                    <a:solidFill>
                      <a:schemeClr val="bg1"/>
                    </a:solidFill>
                    <a:latin typeface="微软雅黑" pitchFamily="34" charset="-122"/>
                    <a:ea typeface="微软雅黑" pitchFamily="34" charset="-122"/>
                  </a:rPr>
                  <a:t>点击添加文字</a:t>
                </a:r>
              </a:p>
            </p:txBody>
          </p:sp>
        </p:grpSp>
        <p:sp>
          <p:nvSpPr>
            <p:cNvPr id="5" name="TextBox 4"/>
            <p:cNvSpPr txBox="1"/>
            <p:nvPr/>
          </p:nvSpPr>
          <p:spPr>
            <a:xfrm>
              <a:off x="7783894" y="1811931"/>
              <a:ext cx="607859" cy="338554"/>
            </a:xfrm>
            <a:prstGeom prst="rect">
              <a:avLst/>
            </a:prstGeom>
            <a:noFill/>
          </p:spPr>
          <p:txBody>
            <a:bodyPr wrap="none" rtlCol="0">
              <a:spAutoFit/>
            </a:bodyPr>
            <a:lstStyle/>
            <a:p>
              <a:r>
                <a:rPr lang="en-US" altLang="zh-CN" sz="1800" dirty="0">
                  <a:latin typeface="微软雅黑" pitchFamily="34" charset="-122"/>
                  <a:ea typeface="微软雅黑" pitchFamily="34" charset="-122"/>
                </a:rPr>
                <a:t>95%</a:t>
              </a:r>
              <a:endParaRPr lang="zh-CN" altLang="en-US" sz="1800" dirty="0">
                <a:latin typeface="微软雅黑" pitchFamily="34" charset="-122"/>
                <a:ea typeface="微软雅黑" pitchFamily="34" charset="-122"/>
              </a:endParaRPr>
            </a:p>
          </p:txBody>
        </p:sp>
      </p:grpSp>
      <p:grpSp>
        <p:nvGrpSpPr>
          <p:cNvPr id="9" name="组合 8"/>
          <p:cNvGrpSpPr/>
          <p:nvPr/>
        </p:nvGrpSpPr>
        <p:grpSpPr>
          <a:xfrm>
            <a:off x="2728348" y="3117349"/>
            <a:ext cx="6410222" cy="529502"/>
            <a:chOff x="885641" y="2301788"/>
            <a:chExt cx="5691826" cy="469766"/>
          </a:xfrm>
        </p:grpSpPr>
        <p:grpSp>
          <p:nvGrpSpPr>
            <p:cNvPr id="10" name="组合 9"/>
            <p:cNvGrpSpPr/>
            <p:nvPr/>
          </p:nvGrpSpPr>
          <p:grpSpPr>
            <a:xfrm>
              <a:off x="885641" y="2301788"/>
              <a:ext cx="5040560" cy="469766"/>
              <a:chOff x="827584" y="2189302"/>
              <a:chExt cx="5040560" cy="469766"/>
            </a:xfrm>
          </p:grpSpPr>
          <p:sp>
            <p:nvSpPr>
              <p:cNvPr id="12" name="TextBox 11"/>
              <p:cNvSpPr txBox="1"/>
              <p:nvPr/>
            </p:nvSpPr>
            <p:spPr>
              <a:xfrm>
                <a:off x="827584" y="2289858"/>
                <a:ext cx="800219" cy="276999"/>
              </a:xfrm>
              <a:prstGeom prst="rect">
                <a:avLst/>
              </a:prstGeom>
              <a:noFill/>
            </p:spPr>
            <p:txBody>
              <a:bodyPr wrap="none" rtlCol="0">
                <a:spAutoFit/>
              </a:bodyPr>
              <a:lstStyle/>
              <a:p>
                <a:r>
                  <a:rPr lang="zh-CN" altLang="en-US" sz="1400" dirty="0">
                    <a:solidFill>
                      <a:schemeClr val="tx1">
                        <a:lumMod val="75000"/>
                        <a:lumOff val="25000"/>
                      </a:schemeClr>
                    </a:solidFill>
                    <a:latin typeface="微软雅黑" pitchFamily="34" charset="-122"/>
                    <a:ea typeface="微软雅黑" pitchFamily="34" charset="-122"/>
                  </a:rPr>
                  <a:t>添加标题</a:t>
                </a:r>
              </a:p>
            </p:txBody>
          </p:sp>
          <p:sp>
            <p:nvSpPr>
              <p:cNvPr id="13" name="右箭头 12"/>
              <p:cNvSpPr/>
              <p:nvPr/>
            </p:nvSpPr>
            <p:spPr>
              <a:xfrm>
                <a:off x="1735488" y="2189302"/>
                <a:ext cx="4132656" cy="469766"/>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4" name="TextBox 13"/>
              <p:cNvSpPr txBox="1"/>
              <p:nvPr/>
            </p:nvSpPr>
            <p:spPr>
              <a:xfrm>
                <a:off x="1872613" y="2278973"/>
                <a:ext cx="983823" cy="245749"/>
              </a:xfrm>
              <a:prstGeom prst="rect">
                <a:avLst/>
              </a:prstGeom>
              <a:noFill/>
            </p:spPr>
            <p:txBody>
              <a:bodyPr wrap="none" rtlCol="0">
                <a:spAutoFit/>
              </a:bodyPr>
              <a:lstStyle/>
              <a:p>
                <a:r>
                  <a:rPr lang="zh-CN" altLang="en-US" sz="1200" dirty="0">
                    <a:solidFill>
                      <a:schemeClr val="bg1"/>
                    </a:solidFill>
                    <a:latin typeface="微软雅黑" pitchFamily="34" charset="-122"/>
                    <a:ea typeface="微软雅黑" pitchFamily="34" charset="-122"/>
                  </a:rPr>
                  <a:t>点击添加文字</a:t>
                </a:r>
              </a:p>
            </p:txBody>
          </p:sp>
        </p:grpSp>
        <p:sp>
          <p:nvSpPr>
            <p:cNvPr id="11" name="TextBox 10"/>
            <p:cNvSpPr txBox="1"/>
            <p:nvPr/>
          </p:nvSpPr>
          <p:spPr>
            <a:xfrm>
              <a:off x="5969608" y="2363474"/>
              <a:ext cx="607859" cy="338554"/>
            </a:xfrm>
            <a:prstGeom prst="rect">
              <a:avLst/>
            </a:prstGeom>
            <a:noFill/>
          </p:spPr>
          <p:txBody>
            <a:bodyPr wrap="none" rtlCol="0">
              <a:spAutoFit/>
            </a:bodyPr>
            <a:lstStyle/>
            <a:p>
              <a:r>
                <a:rPr lang="en-US" altLang="zh-CN" sz="1800" dirty="0">
                  <a:latin typeface="微软雅黑" pitchFamily="34" charset="-122"/>
                  <a:ea typeface="微软雅黑" pitchFamily="34" charset="-122"/>
                </a:rPr>
                <a:t>75%</a:t>
              </a:r>
              <a:endParaRPr lang="zh-CN" altLang="en-US" sz="1800" dirty="0">
                <a:latin typeface="微软雅黑" pitchFamily="34" charset="-122"/>
                <a:ea typeface="微软雅黑" pitchFamily="34" charset="-122"/>
              </a:endParaRPr>
            </a:p>
          </p:txBody>
        </p:sp>
      </p:grpSp>
      <p:grpSp>
        <p:nvGrpSpPr>
          <p:cNvPr id="15" name="组合 14"/>
          <p:cNvGrpSpPr/>
          <p:nvPr/>
        </p:nvGrpSpPr>
        <p:grpSpPr>
          <a:xfrm>
            <a:off x="2728348" y="3705470"/>
            <a:ext cx="7211186" cy="529502"/>
            <a:chOff x="885641" y="2835188"/>
            <a:chExt cx="6403026" cy="469766"/>
          </a:xfrm>
        </p:grpSpPr>
        <p:grpSp>
          <p:nvGrpSpPr>
            <p:cNvPr id="16" name="组合 15"/>
            <p:cNvGrpSpPr/>
            <p:nvPr/>
          </p:nvGrpSpPr>
          <p:grpSpPr>
            <a:xfrm>
              <a:off x="885641" y="2835188"/>
              <a:ext cx="5688632" cy="469766"/>
              <a:chOff x="827584" y="2682788"/>
              <a:chExt cx="5688632" cy="469766"/>
            </a:xfrm>
          </p:grpSpPr>
          <p:sp>
            <p:nvSpPr>
              <p:cNvPr id="18" name="TextBox 17"/>
              <p:cNvSpPr txBox="1"/>
              <p:nvPr/>
            </p:nvSpPr>
            <p:spPr>
              <a:xfrm>
                <a:off x="827584" y="2779715"/>
                <a:ext cx="800219" cy="276999"/>
              </a:xfrm>
              <a:prstGeom prst="rect">
                <a:avLst/>
              </a:prstGeom>
              <a:noFill/>
            </p:spPr>
            <p:txBody>
              <a:bodyPr wrap="none" rtlCol="0">
                <a:spAutoFit/>
              </a:bodyPr>
              <a:lstStyle/>
              <a:p>
                <a:r>
                  <a:rPr lang="zh-CN" altLang="en-US" sz="1400" dirty="0">
                    <a:solidFill>
                      <a:schemeClr val="tx1">
                        <a:lumMod val="75000"/>
                        <a:lumOff val="25000"/>
                      </a:schemeClr>
                    </a:solidFill>
                    <a:latin typeface="微软雅黑" pitchFamily="34" charset="-122"/>
                    <a:ea typeface="微软雅黑" pitchFamily="34" charset="-122"/>
                  </a:rPr>
                  <a:t>添加标题</a:t>
                </a:r>
              </a:p>
            </p:txBody>
          </p:sp>
          <p:sp>
            <p:nvSpPr>
              <p:cNvPr id="19" name="右箭头 18"/>
              <p:cNvSpPr/>
              <p:nvPr/>
            </p:nvSpPr>
            <p:spPr>
              <a:xfrm>
                <a:off x="1735488" y="2682788"/>
                <a:ext cx="4780728" cy="469766"/>
              </a:xfrm>
              <a:prstGeom prst="rightArrow">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微软雅黑" pitchFamily="34" charset="-122"/>
                  <a:ea typeface="微软雅黑" pitchFamily="34" charset="-122"/>
                </a:endParaRPr>
              </a:p>
            </p:txBody>
          </p:sp>
          <p:sp>
            <p:nvSpPr>
              <p:cNvPr id="20" name="TextBox 19"/>
              <p:cNvSpPr txBox="1"/>
              <p:nvPr/>
            </p:nvSpPr>
            <p:spPr>
              <a:xfrm>
                <a:off x="1872613" y="2772459"/>
                <a:ext cx="983822" cy="245749"/>
              </a:xfrm>
              <a:prstGeom prst="rect">
                <a:avLst/>
              </a:prstGeom>
              <a:noFill/>
            </p:spPr>
            <p:txBody>
              <a:bodyPr wrap="none" rtlCol="0">
                <a:spAutoFit/>
              </a:bodyPr>
              <a:lstStyle/>
              <a:p>
                <a:r>
                  <a:rPr lang="zh-CN" altLang="en-US" sz="1200" dirty="0">
                    <a:solidFill>
                      <a:schemeClr val="bg1">
                        <a:lumMod val="85000"/>
                      </a:schemeClr>
                    </a:solidFill>
                    <a:latin typeface="微软雅黑" pitchFamily="34" charset="-122"/>
                    <a:ea typeface="微软雅黑" pitchFamily="34" charset="-122"/>
                  </a:rPr>
                  <a:t>点击添加文字</a:t>
                </a:r>
              </a:p>
            </p:txBody>
          </p:sp>
        </p:grpSp>
        <p:sp>
          <p:nvSpPr>
            <p:cNvPr id="17" name="TextBox 16"/>
            <p:cNvSpPr txBox="1"/>
            <p:nvPr/>
          </p:nvSpPr>
          <p:spPr>
            <a:xfrm>
              <a:off x="6680808" y="2900503"/>
              <a:ext cx="607859" cy="338554"/>
            </a:xfrm>
            <a:prstGeom prst="rect">
              <a:avLst/>
            </a:prstGeom>
            <a:noFill/>
          </p:spPr>
          <p:txBody>
            <a:bodyPr wrap="none" rtlCol="0">
              <a:spAutoFit/>
            </a:bodyPr>
            <a:lstStyle/>
            <a:p>
              <a:r>
                <a:rPr lang="en-US" altLang="zh-CN" sz="1800" dirty="0">
                  <a:latin typeface="微软雅黑" pitchFamily="34" charset="-122"/>
                  <a:ea typeface="微软雅黑" pitchFamily="34" charset="-122"/>
                </a:rPr>
                <a:t>85%</a:t>
              </a:r>
              <a:endParaRPr lang="zh-CN" altLang="en-US" sz="1800" dirty="0">
                <a:latin typeface="微软雅黑" pitchFamily="34" charset="-122"/>
                <a:ea typeface="微软雅黑" pitchFamily="34" charset="-122"/>
              </a:endParaRPr>
            </a:p>
          </p:txBody>
        </p:sp>
      </p:grpSp>
      <p:grpSp>
        <p:nvGrpSpPr>
          <p:cNvPr id="21" name="组合 20"/>
          <p:cNvGrpSpPr/>
          <p:nvPr/>
        </p:nvGrpSpPr>
        <p:grpSpPr>
          <a:xfrm>
            <a:off x="2728349" y="4293591"/>
            <a:ext cx="5494834" cy="529502"/>
            <a:chOff x="885641" y="3368588"/>
            <a:chExt cx="4879026" cy="469766"/>
          </a:xfrm>
        </p:grpSpPr>
        <p:grpSp>
          <p:nvGrpSpPr>
            <p:cNvPr id="22" name="组合 21"/>
            <p:cNvGrpSpPr/>
            <p:nvPr/>
          </p:nvGrpSpPr>
          <p:grpSpPr>
            <a:xfrm>
              <a:off x="885641" y="3368588"/>
              <a:ext cx="4176464" cy="469766"/>
              <a:chOff x="827584" y="3190788"/>
              <a:chExt cx="4176464" cy="469766"/>
            </a:xfrm>
          </p:grpSpPr>
          <p:sp>
            <p:nvSpPr>
              <p:cNvPr id="24" name="TextBox 23"/>
              <p:cNvSpPr txBox="1"/>
              <p:nvPr/>
            </p:nvSpPr>
            <p:spPr>
              <a:xfrm>
                <a:off x="827584" y="3288560"/>
                <a:ext cx="800219" cy="276999"/>
              </a:xfrm>
              <a:prstGeom prst="rect">
                <a:avLst/>
              </a:prstGeom>
              <a:noFill/>
            </p:spPr>
            <p:txBody>
              <a:bodyPr wrap="none" rtlCol="0">
                <a:spAutoFit/>
              </a:bodyPr>
              <a:lstStyle/>
              <a:p>
                <a:r>
                  <a:rPr lang="zh-CN" altLang="en-US" sz="1400" dirty="0">
                    <a:solidFill>
                      <a:schemeClr val="tx1">
                        <a:lumMod val="75000"/>
                        <a:lumOff val="25000"/>
                      </a:schemeClr>
                    </a:solidFill>
                    <a:latin typeface="微软雅黑" pitchFamily="34" charset="-122"/>
                    <a:ea typeface="微软雅黑" pitchFamily="34" charset="-122"/>
                  </a:rPr>
                  <a:t>添加标题</a:t>
                </a:r>
              </a:p>
            </p:txBody>
          </p:sp>
          <p:sp>
            <p:nvSpPr>
              <p:cNvPr id="25" name="右箭头 24"/>
              <p:cNvSpPr/>
              <p:nvPr/>
            </p:nvSpPr>
            <p:spPr>
              <a:xfrm>
                <a:off x="1735488" y="3190788"/>
                <a:ext cx="3268560" cy="469766"/>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26" name="TextBox 25"/>
              <p:cNvSpPr txBox="1"/>
              <p:nvPr/>
            </p:nvSpPr>
            <p:spPr>
              <a:xfrm>
                <a:off x="1872613" y="3280459"/>
                <a:ext cx="983822" cy="245749"/>
              </a:xfrm>
              <a:prstGeom prst="rect">
                <a:avLst/>
              </a:prstGeom>
              <a:noFill/>
            </p:spPr>
            <p:txBody>
              <a:bodyPr wrap="none" rtlCol="0">
                <a:spAutoFit/>
              </a:bodyPr>
              <a:lstStyle/>
              <a:p>
                <a:r>
                  <a:rPr lang="zh-CN" altLang="en-US" sz="1200" dirty="0">
                    <a:latin typeface="微软雅黑" pitchFamily="34" charset="-122"/>
                    <a:ea typeface="微软雅黑" pitchFamily="34" charset="-122"/>
                  </a:rPr>
                  <a:t>点击添加文字</a:t>
                </a:r>
              </a:p>
            </p:txBody>
          </p:sp>
        </p:grpSp>
        <p:sp>
          <p:nvSpPr>
            <p:cNvPr id="23" name="TextBox 22"/>
            <p:cNvSpPr txBox="1"/>
            <p:nvPr/>
          </p:nvSpPr>
          <p:spPr>
            <a:xfrm>
              <a:off x="5156808" y="3437531"/>
              <a:ext cx="607859" cy="338554"/>
            </a:xfrm>
            <a:prstGeom prst="rect">
              <a:avLst/>
            </a:prstGeom>
            <a:noFill/>
          </p:spPr>
          <p:txBody>
            <a:bodyPr wrap="none" rtlCol="0">
              <a:spAutoFit/>
            </a:bodyPr>
            <a:lstStyle/>
            <a:p>
              <a:r>
                <a:rPr lang="en-US" altLang="zh-CN" sz="1800" dirty="0">
                  <a:latin typeface="微软雅黑" pitchFamily="34" charset="-122"/>
                  <a:ea typeface="微软雅黑" pitchFamily="34" charset="-122"/>
                </a:rPr>
                <a:t>52%</a:t>
              </a:r>
              <a:endParaRPr lang="zh-CN" altLang="en-US" sz="1800" dirty="0">
                <a:latin typeface="微软雅黑" pitchFamily="34" charset="-122"/>
                <a:ea typeface="微软雅黑" pitchFamily="34" charset="-122"/>
              </a:endParaRPr>
            </a:p>
          </p:txBody>
        </p:sp>
      </p:grpSp>
      <p:grpSp>
        <p:nvGrpSpPr>
          <p:cNvPr id="27" name="组合 26"/>
          <p:cNvGrpSpPr/>
          <p:nvPr/>
        </p:nvGrpSpPr>
        <p:grpSpPr>
          <a:xfrm>
            <a:off x="2728349" y="4881712"/>
            <a:ext cx="7963170" cy="529502"/>
            <a:chOff x="885641" y="3901988"/>
            <a:chExt cx="7070735" cy="469766"/>
          </a:xfrm>
        </p:grpSpPr>
        <p:grpSp>
          <p:nvGrpSpPr>
            <p:cNvPr id="28" name="组合 27"/>
            <p:cNvGrpSpPr/>
            <p:nvPr/>
          </p:nvGrpSpPr>
          <p:grpSpPr>
            <a:xfrm>
              <a:off x="885641" y="3901988"/>
              <a:ext cx="6336704" cy="469766"/>
              <a:chOff x="827584" y="3800388"/>
              <a:chExt cx="6336704" cy="469766"/>
            </a:xfrm>
          </p:grpSpPr>
          <p:sp>
            <p:nvSpPr>
              <p:cNvPr id="30" name="TextBox 29"/>
              <p:cNvSpPr txBox="1"/>
              <p:nvPr/>
            </p:nvSpPr>
            <p:spPr>
              <a:xfrm>
                <a:off x="827584" y="3933601"/>
                <a:ext cx="800219" cy="276999"/>
              </a:xfrm>
              <a:prstGeom prst="rect">
                <a:avLst/>
              </a:prstGeom>
              <a:noFill/>
            </p:spPr>
            <p:txBody>
              <a:bodyPr wrap="none" rtlCol="0">
                <a:spAutoFit/>
              </a:bodyPr>
              <a:lstStyle/>
              <a:p>
                <a:r>
                  <a:rPr lang="zh-CN" altLang="en-US" sz="1400" dirty="0">
                    <a:solidFill>
                      <a:schemeClr val="tx1">
                        <a:lumMod val="75000"/>
                        <a:lumOff val="25000"/>
                      </a:schemeClr>
                    </a:solidFill>
                    <a:latin typeface="微软雅黑" pitchFamily="34" charset="-122"/>
                    <a:ea typeface="微软雅黑" pitchFamily="34" charset="-122"/>
                  </a:rPr>
                  <a:t>添加标题</a:t>
                </a:r>
              </a:p>
            </p:txBody>
          </p:sp>
          <p:sp>
            <p:nvSpPr>
              <p:cNvPr id="31" name="右箭头 30"/>
              <p:cNvSpPr/>
              <p:nvPr/>
            </p:nvSpPr>
            <p:spPr>
              <a:xfrm>
                <a:off x="1735488" y="3800388"/>
                <a:ext cx="5428800" cy="469766"/>
              </a:xfrm>
              <a:prstGeom prst="rightArrow">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微软雅黑" pitchFamily="34" charset="-122"/>
                  <a:ea typeface="微软雅黑" pitchFamily="34" charset="-122"/>
                </a:endParaRPr>
              </a:p>
            </p:txBody>
          </p:sp>
          <p:sp>
            <p:nvSpPr>
              <p:cNvPr id="32" name="TextBox 31"/>
              <p:cNvSpPr txBox="1"/>
              <p:nvPr/>
            </p:nvSpPr>
            <p:spPr>
              <a:xfrm>
                <a:off x="1872613" y="3904573"/>
                <a:ext cx="983823" cy="245749"/>
              </a:xfrm>
              <a:prstGeom prst="rect">
                <a:avLst/>
              </a:prstGeom>
              <a:noFill/>
            </p:spPr>
            <p:txBody>
              <a:bodyPr wrap="none" rtlCol="0">
                <a:spAutoFit/>
              </a:bodyPr>
              <a:lstStyle/>
              <a:p>
                <a:r>
                  <a:rPr lang="zh-CN" altLang="en-US" sz="1200" dirty="0">
                    <a:solidFill>
                      <a:schemeClr val="bg1">
                        <a:lumMod val="85000"/>
                      </a:schemeClr>
                    </a:solidFill>
                    <a:latin typeface="微软雅黑" pitchFamily="34" charset="-122"/>
                    <a:ea typeface="微软雅黑" pitchFamily="34" charset="-122"/>
                  </a:rPr>
                  <a:t>点击添加文字</a:t>
                </a:r>
              </a:p>
            </p:txBody>
          </p:sp>
        </p:grpSp>
        <p:sp>
          <p:nvSpPr>
            <p:cNvPr id="29" name="TextBox 28"/>
            <p:cNvSpPr txBox="1"/>
            <p:nvPr/>
          </p:nvSpPr>
          <p:spPr>
            <a:xfrm>
              <a:off x="7304923" y="3945530"/>
              <a:ext cx="651453" cy="338554"/>
            </a:xfrm>
            <a:prstGeom prst="rect">
              <a:avLst/>
            </a:prstGeom>
            <a:noFill/>
          </p:spPr>
          <p:txBody>
            <a:bodyPr wrap="square" rtlCol="0">
              <a:spAutoFit/>
            </a:bodyPr>
            <a:lstStyle/>
            <a:p>
              <a:r>
                <a:rPr lang="en-US" altLang="zh-CN" sz="1800">
                  <a:latin typeface="微软雅黑" pitchFamily="34" charset="-122"/>
                  <a:ea typeface="微软雅黑" pitchFamily="34" charset="-122"/>
                </a:rPr>
                <a:t>87%</a:t>
              </a:r>
              <a:endParaRPr lang="zh-CN" altLang="en-US" sz="1800" dirty="0">
                <a:latin typeface="微软雅黑" pitchFamily="34" charset="-122"/>
                <a:ea typeface="微软雅黑" pitchFamily="34" charset="-122"/>
              </a:endParaRPr>
            </a:p>
          </p:txBody>
        </p:sp>
      </p:grpSp>
      <p:pic>
        <p:nvPicPr>
          <p:cNvPr id="33"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10185065" y="-1"/>
            <a:ext cx="2017207" cy="20137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96349385"/>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set>
                                      <p:cBhvr>
                                        <p:cTn id="7" dur="683" fill="hold">
                                          <p:stCondLst>
                                            <p:cond delay="0"/>
                                          </p:stCondLst>
                                        </p:cTn>
                                        <p:tgtEl>
                                          <p:spTgt spid="2"/>
                                        </p:tgtEl>
                                        <p:attrNameLst>
                                          <p:attrName>style.rotation</p:attrName>
                                        </p:attrNameLst>
                                      </p:cBhvr>
                                      <p:to>
                                        <p:strVal val="-45.0"/>
                                      </p:to>
                                    </p:set>
                                    <p:anim calcmode="lin" valueType="num">
                                      <p:cBhvr>
                                        <p:cTn id="8" dur="683" fill="hold">
                                          <p:stCondLst>
                                            <p:cond delay="683"/>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683"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234" decel="50000" autoRev="1" fill="hold">
                                          <p:stCondLst>
                                            <p:cond delay="683"/>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204" fill="hold">
                                          <p:stCondLst>
                                            <p:cond delay="1296"/>
                                          </p:stCondLst>
                                        </p:cTn>
                                        <p:tgtEl>
                                          <p:spTgt spid="2"/>
                                        </p:tgtEl>
                                        <p:attrNameLst>
                                          <p:attrName>ppt_y</p:attrName>
                                        </p:attrNameLst>
                                      </p:cBhvr>
                                      <p:tavLst>
                                        <p:tav tm="0">
                                          <p:val>
                                            <p:strVal val="#ppt_y-(0.354*#ppt_w-0.172*#ppt_h)"/>
                                          </p:val>
                                        </p:tav>
                                        <p:tav tm="100000">
                                          <p:val>
                                            <p:strVal val="#ppt_y"/>
                                          </p:val>
                                        </p:tav>
                                      </p:tavLst>
                                    </p:anim>
                                  </p:childTnLst>
                                </p:cTn>
                              </p:par>
                              <p:par>
                                <p:cTn id="12" presetID="12" presetClass="entr" presetSubtype="8" fill="hold" nodeType="withEffect">
                                  <p:stCondLst>
                                    <p:cond delay="125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000"/>
                                        <p:tgtEl>
                                          <p:spTgt spid="3"/>
                                        </p:tgtEl>
                                        <p:attrNameLst>
                                          <p:attrName>ppt_x</p:attrName>
                                        </p:attrNameLst>
                                      </p:cBhvr>
                                      <p:tavLst>
                                        <p:tav tm="0">
                                          <p:val>
                                            <p:strVal val="#ppt_x-#ppt_w*1.125000"/>
                                          </p:val>
                                        </p:tav>
                                        <p:tav tm="100000">
                                          <p:val>
                                            <p:strVal val="#ppt_x"/>
                                          </p:val>
                                        </p:tav>
                                      </p:tavLst>
                                    </p:anim>
                                    <p:animEffect transition="in" filter="wipe(right)">
                                      <p:cBhvr>
                                        <p:cTn id="15" dur="1000"/>
                                        <p:tgtEl>
                                          <p:spTgt spid="3"/>
                                        </p:tgtEl>
                                      </p:cBhvr>
                                    </p:animEffect>
                                  </p:childTnLst>
                                </p:cTn>
                              </p:par>
                              <p:par>
                                <p:cTn id="16" presetID="12" presetClass="entr" presetSubtype="8" fill="hold" nodeType="withEffect">
                                  <p:stCondLst>
                                    <p:cond delay="15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p:tgtEl>
                                          <p:spTgt spid="9"/>
                                        </p:tgtEl>
                                        <p:attrNameLst>
                                          <p:attrName>ppt_x</p:attrName>
                                        </p:attrNameLst>
                                      </p:cBhvr>
                                      <p:tavLst>
                                        <p:tav tm="0">
                                          <p:val>
                                            <p:strVal val="#ppt_x-#ppt_w*1.125000"/>
                                          </p:val>
                                        </p:tav>
                                        <p:tav tm="100000">
                                          <p:val>
                                            <p:strVal val="#ppt_x"/>
                                          </p:val>
                                        </p:tav>
                                      </p:tavLst>
                                    </p:anim>
                                    <p:animEffect transition="in" filter="wipe(right)">
                                      <p:cBhvr>
                                        <p:cTn id="19" dur="1000"/>
                                        <p:tgtEl>
                                          <p:spTgt spid="9"/>
                                        </p:tgtEl>
                                      </p:cBhvr>
                                    </p:animEffect>
                                  </p:childTnLst>
                                </p:cTn>
                              </p:par>
                              <p:par>
                                <p:cTn id="20" presetID="12" presetClass="entr" presetSubtype="8" fill="hold" nodeType="withEffect">
                                  <p:stCondLst>
                                    <p:cond delay="170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1000"/>
                                        <p:tgtEl>
                                          <p:spTgt spid="15"/>
                                        </p:tgtEl>
                                        <p:attrNameLst>
                                          <p:attrName>ppt_x</p:attrName>
                                        </p:attrNameLst>
                                      </p:cBhvr>
                                      <p:tavLst>
                                        <p:tav tm="0">
                                          <p:val>
                                            <p:strVal val="#ppt_x-#ppt_w*1.125000"/>
                                          </p:val>
                                        </p:tav>
                                        <p:tav tm="100000">
                                          <p:val>
                                            <p:strVal val="#ppt_x"/>
                                          </p:val>
                                        </p:tav>
                                      </p:tavLst>
                                    </p:anim>
                                    <p:animEffect transition="in" filter="wipe(right)">
                                      <p:cBhvr>
                                        <p:cTn id="23" dur="1000"/>
                                        <p:tgtEl>
                                          <p:spTgt spid="15"/>
                                        </p:tgtEl>
                                      </p:cBhvr>
                                    </p:animEffect>
                                  </p:childTnLst>
                                </p:cTn>
                              </p:par>
                              <p:par>
                                <p:cTn id="24" presetID="12" presetClass="entr" presetSubtype="8" fill="hold" nodeType="withEffect">
                                  <p:stCondLst>
                                    <p:cond delay="200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1000"/>
                                        <p:tgtEl>
                                          <p:spTgt spid="21"/>
                                        </p:tgtEl>
                                        <p:attrNameLst>
                                          <p:attrName>ppt_x</p:attrName>
                                        </p:attrNameLst>
                                      </p:cBhvr>
                                      <p:tavLst>
                                        <p:tav tm="0">
                                          <p:val>
                                            <p:strVal val="#ppt_x-#ppt_w*1.125000"/>
                                          </p:val>
                                        </p:tav>
                                        <p:tav tm="100000">
                                          <p:val>
                                            <p:strVal val="#ppt_x"/>
                                          </p:val>
                                        </p:tav>
                                      </p:tavLst>
                                    </p:anim>
                                    <p:animEffect transition="in" filter="wipe(right)">
                                      <p:cBhvr>
                                        <p:cTn id="27" dur="1000"/>
                                        <p:tgtEl>
                                          <p:spTgt spid="21"/>
                                        </p:tgtEl>
                                      </p:cBhvr>
                                    </p:animEffect>
                                  </p:childTnLst>
                                </p:cTn>
                              </p:par>
                              <p:par>
                                <p:cTn id="28" presetID="12" presetClass="entr" presetSubtype="8" fill="hold" nodeType="withEffect">
                                  <p:stCondLst>
                                    <p:cond delay="230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1000"/>
                                        <p:tgtEl>
                                          <p:spTgt spid="27"/>
                                        </p:tgtEl>
                                        <p:attrNameLst>
                                          <p:attrName>ppt_x</p:attrName>
                                        </p:attrNameLst>
                                      </p:cBhvr>
                                      <p:tavLst>
                                        <p:tav tm="0">
                                          <p:val>
                                            <p:strVal val="#ppt_x-#ppt_w*1.125000"/>
                                          </p:val>
                                        </p:tav>
                                        <p:tav tm="100000">
                                          <p:val>
                                            <p:strVal val="#ppt_x"/>
                                          </p:val>
                                        </p:tav>
                                      </p:tavLst>
                                    </p:anim>
                                    <p:animEffect transition="in" filter="wipe(right)">
                                      <p:cBhvr>
                                        <p:cTn id="3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62173" y="3960620"/>
            <a:ext cx="5292237" cy="113335"/>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7232" tIns="38616" rIns="77232" bIns="38616" rtlCol="0" anchor="ctr"/>
          <a:lstStyle/>
          <a:p>
            <a:pPr algn="ctr"/>
            <a:endParaRPr lang="zh-CN" altLang="en-US"/>
          </a:p>
        </p:txBody>
      </p:sp>
      <p:sp>
        <p:nvSpPr>
          <p:cNvPr id="3" name="矩形 2"/>
          <p:cNvSpPr/>
          <p:nvPr/>
        </p:nvSpPr>
        <p:spPr>
          <a:xfrm>
            <a:off x="4075532" y="1960209"/>
            <a:ext cx="5292237" cy="113335"/>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7232" tIns="38616" rIns="77232" bIns="38616" rtlCol="0" anchor="ctr"/>
          <a:lstStyle/>
          <a:p>
            <a:pPr algn="ctr"/>
            <a:endParaRPr lang="zh-CN" altLang="en-US"/>
          </a:p>
        </p:txBody>
      </p:sp>
      <p:sp>
        <p:nvSpPr>
          <p:cNvPr id="4" name="椭圆 64"/>
          <p:cNvSpPr>
            <a:spLocks noChangeArrowheads="1"/>
          </p:cNvSpPr>
          <p:nvPr/>
        </p:nvSpPr>
        <p:spPr bwMode="auto">
          <a:xfrm>
            <a:off x="2798098" y="1681301"/>
            <a:ext cx="1401247" cy="1401665"/>
          </a:xfrm>
          <a:prstGeom prst="ellipse">
            <a:avLst/>
          </a:prstGeom>
          <a:solidFill>
            <a:schemeClr val="accent6">
              <a:lumMod val="75000"/>
            </a:schemeClr>
          </a:solidFill>
          <a:ln w="190500" cap="sq" cmpd="sng">
            <a:solidFill>
              <a:srgbClr val="C8C6BD"/>
            </a:solidFill>
            <a:round/>
            <a:headEnd/>
            <a:tailEnd/>
          </a:ln>
        </p:spPr>
        <p:txBody>
          <a:bodyPr lIns="77232" tIns="38616" rIns="77232" bIns="38616" anchor="ctr"/>
          <a:lstStyle/>
          <a:p>
            <a:pPr algn="ctr"/>
            <a:r>
              <a:rPr lang="zh-CN" altLang="en-US" sz="2400" b="1" dirty="0">
                <a:solidFill>
                  <a:schemeClr val="bg1"/>
                </a:solidFill>
                <a:latin typeface="微软雅黑" pitchFamily="34" charset="-122"/>
                <a:ea typeface="微软雅黑" pitchFamily="34" charset="-122"/>
                <a:sym typeface="宋体" panose="02010600030101010101" pitchFamily="2" charset="-122"/>
              </a:rPr>
              <a:t>完成情况</a:t>
            </a:r>
            <a:endParaRPr lang="zh-CN" altLang="zh-CN" sz="2400" b="1" dirty="0">
              <a:solidFill>
                <a:schemeClr val="bg1"/>
              </a:solidFill>
              <a:latin typeface="微软雅黑" pitchFamily="34" charset="-122"/>
              <a:ea typeface="微软雅黑" pitchFamily="34" charset="-122"/>
              <a:sym typeface="宋体" panose="02010600030101010101" pitchFamily="2" charset="-122"/>
            </a:endParaRPr>
          </a:p>
        </p:txBody>
      </p:sp>
      <p:sp>
        <p:nvSpPr>
          <p:cNvPr id="5" name="TextBox 4"/>
          <p:cNvSpPr txBox="1"/>
          <p:nvPr/>
        </p:nvSpPr>
        <p:spPr>
          <a:xfrm>
            <a:off x="4468175" y="2100910"/>
            <a:ext cx="4988085" cy="1758446"/>
          </a:xfrm>
          <a:prstGeom prst="rect">
            <a:avLst/>
          </a:prstGeom>
          <a:noFill/>
        </p:spPr>
        <p:txBody>
          <a:bodyPr wrap="square" lIns="77232" tIns="38616" rIns="77232" bIns="38616"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400" dirty="0">
              <a:solidFill>
                <a:sysClr val="windowText" lastClr="000000"/>
              </a:solidFill>
              <a:latin typeface="微软雅黑" pitchFamily="34" charset="-122"/>
              <a:ea typeface="微软雅黑" pitchFamily="34" charset="-122"/>
            </a:endParaRPr>
          </a:p>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p>
        </p:txBody>
      </p:sp>
      <p:sp>
        <p:nvSpPr>
          <p:cNvPr id="6" name="椭圆 64"/>
          <p:cNvSpPr>
            <a:spLocks noChangeArrowheads="1"/>
          </p:cNvSpPr>
          <p:nvPr/>
        </p:nvSpPr>
        <p:spPr bwMode="auto">
          <a:xfrm>
            <a:off x="9671921" y="3442406"/>
            <a:ext cx="1401247" cy="1401665"/>
          </a:xfrm>
          <a:prstGeom prst="ellipse">
            <a:avLst/>
          </a:prstGeom>
          <a:solidFill>
            <a:schemeClr val="accent6">
              <a:lumMod val="75000"/>
            </a:schemeClr>
          </a:solidFill>
          <a:ln w="190500" cap="sq" cmpd="sng">
            <a:solidFill>
              <a:srgbClr val="C8C6BD"/>
            </a:solidFill>
            <a:round/>
            <a:headEnd/>
            <a:tailEnd/>
          </a:ln>
        </p:spPr>
        <p:txBody>
          <a:bodyPr lIns="77232" tIns="38616" rIns="77232" bIns="38616" anchor="ctr"/>
          <a:lstStyle/>
          <a:p>
            <a:pPr algn="ctr"/>
            <a:r>
              <a:rPr lang="zh-CN" altLang="en-US" sz="2400" b="1" dirty="0">
                <a:solidFill>
                  <a:schemeClr val="bg1"/>
                </a:solidFill>
                <a:latin typeface="微软雅黑" pitchFamily="34" charset="-122"/>
                <a:ea typeface="微软雅黑" pitchFamily="34" charset="-122"/>
                <a:sym typeface="宋体" panose="02010600030101010101" pitchFamily="2" charset="-122"/>
              </a:rPr>
              <a:t>完成情况</a:t>
            </a:r>
            <a:endParaRPr lang="zh-CN" altLang="zh-CN" sz="2400" b="1" dirty="0">
              <a:solidFill>
                <a:schemeClr val="bg1"/>
              </a:solidFill>
              <a:latin typeface="微软雅黑" pitchFamily="34" charset="-122"/>
              <a:ea typeface="微软雅黑" pitchFamily="34" charset="-122"/>
              <a:sym typeface="宋体" panose="02010600030101010101" pitchFamily="2" charset="-122"/>
            </a:endParaRPr>
          </a:p>
        </p:txBody>
      </p:sp>
      <p:sp>
        <p:nvSpPr>
          <p:cNvPr id="7" name="TextBox 6"/>
          <p:cNvSpPr txBox="1"/>
          <p:nvPr/>
        </p:nvSpPr>
        <p:spPr>
          <a:xfrm>
            <a:off x="4468175" y="4143238"/>
            <a:ext cx="4988085" cy="1758446"/>
          </a:xfrm>
          <a:prstGeom prst="rect">
            <a:avLst/>
          </a:prstGeom>
          <a:noFill/>
        </p:spPr>
        <p:txBody>
          <a:bodyPr wrap="square" lIns="77232" tIns="38616" rIns="77232" bIns="38616"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400" dirty="0">
              <a:solidFill>
                <a:sysClr val="windowText" lastClr="000000"/>
              </a:solidFill>
              <a:latin typeface="微软雅黑" pitchFamily="34" charset="-122"/>
              <a:ea typeface="微软雅黑" pitchFamily="34" charset="-122"/>
            </a:endParaRPr>
          </a:p>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p>
        </p:txBody>
      </p:sp>
      <p:pic>
        <p:nvPicPr>
          <p:cNvPr id="8"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10185065" y="-1"/>
            <a:ext cx="2017207" cy="20137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96349385"/>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4"/>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5"/>
                                        </p:tgtEl>
                                        <p:attrNameLst>
                                          <p:attrName>style.visibility</p:attrName>
                                        </p:attrNameLst>
                                      </p:cBhvr>
                                      <p:to>
                                        <p:strVal val="visible"/>
                                      </p:to>
                                    </p:set>
                                    <p:animEffect transition="in" filter="wipe(left)">
                                      <p:cBhvr>
                                        <p:cTn id="18" dur="100"/>
                                        <p:tgtEl>
                                          <p:spTgt spid="5"/>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5"/>
                                        </p:tgtEl>
                                      </p:cBhvr>
                                      <p:to x="80000" y="100000"/>
                                    </p:animScale>
                                    <p:anim by="(#ppt_w*0.10)" calcmode="lin" valueType="num">
                                      <p:cBhvr>
                                        <p:cTn id="21" dur="50" autoRev="1" fill="hold">
                                          <p:stCondLst>
                                            <p:cond delay="0"/>
                                          </p:stCondLst>
                                        </p:cTn>
                                        <p:tgtEl>
                                          <p:spTgt spid="5"/>
                                        </p:tgtEl>
                                        <p:attrNameLst>
                                          <p:attrName>ppt_x</p:attrName>
                                        </p:attrNameLst>
                                      </p:cBhvr>
                                    </p:anim>
                                    <p:anim by="(-#ppt_w*0.10)" calcmode="lin" valueType="num">
                                      <p:cBhvr>
                                        <p:cTn id="22" dur="50" autoRev="1" fill="hold">
                                          <p:stCondLst>
                                            <p:cond delay="0"/>
                                          </p:stCondLst>
                                        </p:cTn>
                                        <p:tgtEl>
                                          <p:spTgt spid="5"/>
                                        </p:tgtEl>
                                        <p:attrNameLst>
                                          <p:attrName>ppt_y</p:attrName>
                                        </p:attrNameLst>
                                      </p:cBhvr>
                                    </p:anim>
                                    <p:animRot by="-480000">
                                      <p:cBhvr>
                                        <p:cTn id="23" dur="50" autoRev="1" fill="hold">
                                          <p:stCondLst>
                                            <p:cond delay="0"/>
                                          </p:stCondLst>
                                        </p:cTn>
                                        <p:tgtEl>
                                          <p:spTgt spid="5"/>
                                        </p:tgtEl>
                                        <p:attrNameLst>
                                          <p:attrName>r</p:attrName>
                                        </p:attrNameLst>
                                      </p:cBhvr>
                                    </p:animRot>
                                  </p:childTnLst>
                                </p:cTn>
                              </p:par>
                            </p:childTnLst>
                          </p:cTn>
                        </p:par>
                        <p:par>
                          <p:cTn id="24" fill="hold">
                            <p:stCondLst>
                              <p:cond delay="5210"/>
                            </p:stCondLst>
                            <p:childTnLst>
                              <p:par>
                                <p:cTn id="25" presetID="2" presetClass="entr" presetSubtype="2"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8" presetClass="emph" presetSubtype="0" fill="hold" grpId="1" nodeType="withEffect">
                                  <p:stCondLst>
                                    <p:cond delay="0"/>
                                  </p:stCondLst>
                                  <p:childTnLst>
                                    <p:animRot by="-21600000">
                                      <p:cBhvr>
                                        <p:cTn id="30" dur="500" fill="hold"/>
                                        <p:tgtEl>
                                          <p:spTgt spid="6"/>
                                        </p:tgtEl>
                                        <p:attrNameLst>
                                          <p:attrName>r</p:attrName>
                                        </p:attrNameLst>
                                      </p:cBhvr>
                                    </p:animRot>
                                  </p:childTnLst>
                                </p:cTn>
                              </p:par>
                            </p:childTnLst>
                          </p:cTn>
                        </p:par>
                        <p:par>
                          <p:cTn id="31" fill="hold">
                            <p:stCondLst>
                              <p:cond delay="5710"/>
                            </p:stCondLst>
                            <p:childTnLst>
                              <p:par>
                                <p:cTn id="32" presetID="22" presetClass="entr" presetSubtype="2"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right)">
                                      <p:cBhvr>
                                        <p:cTn id="34" dur="500"/>
                                        <p:tgtEl>
                                          <p:spTgt spid="2"/>
                                        </p:tgtEl>
                                      </p:cBhvr>
                                    </p:animEffect>
                                  </p:childTnLst>
                                </p:cTn>
                              </p:par>
                            </p:childTnLst>
                          </p:cTn>
                        </p:par>
                        <p:par>
                          <p:cTn id="35" fill="hold">
                            <p:stCondLst>
                              <p:cond delay="621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7"/>
                                        </p:tgtEl>
                                        <p:attrNameLst>
                                          <p:attrName>style.visibility</p:attrName>
                                        </p:attrNameLst>
                                      </p:cBhvr>
                                      <p:to>
                                        <p:strVal val="visible"/>
                                      </p:to>
                                    </p:set>
                                    <p:animEffect transition="in" filter="wipe(left)">
                                      <p:cBhvr>
                                        <p:cTn id="38" dur="100"/>
                                        <p:tgtEl>
                                          <p:spTgt spid="7"/>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7"/>
                                        </p:tgtEl>
                                      </p:cBhvr>
                                      <p:to x="80000" y="100000"/>
                                    </p:animScale>
                                    <p:anim by="(#ppt_w*0.10)" calcmode="lin" valueType="num">
                                      <p:cBhvr>
                                        <p:cTn id="41" dur="50" autoRev="1" fill="hold">
                                          <p:stCondLst>
                                            <p:cond delay="0"/>
                                          </p:stCondLst>
                                        </p:cTn>
                                        <p:tgtEl>
                                          <p:spTgt spid="7"/>
                                        </p:tgtEl>
                                        <p:attrNameLst>
                                          <p:attrName>ppt_x</p:attrName>
                                        </p:attrNameLst>
                                      </p:cBhvr>
                                    </p:anim>
                                    <p:anim by="(-#ppt_w*0.10)" calcmode="lin" valueType="num">
                                      <p:cBhvr>
                                        <p:cTn id="42" dur="50" autoRev="1" fill="hold">
                                          <p:stCondLst>
                                            <p:cond delay="0"/>
                                          </p:stCondLst>
                                        </p:cTn>
                                        <p:tgtEl>
                                          <p:spTgt spid="7"/>
                                        </p:tgtEl>
                                        <p:attrNameLst>
                                          <p:attrName>ppt_y</p:attrName>
                                        </p:attrNameLst>
                                      </p:cBhvr>
                                    </p:anim>
                                    <p:animRot by="-480000">
                                      <p:cBhvr>
                                        <p:cTn id="43" dur="50" autoRev="1"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5" grpId="0"/>
      <p:bldP spid="5" grpId="1"/>
      <p:bldP spid="6" grpId="0" animBg="1"/>
      <p:bldP spid="6" grpId="1" animBg="1"/>
      <p:bldP spid="7"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70740" y="2249120"/>
            <a:ext cx="3126966" cy="3671714"/>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77232" tIns="38616" rIns="77232" bIns="38616" rtlCol="0" anchor="ctr"/>
          <a:lstStyle/>
          <a:p>
            <a:pPr algn="ctr"/>
            <a:endParaRPr lang="zh-CN" altLang="en-US"/>
          </a:p>
        </p:txBody>
      </p:sp>
      <p:sp>
        <p:nvSpPr>
          <p:cNvPr id="3" name="AutoShape 12"/>
          <p:cNvSpPr>
            <a:spLocks noChangeArrowheads="1"/>
          </p:cNvSpPr>
          <p:nvPr/>
        </p:nvSpPr>
        <p:spPr bwMode="auto">
          <a:xfrm>
            <a:off x="3670740" y="1915150"/>
            <a:ext cx="3126966" cy="667940"/>
          </a:xfrm>
          <a:prstGeom prst="homePlate">
            <a:avLst>
              <a:gd name="adj" fmla="val 63872"/>
            </a:avLst>
          </a:prstGeom>
          <a:solidFill>
            <a:srgbClr val="414455"/>
          </a:solidFill>
          <a:ln w="9525">
            <a:noFill/>
            <a:miter lim="800000"/>
            <a:headEnd/>
            <a:tailEnd/>
          </a:ln>
        </p:spPr>
        <p:txBody>
          <a:bodyPr wrap="none" lIns="77232" tIns="38616" rIns="77232" bIns="38616" anchor="ctr"/>
          <a:lstStyle/>
          <a:p>
            <a:pPr algn="ctr"/>
            <a:r>
              <a:rPr lang="zh-CN" altLang="en-US" b="1" dirty="0" smtClean="0">
                <a:solidFill>
                  <a:prstClr val="white"/>
                </a:solidFill>
                <a:latin typeface="微软雅黑" pitchFamily="34" charset="-122"/>
                <a:ea typeface="微软雅黑" pitchFamily="34" charset="-122"/>
              </a:rPr>
              <a:t>添加标题</a:t>
            </a:r>
            <a:endParaRPr lang="zh-CN" altLang="en-US" b="1" dirty="0">
              <a:solidFill>
                <a:prstClr val="white"/>
              </a:solidFill>
              <a:latin typeface="微软雅黑" pitchFamily="34" charset="-122"/>
              <a:ea typeface="微软雅黑" pitchFamily="34" charset="-122"/>
            </a:endParaRPr>
          </a:p>
        </p:txBody>
      </p:sp>
      <p:sp>
        <p:nvSpPr>
          <p:cNvPr id="4" name="TextBox 3"/>
          <p:cNvSpPr txBox="1"/>
          <p:nvPr/>
        </p:nvSpPr>
        <p:spPr>
          <a:xfrm>
            <a:off x="3792399" y="2816291"/>
            <a:ext cx="3005306" cy="2878753"/>
          </a:xfrm>
          <a:prstGeom prst="rect">
            <a:avLst/>
          </a:prstGeom>
          <a:noFill/>
        </p:spPr>
        <p:txBody>
          <a:bodyPr wrap="square" lIns="77232" tIns="38616" rIns="77232" bIns="38616"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400" dirty="0">
              <a:solidFill>
                <a:sysClr val="windowText" lastClr="000000"/>
              </a:solidFill>
              <a:latin typeface="微软雅黑" pitchFamily="34" charset="-122"/>
              <a:ea typeface="微软雅黑" pitchFamily="34" charset="-122"/>
            </a:endParaRPr>
          </a:p>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5" name="矩形 4"/>
          <p:cNvSpPr/>
          <p:nvPr/>
        </p:nvSpPr>
        <p:spPr>
          <a:xfrm>
            <a:off x="7381387" y="2249120"/>
            <a:ext cx="3126966" cy="3671714"/>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77232" tIns="38616" rIns="77232" bIns="38616" rtlCol="0" anchor="ctr"/>
          <a:lstStyle/>
          <a:p>
            <a:pPr algn="ctr"/>
            <a:endParaRPr lang="zh-CN" altLang="en-US"/>
          </a:p>
        </p:txBody>
      </p:sp>
      <p:sp>
        <p:nvSpPr>
          <p:cNvPr id="6" name="AutoShape 12"/>
          <p:cNvSpPr>
            <a:spLocks noChangeArrowheads="1"/>
          </p:cNvSpPr>
          <p:nvPr/>
        </p:nvSpPr>
        <p:spPr bwMode="auto">
          <a:xfrm flipH="1">
            <a:off x="7381387" y="1915150"/>
            <a:ext cx="3126966" cy="667940"/>
          </a:xfrm>
          <a:prstGeom prst="homePlate">
            <a:avLst>
              <a:gd name="adj" fmla="val 63872"/>
            </a:avLst>
          </a:prstGeom>
          <a:solidFill>
            <a:schemeClr val="accent6">
              <a:lumMod val="75000"/>
            </a:schemeClr>
          </a:solidFill>
          <a:ln w="9525">
            <a:noFill/>
            <a:miter lim="800000"/>
            <a:headEnd/>
            <a:tailEnd/>
          </a:ln>
        </p:spPr>
        <p:txBody>
          <a:bodyPr wrap="none" lIns="77232" tIns="38616" rIns="77232" bIns="38616" anchor="ctr"/>
          <a:lstStyle/>
          <a:p>
            <a:pPr algn="ctr"/>
            <a:r>
              <a:rPr lang="zh-CN" altLang="en-US" b="1" dirty="0" smtClean="0">
                <a:solidFill>
                  <a:prstClr val="white"/>
                </a:solidFill>
                <a:latin typeface="微软雅黑" pitchFamily="34" charset="-122"/>
                <a:ea typeface="微软雅黑" pitchFamily="34" charset="-122"/>
              </a:rPr>
              <a:t>添加标题</a:t>
            </a:r>
            <a:endParaRPr lang="zh-CN" altLang="en-US" b="1" dirty="0">
              <a:solidFill>
                <a:prstClr val="white"/>
              </a:solidFill>
              <a:latin typeface="微软雅黑" pitchFamily="34" charset="-122"/>
              <a:ea typeface="微软雅黑" pitchFamily="34" charset="-122"/>
            </a:endParaRPr>
          </a:p>
        </p:txBody>
      </p:sp>
      <p:sp>
        <p:nvSpPr>
          <p:cNvPr id="7" name="TextBox 6"/>
          <p:cNvSpPr txBox="1"/>
          <p:nvPr/>
        </p:nvSpPr>
        <p:spPr>
          <a:xfrm>
            <a:off x="7503047" y="2816291"/>
            <a:ext cx="3005306" cy="2878753"/>
          </a:xfrm>
          <a:prstGeom prst="rect">
            <a:avLst/>
          </a:prstGeom>
          <a:noFill/>
        </p:spPr>
        <p:txBody>
          <a:bodyPr wrap="square" lIns="77232" tIns="38616" rIns="77232" bIns="38616"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400">
                <a:solidFill>
                  <a:sysClr val="windowText" lastClr="000000"/>
                </a:solidFill>
                <a:latin typeface="微软雅黑" pitchFamily="34" charset="-122"/>
                <a:ea typeface="微软雅黑" pitchFamily="34" charset="-122"/>
              </a:rPr>
              <a:t>文字。</a:t>
            </a:r>
            <a:endParaRPr lang="en-US" altLang="zh-CN" sz="1400">
              <a:solidFill>
                <a:sysClr val="windowText" lastClr="000000"/>
              </a:solidFill>
              <a:latin typeface="微软雅黑" pitchFamily="34" charset="-122"/>
              <a:ea typeface="微软雅黑" pitchFamily="34" charset="-122"/>
            </a:endParaRPr>
          </a:p>
          <a:p>
            <a:pPr>
              <a:lnSpc>
                <a:spcPct val="130000"/>
              </a:lnSpc>
            </a:pPr>
            <a:r>
              <a:rPr lang="zh-CN" altLang="en-US" sz="140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pic>
        <p:nvPicPr>
          <p:cNvPr id="8"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10185065" y="-1"/>
            <a:ext cx="2017207" cy="20137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44345249"/>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iterate type="lt">
                                    <p:tmPct val="30000"/>
                                  </p:iterate>
                                  <p:childTnLst>
                                    <p:set>
                                      <p:cBhvr>
                                        <p:cTn id="15" dur="1" fill="hold">
                                          <p:stCondLst>
                                            <p:cond delay="0"/>
                                          </p:stCondLst>
                                        </p:cTn>
                                        <p:tgtEl>
                                          <p:spTgt spid="4"/>
                                        </p:tgtEl>
                                        <p:attrNameLst>
                                          <p:attrName>style.visibility</p:attrName>
                                        </p:attrNameLst>
                                      </p:cBhvr>
                                      <p:to>
                                        <p:strVal val="visible"/>
                                      </p:to>
                                    </p:set>
                                    <p:animEffect transition="in" filter="wipe(left)">
                                      <p:cBhvr>
                                        <p:cTn id="16" dur="100"/>
                                        <p:tgtEl>
                                          <p:spTgt spid="4"/>
                                        </p:tgtEl>
                                      </p:cBhvr>
                                    </p:animEffect>
                                  </p:childTnLst>
                                </p:cTn>
                              </p:par>
                              <p:par>
                                <p:cTn id="17" presetID="36" presetClass="emph" presetSubtype="0" fill="hold" grpId="1" nodeType="withEffect">
                                  <p:stCondLst>
                                    <p:cond delay="0"/>
                                  </p:stCondLst>
                                  <p:iterate type="lt">
                                    <p:tmPct val="30000"/>
                                  </p:iterate>
                                  <p:childTnLst>
                                    <p:animScale>
                                      <p:cBhvr>
                                        <p:cTn id="18" dur="50" autoRev="1" fill="hold">
                                          <p:stCondLst>
                                            <p:cond delay="0"/>
                                          </p:stCondLst>
                                        </p:cTn>
                                        <p:tgtEl>
                                          <p:spTgt spid="4"/>
                                        </p:tgtEl>
                                      </p:cBhvr>
                                      <p:to x="80000" y="100000"/>
                                    </p:animScale>
                                    <p:anim by="(#ppt_w*0.10)" calcmode="lin" valueType="num">
                                      <p:cBhvr>
                                        <p:cTn id="19" dur="50" autoRev="1" fill="hold">
                                          <p:stCondLst>
                                            <p:cond delay="0"/>
                                          </p:stCondLst>
                                        </p:cTn>
                                        <p:tgtEl>
                                          <p:spTgt spid="4"/>
                                        </p:tgtEl>
                                        <p:attrNameLst>
                                          <p:attrName>ppt_x</p:attrName>
                                        </p:attrNameLst>
                                      </p:cBhvr>
                                    </p:anim>
                                    <p:anim by="(-#ppt_w*0.10)" calcmode="lin" valueType="num">
                                      <p:cBhvr>
                                        <p:cTn id="20" dur="50" autoRev="1" fill="hold">
                                          <p:stCondLst>
                                            <p:cond delay="0"/>
                                          </p:stCondLst>
                                        </p:cTn>
                                        <p:tgtEl>
                                          <p:spTgt spid="4"/>
                                        </p:tgtEl>
                                        <p:attrNameLst>
                                          <p:attrName>ppt_y</p:attrName>
                                        </p:attrNameLst>
                                      </p:cBhvr>
                                    </p:anim>
                                    <p:animRot by="-480000">
                                      <p:cBhvr>
                                        <p:cTn id="21" dur="50" autoRev="1" fill="hold">
                                          <p:stCondLst>
                                            <p:cond delay="0"/>
                                          </p:stCondLst>
                                        </p:cTn>
                                        <p:tgtEl>
                                          <p:spTgt spid="4"/>
                                        </p:tgtEl>
                                        <p:attrNameLst>
                                          <p:attrName>r</p:attrName>
                                        </p:attrNameLst>
                                      </p:cBhvr>
                                    </p:animRot>
                                  </p:childTnLst>
                                </p:cTn>
                              </p:par>
                            </p:childTnLst>
                          </p:cTn>
                        </p:par>
                        <p:par>
                          <p:cTn id="22" fill="hold">
                            <p:stCondLst>
                              <p:cond delay="5750"/>
                            </p:stCondLst>
                            <p:childTnLst>
                              <p:par>
                                <p:cTn id="23" presetID="2" presetClass="entr" presetSubtype="2"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6250"/>
                            </p:stCondLst>
                            <p:childTnLst>
                              <p:par>
                                <p:cTn id="28" presetID="22" presetClass="entr" presetSubtype="1"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childTnLst>
                          </p:cTn>
                        </p:par>
                        <p:par>
                          <p:cTn id="31" fill="hold">
                            <p:stCondLst>
                              <p:cond delay="675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7"/>
                                        </p:tgtEl>
                                        <p:attrNameLst>
                                          <p:attrName>style.visibility</p:attrName>
                                        </p:attrNameLst>
                                      </p:cBhvr>
                                      <p:to>
                                        <p:strVal val="visible"/>
                                      </p:to>
                                    </p:set>
                                    <p:animEffect transition="in" filter="wipe(left)">
                                      <p:cBhvr>
                                        <p:cTn id="34" dur="100"/>
                                        <p:tgtEl>
                                          <p:spTgt spid="7"/>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7"/>
                                        </p:tgtEl>
                                      </p:cBhvr>
                                      <p:to x="80000" y="100000"/>
                                    </p:animScale>
                                    <p:anim by="(#ppt_w*0.10)" calcmode="lin" valueType="num">
                                      <p:cBhvr>
                                        <p:cTn id="37" dur="50" autoRev="1" fill="hold">
                                          <p:stCondLst>
                                            <p:cond delay="0"/>
                                          </p:stCondLst>
                                        </p:cTn>
                                        <p:tgtEl>
                                          <p:spTgt spid="7"/>
                                        </p:tgtEl>
                                        <p:attrNameLst>
                                          <p:attrName>ppt_x</p:attrName>
                                        </p:attrNameLst>
                                      </p:cBhvr>
                                    </p:anim>
                                    <p:anim by="(-#ppt_w*0.10)" calcmode="lin" valueType="num">
                                      <p:cBhvr>
                                        <p:cTn id="38" dur="50" autoRev="1" fill="hold">
                                          <p:stCondLst>
                                            <p:cond delay="0"/>
                                          </p:stCondLst>
                                        </p:cTn>
                                        <p:tgtEl>
                                          <p:spTgt spid="7"/>
                                        </p:tgtEl>
                                        <p:attrNameLst>
                                          <p:attrName>ppt_y</p:attrName>
                                        </p:attrNameLst>
                                      </p:cBhvr>
                                    </p:anim>
                                    <p:animRot by="-480000">
                                      <p:cBhvr>
                                        <p:cTn id="39" dur="50" autoRev="1"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4" grpId="1"/>
      <p:bldP spid="5" grpId="0" animBg="1"/>
      <p:bldP spid="6" grpId="0" animBg="1"/>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0"/>
            <a:ext cx="37211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1016585" y="1308116"/>
            <a:ext cx="2127505" cy="1107996"/>
          </a:xfrm>
          <a:prstGeom prst="rect">
            <a:avLst/>
          </a:prstGeom>
        </p:spPr>
        <p:txBody>
          <a:bodyPr wrap="none">
            <a:spAutoFit/>
          </a:bodyPr>
          <a:lstStyle/>
          <a:p>
            <a:pPr algn="ctr"/>
            <a:r>
              <a:rPr lang="zh-CN" altLang="en-US" sz="6600" b="1" dirty="0" smtClean="0">
                <a:solidFill>
                  <a:schemeClr val="bg1"/>
                </a:solidFill>
                <a:latin typeface="微软雅黑" pitchFamily="34" charset="-122"/>
                <a:ea typeface="微软雅黑" pitchFamily="34" charset="-122"/>
              </a:rPr>
              <a:t>目 录</a:t>
            </a:r>
            <a:endParaRPr lang="zh-CN" altLang="en-US" sz="6600" b="1" dirty="0">
              <a:solidFill>
                <a:schemeClr val="bg1"/>
              </a:solidFill>
              <a:latin typeface="微软雅黑" pitchFamily="34" charset="-122"/>
              <a:ea typeface="微软雅黑" pitchFamily="34" charset="-122"/>
            </a:endParaRP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996283" y="3204173"/>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chemeClr val="accent6">
                  <a:lumMod val="75000"/>
                </a:schemeClr>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圆角矩形 17"/>
          <p:cNvSpPr/>
          <p:nvPr/>
        </p:nvSpPr>
        <p:spPr>
          <a:xfrm>
            <a:off x="6000249" y="1647353"/>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9" name="矩形 18"/>
          <p:cNvSpPr/>
          <p:nvPr/>
        </p:nvSpPr>
        <p:spPr>
          <a:xfrm>
            <a:off x="6816827" y="1707717"/>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圆角矩形 19"/>
          <p:cNvSpPr/>
          <p:nvPr/>
        </p:nvSpPr>
        <p:spPr>
          <a:xfrm>
            <a:off x="6000249" y="2401415"/>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1" name="矩形 20"/>
          <p:cNvSpPr/>
          <p:nvPr/>
        </p:nvSpPr>
        <p:spPr>
          <a:xfrm>
            <a:off x="6816827" y="2460708"/>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圆角矩形 21"/>
          <p:cNvSpPr/>
          <p:nvPr/>
        </p:nvSpPr>
        <p:spPr>
          <a:xfrm>
            <a:off x="6000249" y="3155478"/>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3" name="矩形 22"/>
          <p:cNvSpPr/>
          <p:nvPr/>
        </p:nvSpPr>
        <p:spPr>
          <a:xfrm>
            <a:off x="6816827" y="3223224"/>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圆角矩形 23"/>
          <p:cNvSpPr/>
          <p:nvPr/>
        </p:nvSpPr>
        <p:spPr>
          <a:xfrm>
            <a:off x="6000249" y="3909540"/>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5" name="矩形 24"/>
          <p:cNvSpPr/>
          <p:nvPr/>
        </p:nvSpPr>
        <p:spPr>
          <a:xfrm>
            <a:off x="6816827" y="3985740"/>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圆角矩形 25"/>
          <p:cNvSpPr/>
          <p:nvPr/>
        </p:nvSpPr>
        <p:spPr>
          <a:xfrm>
            <a:off x="6000249" y="4663602"/>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smtClean="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7" name="矩形 26"/>
          <p:cNvSpPr/>
          <p:nvPr/>
        </p:nvSpPr>
        <p:spPr>
          <a:xfrm>
            <a:off x="6816827" y="4731348"/>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8"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21101" y="4180680"/>
            <a:ext cx="2690028" cy="2685398"/>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9512246" y="0"/>
            <a:ext cx="2690028" cy="26853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57142938"/>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
          <p:cNvGrpSpPr>
            <a:grpSpLocks/>
          </p:cNvGrpSpPr>
          <p:nvPr/>
        </p:nvGrpSpPr>
        <p:grpSpPr bwMode="auto">
          <a:xfrm>
            <a:off x="2358397" y="1821609"/>
            <a:ext cx="1136096" cy="1092499"/>
            <a:chOff x="0" y="0"/>
            <a:chExt cx="1282175" cy="1224136"/>
          </a:xfrm>
        </p:grpSpPr>
        <p:sp>
          <p:nvSpPr>
            <p:cNvPr id="20" name="椭圆 12"/>
            <p:cNvSpPr>
              <a:spLocks noChangeArrowheads="1"/>
            </p:cNvSpPr>
            <p:nvPr/>
          </p:nvSpPr>
          <p:spPr bwMode="auto">
            <a:xfrm>
              <a:off x="58039" y="0"/>
              <a:ext cx="1224136" cy="1224136"/>
            </a:xfrm>
            <a:prstGeom prst="ellipse">
              <a:avLst/>
            </a:prstGeom>
            <a:solidFill>
              <a:schemeClr val="bg1"/>
            </a:solidFill>
            <a:ln w="57150" cap="flat" cmpd="sng">
              <a:solidFill>
                <a:schemeClr val="accent6">
                  <a:lumMod val="75000"/>
                </a:schemeClr>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itchFamily="2" charset="-122"/>
                <a:sym typeface="宋体" pitchFamily="2" charset="-122"/>
              </a:endParaRPr>
            </a:p>
          </p:txBody>
        </p:sp>
        <p:sp>
          <p:nvSpPr>
            <p:cNvPr id="21" name="文本框 21"/>
            <p:cNvSpPr>
              <a:spLocks noChangeArrowheads="1"/>
            </p:cNvSpPr>
            <p:nvPr/>
          </p:nvSpPr>
          <p:spPr bwMode="auto">
            <a:xfrm rot="20331793">
              <a:off x="0" y="381465"/>
              <a:ext cx="1263345" cy="4617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100" dirty="0"/>
                <a:t>标题</a:t>
              </a:r>
              <a:r>
                <a:rPr lang="en-US" altLang="zh-CN" sz="2100" dirty="0" smtClean="0"/>
                <a:t>1</a:t>
              </a:r>
              <a:endParaRPr lang="zh-CN" altLang="en-US" sz="2100" dirty="0"/>
            </a:p>
          </p:txBody>
        </p:sp>
      </p:grpSp>
      <p:sp>
        <p:nvSpPr>
          <p:cNvPr id="22" name="矩形 15"/>
          <p:cNvSpPr>
            <a:spLocks noChangeArrowheads="1"/>
          </p:cNvSpPr>
          <p:nvPr/>
        </p:nvSpPr>
        <p:spPr bwMode="auto">
          <a:xfrm>
            <a:off x="3661814" y="1806021"/>
            <a:ext cx="40776" cy="1125091"/>
          </a:xfrm>
          <a:prstGeom prst="rect">
            <a:avLst/>
          </a:prstGeom>
          <a:solidFill>
            <a:schemeClr val="accent6">
              <a:lumMod val="75000"/>
            </a:schemeClr>
          </a:solidFill>
          <a:ln>
            <a:solidFill>
              <a:schemeClr val="accent6">
                <a:lumMod val="75000"/>
              </a:schemeClr>
            </a:solidFill>
          </a:ln>
          <a:effectLst/>
          <a:extLst/>
        </p:spPr>
        <p:txBody>
          <a:bodyPr lIns="81208" tIns="40604" rIns="81208" bIns="40604" anchor="ctr"/>
          <a:lstStyle/>
          <a:p>
            <a:pPr algn="ctr"/>
            <a:endParaRPr lang="zh-CN" altLang="zh-CN">
              <a:solidFill>
                <a:srgbClr val="FFFFFF"/>
              </a:solidFill>
              <a:latin typeface="宋体" pitchFamily="2" charset="-122"/>
              <a:sym typeface="宋体" pitchFamily="2" charset="-122"/>
            </a:endParaRPr>
          </a:p>
        </p:txBody>
      </p:sp>
      <p:sp>
        <p:nvSpPr>
          <p:cNvPr id="23" name="矩形 8"/>
          <p:cNvSpPr>
            <a:spLocks noChangeArrowheads="1"/>
          </p:cNvSpPr>
          <p:nvPr/>
        </p:nvSpPr>
        <p:spPr bwMode="auto">
          <a:xfrm>
            <a:off x="3813668" y="1898126"/>
            <a:ext cx="2903514" cy="9222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a:t>
            </a:r>
            <a:r>
              <a:rPr lang="zh-CN" altLang="en-US" sz="1400" dirty="0" smtClean="0">
                <a:solidFill>
                  <a:sysClr val="windowText" lastClr="000000"/>
                </a:solidFill>
                <a:latin typeface="微软雅黑" pitchFamily="34" charset="-122"/>
                <a:ea typeface="微软雅黑" pitchFamily="34" charset="-122"/>
              </a:rPr>
              <a:t>文</a:t>
            </a:r>
            <a:r>
              <a:rPr lang="zh-CN" altLang="en-US" sz="1400" dirty="0">
                <a:solidFill>
                  <a:sysClr val="windowText" lastClr="000000"/>
                </a:solidFill>
                <a:latin typeface="微软雅黑" pitchFamily="34" charset="-122"/>
                <a:ea typeface="微软雅黑" pitchFamily="34" charset="-122"/>
              </a:rPr>
              <a:t>本</a:t>
            </a:r>
          </a:p>
        </p:txBody>
      </p:sp>
      <p:grpSp>
        <p:nvGrpSpPr>
          <p:cNvPr id="24" name="Group 7"/>
          <p:cNvGrpSpPr>
            <a:grpSpLocks/>
          </p:cNvGrpSpPr>
          <p:nvPr/>
        </p:nvGrpSpPr>
        <p:grpSpPr bwMode="auto">
          <a:xfrm>
            <a:off x="3356700" y="3130908"/>
            <a:ext cx="1127660" cy="1092499"/>
            <a:chOff x="0" y="0"/>
            <a:chExt cx="1273406" cy="1224136"/>
          </a:xfrm>
        </p:grpSpPr>
        <p:sp>
          <p:nvSpPr>
            <p:cNvPr id="25" name="椭圆 19"/>
            <p:cNvSpPr>
              <a:spLocks noChangeArrowheads="1"/>
            </p:cNvSpPr>
            <p:nvPr/>
          </p:nvSpPr>
          <p:spPr bwMode="auto">
            <a:xfrm>
              <a:off x="49270" y="0"/>
              <a:ext cx="1224136" cy="1224136"/>
            </a:xfrm>
            <a:prstGeom prst="ellipse">
              <a:avLst/>
            </a:prstGeom>
            <a:solidFill>
              <a:schemeClr val="bg1"/>
            </a:solidFill>
            <a:ln w="57150" cap="flat" cmpd="sng">
              <a:solidFill>
                <a:schemeClr val="accent6">
                  <a:lumMod val="75000"/>
                </a:schemeClr>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itchFamily="2" charset="-122"/>
                <a:sym typeface="宋体" pitchFamily="2" charset="-122"/>
              </a:endParaRPr>
            </a:p>
          </p:txBody>
        </p:sp>
        <p:sp>
          <p:nvSpPr>
            <p:cNvPr id="26" name="文本框 25"/>
            <p:cNvSpPr>
              <a:spLocks noChangeArrowheads="1"/>
            </p:cNvSpPr>
            <p:nvPr/>
          </p:nvSpPr>
          <p:spPr bwMode="auto">
            <a:xfrm rot="20331793">
              <a:off x="0" y="365642"/>
              <a:ext cx="1263345" cy="4617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100" dirty="0"/>
                <a:t>标题</a:t>
              </a:r>
              <a:r>
                <a:rPr lang="en-US" altLang="zh-CN" sz="2100" dirty="0" smtClean="0"/>
                <a:t>3</a:t>
              </a:r>
              <a:endParaRPr lang="zh-CN" altLang="en-US" sz="2100" dirty="0"/>
            </a:p>
          </p:txBody>
        </p:sp>
      </p:grpSp>
      <p:sp>
        <p:nvSpPr>
          <p:cNvPr id="27" name="矩形 21"/>
          <p:cNvSpPr>
            <a:spLocks noChangeArrowheads="1"/>
          </p:cNvSpPr>
          <p:nvPr/>
        </p:nvSpPr>
        <p:spPr bwMode="auto">
          <a:xfrm>
            <a:off x="4660116" y="3115321"/>
            <a:ext cx="39370" cy="1125091"/>
          </a:xfrm>
          <a:prstGeom prst="rect">
            <a:avLst/>
          </a:prstGeom>
          <a:solidFill>
            <a:schemeClr val="accent6">
              <a:lumMod val="75000"/>
            </a:schemeClr>
          </a:solidFill>
          <a:ln>
            <a:solidFill>
              <a:schemeClr val="accent6">
                <a:lumMod val="75000"/>
              </a:schemeClr>
            </a:solidFill>
          </a:ln>
          <a:effectLst/>
          <a:extLst/>
        </p:spPr>
        <p:txBody>
          <a:bodyPr lIns="81208" tIns="40604" rIns="81208" bIns="40604" anchor="ctr"/>
          <a:lstStyle/>
          <a:p>
            <a:pPr algn="ctr"/>
            <a:endParaRPr lang="zh-CN" altLang="zh-CN">
              <a:solidFill>
                <a:srgbClr val="FFFFFF"/>
              </a:solidFill>
              <a:latin typeface="宋体" pitchFamily="2" charset="-122"/>
              <a:sym typeface="宋体" pitchFamily="2" charset="-122"/>
            </a:endParaRPr>
          </a:p>
        </p:txBody>
      </p:sp>
      <p:sp>
        <p:nvSpPr>
          <p:cNvPr id="28" name="矩形 8"/>
          <p:cNvSpPr>
            <a:spLocks noChangeArrowheads="1"/>
          </p:cNvSpPr>
          <p:nvPr/>
        </p:nvSpPr>
        <p:spPr bwMode="auto">
          <a:xfrm>
            <a:off x="4873838" y="3207426"/>
            <a:ext cx="2686980" cy="89491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您的内容打在这里，或者通过复制您的文本后。您的内容打在这里，或者通过复制您的文本</a:t>
            </a:r>
          </a:p>
        </p:txBody>
      </p:sp>
      <p:sp>
        <p:nvSpPr>
          <p:cNvPr id="29" name="矩形 23"/>
          <p:cNvSpPr>
            <a:spLocks noChangeArrowheads="1"/>
          </p:cNvSpPr>
          <p:nvPr/>
        </p:nvSpPr>
        <p:spPr bwMode="auto">
          <a:xfrm>
            <a:off x="8892356" y="3115321"/>
            <a:ext cx="40776" cy="1125091"/>
          </a:xfrm>
          <a:prstGeom prst="rect">
            <a:avLst/>
          </a:prstGeom>
          <a:solidFill>
            <a:schemeClr val="accent6">
              <a:lumMod val="75000"/>
            </a:schemeClr>
          </a:solidFill>
          <a:ln>
            <a:solidFill>
              <a:schemeClr val="accent6">
                <a:lumMod val="75000"/>
              </a:schemeClr>
            </a:solidFill>
          </a:ln>
          <a:effectLst/>
          <a:extLst/>
        </p:spPr>
        <p:txBody>
          <a:bodyPr lIns="81208" tIns="40604" rIns="81208" bIns="40604" anchor="ctr"/>
          <a:lstStyle/>
          <a:p>
            <a:pPr algn="ctr"/>
            <a:endParaRPr lang="zh-CN" altLang="zh-CN">
              <a:solidFill>
                <a:srgbClr val="FFFFFF"/>
              </a:solidFill>
              <a:latin typeface="宋体" pitchFamily="2" charset="-122"/>
              <a:sym typeface="宋体" pitchFamily="2" charset="-122"/>
            </a:endParaRPr>
          </a:p>
        </p:txBody>
      </p:sp>
      <p:grpSp>
        <p:nvGrpSpPr>
          <p:cNvPr id="30" name="Group 13"/>
          <p:cNvGrpSpPr>
            <a:grpSpLocks/>
          </p:cNvGrpSpPr>
          <p:nvPr/>
        </p:nvGrpSpPr>
        <p:grpSpPr bwMode="auto">
          <a:xfrm>
            <a:off x="7617060" y="3130908"/>
            <a:ext cx="1119223" cy="1092499"/>
            <a:chOff x="0" y="0"/>
            <a:chExt cx="1263345" cy="1224136"/>
          </a:xfrm>
        </p:grpSpPr>
        <p:sp>
          <p:nvSpPr>
            <p:cNvPr id="31" name="椭圆 25"/>
            <p:cNvSpPr>
              <a:spLocks noChangeArrowheads="1"/>
            </p:cNvSpPr>
            <p:nvPr/>
          </p:nvSpPr>
          <p:spPr bwMode="auto">
            <a:xfrm>
              <a:off x="19605" y="0"/>
              <a:ext cx="1224136" cy="1224136"/>
            </a:xfrm>
            <a:prstGeom prst="ellipse">
              <a:avLst/>
            </a:prstGeom>
            <a:solidFill>
              <a:schemeClr val="bg1"/>
            </a:solidFill>
            <a:ln w="57150" cap="flat" cmpd="sng">
              <a:solidFill>
                <a:schemeClr val="accent6">
                  <a:lumMod val="75000"/>
                </a:schemeClr>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itchFamily="2" charset="-122"/>
                <a:sym typeface="宋体" pitchFamily="2" charset="-122"/>
              </a:endParaRPr>
            </a:p>
          </p:txBody>
        </p:sp>
        <p:sp>
          <p:nvSpPr>
            <p:cNvPr id="32" name="文本框 29"/>
            <p:cNvSpPr>
              <a:spLocks noChangeArrowheads="1"/>
            </p:cNvSpPr>
            <p:nvPr/>
          </p:nvSpPr>
          <p:spPr bwMode="auto">
            <a:xfrm rot="20331793">
              <a:off x="0" y="372722"/>
              <a:ext cx="1263345" cy="4617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100" dirty="0"/>
                <a:t>标题</a:t>
              </a:r>
              <a:r>
                <a:rPr lang="en-US" altLang="zh-CN" sz="2100" dirty="0" smtClean="0"/>
                <a:t>4</a:t>
              </a:r>
              <a:endParaRPr lang="zh-CN" altLang="en-US" sz="2100" dirty="0"/>
            </a:p>
          </p:txBody>
        </p:sp>
      </p:grpSp>
      <p:sp>
        <p:nvSpPr>
          <p:cNvPr id="33" name="矩形 8"/>
          <p:cNvSpPr>
            <a:spLocks noChangeArrowheads="1"/>
          </p:cNvSpPr>
          <p:nvPr/>
        </p:nvSpPr>
        <p:spPr bwMode="auto">
          <a:xfrm>
            <a:off x="9083580" y="3207426"/>
            <a:ext cx="2654641" cy="89491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您的内容打在这里，或者通过复制您的文本后。您的内容打在这里，或者通过复制您的文本</a:t>
            </a:r>
          </a:p>
        </p:txBody>
      </p:sp>
      <p:grpSp>
        <p:nvGrpSpPr>
          <p:cNvPr id="34" name="Group 17"/>
          <p:cNvGrpSpPr>
            <a:grpSpLocks/>
          </p:cNvGrpSpPr>
          <p:nvPr/>
        </p:nvGrpSpPr>
        <p:grpSpPr bwMode="auto">
          <a:xfrm>
            <a:off x="2373863" y="4457211"/>
            <a:ext cx="1120630" cy="1092499"/>
            <a:chOff x="0" y="0"/>
            <a:chExt cx="1265271" cy="1224136"/>
          </a:xfrm>
        </p:grpSpPr>
        <p:sp>
          <p:nvSpPr>
            <p:cNvPr id="35" name="椭圆 29"/>
            <p:cNvSpPr>
              <a:spLocks noChangeArrowheads="1"/>
            </p:cNvSpPr>
            <p:nvPr/>
          </p:nvSpPr>
          <p:spPr bwMode="auto">
            <a:xfrm>
              <a:off x="41135" y="0"/>
              <a:ext cx="1224136" cy="1224136"/>
            </a:xfrm>
            <a:prstGeom prst="ellipse">
              <a:avLst/>
            </a:prstGeom>
            <a:solidFill>
              <a:schemeClr val="bg1"/>
            </a:solidFill>
            <a:ln w="57150" cap="flat" cmpd="sng">
              <a:solidFill>
                <a:schemeClr val="accent6">
                  <a:lumMod val="75000"/>
                </a:schemeClr>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itchFamily="2" charset="-122"/>
                <a:sym typeface="宋体" pitchFamily="2" charset="-122"/>
              </a:endParaRPr>
            </a:p>
          </p:txBody>
        </p:sp>
        <p:sp>
          <p:nvSpPr>
            <p:cNvPr id="36" name="文本框 34"/>
            <p:cNvSpPr>
              <a:spLocks noChangeArrowheads="1"/>
            </p:cNvSpPr>
            <p:nvPr/>
          </p:nvSpPr>
          <p:spPr bwMode="auto">
            <a:xfrm rot="20331793">
              <a:off x="0" y="381203"/>
              <a:ext cx="1263345" cy="4617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100" dirty="0"/>
                <a:t>标题</a:t>
              </a:r>
              <a:r>
                <a:rPr lang="en-US" altLang="zh-CN" sz="2100" dirty="0" smtClean="0"/>
                <a:t>5</a:t>
              </a:r>
              <a:endParaRPr lang="zh-CN" altLang="en-US" sz="2100" dirty="0"/>
            </a:p>
          </p:txBody>
        </p:sp>
      </p:grpSp>
      <p:sp>
        <p:nvSpPr>
          <p:cNvPr id="37" name="矩形 31"/>
          <p:cNvSpPr>
            <a:spLocks noChangeArrowheads="1"/>
          </p:cNvSpPr>
          <p:nvPr/>
        </p:nvSpPr>
        <p:spPr bwMode="auto">
          <a:xfrm>
            <a:off x="3661814" y="4441624"/>
            <a:ext cx="40776" cy="1125091"/>
          </a:xfrm>
          <a:prstGeom prst="rect">
            <a:avLst/>
          </a:prstGeom>
          <a:solidFill>
            <a:schemeClr val="accent6">
              <a:lumMod val="75000"/>
            </a:schemeClr>
          </a:solidFill>
          <a:ln>
            <a:solidFill>
              <a:schemeClr val="accent6">
                <a:lumMod val="75000"/>
              </a:schemeClr>
            </a:solidFill>
          </a:ln>
          <a:effectLst/>
          <a:extLst/>
        </p:spPr>
        <p:txBody>
          <a:bodyPr lIns="81208" tIns="40604" rIns="81208" bIns="40604" anchor="ctr"/>
          <a:lstStyle/>
          <a:p>
            <a:pPr algn="ctr"/>
            <a:endParaRPr lang="zh-CN" altLang="zh-CN">
              <a:solidFill>
                <a:srgbClr val="FFFFFF"/>
              </a:solidFill>
              <a:latin typeface="宋体" pitchFamily="2" charset="-122"/>
              <a:sym typeface="宋体" pitchFamily="2" charset="-122"/>
            </a:endParaRPr>
          </a:p>
        </p:txBody>
      </p:sp>
      <p:sp>
        <p:nvSpPr>
          <p:cNvPr id="38" name="矩形 8"/>
          <p:cNvSpPr>
            <a:spLocks noChangeArrowheads="1"/>
          </p:cNvSpPr>
          <p:nvPr/>
        </p:nvSpPr>
        <p:spPr bwMode="auto">
          <a:xfrm>
            <a:off x="3813669" y="4533729"/>
            <a:ext cx="2744628" cy="89491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您的内容打在这里，或者通过复制您的文本后。您的内容打在这里，或者通过复制您的文本</a:t>
            </a:r>
          </a:p>
        </p:txBody>
      </p:sp>
      <p:grpSp>
        <p:nvGrpSpPr>
          <p:cNvPr id="39" name="Group 22"/>
          <p:cNvGrpSpPr>
            <a:grpSpLocks/>
          </p:cNvGrpSpPr>
          <p:nvPr/>
        </p:nvGrpSpPr>
        <p:grpSpPr bwMode="auto">
          <a:xfrm>
            <a:off x="6673594" y="1821609"/>
            <a:ext cx="1127660" cy="1092499"/>
            <a:chOff x="0" y="0"/>
            <a:chExt cx="1273406" cy="1224136"/>
          </a:xfrm>
        </p:grpSpPr>
        <p:sp>
          <p:nvSpPr>
            <p:cNvPr id="40" name="椭圆 34"/>
            <p:cNvSpPr>
              <a:spLocks noChangeArrowheads="1"/>
            </p:cNvSpPr>
            <p:nvPr/>
          </p:nvSpPr>
          <p:spPr bwMode="auto">
            <a:xfrm>
              <a:off x="49270" y="0"/>
              <a:ext cx="1224136" cy="1224136"/>
            </a:xfrm>
            <a:prstGeom prst="ellipse">
              <a:avLst/>
            </a:prstGeom>
            <a:solidFill>
              <a:schemeClr val="bg1"/>
            </a:solidFill>
            <a:ln w="57150" cap="flat" cmpd="sng">
              <a:solidFill>
                <a:schemeClr val="accent6">
                  <a:lumMod val="75000"/>
                </a:schemeClr>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itchFamily="2" charset="-122"/>
                <a:sym typeface="宋体" pitchFamily="2" charset="-122"/>
              </a:endParaRPr>
            </a:p>
          </p:txBody>
        </p:sp>
        <p:sp>
          <p:nvSpPr>
            <p:cNvPr id="41" name="文本框 25"/>
            <p:cNvSpPr>
              <a:spLocks noChangeArrowheads="1"/>
            </p:cNvSpPr>
            <p:nvPr/>
          </p:nvSpPr>
          <p:spPr bwMode="auto">
            <a:xfrm rot="20331793">
              <a:off x="0" y="365642"/>
              <a:ext cx="1263345" cy="4617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100" dirty="0"/>
                <a:t>标题</a:t>
              </a:r>
              <a:r>
                <a:rPr lang="en-US" altLang="zh-CN" sz="2100" dirty="0" smtClean="0"/>
                <a:t>2</a:t>
              </a:r>
              <a:endParaRPr lang="zh-CN" altLang="en-US" sz="2100" dirty="0"/>
            </a:p>
          </p:txBody>
        </p:sp>
      </p:grpSp>
      <p:sp>
        <p:nvSpPr>
          <p:cNvPr id="42" name="矩形 36"/>
          <p:cNvSpPr>
            <a:spLocks noChangeArrowheads="1"/>
          </p:cNvSpPr>
          <p:nvPr/>
        </p:nvSpPr>
        <p:spPr bwMode="auto">
          <a:xfrm>
            <a:off x="7975605" y="1806021"/>
            <a:ext cx="40776" cy="1125091"/>
          </a:xfrm>
          <a:prstGeom prst="rect">
            <a:avLst/>
          </a:prstGeom>
          <a:solidFill>
            <a:schemeClr val="accent6">
              <a:lumMod val="75000"/>
            </a:schemeClr>
          </a:solidFill>
          <a:ln>
            <a:solidFill>
              <a:schemeClr val="accent6">
                <a:lumMod val="75000"/>
              </a:schemeClr>
            </a:solidFill>
          </a:ln>
          <a:effectLst/>
          <a:extLst/>
        </p:spPr>
        <p:txBody>
          <a:bodyPr lIns="81208" tIns="40604" rIns="81208" bIns="40604" anchor="ctr"/>
          <a:lstStyle/>
          <a:p>
            <a:pPr algn="ctr"/>
            <a:endParaRPr lang="zh-CN" altLang="zh-CN">
              <a:solidFill>
                <a:srgbClr val="FFFFFF"/>
              </a:solidFill>
              <a:latin typeface="宋体" pitchFamily="2" charset="-122"/>
              <a:sym typeface="宋体" pitchFamily="2" charset="-122"/>
            </a:endParaRPr>
          </a:p>
        </p:txBody>
      </p:sp>
      <p:sp>
        <p:nvSpPr>
          <p:cNvPr id="43" name="矩形 8"/>
          <p:cNvSpPr>
            <a:spLocks noChangeArrowheads="1"/>
          </p:cNvSpPr>
          <p:nvPr/>
        </p:nvSpPr>
        <p:spPr bwMode="auto">
          <a:xfrm>
            <a:off x="8190732" y="1898126"/>
            <a:ext cx="3356264" cy="89491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您的内容打在这里，或者通过复制您的文本后。您的内容打在这里，或者通过复制您的文本</a:t>
            </a:r>
          </a:p>
        </p:txBody>
      </p:sp>
      <p:grpSp>
        <p:nvGrpSpPr>
          <p:cNvPr id="44" name="Group 27"/>
          <p:cNvGrpSpPr>
            <a:grpSpLocks/>
          </p:cNvGrpSpPr>
          <p:nvPr/>
        </p:nvGrpSpPr>
        <p:grpSpPr bwMode="auto">
          <a:xfrm>
            <a:off x="6673594" y="4457211"/>
            <a:ext cx="1127660" cy="1092499"/>
            <a:chOff x="0" y="0"/>
            <a:chExt cx="1273406" cy="1224136"/>
          </a:xfrm>
        </p:grpSpPr>
        <p:sp>
          <p:nvSpPr>
            <p:cNvPr id="45" name="椭圆 39"/>
            <p:cNvSpPr>
              <a:spLocks noChangeArrowheads="1"/>
            </p:cNvSpPr>
            <p:nvPr/>
          </p:nvSpPr>
          <p:spPr bwMode="auto">
            <a:xfrm>
              <a:off x="49270" y="0"/>
              <a:ext cx="1224136" cy="1224136"/>
            </a:xfrm>
            <a:prstGeom prst="ellipse">
              <a:avLst/>
            </a:prstGeom>
            <a:solidFill>
              <a:schemeClr val="bg1"/>
            </a:solidFill>
            <a:ln w="57150" cap="flat" cmpd="sng">
              <a:solidFill>
                <a:schemeClr val="accent6">
                  <a:lumMod val="75000"/>
                </a:schemeClr>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itchFamily="2" charset="-122"/>
                <a:sym typeface="宋体" pitchFamily="2" charset="-122"/>
              </a:endParaRPr>
            </a:p>
          </p:txBody>
        </p:sp>
        <p:sp>
          <p:nvSpPr>
            <p:cNvPr id="46" name="文本框 25"/>
            <p:cNvSpPr>
              <a:spLocks noChangeArrowheads="1"/>
            </p:cNvSpPr>
            <p:nvPr/>
          </p:nvSpPr>
          <p:spPr bwMode="auto">
            <a:xfrm rot="20331793">
              <a:off x="0" y="365642"/>
              <a:ext cx="1263345" cy="4617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100" dirty="0"/>
                <a:t>标题</a:t>
              </a:r>
              <a:r>
                <a:rPr lang="en-US" altLang="zh-CN" sz="2100" dirty="0" smtClean="0"/>
                <a:t>6</a:t>
              </a:r>
              <a:endParaRPr lang="zh-CN" altLang="en-US" sz="2100" dirty="0"/>
            </a:p>
          </p:txBody>
        </p:sp>
      </p:grpSp>
      <p:sp>
        <p:nvSpPr>
          <p:cNvPr id="47" name="矩形 41"/>
          <p:cNvSpPr>
            <a:spLocks noChangeArrowheads="1"/>
          </p:cNvSpPr>
          <p:nvPr/>
        </p:nvSpPr>
        <p:spPr bwMode="auto">
          <a:xfrm>
            <a:off x="7975605" y="4441624"/>
            <a:ext cx="40776" cy="1125091"/>
          </a:xfrm>
          <a:prstGeom prst="rect">
            <a:avLst/>
          </a:prstGeom>
          <a:solidFill>
            <a:schemeClr val="accent6">
              <a:lumMod val="75000"/>
            </a:schemeClr>
          </a:solidFill>
          <a:ln>
            <a:solidFill>
              <a:schemeClr val="accent6">
                <a:lumMod val="75000"/>
              </a:schemeClr>
            </a:solidFill>
          </a:ln>
          <a:effectLst/>
          <a:extLst/>
        </p:spPr>
        <p:txBody>
          <a:bodyPr lIns="81208" tIns="40604" rIns="81208" bIns="40604" anchor="ctr"/>
          <a:lstStyle/>
          <a:p>
            <a:pPr algn="ctr"/>
            <a:endParaRPr lang="zh-CN" altLang="zh-CN">
              <a:solidFill>
                <a:srgbClr val="FFFFFF"/>
              </a:solidFill>
              <a:latin typeface="宋体" pitchFamily="2" charset="-122"/>
              <a:sym typeface="宋体" pitchFamily="2" charset="-122"/>
            </a:endParaRPr>
          </a:p>
        </p:txBody>
      </p:sp>
      <p:sp>
        <p:nvSpPr>
          <p:cNvPr id="48" name="矩形 8"/>
          <p:cNvSpPr>
            <a:spLocks noChangeArrowheads="1"/>
          </p:cNvSpPr>
          <p:nvPr/>
        </p:nvSpPr>
        <p:spPr bwMode="auto">
          <a:xfrm>
            <a:off x="8190732" y="4533729"/>
            <a:ext cx="3356264" cy="89491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您的内容打在这里，或者通过复制您的文本后。您的内容打在这里，或者通过复制您的文本</a:t>
            </a:r>
          </a:p>
        </p:txBody>
      </p:sp>
      <p:pic>
        <p:nvPicPr>
          <p:cNvPr id="49"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10185065" y="-1"/>
            <a:ext cx="2017207" cy="20137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72629846"/>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p:cBhvr>
                                        <p:cTn id="7" dur="250"/>
                                        <p:tgtEl>
                                          <p:spTgt spid="22"/>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p:cBhvr>
                                        <p:cTn id="11" dur="250"/>
                                        <p:tgtEl>
                                          <p:spTgt spid="37"/>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p:cBhvr>
                                        <p:cTn id="15" dur="250"/>
                                        <p:tgtEl>
                                          <p:spTgt spid="47"/>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p:cBhvr>
                                        <p:cTn id="19" dur="250"/>
                                        <p:tgtEl>
                                          <p:spTgt spid="27"/>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p:cBhvr>
                                        <p:cTn id="23" dur="250"/>
                                        <p:tgtEl>
                                          <p:spTgt spid="29"/>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p:cBhvr>
                                        <p:cTn id="27" dur="250"/>
                                        <p:tgtEl>
                                          <p:spTgt spid="42"/>
                                        </p:tgtEl>
                                      </p:cBhvr>
                                    </p:animEffect>
                                  </p:childTnLst>
                                </p:cTn>
                              </p:par>
                            </p:childTnLst>
                          </p:cTn>
                        </p:par>
                        <p:par>
                          <p:cTn id="28" fill="hold">
                            <p:stCondLst>
                              <p:cond delay="1500"/>
                            </p:stCondLst>
                            <p:childTnLst>
                              <p:par>
                                <p:cTn id="29" presetID="2" presetClass="entr" presetSubtype="2" decel="10000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ppt_x</p:attrName>
                                        </p:attrNameLst>
                                      </p:cBhvr>
                                      <p:tavLst>
                                        <p:tav tm="0">
                                          <p:val>
                                            <p:strVal val="1+#ppt_w/2"/>
                                          </p:val>
                                        </p:tav>
                                        <p:tav tm="100000">
                                          <p:val>
                                            <p:strVal val="#ppt_x"/>
                                          </p:val>
                                        </p:tav>
                                      </p:tavLst>
                                    </p:anim>
                                    <p:anim calcmode="lin" valueType="num">
                                      <p:cBhvr>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ppt_x</p:attrName>
                                        </p:attrNameLst>
                                      </p:cBhvr>
                                      <p:tavLst>
                                        <p:tav tm="0">
                                          <p:val>
                                            <p:strVal val="1+#ppt_w/2"/>
                                          </p:val>
                                        </p:tav>
                                        <p:tav tm="100000">
                                          <p:val>
                                            <p:strVal val="#ppt_x"/>
                                          </p:val>
                                        </p:tav>
                                      </p:tavLst>
                                    </p:anim>
                                    <p:anim calcmode="lin" valueType="num">
                                      <p:cBhvr>
                                        <p:cTn id="36" dur="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ppt_x</p:attrName>
                                        </p:attrNameLst>
                                      </p:cBhvr>
                                      <p:tavLst>
                                        <p:tav tm="0">
                                          <p:val>
                                            <p:strVal val="0-#ppt_w/2"/>
                                          </p:val>
                                        </p:tav>
                                        <p:tav tm="100000">
                                          <p:val>
                                            <p:strVal val="#ppt_x"/>
                                          </p:val>
                                        </p:tav>
                                      </p:tavLst>
                                    </p:anim>
                                    <p:anim calcmode="lin" valueType="num">
                                      <p:cBhvr>
                                        <p:cTn id="40" dur="500" fill="hold"/>
                                        <p:tgtEl>
                                          <p:spTgt spid="39"/>
                                        </p:tgtEl>
                                        <p:attrNameLst>
                                          <p:attrName>ppt_y</p:attrName>
                                        </p:attrNameLst>
                                      </p:cBhvr>
                                      <p:tavLst>
                                        <p:tav tm="0">
                                          <p:val>
                                            <p:strVal val="#ppt_y"/>
                                          </p:val>
                                        </p:tav>
                                        <p:tav tm="100000">
                                          <p:val>
                                            <p:strVal val="#ppt_y"/>
                                          </p:val>
                                        </p:tav>
                                      </p:tavLst>
                                    </p:anim>
                                  </p:childTnLst>
                                </p:cTn>
                              </p:par>
                              <p:par>
                                <p:cTn id="41" presetID="2" presetClass="entr" presetSubtype="2" decel="10000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ppt_x</p:attrName>
                                        </p:attrNameLst>
                                      </p:cBhvr>
                                      <p:tavLst>
                                        <p:tav tm="0">
                                          <p:val>
                                            <p:strVal val="1+#ppt_w/2"/>
                                          </p:val>
                                        </p:tav>
                                        <p:tav tm="100000">
                                          <p:val>
                                            <p:strVal val="#ppt_x"/>
                                          </p:val>
                                        </p:tav>
                                      </p:tavLst>
                                    </p:anim>
                                    <p:anim calcmode="lin" valueType="num">
                                      <p:cBhvr>
                                        <p:cTn id="44" dur="500" fill="hold"/>
                                        <p:tgtEl>
                                          <p:spTgt spid="24"/>
                                        </p:tgtEl>
                                        <p:attrNameLst>
                                          <p:attrName>ppt_y</p:attrName>
                                        </p:attrNameLst>
                                      </p:cBhvr>
                                      <p:tavLst>
                                        <p:tav tm="0">
                                          <p:val>
                                            <p:strVal val="#ppt_y"/>
                                          </p:val>
                                        </p:tav>
                                        <p:tav tm="100000">
                                          <p:val>
                                            <p:strVal val="#ppt_y"/>
                                          </p:val>
                                        </p:tav>
                                      </p:tavLst>
                                    </p:anim>
                                  </p:childTnLst>
                                </p:cTn>
                              </p:par>
                              <p:par>
                                <p:cTn id="45" presetID="2" presetClass="entr" presetSubtype="8" decel="10000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ppt_x</p:attrName>
                                        </p:attrNameLst>
                                      </p:cBhvr>
                                      <p:tavLst>
                                        <p:tav tm="0">
                                          <p:val>
                                            <p:strVal val="0-#ppt_w/2"/>
                                          </p:val>
                                        </p:tav>
                                        <p:tav tm="100000">
                                          <p:val>
                                            <p:strVal val="#ppt_x"/>
                                          </p:val>
                                        </p:tav>
                                      </p:tavLst>
                                    </p:anim>
                                    <p:anim calcmode="lin" valueType="num">
                                      <p:cBhvr>
                                        <p:cTn id="48" dur="500" fill="hold"/>
                                        <p:tgtEl>
                                          <p:spTgt spid="30"/>
                                        </p:tgtEl>
                                        <p:attrNameLst>
                                          <p:attrName>ppt_y</p:attrName>
                                        </p:attrNameLst>
                                      </p:cBhvr>
                                      <p:tavLst>
                                        <p:tav tm="0">
                                          <p:val>
                                            <p:strVal val="#ppt_y"/>
                                          </p:val>
                                        </p:tav>
                                        <p:tav tm="100000">
                                          <p:val>
                                            <p:strVal val="#ppt_y"/>
                                          </p:val>
                                        </p:tav>
                                      </p:tavLst>
                                    </p:anim>
                                  </p:childTnLst>
                                </p:cTn>
                              </p:par>
                              <p:par>
                                <p:cTn id="49" presetID="2" presetClass="entr" presetSubtype="8" decel="10000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ppt_x</p:attrName>
                                        </p:attrNameLst>
                                      </p:cBhvr>
                                      <p:tavLst>
                                        <p:tav tm="0">
                                          <p:val>
                                            <p:strVal val="0-#ppt_w/2"/>
                                          </p:val>
                                        </p:tav>
                                        <p:tav tm="100000">
                                          <p:val>
                                            <p:strVal val="#ppt_x"/>
                                          </p:val>
                                        </p:tav>
                                      </p:tavLst>
                                    </p:anim>
                                    <p:anim calcmode="lin" valueType="num">
                                      <p:cBhvr>
                                        <p:cTn id="52" dur="500" fill="hold"/>
                                        <p:tgtEl>
                                          <p:spTgt spid="44"/>
                                        </p:tgtEl>
                                        <p:attrNameLst>
                                          <p:attrName>ppt_y</p:attrName>
                                        </p:attrNameLst>
                                      </p:cBhvr>
                                      <p:tavLst>
                                        <p:tav tm="0">
                                          <p:val>
                                            <p:strVal val="#ppt_y"/>
                                          </p:val>
                                        </p:tav>
                                        <p:tav tm="100000">
                                          <p:val>
                                            <p:strVal val="#ppt_y"/>
                                          </p:val>
                                        </p:tav>
                                      </p:tavLst>
                                    </p:anim>
                                  </p:childTnLst>
                                </p:cTn>
                              </p:par>
                            </p:childTnLst>
                          </p:cTn>
                        </p:par>
                        <p:par>
                          <p:cTn id="53" fill="hold">
                            <p:stCondLst>
                              <p:cond delay="2000"/>
                            </p:stCondLst>
                            <p:childTnLst>
                              <p:par>
                                <p:cTn id="54" presetID="2" presetClass="entr" presetSubtype="2" decel="10000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ppt_x</p:attrName>
                                        </p:attrNameLst>
                                      </p:cBhvr>
                                      <p:tavLst>
                                        <p:tav tm="0">
                                          <p:val>
                                            <p:strVal val="1+#ppt_w/2"/>
                                          </p:val>
                                        </p:tav>
                                        <p:tav tm="100000">
                                          <p:val>
                                            <p:strVal val="#ppt_x"/>
                                          </p:val>
                                        </p:tav>
                                      </p:tavLst>
                                    </p:anim>
                                    <p:anim calcmode="lin" valueType="num">
                                      <p:cBhvr>
                                        <p:cTn id="57" dur="500" fill="hold"/>
                                        <p:tgtEl>
                                          <p:spTgt spid="23"/>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ppt_x</p:attrName>
                                        </p:attrNameLst>
                                      </p:cBhvr>
                                      <p:tavLst>
                                        <p:tav tm="0">
                                          <p:val>
                                            <p:strVal val="1+#ppt_w/2"/>
                                          </p:val>
                                        </p:tav>
                                        <p:tav tm="100000">
                                          <p:val>
                                            <p:strVal val="#ppt_x"/>
                                          </p:val>
                                        </p:tav>
                                      </p:tavLst>
                                    </p:anim>
                                    <p:anim calcmode="lin" valueType="num">
                                      <p:cBhvr>
                                        <p:cTn id="61" dur="500" fill="hold"/>
                                        <p:tgtEl>
                                          <p:spTgt spid="28"/>
                                        </p:tgtEl>
                                        <p:attrNameLst>
                                          <p:attrName>ppt_y</p:attrName>
                                        </p:attrNameLst>
                                      </p:cBhvr>
                                      <p:tavLst>
                                        <p:tav tm="0">
                                          <p:val>
                                            <p:strVal val="#ppt_y"/>
                                          </p:val>
                                        </p:tav>
                                        <p:tav tm="100000">
                                          <p:val>
                                            <p:strVal val="#ppt_y"/>
                                          </p:val>
                                        </p:tav>
                                      </p:tavLst>
                                    </p:anim>
                                  </p:childTnLst>
                                </p:cTn>
                              </p:par>
                              <p:par>
                                <p:cTn id="62" presetID="2" presetClass="entr" presetSubtype="2" decel="10000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p:cTn id="64" dur="500" fill="hold"/>
                                        <p:tgtEl>
                                          <p:spTgt spid="38"/>
                                        </p:tgtEl>
                                        <p:attrNameLst>
                                          <p:attrName>ppt_x</p:attrName>
                                        </p:attrNameLst>
                                      </p:cBhvr>
                                      <p:tavLst>
                                        <p:tav tm="0">
                                          <p:val>
                                            <p:strVal val="1+#ppt_w/2"/>
                                          </p:val>
                                        </p:tav>
                                        <p:tav tm="100000">
                                          <p:val>
                                            <p:strVal val="#ppt_x"/>
                                          </p:val>
                                        </p:tav>
                                      </p:tavLst>
                                    </p:anim>
                                    <p:anim calcmode="lin" valueType="num">
                                      <p:cBhvr>
                                        <p:cTn id="65" dur="500" fill="hold"/>
                                        <p:tgtEl>
                                          <p:spTgt spid="38"/>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p:cTn id="68" dur="500" fill="hold"/>
                                        <p:tgtEl>
                                          <p:spTgt spid="43"/>
                                        </p:tgtEl>
                                        <p:attrNameLst>
                                          <p:attrName>ppt_x</p:attrName>
                                        </p:attrNameLst>
                                      </p:cBhvr>
                                      <p:tavLst>
                                        <p:tav tm="0">
                                          <p:val>
                                            <p:strVal val="0-#ppt_w/2"/>
                                          </p:val>
                                        </p:tav>
                                        <p:tav tm="100000">
                                          <p:val>
                                            <p:strVal val="#ppt_x"/>
                                          </p:val>
                                        </p:tav>
                                      </p:tavLst>
                                    </p:anim>
                                    <p:anim calcmode="lin" valueType="num">
                                      <p:cBhvr>
                                        <p:cTn id="69" dur="500" fill="hold"/>
                                        <p:tgtEl>
                                          <p:spTgt spid="43"/>
                                        </p:tgtEl>
                                        <p:attrNameLst>
                                          <p:attrName>ppt_y</p:attrName>
                                        </p:attrNameLst>
                                      </p:cBhvr>
                                      <p:tavLst>
                                        <p:tav tm="0">
                                          <p:val>
                                            <p:strVal val="#ppt_y"/>
                                          </p:val>
                                        </p:tav>
                                        <p:tav tm="100000">
                                          <p:val>
                                            <p:strVal val="#ppt_y"/>
                                          </p:val>
                                        </p:tav>
                                      </p:tavLst>
                                    </p:anim>
                                  </p:childTnLst>
                                </p:cTn>
                              </p:par>
                              <p:par>
                                <p:cTn id="70" presetID="2" presetClass="entr" presetSubtype="8" decel="10000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p:cTn id="72" dur="500" fill="hold"/>
                                        <p:tgtEl>
                                          <p:spTgt spid="33"/>
                                        </p:tgtEl>
                                        <p:attrNameLst>
                                          <p:attrName>ppt_x</p:attrName>
                                        </p:attrNameLst>
                                      </p:cBhvr>
                                      <p:tavLst>
                                        <p:tav tm="0">
                                          <p:val>
                                            <p:strVal val="0-#ppt_w/2"/>
                                          </p:val>
                                        </p:tav>
                                        <p:tav tm="100000">
                                          <p:val>
                                            <p:strVal val="#ppt_x"/>
                                          </p:val>
                                        </p:tav>
                                      </p:tavLst>
                                    </p:anim>
                                    <p:anim calcmode="lin" valueType="num">
                                      <p:cBhvr>
                                        <p:cTn id="73" dur="500" fill="hold"/>
                                        <p:tgtEl>
                                          <p:spTgt spid="33"/>
                                        </p:tgtEl>
                                        <p:attrNameLst>
                                          <p:attrName>ppt_y</p:attrName>
                                        </p:attrNameLst>
                                      </p:cBhvr>
                                      <p:tavLst>
                                        <p:tav tm="0">
                                          <p:val>
                                            <p:strVal val="#ppt_y"/>
                                          </p:val>
                                        </p:tav>
                                        <p:tav tm="100000">
                                          <p:val>
                                            <p:strVal val="#ppt_y"/>
                                          </p:val>
                                        </p:tav>
                                      </p:tavLst>
                                    </p:anim>
                                  </p:childTnLst>
                                </p:cTn>
                              </p:par>
                              <p:par>
                                <p:cTn id="74" presetID="2" presetClass="entr" presetSubtype="8" decel="10000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ppt_x</p:attrName>
                                        </p:attrNameLst>
                                      </p:cBhvr>
                                      <p:tavLst>
                                        <p:tav tm="0">
                                          <p:val>
                                            <p:strVal val="0-#ppt_w/2"/>
                                          </p:val>
                                        </p:tav>
                                        <p:tav tm="100000">
                                          <p:val>
                                            <p:strVal val="#ppt_x"/>
                                          </p:val>
                                        </p:tav>
                                      </p:tavLst>
                                    </p:anim>
                                    <p:anim calcmode="lin" valueType="num">
                                      <p:cBhvr>
                                        <p:cTn id="77"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autoUpdateAnimBg="0"/>
      <p:bldP spid="23" grpId="0" bldLvl="0" autoUpdateAnimBg="0"/>
      <p:bldP spid="27" grpId="0" bldLvl="0" animBg="1" autoUpdateAnimBg="0"/>
      <p:bldP spid="28" grpId="0" bldLvl="0" autoUpdateAnimBg="0"/>
      <p:bldP spid="29" grpId="0" bldLvl="0" animBg="1" autoUpdateAnimBg="0"/>
      <p:bldP spid="33" grpId="0" bldLvl="0" autoUpdateAnimBg="0"/>
      <p:bldP spid="37" grpId="0" bldLvl="0" animBg="1" autoUpdateAnimBg="0"/>
      <p:bldP spid="38" grpId="0" bldLvl="0" autoUpdateAnimBg="0"/>
      <p:bldP spid="42" grpId="0" bldLvl="0" animBg="1" autoUpdateAnimBg="0"/>
      <p:bldP spid="43" grpId="0" bldLvl="0" autoUpdateAnimBg="0"/>
      <p:bldP spid="47" grpId="0" bldLvl="0" animBg="1" autoUpdateAnimBg="0"/>
      <p:bldP spid="48"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318743" y="1914048"/>
            <a:ext cx="2072027" cy="19479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90110" y="4005205"/>
            <a:ext cx="2072027" cy="19471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870502" y="1914049"/>
            <a:ext cx="2069848" cy="19479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4" name="矩形 43"/>
          <p:cNvSpPr/>
          <p:nvPr/>
        </p:nvSpPr>
        <p:spPr>
          <a:xfrm flipH="1">
            <a:off x="2073610" y="1914056"/>
            <a:ext cx="2635065" cy="55506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995" tIns="51497" rIns="102995" bIns="51497" rtlCol="0" anchor="ctr"/>
          <a:lstStyle/>
          <a:p>
            <a:pPr algn="ctr"/>
            <a:endParaRPr lang="zh-CN" altLang="en-US"/>
          </a:p>
        </p:txBody>
      </p:sp>
      <p:sp>
        <p:nvSpPr>
          <p:cNvPr id="45" name="矩形 44"/>
          <p:cNvSpPr/>
          <p:nvPr/>
        </p:nvSpPr>
        <p:spPr>
          <a:xfrm flipH="1">
            <a:off x="2073610" y="2469118"/>
            <a:ext cx="2635065" cy="350316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995" tIns="51497" rIns="102995" bIns="51497" rtlCol="0" anchor="ctr"/>
          <a:lstStyle/>
          <a:p>
            <a:pPr algn="ctr"/>
            <a:endParaRPr lang="zh-CN" altLang="en-US"/>
          </a:p>
        </p:txBody>
      </p:sp>
      <p:sp>
        <p:nvSpPr>
          <p:cNvPr id="46" name="矩形 45"/>
          <p:cNvSpPr/>
          <p:nvPr/>
        </p:nvSpPr>
        <p:spPr>
          <a:xfrm flipH="1">
            <a:off x="2073610" y="1914055"/>
            <a:ext cx="2635065" cy="4058230"/>
          </a:xfrm>
          <a:prstGeom prst="rect">
            <a:avLst/>
          </a:prstGeom>
          <a:solidFill>
            <a:schemeClr val="accent6">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02995" tIns="51497" rIns="102995" bIns="51497" anchor="ctr"/>
          <a:lstStyle/>
          <a:p>
            <a:pPr algn="ctr"/>
            <a:endParaRPr lang="zh-CN" altLang="en-US" sz="1800">
              <a:solidFill>
                <a:schemeClr val="accent6">
                  <a:lumMod val="75000"/>
                </a:schemeClr>
              </a:solidFill>
              <a:latin typeface="微软雅黑" pitchFamily="34" charset="-122"/>
              <a:ea typeface="微软雅黑" pitchFamily="34" charset="-122"/>
            </a:endParaRPr>
          </a:p>
        </p:txBody>
      </p:sp>
      <p:grpSp>
        <p:nvGrpSpPr>
          <p:cNvPr id="47" name="组合 46"/>
          <p:cNvGrpSpPr/>
          <p:nvPr/>
        </p:nvGrpSpPr>
        <p:grpSpPr>
          <a:xfrm>
            <a:off x="2073610" y="2969218"/>
            <a:ext cx="2635065" cy="1965270"/>
            <a:chOff x="0" y="1635646"/>
            <a:chExt cx="2339752" cy="1743558"/>
          </a:xfrm>
        </p:grpSpPr>
        <p:sp>
          <p:nvSpPr>
            <p:cNvPr id="48" name="TextBox 47"/>
            <p:cNvSpPr txBox="1"/>
            <p:nvPr/>
          </p:nvSpPr>
          <p:spPr>
            <a:xfrm>
              <a:off x="0" y="2609763"/>
              <a:ext cx="2339752" cy="769441"/>
            </a:xfrm>
            <a:prstGeom prst="rect">
              <a:avLst/>
            </a:prstGeom>
            <a:noFill/>
          </p:spPr>
          <p:txBody>
            <a:bodyPr vert="horz" wrap="square" lIns="91440" tIns="45720" rIns="91440" bIns="45720" numCol="1" anchor="t" anchorCtr="0" compatLnSpc="1">
              <a:prstTxWarp prst="textNoShape">
                <a:avLst/>
              </a:prstTxWarp>
              <a:spAutoFit/>
            </a:bodyPr>
            <a:lstStyle/>
            <a:p>
              <a:pPr lvl="0" algn="ctr" fontAlgn="base">
                <a:spcBef>
                  <a:spcPct val="0"/>
                </a:spcBef>
                <a:spcAft>
                  <a:spcPct val="0"/>
                </a:spcAft>
              </a:pPr>
              <a:r>
                <a:rPr lang="zh-CN" altLang="en-US" sz="2700" b="1" dirty="0">
                  <a:solidFill>
                    <a:schemeClr val="bg1"/>
                  </a:solidFill>
                  <a:latin typeface="微软雅黑" pitchFamily="34" charset="-122"/>
                  <a:ea typeface="微软雅黑" pitchFamily="34" charset="-122"/>
                  <a:cs typeface="宋体" pitchFamily="2" charset="-122"/>
                </a:rPr>
                <a:t>成功项目</a:t>
              </a:r>
              <a:endParaRPr lang="en-US" altLang="zh-CN" sz="2700" b="1" dirty="0">
                <a:solidFill>
                  <a:schemeClr val="bg1"/>
                </a:solidFill>
                <a:latin typeface="微软雅黑" pitchFamily="34" charset="-122"/>
                <a:ea typeface="微软雅黑" pitchFamily="34" charset="-122"/>
                <a:cs typeface="宋体" pitchFamily="2" charset="-122"/>
              </a:endParaRPr>
            </a:p>
            <a:p>
              <a:pPr lvl="0" algn="ctr" fontAlgn="base">
                <a:spcBef>
                  <a:spcPct val="0"/>
                </a:spcBef>
                <a:spcAft>
                  <a:spcPct val="0"/>
                </a:spcAft>
              </a:pPr>
              <a:r>
                <a:rPr lang="zh-CN" altLang="en-US" sz="2300" b="1" dirty="0">
                  <a:solidFill>
                    <a:schemeClr val="bg1"/>
                  </a:solidFill>
                  <a:latin typeface="微软雅黑" pitchFamily="34" charset="-122"/>
                  <a:ea typeface="微软雅黑" pitchFamily="34" charset="-122"/>
                  <a:cs typeface="宋体" pitchFamily="2" charset="-122"/>
                </a:rPr>
                <a:t>展示</a:t>
              </a:r>
            </a:p>
          </p:txBody>
        </p:sp>
        <p:pic>
          <p:nvPicPr>
            <p:cNvPr id="49" name="Picture 2" descr="F:\Y原创素材\4_ks02\PPT\PPT-5\PPT-056-2015工作总结\img\工作总结\image 1403.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09966" y="1635646"/>
              <a:ext cx="919820" cy="864074"/>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50" name="组合 49"/>
          <p:cNvGrpSpPr/>
          <p:nvPr/>
        </p:nvGrpSpPr>
        <p:grpSpPr>
          <a:xfrm>
            <a:off x="4868322" y="4004390"/>
            <a:ext cx="2072027" cy="1947955"/>
            <a:chOff x="2481508" y="2554055"/>
            <a:chExt cx="1839814" cy="1728197"/>
          </a:xfrm>
        </p:grpSpPr>
        <p:sp>
          <p:nvSpPr>
            <p:cNvPr id="51" name="矩形 50"/>
            <p:cNvSpPr/>
            <p:nvPr/>
          </p:nvSpPr>
          <p:spPr>
            <a:xfrm flipV="1">
              <a:off x="2481508" y="2554055"/>
              <a:ext cx="1839814" cy="172819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2" name="TextBox 51"/>
            <p:cNvSpPr txBox="1"/>
            <p:nvPr/>
          </p:nvSpPr>
          <p:spPr>
            <a:xfrm>
              <a:off x="2650644" y="3244756"/>
              <a:ext cx="1512168" cy="846470"/>
            </a:xfrm>
            <a:prstGeom prst="rect">
              <a:avLst/>
            </a:prstGeom>
            <a:noFill/>
          </p:spPr>
          <p:txBody>
            <a:bodyPr wrap="square" rtlCol="0">
              <a:spAutoFit/>
            </a:bodyPr>
            <a:lstStyle/>
            <a:p>
              <a:pPr algn="ctr"/>
              <a:r>
                <a:rPr lang="zh-CN" altLang="en-US" sz="1400" dirty="0">
                  <a:solidFill>
                    <a:schemeClr val="bg1"/>
                  </a:solidFill>
                  <a:latin typeface="微软雅黑" pitchFamily="34" charset="-122"/>
                  <a:ea typeface="微软雅黑" pitchFamily="34" charset="-122"/>
                </a:rPr>
                <a:t>项目分析项目分析</a:t>
              </a:r>
              <a:endParaRPr lang="en-US" altLang="zh-CN" sz="1400" dirty="0">
                <a:solidFill>
                  <a:schemeClr val="bg1"/>
                </a:solidFill>
                <a:latin typeface="微软雅黑" pitchFamily="34" charset="-122"/>
                <a:ea typeface="微软雅黑" pitchFamily="34" charset="-122"/>
              </a:endParaRPr>
            </a:p>
            <a:p>
              <a:pPr algn="ctr"/>
              <a:r>
                <a:rPr lang="zh-CN" altLang="en-US" sz="1400" dirty="0">
                  <a:solidFill>
                    <a:schemeClr val="bg1"/>
                  </a:solidFill>
                  <a:latin typeface="微软雅黑" pitchFamily="34" charset="-122"/>
                  <a:ea typeface="微软雅黑" pitchFamily="34" charset="-122"/>
                </a:rPr>
                <a:t>项目分析项目分析</a:t>
              </a:r>
            </a:p>
            <a:p>
              <a:pPr algn="ctr"/>
              <a:r>
                <a:rPr lang="zh-CN" altLang="en-US" sz="1400" dirty="0">
                  <a:solidFill>
                    <a:schemeClr val="bg1"/>
                  </a:solidFill>
                  <a:latin typeface="微软雅黑" pitchFamily="34" charset="-122"/>
                  <a:ea typeface="微软雅黑" pitchFamily="34" charset="-122"/>
                </a:rPr>
                <a:t>项目分析项目分析</a:t>
              </a:r>
            </a:p>
            <a:p>
              <a:pPr algn="ctr"/>
              <a:r>
                <a:rPr lang="zh-CN" altLang="en-US" sz="1400" dirty="0">
                  <a:solidFill>
                    <a:schemeClr val="bg1"/>
                  </a:solidFill>
                  <a:latin typeface="微软雅黑" pitchFamily="34" charset="-122"/>
                  <a:ea typeface="微软雅黑" pitchFamily="34" charset="-122"/>
                </a:rPr>
                <a:t>项目分析项目分析</a:t>
              </a:r>
            </a:p>
          </p:txBody>
        </p:sp>
        <p:sp>
          <p:nvSpPr>
            <p:cNvPr id="53" name="TextBox 52"/>
            <p:cNvSpPr txBox="1"/>
            <p:nvPr/>
          </p:nvSpPr>
          <p:spPr>
            <a:xfrm>
              <a:off x="2794660" y="2859782"/>
              <a:ext cx="1224136" cy="354972"/>
            </a:xfrm>
            <a:prstGeom prst="rect">
              <a:avLst/>
            </a:prstGeom>
            <a:noFill/>
          </p:spPr>
          <p:txBody>
            <a:bodyPr wrap="square" rtlCol="0">
              <a:spAutoFit/>
            </a:bodyPr>
            <a:lstStyle/>
            <a:p>
              <a:pPr algn="ctr"/>
              <a:r>
                <a:rPr lang="zh-CN" altLang="en-US" b="1" dirty="0">
                  <a:solidFill>
                    <a:schemeClr val="bg1"/>
                  </a:solidFill>
                  <a:latin typeface="微软雅黑" pitchFamily="34" charset="-122"/>
                  <a:ea typeface="微软雅黑" pitchFamily="34" charset="-122"/>
                </a:rPr>
                <a:t>项目分</a:t>
              </a:r>
              <a:r>
                <a:rPr lang="zh-CN" altLang="en-US" b="1" dirty="0" smtClean="0">
                  <a:solidFill>
                    <a:schemeClr val="bg1"/>
                  </a:solidFill>
                  <a:latin typeface="微软雅黑" pitchFamily="34" charset="-122"/>
                  <a:ea typeface="微软雅黑" pitchFamily="34" charset="-122"/>
                </a:rPr>
                <a:t>析</a:t>
              </a:r>
              <a:endParaRPr lang="en-US" altLang="zh-CN" b="1" dirty="0">
                <a:solidFill>
                  <a:schemeClr val="bg1"/>
                </a:solidFill>
                <a:latin typeface="微软雅黑" pitchFamily="34" charset="-122"/>
                <a:ea typeface="微软雅黑" pitchFamily="34" charset="-122"/>
              </a:endParaRPr>
            </a:p>
          </p:txBody>
        </p:sp>
      </p:grpSp>
      <p:grpSp>
        <p:nvGrpSpPr>
          <p:cNvPr id="54" name="组合 53"/>
          <p:cNvGrpSpPr/>
          <p:nvPr/>
        </p:nvGrpSpPr>
        <p:grpSpPr>
          <a:xfrm>
            <a:off x="7090110" y="1914049"/>
            <a:ext cx="2072027" cy="1947955"/>
            <a:chOff x="4454299" y="699537"/>
            <a:chExt cx="1839814" cy="1728197"/>
          </a:xfrm>
        </p:grpSpPr>
        <p:sp>
          <p:nvSpPr>
            <p:cNvPr id="55" name="矩形 54"/>
            <p:cNvSpPr/>
            <p:nvPr/>
          </p:nvSpPr>
          <p:spPr>
            <a:xfrm flipV="1">
              <a:off x="4454299" y="699537"/>
              <a:ext cx="1839814" cy="17281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6" name="TextBox 55"/>
            <p:cNvSpPr txBox="1"/>
            <p:nvPr/>
          </p:nvSpPr>
          <p:spPr>
            <a:xfrm>
              <a:off x="4618122" y="1392293"/>
              <a:ext cx="1512168" cy="846470"/>
            </a:xfrm>
            <a:prstGeom prst="rect">
              <a:avLst/>
            </a:prstGeom>
            <a:noFill/>
          </p:spPr>
          <p:txBody>
            <a:bodyPr wrap="square" rtlCol="0">
              <a:spAutoFit/>
            </a:bodyPr>
            <a:lstStyle/>
            <a:p>
              <a:pPr algn="ctr"/>
              <a:r>
                <a:rPr lang="zh-CN" altLang="en-US" sz="1400" dirty="0">
                  <a:solidFill>
                    <a:schemeClr val="bg1"/>
                  </a:solidFill>
                  <a:latin typeface="微软雅黑" pitchFamily="34" charset="-122"/>
                  <a:ea typeface="微软雅黑" pitchFamily="34" charset="-122"/>
                </a:rPr>
                <a:t>项目实施项目实施</a:t>
              </a:r>
              <a:endParaRPr lang="en-US" altLang="zh-CN" sz="1400" dirty="0">
                <a:solidFill>
                  <a:schemeClr val="bg1"/>
                </a:solidFill>
                <a:latin typeface="微软雅黑" pitchFamily="34" charset="-122"/>
                <a:ea typeface="微软雅黑" pitchFamily="34" charset="-122"/>
              </a:endParaRPr>
            </a:p>
            <a:p>
              <a:pPr algn="ctr"/>
              <a:r>
                <a:rPr lang="zh-CN" altLang="en-US" sz="1400" dirty="0">
                  <a:solidFill>
                    <a:schemeClr val="bg1"/>
                  </a:solidFill>
                  <a:latin typeface="微软雅黑" pitchFamily="34" charset="-122"/>
                  <a:ea typeface="微软雅黑" pitchFamily="34" charset="-122"/>
                </a:rPr>
                <a:t>项目实施项目实施</a:t>
              </a:r>
            </a:p>
            <a:p>
              <a:pPr algn="ctr"/>
              <a:r>
                <a:rPr lang="zh-CN" altLang="en-US" sz="1400" dirty="0">
                  <a:solidFill>
                    <a:schemeClr val="bg1"/>
                  </a:solidFill>
                  <a:latin typeface="微软雅黑" pitchFamily="34" charset="-122"/>
                  <a:ea typeface="微软雅黑" pitchFamily="34" charset="-122"/>
                </a:rPr>
                <a:t>项目实施项目实施</a:t>
              </a:r>
            </a:p>
            <a:p>
              <a:pPr algn="ctr"/>
              <a:r>
                <a:rPr lang="zh-CN" altLang="en-US" sz="1400" dirty="0">
                  <a:solidFill>
                    <a:schemeClr val="bg1"/>
                  </a:solidFill>
                  <a:latin typeface="微软雅黑" pitchFamily="34" charset="-122"/>
                  <a:ea typeface="微软雅黑" pitchFamily="34" charset="-122"/>
                </a:rPr>
                <a:t>项目实施项目实施</a:t>
              </a:r>
            </a:p>
          </p:txBody>
        </p:sp>
        <p:sp>
          <p:nvSpPr>
            <p:cNvPr id="57" name="TextBox 56"/>
            <p:cNvSpPr txBox="1"/>
            <p:nvPr/>
          </p:nvSpPr>
          <p:spPr>
            <a:xfrm>
              <a:off x="4762138" y="1007319"/>
              <a:ext cx="1224136" cy="354972"/>
            </a:xfrm>
            <a:prstGeom prst="rect">
              <a:avLst/>
            </a:prstGeom>
            <a:noFill/>
          </p:spPr>
          <p:txBody>
            <a:bodyPr wrap="square" rtlCol="0">
              <a:spAutoFit/>
            </a:bodyPr>
            <a:lstStyle/>
            <a:p>
              <a:pPr algn="ctr"/>
              <a:r>
                <a:rPr lang="zh-CN" altLang="en-US" b="1" dirty="0" smtClean="0">
                  <a:solidFill>
                    <a:schemeClr val="bg1"/>
                  </a:solidFill>
                  <a:latin typeface="微软雅黑" pitchFamily="34" charset="-122"/>
                  <a:ea typeface="微软雅黑" pitchFamily="34" charset="-122"/>
                </a:rPr>
                <a:t>项目实施</a:t>
              </a:r>
              <a:endParaRPr lang="en-US" altLang="zh-CN" b="1" dirty="0">
                <a:solidFill>
                  <a:schemeClr val="bg1"/>
                </a:solidFill>
                <a:latin typeface="微软雅黑" pitchFamily="34" charset="-122"/>
                <a:ea typeface="微软雅黑" pitchFamily="34" charset="-122"/>
              </a:endParaRPr>
            </a:p>
          </p:txBody>
        </p:sp>
      </p:grpSp>
      <p:grpSp>
        <p:nvGrpSpPr>
          <p:cNvPr id="58" name="组合 57"/>
          <p:cNvGrpSpPr/>
          <p:nvPr/>
        </p:nvGrpSpPr>
        <p:grpSpPr>
          <a:xfrm>
            <a:off x="9318743" y="4004395"/>
            <a:ext cx="2072027" cy="1947955"/>
            <a:chOff x="6433169" y="2554060"/>
            <a:chExt cx="1839814" cy="1728197"/>
          </a:xfrm>
        </p:grpSpPr>
        <p:sp>
          <p:nvSpPr>
            <p:cNvPr id="59" name="矩形 58"/>
            <p:cNvSpPr/>
            <p:nvPr/>
          </p:nvSpPr>
          <p:spPr>
            <a:xfrm flipV="1">
              <a:off x="6433169" y="2554060"/>
              <a:ext cx="1839814" cy="172819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0" name="TextBox 59"/>
            <p:cNvSpPr txBox="1"/>
            <p:nvPr/>
          </p:nvSpPr>
          <p:spPr>
            <a:xfrm>
              <a:off x="6596992" y="3244756"/>
              <a:ext cx="1512168" cy="846470"/>
            </a:xfrm>
            <a:prstGeom prst="rect">
              <a:avLst/>
            </a:prstGeom>
            <a:noFill/>
          </p:spPr>
          <p:txBody>
            <a:bodyPr wrap="square" rtlCol="0">
              <a:spAutoFit/>
            </a:bodyPr>
            <a:lstStyle/>
            <a:p>
              <a:pPr algn="ctr"/>
              <a:r>
                <a:rPr lang="zh-CN" altLang="en-US" sz="1400" dirty="0">
                  <a:solidFill>
                    <a:schemeClr val="bg1"/>
                  </a:solidFill>
                  <a:latin typeface="微软雅黑" pitchFamily="34" charset="-122"/>
                  <a:ea typeface="微软雅黑" pitchFamily="34" charset="-122"/>
                </a:rPr>
                <a:t>项目验收项目验收</a:t>
              </a:r>
              <a:endParaRPr lang="en-US" altLang="zh-CN" sz="1400" dirty="0">
                <a:solidFill>
                  <a:schemeClr val="bg1"/>
                </a:solidFill>
                <a:latin typeface="微软雅黑" pitchFamily="34" charset="-122"/>
                <a:ea typeface="微软雅黑" pitchFamily="34" charset="-122"/>
              </a:endParaRPr>
            </a:p>
            <a:p>
              <a:pPr algn="ctr"/>
              <a:r>
                <a:rPr lang="zh-CN" altLang="en-US" sz="1400" dirty="0">
                  <a:solidFill>
                    <a:schemeClr val="bg1"/>
                  </a:solidFill>
                  <a:latin typeface="微软雅黑" pitchFamily="34" charset="-122"/>
                  <a:ea typeface="微软雅黑" pitchFamily="34" charset="-122"/>
                </a:rPr>
                <a:t>项目验收项目验收</a:t>
              </a:r>
            </a:p>
            <a:p>
              <a:pPr algn="ctr"/>
              <a:r>
                <a:rPr lang="zh-CN" altLang="en-US" sz="1400" dirty="0">
                  <a:solidFill>
                    <a:schemeClr val="bg1"/>
                  </a:solidFill>
                  <a:latin typeface="微软雅黑" pitchFamily="34" charset="-122"/>
                  <a:ea typeface="微软雅黑" pitchFamily="34" charset="-122"/>
                </a:rPr>
                <a:t>项目验收项目验收</a:t>
              </a:r>
            </a:p>
            <a:p>
              <a:pPr algn="ctr"/>
              <a:r>
                <a:rPr lang="zh-CN" altLang="en-US" sz="1400" dirty="0">
                  <a:solidFill>
                    <a:schemeClr val="bg1"/>
                  </a:solidFill>
                  <a:latin typeface="微软雅黑" pitchFamily="34" charset="-122"/>
                  <a:ea typeface="微软雅黑" pitchFamily="34" charset="-122"/>
                </a:rPr>
                <a:t>项目验收项目验收</a:t>
              </a:r>
            </a:p>
          </p:txBody>
        </p:sp>
        <p:sp>
          <p:nvSpPr>
            <p:cNvPr id="61" name="TextBox 60"/>
            <p:cNvSpPr txBox="1"/>
            <p:nvPr/>
          </p:nvSpPr>
          <p:spPr>
            <a:xfrm>
              <a:off x="6741008" y="2859782"/>
              <a:ext cx="1224136" cy="354972"/>
            </a:xfrm>
            <a:prstGeom prst="rect">
              <a:avLst/>
            </a:prstGeom>
            <a:noFill/>
          </p:spPr>
          <p:txBody>
            <a:bodyPr wrap="square" rtlCol="0">
              <a:spAutoFit/>
            </a:bodyPr>
            <a:lstStyle/>
            <a:p>
              <a:pPr algn="ctr"/>
              <a:r>
                <a:rPr lang="zh-CN" altLang="en-US" b="1" dirty="0" smtClean="0">
                  <a:solidFill>
                    <a:schemeClr val="bg1"/>
                  </a:solidFill>
                  <a:latin typeface="微软雅黑" pitchFamily="34" charset="-122"/>
                  <a:ea typeface="微软雅黑" pitchFamily="34" charset="-122"/>
                </a:rPr>
                <a:t>项目验收</a:t>
              </a:r>
              <a:endParaRPr lang="en-US" altLang="zh-CN" b="1" dirty="0">
                <a:solidFill>
                  <a:schemeClr val="bg1"/>
                </a:solidFill>
                <a:latin typeface="微软雅黑" pitchFamily="34" charset="-122"/>
                <a:ea typeface="微软雅黑" pitchFamily="34" charset="-122"/>
              </a:endParaRPr>
            </a:p>
          </p:txBody>
        </p:sp>
      </p:grpSp>
      <p:pic>
        <p:nvPicPr>
          <p:cNvPr id="23" name="Picture 2" descr="C:\Users\Administrator.2013-20151220XJ\Desktop\56615ddae573f\56615dd9af810 拷贝.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rot="10800000">
            <a:off x="10185065" y="-1"/>
            <a:ext cx="2017207" cy="20137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86005926"/>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1" fill="hold" grpId="0"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up)">
                                      <p:cBhvr>
                                        <p:cTn id="10" dur="500"/>
                                        <p:tgtEl>
                                          <p:spTgt spid="4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nodeType="withEffect">
                                  <p:stCondLst>
                                    <p:cond delay="100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nodeType="withEffect">
                                  <p:stCondLst>
                                    <p:cond delay="150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nodeType="withEffect">
                                  <p:stCondLst>
                                    <p:cond delay="150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nodeType="withEffect">
                                  <p:stCondLst>
                                    <p:cond delay="150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par>
                                <p:cTn id="26" presetID="10" presetClass="entr" presetSubtype="0" fill="hold" nodeType="withEffect">
                                  <p:stCondLst>
                                    <p:cond delay="150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nodeType="withEffect">
                                  <p:stCondLst>
                                    <p:cond delay="150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nodeType="withEffect">
                                  <p:stCondLst>
                                    <p:cond delay="150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childTnLst>
                                </p:cTn>
                              </p:par>
                              <p:par>
                                <p:cTn id="35" presetID="8" presetClass="emph" presetSubtype="0" fill="hold" nodeType="withEffect">
                                  <p:stCondLst>
                                    <p:cond delay="1500"/>
                                  </p:stCondLst>
                                  <p:childTnLst>
                                    <p:animRot by="21600000">
                                      <p:cBhvr>
                                        <p:cTn id="36" dur="500" fill="hold"/>
                                        <p:tgtEl>
                                          <p:spTgt spid="43"/>
                                        </p:tgtEl>
                                        <p:attrNameLst>
                                          <p:attrName>r</p:attrName>
                                        </p:attrNameLst>
                                      </p:cBhvr>
                                    </p:animRot>
                                  </p:childTnLst>
                                </p:cTn>
                              </p:par>
                              <p:par>
                                <p:cTn id="37" presetID="8" presetClass="emph" presetSubtype="0" fill="hold" nodeType="withEffect">
                                  <p:stCondLst>
                                    <p:cond delay="1500"/>
                                  </p:stCondLst>
                                  <p:childTnLst>
                                    <p:animRot by="-43200000">
                                      <p:cBhvr>
                                        <p:cTn id="38" dur="500" fill="hold"/>
                                        <p:tgtEl>
                                          <p:spTgt spid="50"/>
                                        </p:tgtEl>
                                        <p:attrNameLst>
                                          <p:attrName>r</p:attrName>
                                        </p:attrNameLst>
                                      </p:cBhvr>
                                    </p:animRot>
                                  </p:childTnLst>
                                </p:cTn>
                              </p:par>
                              <p:par>
                                <p:cTn id="39" presetID="8" presetClass="emph" presetSubtype="0" fill="hold" nodeType="withEffect">
                                  <p:stCondLst>
                                    <p:cond delay="1500"/>
                                  </p:stCondLst>
                                  <p:childTnLst>
                                    <p:animRot by="-43200000">
                                      <p:cBhvr>
                                        <p:cTn id="40" dur="500" fill="hold"/>
                                        <p:tgtEl>
                                          <p:spTgt spid="54"/>
                                        </p:tgtEl>
                                        <p:attrNameLst>
                                          <p:attrName>r</p:attrName>
                                        </p:attrNameLst>
                                      </p:cBhvr>
                                    </p:animRot>
                                  </p:childTnLst>
                                </p:cTn>
                              </p:par>
                              <p:par>
                                <p:cTn id="41" presetID="8" presetClass="emph" presetSubtype="0" fill="hold" nodeType="withEffect">
                                  <p:stCondLst>
                                    <p:cond delay="1500"/>
                                  </p:stCondLst>
                                  <p:childTnLst>
                                    <p:animRot by="21600000">
                                      <p:cBhvr>
                                        <p:cTn id="42" dur="500" fill="hold"/>
                                        <p:tgtEl>
                                          <p:spTgt spid="42"/>
                                        </p:tgtEl>
                                        <p:attrNameLst>
                                          <p:attrName>r</p:attrName>
                                        </p:attrNameLst>
                                      </p:cBhvr>
                                    </p:animRot>
                                  </p:childTnLst>
                                </p:cTn>
                              </p:par>
                              <p:par>
                                <p:cTn id="43" presetID="8" presetClass="emph" presetSubtype="0" fill="hold" nodeType="withEffect">
                                  <p:stCondLst>
                                    <p:cond delay="1500"/>
                                  </p:stCondLst>
                                  <p:childTnLst>
                                    <p:animRot by="21600000">
                                      <p:cBhvr>
                                        <p:cTn id="44" dur="500" fill="hold"/>
                                        <p:tgtEl>
                                          <p:spTgt spid="41"/>
                                        </p:tgtEl>
                                        <p:attrNameLst>
                                          <p:attrName>r</p:attrName>
                                        </p:attrNameLst>
                                      </p:cBhvr>
                                    </p:animRot>
                                  </p:childTnLst>
                                </p:cTn>
                              </p:par>
                              <p:par>
                                <p:cTn id="45" presetID="8" presetClass="emph" presetSubtype="0" fill="hold" nodeType="withEffect">
                                  <p:stCondLst>
                                    <p:cond delay="1500"/>
                                  </p:stCondLst>
                                  <p:childTnLst>
                                    <p:animRot by="-43200000">
                                      <p:cBhvr>
                                        <p:cTn id="46" dur="500" fill="hold"/>
                                        <p:tgtEl>
                                          <p:spTgt spid="58"/>
                                        </p:tgtEl>
                                        <p:attrNameLst>
                                          <p:attrName>r</p:attrName>
                                        </p:attrNameLst>
                                      </p:cBhvr>
                                    </p:animRot>
                                  </p:childTnLst>
                                </p:cTn>
                              </p:par>
                              <p:par>
                                <p:cTn id="47" presetID="2" presetClass="entr" presetSubtype="1" fill="hold" nodeType="withEffect">
                                  <p:stCondLst>
                                    <p:cond delay="150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ppt_x"/>
                                          </p:val>
                                        </p:tav>
                                        <p:tav tm="100000">
                                          <p:val>
                                            <p:strVal val="#ppt_x"/>
                                          </p:val>
                                        </p:tav>
                                      </p:tavLst>
                                    </p:anim>
                                    <p:anim calcmode="lin" valueType="num">
                                      <p:cBhvr additive="base">
                                        <p:cTn id="50" dur="500" fill="hold"/>
                                        <p:tgtEl>
                                          <p:spTgt spid="43"/>
                                        </p:tgtEl>
                                        <p:attrNameLst>
                                          <p:attrName>ppt_y</p:attrName>
                                        </p:attrNameLst>
                                      </p:cBhvr>
                                      <p:tavLst>
                                        <p:tav tm="0">
                                          <p:val>
                                            <p:strVal val="0-#ppt_h/2"/>
                                          </p:val>
                                        </p:tav>
                                        <p:tav tm="100000">
                                          <p:val>
                                            <p:strVal val="#ppt_y"/>
                                          </p:val>
                                        </p:tav>
                                      </p:tavLst>
                                    </p:anim>
                                  </p:childTnLst>
                                </p:cTn>
                              </p:par>
                              <p:par>
                                <p:cTn id="51" presetID="2" presetClass="entr" presetSubtype="4" fill="hold" nodeType="withEffect">
                                  <p:stCondLst>
                                    <p:cond delay="150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500" fill="hold"/>
                                        <p:tgtEl>
                                          <p:spTgt spid="50"/>
                                        </p:tgtEl>
                                        <p:attrNameLst>
                                          <p:attrName>ppt_x</p:attrName>
                                        </p:attrNameLst>
                                      </p:cBhvr>
                                      <p:tavLst>
                                        <p:tav tm="0">
                                          <p:val>
                                            <p:strVal val="#ppt_x"/>
                                          </p:val>
                                        </p:tav>
                                        <p:tav tm="100000">
                                          <p:val>
                                            <p:strVal val="#ppt_x"/>
                                          </p:val>
                                        </p:tav>
                                      </p:tavLst>
                                    </p:anim>
                                    <p:anim calcmode="lin" valueType="num">
                                      <p:cBhvr additive="base">
                                        <p:cTn id="54" dur="500" fill="hold"/>
                                        <p:tgtEl>
                                          <p:spTgt spid="50"/>
                                        </p:tgtEl>
                                        <p:attrNameLst>
                                          <p:attrName>ppt_y</p:attrName>
                                        </p:attrNameLst>
                                      </p:cBhvr>
                                      <p:tavLst>
                                        <p:tav tm="0">
                                          <p:val>
                                            <p:strVal val="1+#ppt_h/2"/>
                                          </p:val>
                                        </p:tav>
                                        <p:tav tm="100000">
                                          <p:val>
                                            <p:strVal val="#ppt_y"/>
                                          </p:val>
                                        </p:tav>
                                      </p:tavLst>
                                    </p:anim>
                                  </p:childTnLst>
                                </p:cTn>
                              </p:par>
                              <p:par>
                                <p:cTn id="55" presetID="2" presetClass="entr" presetSubtype="3" fill="hold" nodeType="withEffect">
                                  <p:stCondLst>
                                    <p:cond delay="150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500" fill="hold"/>
                                        <p:tgtEl>
                                          <p:spTgt spid="54"/>
                                        </p:tgtEl>
                                        <p:attrNameLst>
                                          <p:attrName>ppt_x</p:attrName>
                                        </p:attrNameLst>
                                      </p:cBhvr>
                                      <p:tavLst>
                                        <p:tav tm="0">
                                          <p:val>
                                            <p:strVal val="1+#ppt_w/2"/>
                                          </p:val>
                                        </p:tav>
                                        <p:tav tm="100000">
                                          <p:val>
                                            <p:strVal val="#ppt_x"/>
                                          </p:val>
                                        </p:tav>
                                      </p:tavLst>
                                    </p:anim>
                                    <p:anim calcmode="lin" valueType="num">
                                      <p:cBhvr additive="base">
                                        <p:cTn id="58" dur="500" fill="hold"/>
                                        <p:tgtEl>
                                          <p:spTgt spid="54"/>
                                        </p:tgtEl>
                                        <p:attrNameLst>
                                          <p:attrName>ppt_y</p:attrName>
                                        </p:attrNameLst>
                                      </p:cBhvr>
                                      <p:tavLst>
                                        <p:tav tm="0">
                                          <p:val>
                                            <p:strVal val="0-#ppt_h/2"/>
                                          </p:val>
                                        </p:tav>
                                        <p:tav tm="100000">
                                          <p:val>
                                            <p:strVal val="#ppt_y"/>
                                          </p:val>
                                        </p:tav>
                                      </p:tavLst>
                                    </p:anim>
                                  </p:childTnLst>
                                </p:cTn>
                              </p:par>
                              <p:par>
                                <p:cTn id="59" presetID="2" presetClass="entr" presetSubtype="6" fill="hold" nodeType="withEffect">
                                  <p:stCondLst>
                                    <p:cond delay="150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1+#ppt_w/2"/>
                                          </p:val>
                                        </p:tav>
                                        <p:tav tm="100000">
                                          <p:val>
                                            <p:strVal val="#ppt_x"/>
                                          </p:val>
                                        </p:tav>
                                      </p:tavLst>
                                    </p:anim>
                                    <p:anim calcmode="lin" valueType="num">
                                      <p:cBhvr additive="base">
                                        <p:cTn id="62" dur="500" fill="hold"/>
                                        <p:tgtEl>
                                          <p:spTgt spid="42"/>
                                        </p:tgtEl>
                                        <p:attrNameLst>
                                          <p:attrName>ppt_y</p:attrName>
                                        </p:attrNameLst>
                                      </p:cBhvr>
                                      <p:tavLst>
                                        <p:tav tm="0">
                                          <p:val>
                                            <p:strVal val="1+#ppt_h/2"/>
                                          </p:val>
                                        </p:tav>
                                        <p:tav tm="100000">
                                          <p:val>
                                            <p:strVal val="#ppt_y"/>
                                          </p:val>
                                        </p:tav>
                                      </p:tavLst>
                                    </p:anim>
                                  </p:childTnLst>
                                </p:cTn>
                              </p:par>
                              <p:par>
                                <p:cTn id="63" presetID="2" presetClass="entr" presetSubtype="2" fill="hold" nodeType="withEffect">
                                  <p:stCondLst>
                                    <p:cond delay="150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1+#ppt_w/2"/>
                                          </p:val>
                                        </p:tav>
                                        <p:tav tm="100000">
                                          <p:val>
                                            <p:strVal val="#ppt_x"/>
                                          </p:val>
                                        </p:tav>
                                      </p:tavLst>
                                    </p:anim>
                                    <p:anim calcmode="lin" valueType="num">
                                      <p:cBhvr additive="base">
                                        <p:cTn id="66" dur="500" fill="hold"/>
                                        <p:tgtEl>
                                          <p:spTgt spid="41"/>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1500"/>
                                  </p:stCondLst>
                                  <p:childTnLst>
                                    <p:set>
                                      <p:cBhvr>
                                        <p:cTn id="68" dur="1" fill="hold">
                                          <p:stCondLst>
                                            <p:cond delay="0"/>
                                          </p:stCondLst>
                                        </p:cTn>
                                        <p:tgtEl>
                                          <p:spTgt spid="58"/>
                                        </p:tgtEl>
                                        <p:attrNameLst>
                                          <p:attrName>style.visibility</p:attrName>
                                        </p:attrNameLst>
                                      </p:cBhvr>
                                      <p:to>
                                        <p:strVal val="visible"/>
                                      </p:to>
                                    </p:set>
                                    <p:anim calcmode="lin" valueType="num">
                                      <p:cBhvr additive="base">
                                        <p:cTn id="69" dur="500" fill="hold"/>
                                        <p:tgtEl>
                                          <p:spTgt spid="58"/>
                                        </p:tgtEl>
                                        <p:attrNameLst>
                                          <p:attrName>ppt_x</p:attrName>
                                        </p:attrNameLst>
                                      </p:cBhvr>
                                      <p:tavLst>
                                        <p:tav tm="0">
                                          <p:val>
                                            <p:strVal val="1+#ppt_w/2"/>
                                          </p:val>
                                        </p:tav>
                                        <p:tav tm="100000">
                                          <p:val>
                                            <p:strVal val="#ppt_x"/>
                                          </p:val>
                                        </p:tav>
                                      </p:tavLst>
                                    </p:anim>
                                    <p:anim calcmode="lin" valueType="num">
                                      <p:cBhvr additive="base">
                                        <p:cTn id="70"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00795" y="2150384"/>
            <a:ext cx="3069683" cy="1785621"/>
          </a:xfrm>
          <a:prstGeom prst="rect">
            <a:avLst/>
          </a:prstGeom>
          <a:solidFill>
            <a:srgbClr val="0F97C7"/>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prstTxWarp prst="textNoShape">
              <a:avLst/>
            </a:prstTxWarp>
            <a:noAutofit/>
          </a:bodyPr>
          <a:lstStyle/>
          <a:p>
            <a:pPr>
              <a:lnSpc>
                <a:spcPct val="150000"/>
              </a:lnSpc>
            </a:pPr>
            <a:r>
              <a:rPr lang="zh-CN" altLang="en-US" sz="2300" b="1" dirty="0">
                <a:solidFill>
                  <a:schemeClr val="bg1"/>
                </a:solidFill>
                <a:latin typeface="微软雅黑" pitchFamily="34" charset="-122"/>
                <a:ea typeface="微软雅黑" pitchFamily="34" charset="-122"/>
              </a:rPr>
              <a:t>项目</a:t>
            </a:r>
            <a:r>
              <a:rPr lang="en-US" altLang="zh-CN" sz="2300" b="1" dirty="0">
                <a:solidFill>
                  <a:schemeClr val="bg1"/>
                </a:solidFill>
                <a:latin typeface="微软雅黑" pitchFamily="34" charset="-122"/>
                <a:ea typeface="微软雅黑" pitchFamily="34" charset="-122"/>
              </a:rPr>
              <a:t>1</a:t>
            </a:r>
            <a:r>
              <a:rPr lang="zh-CN" altLang="en-US" sz="2300" b="1" dirty="0">
                <a:solidFill>
                  <a:schemeClr val="bg1"/>
                </a:solidFill>
                <a:latin typeface="微软雅黑" pitchFamily="34" charset="-122"/>
                <a:ea typeface="微软雅黑" pitchFamily="34" charset="-122"/>
              </a:rPr>
              <a:t>的标题</a:t>
            </a:r>
            <a:endParaRPr lang="en-US" altLang="zh-CN" sz="2300" b="1" dirty="0">
              <a:solidFill>
                <a:schemeClr val="bg1"/>
              </a:solidFill>
              <a:latin typeface="微软雅黑" pitchFamily="34" charset="-122"/>
              <a:ea typeface="微软雅黑" pitchFamily="34" charset="-122"/>
            </a:endParaRPr>
          </a:p>
          <a:p>
            <a:pPr>
              <a:lnSpc>
                <a:spcPct val="150000"/>
              </a:lnSpc>
            </a:pPr>
            <a:r>
              <a:rPr lang="zh-CN" altLang="en-US" sz="1400" dirty="0">
                <a:solidFill>
                  <a:schemeClr val="bg1"/>
                </a:solidFill>
                <a:latin typeface="微软雅黑" pitchFamily="34" charset="-122"/>
                <a:ea typeface="微软雅黑" pitchFamily="34" charset="-122"/>
              </a:rPr>
              <a:t>此处添加项目</a:t>
            </a:r>
            <a:r>
              <a:rPr lang="en-US" altLang="zh-CN" sz="1400" dirty="0">
                <a:solidFill>
                  <a:schemeClr val="bg1"/>
                </a:solidFill>
                <a:latin typeface="微软雅黑" pitchFamily="34" charset="-122"/>
                <a:ea typeface="微软雅黑" pitchFamily="34" charset="-122"/>
              </a:rPr>
              <a:t>1</a:t>
            </a:r>
            <a:r>
              <a:rPr lang="zh-CN" altLang="en-US" sz="1400" dirty="0">
                <a:solidFill>
                  <a:schemeClr val="bg1"/>
                </a:solidFill>
                <a:latin typeface="微软雅黑" pitchFamily="34" charset="-122"/>
                <a:ea typeface="微软雅黑" pitchFamily="34" charset="-122"/>
              </a:rPr>
              <a:t>的文字说明</a:t>
            </a:r>
            <a:endParaRPr lang="en-US" altLang="zh-CN" sz="1400" dirty="0">
              <a:solidFill>
                <a:schemeClr val="bg1"/>
              </a:solidFill>
              <a:latin typeface="微软雅黑" pitchFamily="34" charset="-122"/>
              <a:ea typeface="微软雅黑" pitchFamily="34" charset="-122"/>
            </a:endParaRPr>
          </a:p>
          <a:p>
            <a:pPr>
              <a:lnSpc>
                <a:spcPct val="150000"/>
              </a:lnSpc>
            </a:pPr>
            <a:r>
              <a:rPr lang="zh-CN" altLang="en-US" sz="1400" dirty="0">
                <a:solidFill>
                  <a:schemeClr val="bg1"/>
                </a:solidFill>
                <a:latin typeface="微软雅黑" pitchFamily="34" charset="-122"/>
                <a:ea typeface="微软雅黑" pitchFamily="34" charset="-122"/>
              </a:rPr>
              <a:t>此处添加项目</a:t>
            </a:r>
            <a:r>
              <a:rPr lang="en-US" altLang="zh-CN" sz="1400" dirty="0">
                <a:solidFill>
                  <a:schemeClr val="bg1"/>
                </a:solidFill>
                <a:latin typeface="微软雅黑" pitchFamily="34" charset="-122"/>
                <a:ea typeface="微软雅黑" pitchFamily="34" charset="-122"/>
              </a:rPr>
              <a:t>1</a:t>
            </a:r>
            <a:r>
              <a:rPr lang="zh-CN" altLang="en-US" sz="1400" dirty="0">
                <a:solidFill>
                  <a:schemeClr val="bg1"/>
                </a:solidFill>
                <a:latin typeface="微软雅黑" pitchFamily="34" charset="-122"/>
                <a:ea typeface="微软雅黑" pitchFamily="34" charset="-122"/>
              </a:rPr>
              <a:t>的文字说明</a:t>
            </a:r>
          </a:p>
        </p:txBody>
      </p:sp>
      <p:sp>
        <p:nvSpPr>
          <p:cNvPr id="3" name="矩形 2"/>
          <p:cNvSpPr/>
          <p:nvPr/>
        </p:nvSpPr>
        <p:spPr>
          <a:xfrm>
            <a:off x="5359752" y="2153404"/>
            <a:ext cx="3069683" cy="1785621"/>
          </a:xfrm>
          <a:prstGeom prst="rect">
            <a:avLst/>
          </a:prstGeom>
          <a:blipFill>
            <a:blip r:embed="rId4" cstate="print"/>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prstTxWarp prst="textNoShape">
              <a:avLst/>
            </a:prstTxWarp>
            <a:noAutofit/>
          </a:bodyPr>
          <a:lstStyle/>
          <a:p>
            <a:pPr algn="ctr"/>
            <a:endParaRPr lang="zh-CN" altLang="en-US"/>
          </a:p>
        </p:txBody>
      </p:sp>
      <p:sp>
        <p:nvSpPr>
          <p:cNvPr id="4" name="矩形 3"/>
          <p:cNvSpPr/>
          <p:nvPr/>
        </p:nvSpPr>
        <p:spPr>
          <a:xfrm>
            <a:off x="8418708" y="2150384"/>
            <a:ext cx="3069683" cy="1785621"/>
          </a:xfrm>
          <a:prstGeom prst="rect">
            <a:avLst/>
          </a:prstGeom>
          <a:solidFill>
            <a:srgbClr val="0F97C7"/>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prstTxWarp prst="textNoShape">
              <a:avLst/>
            </a:prstTxWarp>
            <a:noAutofit/>
          </a:bodyPr>
          <a:lstStyle/>
          <a:p>
            <a:pPr>
              <a:lnSpc>
                <a:spcPct val="150000"/>
              </a:lnSpc>
            </a:pPr>
            <a:r>
              <a:rPr lang="zh-CN" altLang="en-US" sz="2300" b="1" dirty="0">
                <a:solidFill>
                  <a:schemeClr val="bg1"/>
                </a:solidFill>
                <a:latin typeface="微软雅黑" pitchFamily="34" charset="-122"/>
                <a:ea typeface="微软雅黑" pitchFamily="34" charset="-122"/>
              </a:rPr>
              <a:t>项目</a:t>
            </a:r>
            <a:r>
              <a:rPr lang="en-US" altLang="zh-CN" sz="2300" b="1" dirty="0">
                <a:solidFill>
                  <a:schemeClr val="bg1"/>
                </a:solidFill>
                <a:latin typeface="微软雅黑" pitchFamily="34" charset="-122"/>
                <a:ea typeface="微软雅黑" pitchFamily="34" charset="-122"/>
              </a:rPr>
              <a:t>2</a:t>
            </a:r>
            <a:r>
              <a:rPr lang="zh-CN" altLang="en-US" sz="2300" b="1" dirty="0">
                <a:solidFill>
                  <a:schemeClr val="bg1"/>
                </a:solidFill>
                <a:latin typeface="微软雅黑" pitchFamily="34" charset="-122"/>
                <a:ea typeface="微软雅黑" pitchFamily="34" charset="-122"/>
              </a:rPr>
              <a:t>的标题</a:t>
            </a:r>
            <a:endParaRPr lang="en-US" altLang="zh-CN" sz="2300" b="1" dirty="0">
              <a:solidFill>
                <a:schemeClr val="bg1"/>
              </a:solidFill>
              <a:latin typeface="微软雅黑" pitchFamily="34" charset="-122"/>
              <a:ea typeface="微软雅黑" pitchFamily="34" charset="-122"/>
            </a:endParaRPr>
          </a:p>
          <a:p>
            <a:pPr>
              <a:lnSpc>
                <a:spcPct val="150000"/>
              </a:lnSpc>
            </a:pPr>
            <a:r>
              <a:rPr lang="zh-CN" altLang="en-US" sz="1400" dirty="0">
                <a:solidFill>
                  <a:schemeClr val="bg1"/>
                </a:solidFill>
                <a:latin typeface="微软雅黑" pitchFamily="34" charset="-122"/>
                <a:ea typeface="微软雅黑" pitchFamily="34" charset="-122"/>
              </a:rPr>
              <a:t>此处添加项目</a:t>
            </a:r>
            <a:r>
              <a:rPr lang="en-US" altLang="zh-CN" sz="1400" dirty="0">
                <a:solidFill>
                  <a:schemeClr val="bg1"/>
                </a:solidFill>
                <a:latin typeface="微软雅黑" pitchFamily="34" charset="-122"/>
                <a:ea typeface="微软雅黑" pitchFamily="34" charset="-122"/>
              </a:rPr>
              <a:t>2</a:t>
            </a:r>
            <a:r>
              <a:rPr lang="zh-CN" altLang="en-US" sz="1400" dirty="0">
                <a:solidFill>
                  <a:schemeClr val="bg1"/>
                </a:solidFill>
                <a:latin typeface="微软雅黑" pitchFamily="34" charset="-122"/>
                <a:ea typeface="微软雅黑" pitchFamily="34" charset="-122"/>
              </a:rPr>
              <a:t>的文字说明</a:t>
            </a:r>
            <a:endParaRPr lang="en-US" altLang="zh-CN" sz="1400" dirty="0">
              <a:solidFill>
                <a:schemeClr val="bg1"/>
              </a:solidFill>
              <a:latin typeface="微软雅黑" pitchFamily="34" charset="-122"/>
              <a:ea typeface="微软雅黑" pitchFamily="34" charset="-122"/>
            </a:endParaRPr>
          </a:p>
          <a:p>
            <a:pPr>
              <a:lnSpc>
                <a:spcPct val="150000"/>
              </a:lnSpc>
            </a:pPr>
            <a:r>
              <a:rPr lang="zh-CN" altLang="en-US" sz="1400" dirty="0">
                <a:solidFill>
                  <a:schemeClr val="bg1"/>
                </a:solidFill>
                <a:latin typeface="微软雅黑" pitchFamily="34" charset="-122"/>
                <a:ea typeface="微软雅黑" pitchFamily="34" charset="-122"/>
              </a:rPr>
              <a:t>此处添加项目</a:t>
            </a:r>
            <a:r>
              <a:rPr lang="en-US" altLang="zh-CN" sz="1400" dirty="0">
                <a:solidFill>
                  <a:schemeClr val="bg1"/>
                </a:solidFill>
                <a:latin typeface="微软雅黑" pitchFamily="34" charset="-122"/>
                <a:ea typeface="微软雅黑" pitchFamily="34" charset="-122"/>
              </a:rPr>
              <a:t>2</a:t>
            </a:r>
            <a:r>
              <a:rPr lang="zh-CN" altLang="en-US" sz="1400" dirty="0">
                <a:solidFill>
                  <a:schemeClr val="bg1"/>
                </a:solidFill>
                <a:latin typeface="微软雅黑" pitchFamily="34" charset="-122"/>
                <a:ea typeface="微软雅黑" pitchFamily="34" charset="-122"/>
              </a:rPr>
              <a:t>的文字说明</a:t>
            </a:r>
            <a:endParaRPr lang="zh-CN" altLang="en-US" dirty="0"/>
          </a:p>
        </p:txBody>
      </p:sp>
      <p:sp>
        <p:nvSpPr>
          <p:cNvPr id="5" name="矩形 4"/>
          <p:cNvSpPr/>
          <p:nvPr/>
        </p:nvSpPr>
        <p:spPr>
          <a:xfrm>
            <a:off x="2300795" y="3928288"/>
            <a:ext cx="3069683" cy="1785621"/>
          </a:xfrm>
          <a:prstGeom prst="rect">
            <a:avLst/>
          </a:prstGeom>
          <a:blipFill>
            <a:blip r:embed="rId5" cstate="print"/>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prstTxWarp prst="textNoShape">
              <a:avLst/>
            </a:prstTxWarp>
            <a:noAutofit/>
          </a:bodyPr>
          <a:lstStyle/>
          <a:p>
            <a:pPr algn="ctr"/>
            <a:endParaRPr lang="zh-CN" altLang="en-US"/>
          </a:p>
        </p:txBody>
      </p:sp>
      <p:sp>
        <p:nvSpPr>
          <p:cNvPr id="6" name="矩形 5"/>
          <p:cNvSpPr/>
          <p:nvPr/>
        </p:nvSpPr>
        <p:spPr>
          <a:xfrm>
            <a:off x="5359752" y="3931308"/>
            <a:ext cx="3069683" cy="1785621"/>
          </a:xfrm>
          <a:prstGeom prst="rect">
            <a:avLst/>
          </a:prstGeom>
          <a:solidFill>
            <a:srgbClr val="0F97C7"/>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prstTxWarp prst="textNoShape">
              <a:avLst/>
            </a:prstTxWarp>
            <a:noAutofit/>
          </a:bodyPr>
          <a:lstStyle/>
          <a:p>
            <a:pPr>
              <a:lnSpc>
                <a:spcPct val="150000"/>
              </a:lnSpc>
            </a:pPr>
            <a:r>
              <a:rPr lang="zh-CN" altLang="en-US" sz="2300" b="1" dirty="0">
                <a:solidFill>
                  <a:schemeClr val="bg1"/>
                </a:solidFill>
                <a:latin typeface="微软雅黑" pitchFamily="34" charset="-122"/>
                <a:ea typeface="微软雅黑" pitchFamily="34" charset="-122"/>
              </a:rPr>
              <a:t>项目</a:t>
            </a:r>
            <a:r>
              <a:rPr lang="en-US" altLang="zh-CN" sz="2300" b="1" dirty="0">
                <a:solidFill>
                  <a:schemeClr val="bg1"/>
                </a:solidFill>
                <a:latin typeface="微软雅黑" pitchFamily="34" charset="-122"/>
                <a:ea typeface="微软雅黑" pitchFamily="34" charset="-122"/>
              </a:rPr>
              <a:t>2</a:t>
            </a:r>
            <a:r>
              <a:rPr lang="zh-CN" altLang="en-US" sz="2300" b="1" dirty="0">
                <a:solidFill>
                  <a:schemeClr val="bg1"/>
                </a:solidFill>
                <a:latin typeface="微软雅黑" pitchFamily="34" charset="-122"/>
                <a:ea typeface="微软雅黑" pitchFamily="34" charset="-122"/>
              </a:rPr>
              <a:t>的标题</a:t>
            </a:r>
            <a:endParaRPr lang="en-US" altLang="zh-CN" sz="2300" b="1" dirty="0">
              <a:solidFill>
                <a:schemeClr val="bg1"/>
              </a:solidFill>
              <a:latin typeface="微软雅黑" pitchFamily="34" charset="-122"/>
              <a:ea typeface="微软雅黑" pitchFamily="34" charset="-122"/>
            </a:endParaRPr>
          </a:p>
          <a:p>
            <a:pPr>
              <a:lnSpc>
                <a:spcPct val="150000"/>
              </a:lnSpc>
            </a:pPr>
            <a:r>
              <a:rPr lang="zh-CN" altLang="en-US" sz="1400" dirty="0">
                <a:solidFill>
                  <a:schemeClr val="bg1"/>
                </a:solidFill>
                <a:latin typeface="微软雅黑" pitchFamily="34" charset="-122"/>
                <a:ea typeface="微软雅黑" pitchFamily="34" charset="-122"/>
              </a:rPr>
              <a:t>此处添加项目</a:t>
            </a:r>
            <a:r>
              <a:rPr lang="en-US" altLang="zh-CN" sz="1400" dirty="0">
                <a:solidFill>
                  <a:schemeClr val="bg1"/>
                </a:solidFill>
                <a:latin typeface="微软雅黑" pitchFamily="34" charset="-122"/>
                <a:ea typeface="微软雅黑" pitchFamily="34" charset="-122"/>
              </a:rPr>
              <a:t>2</a:t>
            </a:r>
            <a:r>
              <a:rPr lang="zh-CN" altLang="en-US" sz="1400" dirty="0">
                <a:solidFill>
                  <a:schemeClr val="bg1"/>
                </a:solidFill>
                <a:latin typeface="微软雅黑" pitchFamily="34" charset="-122"/>
                <a:ea typeface="微软雅黑" pitchFamily="34" charset="-122"/>
              </a:rPr>
              <a:t>的文字说明</a:t>
            </a:r>
            <a:endParaRPr lang="en-US" altLang="zh-CN" sz="1400" dirty="0">
              <a:solidFill>
                <a:schemeClr val="bg1"/>
              </a:solidFill>
              <a:latin typeface="微软雅黑" pitchFamily="34" charset="-122"/>
              <a:ea typeface="微软雅黑" pitchFamily="34" charset="-122"/>
            </a:endParaRPr>
          </a:p>
          <a:p>
            <a:pPr>
              <a:lnSpc>
                <a:spcPct val="150000"/>
              </a:lnSpc>
            </a:pPr>
            <a:r>
              <a:rPr lang="zh-CN" altLang="en-US" sz="1400" dirty="0">
                <a:solidFill>
                  <a:schemeClr val="bg1"/>
                </a:solidFill>
                <a:latin typeface="微软雅黑" pitchFamily="34" charset="-122"/>
                <a:ea typeface="微软雅黑" pitchFamily="34" charset="-122"/>
              </a:rPr>
              <a:t>此处添加项目</a:t>
            </a:r>
            <a:r>
              <a:rPr lang="en-US" altLang="zh-CN" sz="1400" dirty="0">
                <a:solidFill>
                  <a:schemeClr val="bg1"/>
                </a:solidFill>
                <a:latin typeface="微软雅黑" pitchFamily="34" charset="-122"/>
                <a:ea typeface="微软雅黑" pitchFamily="34" charset="-122"/>
              </a:rPr>
              <a:t>2</a:t>
            </a:r>
            <a:r>
              <a:rPr lang="zh-CN" altLang="en-US" sz="1400" dirty="0">
                <a:solidFill>
                  <a:schemeClr val="bg1"/>
                </a:solidFill>
                <a:latin typeface="微软雅黑" pitchFamily="34" charset="-122"/>
                <a:ea typeface="微软雅黑" pitchFamily="34" charset="-122"/>
              </a:rPr>
              <a:t>的文字说明</a:t>
            </a:r>
            <a:endParaRPr lang="zh-CN" altLang="en-US" dirty="0"/>
          </a:p>
        </p:txBody>
      </p:sp>
      <p:sp>
        <p:nvSpPr>
          <p:cNvPr id="7" name="矩形 6"/>
          <p:cNvSpPr/>
          <p:nvPr/>
        </p:nvSpPr>
        <p:spPr>
          <a:xfrm>
            <a:off x="8418708" y="3928288"/>
            <a:ext cx="3069683" cy="1785621"/>
          </a:xfrm>
          <a:prstGeom prst="rect">
            <a:avLst/>
          </a:prstGeom>
          <a:blipFill>
            <a:blip r:embed="rId6" cstate="print"/>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prstTxWarp prst="textNoShape">
              <a:avLst/>
            </a:prstTxWarp>
            <a:noAutofit/>
          </a:bodyPr>
          <a:lstStyle/>
          <a:p>
            <a:pPr algn="ctr"/>
            <a:endParaRPr lang="zh-CN" altLang="en-US"/>
          </a:p>
        </p:txBody>
      </p:sp>
      <p:sp>
        <p:nvSpPr>
          <p:cNvPr id="8" name="矩形 7"/>
          <p:cNvSpPr/>
          <p:nvPr/>
        </p:nvSpPr>
        <p:spPr>
          <a:xfrm>
            <a:off x="2309259" y="3931053"/>
            <a:ext cx="3069683" cy="1785621"/>
          </a:xfrm>
          <a:prstGeom prst="rect">
            <a:avLst/>
          </a:prstGeom>
          <a:solidFill>
            <a:schemeClr val="accent6">
              <a:lumMod val="75000"/>
            </a:schemeClr>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prstTxWarp prst="textNoShape">
              <a:avLst/>
            </a:prstTxWarp>
            <a:noAutofit/>
          </a:bodyPr>
          <a:lstStyle/>
          <a:p>
            <a:pPr>
              <a:lnSpc>
                <a:spcPct val="150000"/>
              </a:lnSpc>
            </a:pPr>
            <a:r>
              <a:rPr lang="zh-CN" altLang="en-US" sz="2300" b="1" dirty="0">
                <a:solidFill>
                  <a:schemeClr val="bg1"/>
                </a:solidFill>
                <a:latin typeface="微软雅黑" pitchFamily="34" charset="-122"/>
                <a:ea typeface="微软雅黑" pitchFamily="34" charset="-122"/>
              </a:rPr>
              <a:t>项目</a:t>
            </a:r>
            <a:r>
              <a:rPr lang="en-US" altLang="zh-CN" sz="2300" b="1" dirty="0">
                <a:solidFill>
                  <a:schemeClr val="bg1"/>
                </a:solidFill>
                <a:latin typeface="微软雅黑" pitchFamily="34" charset="-122"/>
                <a:ea typeface="微软雅黑" pitchFamily="34" charset="-122"/>
              </a:rPr>
              <a:t>4</a:t>
            </a:r>
            <a:r>
              <a:rPr lang="zh-CN" altLang="en-US" sz="2300" b="1" dirty="0">
                <a:solidFill>
                  <a:schemeClr val="bg1"/>
                </a:solidFill>
                <a:latin typeface="微软雅黑" pitchFamily="34" charset="-122"/>
                <a:ea typeface="微软雅黑" pitchFamily="34" charset="-122"/>
              </a:rPr>
              <a:t>的标题</a:t>
            </a:r>
            <a:endParaRPr lang="en-US" altLang="zh-CN" sz="2300" b="1" dirty="0">
              <a:solidFill>
                <a:schemeClr val="bg1"/>
              </a:solidFill>
              <a:latin typeface="微软雅黑" pitchFamily="34" charset="-122"/>
              <a:ea typeface="微软雅黑" pitchFamily="34" charset="-122"/>
            </a:endParaRPr>
          </a:p>
          <a:p>
            <a:pPr>
              <a:lnSpc>
                <a:spcPct val="150000"/>
              </a:lnSpc>
            </a:pPr>
            <a:r>
              <a:rPr lang="zh-CN" altLang="en-US" sz="1400" dirty="0">
                <a:solidFill>
                  <a:schemeClr val="bg1"/>
                </a:solidFill>
                <a:latin typeface="微软雅黑" pitchFamily="34" charset="-122"/>
                <a:ea typeface="微软雅黑" pitchFamily="34" charset="-122"/>
              </a:rPr>
              <a:t>此处添加项目</a:t>
            </a:r>
            <a:r>
              <a:rPr lang="en-US" altLang="zh-CN" sz="1400" dirty="0">
                <a:solidFill>
                  <a:schemeClr val="bg1"/>
                </a:solidFill>
                <a:latin typeface="微软雅黑" pitchFamily="34" charset="-122"/>
                <a:ea typeface="微软雅黑" pitchFamily="34" charset="-122"/>
              </a:rPr>
              <a:t>4</a:t>
            </a:r>
            <a:r>
              <a:rPr lang="zh-CN" altLang="en-US" sz="1400" dirty="0">
                <a:solidFill>
                  <a:schemeClr val="bg1"/>
                </a:solidFill>
                <a:latin typeface="微软雅黑" pitchFamily="34" charset="-122"/>
                <a:ea typeface="微软雅黑" pitchFamily="34" charset="-122"/>
              </a:rPr>
              <a:t>的文字说明</a:t>
            </a:r>
            <a:endParaRPr lang="en-US" altLang="zh-CN" sz="1400" dirty="0">
              <a:solidFill>
                <a:schemeClr val="bg1"/>
              </a:solidFill>
              <a:latin typeface="微软雅黑" pitchFamily="34" charset="-122"/>
              <a:ea typeface="微软雅黑" pitchFamily="34" charset="-122"/>
            </a:endParaRPr>
          </a:p>
          <a:p>
            <a:pPr>
              <a:lnSpc>
                <a:spcPct val="150000"/>
              </a:lnSpc>
            </a:pPr>
            <a:r>
              <a:rPr lang="zh-CN" altLang="en-US" sz="1400" dirty="0">
                <a:solidFill>
                  <a:schemeClr val="bg1"/>
                </a:solidFill>
                <a:latin typeface="微软雅黑" pitchFamily="34" charset="-122"/>
                <a:ea typeface="微软雅黑" pitchFamily="34" charset="-122"/>
              </a:rPr>
              <a:t>此处添加项目</a:t>
            </a:r>
            <a:r>
              <a:rPr lang="en-US" altLang="zh-CN" sz="1400" dirty="0">
                <a:solidFill>
                  <a:schemeClr val="bg1"/>
                </a:solidFill>
                <a:latin typeface="微软雅黑" pitchFamily="34" charset="-122"/>
                <a:ea typeface="微软雅黑" pitchFamily="34" charset="-122"/>
              </a:rPr>
              <a:t>4</a:t>
            </a:r>
            <a:r>
              <a:rPr lang="zh-CN" altLang="en-US" sz="1400" dirty="0">
                <a:solidFill>
                  <a:schemeClr val="bg1"/>
                </a:solidFill>
                <a:latin typeface="微软雅黑" pitchFamily="34" charset="-122"/>
                <a:ea typeface="微软雅黑" pitchFamily="34" charset="-122"/>
              </a:rPr>
              <a:t>的文字说明</a:t>
            </a:r>
          </a:p>
        </p:txBody>
      </p:sp>
      <p:sp>
        <p:nvSpPr>
          <p:cNvPr id="9" name="矩形 8"/>
          <p:cNvSpPr/>
          <p:nvPr/>
        </p:nvSpPr>
        <p:spPr>
          <a:xfrm>
            <a:off x="5368215" y="3942815"/>
            <a:ext cx="3069683" cy="1785621"/>
          </a:xfrm>
          <a:prstGeom prst="rect">
            <a:avLst/>
          </a:prstGeom>
          <a:blipFill>
            <a:blip r:embed="rId7" cstate="print"/>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prstTxWarp prst="textNoShape">
              <a:avLst/>
            </a:prstTxWarp>
            <a:noAutofit/>
          </a:bodyPr>
          <a:lstStyle/>
          <a:p>
            <a:pPr algn="ctr"/>
            <a:endParaRPr lang="zh-CN" altLang="en-US"/>
          </a:p>
        </p:txBody>
      </p:sp>
      <p:sp>
        <p:nvSpPr>
          <p:cNvPr id="10" name="矩形 9"/>
          <p:cNvSpPr/>
          <p:nvPr/>
        </p:nvSpPr>
        <p:spPr>
          <a:xfrm>
            <a:off x="8427171" y="3933864"/>
            <a:ext cx="3069683" cy="1785621"/>
          </a:xfrm>
          <a:prstGeom prst="rect">
            <a:avLst/>
          </a:prstGeom>
          <a:solidFill>
            <a:schemeClr val="accent6">
              <a:lumMod val="75000"/>
            </a:schemeClr>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prstTxWarp prst="textNoShape">
              <a:avLst/>
            </a:prstTxWarp>
            <a:noAutofit/>
          </a:bodyPr>
          <a:lstStyle/>
          <a:p>
            <a:pPr>
              <a:lnSpc>
                <a:spcPct val="150000"/>
              </a:lnSpc>
            </a:pPr>
            <a:r>
              <a:rPr lang="zh-CN" altLang="en-US" sz="2300" b="1" dirty="0">
                <a:solidFill>
                  <a:schemeClr val="bg1"/>
                </a:solidFill>
                <a:latin typeface="微软雅黑" pitchFamily="34" charset="-122"/>
                <a:ea typeface="微软雅黑" pitchFamily="34" charset="-122"/>
              </a:rPr>
              <a:t>项目</a:t>
            </a:r>
            <a:r>
              <a:rPr lang="en-US" altLang="zh-CN" sz="2300" b="1" dirty="0">
                <a:solidFill>
                  <a:schemeClr val="bg1"/>
                </a:solidFill>
                <a:latin typeface="微软雅黑" pitchFamily="34" charset="-122"/>
                <a:ea typeface="微软雅黑" pitchFamily="34" charset="-122"/>
              </a:rPr>
              <a:t>6</a:t>
            </a:r>
            <a:r>
              <a:rPr lang="zh-CN" altLang="en-US" sz="2300" b="1" dirty="0">
                <a:solidFill>
                  <a:schemeClr val="bg1"/>
                </a:solidFill>
                <a:latin typeface="微软雅黑" pitchFamily="34" charset="-122"/>
                <a:ea typeface="微软雅黑" pitchFamily="34" charset="-122"/>
              </a:rPr>
              <a:t>的标题</a:t>
            </a:r>
            <a:endParaRPr lang="en-US" altLang="zh-CN" sz="2300" b="1" dirty="0">
              <a:solidFill>
                <a:schemeClr val="bg1"/>
              </a:solidFill>
              <a:latin typeface="微软雅黑" pitchFamily="34" charset="-122"/>
              <a:ea typeface="微软雅黑" pitchFamily="34" charset="-122"/>
            </a:endParaRPr>
          </a:p>
          <a:p>
            <a:pPr>
              <a:lnSpc>
                <a:spcPct val="150000"/>
              </a:lnSpc>
            </a:pPr>
            <a:r>
              <a:rPr lang="zh-CN" altLang="en-US" sz="1400" dirty="0">
                <a:solidFill>
                  <a:schemeClr val="bg1"/>
                </a:solidFill>
                <a:latin typeface="微软雅黑" pitchFamily="34" charset="-122"/>
                <a:ea typeface="微软雅黑" pitchFamily="34" charset="-122"/>
              </a:rPr>
              <a:t>此处添加项目</a:t>
            </a:r>
            <a:r>
              <a:rPr lang="en-US" altLang="zh-CN" sz="1400" dirty="0">
                <a:solidFill>
                  <a:schemeClr val="bg1"/>
                </a:solidFill>
                <a:latin typeface="微软雅黑" pitchFamily="34" charset="-122"/>
                <a:ea typeface="微软雅黑" pitchFamily="34" charset="-122"/>
              </a:rPr>
              <a:t>6</a:t>
            </a:r>
            <a:r>
              <a:rPr lang="zh-CN" altLang="en-US" sz="1400" dirty="0">
                <a:solidFill>
                  <a:schemeClr val="bg1"/>
                </a:solidFill>
                <a:latin typeface="微软雅黑" pitchFamily="34" charset="-122"/>
                <a:ea typeface="微软雅黑" pitchFamily="34" charset="-122"/>
              </a:rPr>
              <a:t>的文字说明</a:t>
            </a:r>
            <a:endParaRPr lang="en-US" altLang="zh-CN" sz="1400" dirty="0">
              <a:solidFill>
                <a:schemeClr val="bg1"/>
              </a:solidFill>
              <a:latin typeface="微软雅黑" pitchFamily="34" charset="-122"/>
              <a:ea typeface="微软雅黑" pitchFamily="34" charset="-122"/>
            </a:endParaRPr>
          </a:p>
          <a:p>
            <a:pPr>
              <a:lnSpc>
                <a:spcPct val="150000"/>
              </a:lnSpc>
            </a:pPr>
            <a:r>
              <a:rPr lang="zh-CN" altLang="en-US" sz="1400" dirty="0">
                <a:solidFill>
                  <a:schemeClr val="bg1"/>
                </a:solidFill>
                <a:latin typeface="微软雅黑" pitchFamily="34" charset="-122"/>
                <a:ea typeface="微软雅黑" pitchFamily="34" charset="-122"/>
              </a:rPr>
              <a:t>此处添加项目</a:t>
            </a:r>
            <a:r>
              <a:rPr lang="en-US" altLang="zh-CN" sz="1400" dirty="0">
                <a:solidFill>
                  <a:schemeClr val="bg1"/>
                </a:solidFill>
                <a:latin typeface="微软雅黑" pitchFamily="34" charset="-122"/>
                <a:ea typeface="微软雅黑" pitchFamily="34" charset="-122"/>
              </a:rPr>
              <a:t>6</a:t>
            </a:r>
            <a:r>
              <a:rPr lang="zh-CN" altLang="en-US" sz="1400" dirty="0">
                <a:solidFill>
                  <a:schemeClr val="bg1"/>
                </a:solidFill>
                <a:latin typeface="微软雅黑" pitchFamily="34" charset="-122"/>
                <a:ea typeface="微软雅黑" pitchFamily="34" charset="-122"/>
              </a:rPr>
              <a:t>的文字说明</a:t>
            </a:r>
            <a:endParaRPr lang="zh-CN" altLang="en-US" dirty="0"/>
          </a:p>
        </p:txBody>
      </p:sp>
      <p:sp>
        <p:nvSpPr>
          <p:cNvPr id="11" name="矩形 10"/>
          <p:cNvSpPr/>
          <p:nvPr/>
        </p:nvSpPr>
        <p:spPr>
          <a:xfrm>
            <a:off x="2309259" y="2165374"/>
            <a:ext cx="3069683" cy="1785621"/>
          </a:xfrm>
          <a:prstGeom prst="rect">
            <a:avLst/>
          </a:prstGeom>
          <a:blipFill>
            <a:blip r:embed="rId8" cstate="print"/>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prstTxWarp prst="textNoShape">
              <a:avLst/>
            </a:prstTxWarp>
            <a:noAutofit/>
          </a:bodyPr>
          <a:lstStyle/>
          <a:p>
            <a:pPr algn="ctr"/>
            <a:endParaRPr lang="zh-CN" altLang="en-US"/>
          </a:p>
        </p:txBody>
      </p:sp>
      <p:sp>
        <p:nvSpPr>
          <p:cNvPr id="12" name="矩形 11"/>
          <p:cNvSpPr/>
          <p:nvPr/>
        </p:nvSpPr>
        <p:spPr>
          <a:xfrm>
            <a:off x="5368215" y="2153612"/>
            <a:ext cx="3069683" cy="1785621"/>
          </a:xfrm>
          <a:prstGeom prst="rect">
            <a:avLst/>
          </a:prstGeom>
          <a:solidFill>
            <a:schemeClr val="accent6">
              <a:lumMod val="75000"/>
            </a:schemeClr>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prstTxWarp prst="textNoShape">
              <a:avLst/>
            </a:prstTxWarp>
            <a:noAutofit/>
          </a:bodyPr>
          <a:lstStyle/>
          <a:p>
            <a:pPr>
              <a:lnSpc>
                <a:spcPct val="150000"/>
              </a:lnSpc>
            </a:pPr>
            <a:r>
              <a:rPr lang="zh-CN" altLang="en-US" sz="2300" b="1" dirty="0">
                <a:solidFill>
                  <a:schemeClr val="bg1"/>
                </a:solidFill>
                <a:latin typeface="微软雅黑" pitchFamily="34" charset="-122"/>
                <a:ea typeface="微软雅黑" pitchFamily="34" charset="-122"/>
              </a:rPr>
              <a:t>项目</a:t>
            </a:r>
            <a:r>
              <a:rPr lang="en-US" altLang="zh-CN" sz="2300" b="1" dirty="0">
                <a:solidFill>
                  <a:schemeClr val="bg1"/>
                </a:solidFill>
                <a:latin typeface="微软雅黑" pitchFamily="34" charset="-122"/>
                <a:ea typeface="微软雅黑" pitchFamily="34" charset="-122"/>
              </a:rPr>
              <a:t>5</a:t>
            </a:r>
            <a:r>
              <a:rPr lang="zh-CN" altLang="en-US" sz="2300" b="1" dirty="0">
                <a:solidFill>
                  <a:schemeClr val="bg1"/>
                </a:solidFill>
                <a:latin typeface="微软雅黑" pitchFamily="34" charset="-122"/>
                <a:ea typeface="微软雅黑" pitchFamily="34" charset="-122"/>
              </a:rPr>
              <a:t>的标题</a:t>
            </a:r>
            <a:endParaRPr lang="en-US" altLang="zh-CN" sz="2300" b="1" dirty="0">
              <a:solidFill>
                <a:schemeClr val="bg1"/>
              </a:solidFill>
              <a:latin typeface="微软雅黑" pitchFamily="34" charset="-122"/>
              <a:ea typeface="微软雅黑" pitchFamily="34" charset="-122"/>
            </a:endParaRPr>
          </a:p>
          <a:p>
            <a:pPr>
              <a:lnSpc>
                <a:spcPct val="150000"/>
              </a:lnSpc>
            </a:pPr>
            <a:r>
              <a:rPr lang="zh-CN" altLang="en-US" sz="1400" dirty="0">
                <a:solidFill>
                  <a:schemeClr val="bg1"/>
                </a:solidFill>
                <a:latin typeface="微软雅黑" pitchFamily="34" charset="-122"/>
                <a:ea typeface="微软雅黑" pitchFamily="34" charset="-122"/>
              </a:rPr>
              <a:t>此处添加项目</a:t>
            </a:r>
            <a:r>
              <a:rPr lang="en-US" altLang="zh-CN" sz="1400" dirty="0">
                <a:solidFill>
                  <a:schemeClr val="bg1"/>
                </a:solidFill>
                <a:latin typeface="微软雅黑" pitchFamily="34" charset="-122"/>
                <a:ea typeface="微软雅黑" pitchFamily="34" charset="-122"/>
              </a:rPr>
              <a:t>5</a:t>
            </a:r>
            <a:r>
              <a:rPr lang="zh-CN" altLang="en-US" sz="1400" dirty="0">
                <a:solidFill>
                  <a:schemeClr val="bg1"/>
                </a:solidFill>
                <a:latin typeface="微软雅黑" pitchFamily="34" charset="-122"/>
                <a:ea typeface="微软雅黑" pitchFamily="34" charset="-122"/>
              </a:rPr>
              <a:t>的文字说明</a:t>
            </a:r>
            <a:endParaRPr lang="en-US" altLang="zh-CN" sz="1400" dirty="0">
              <a:solidFill>
                <a:schemeClr val="bg1"/>
              </a:solidFill>
              <a:latin typeface="微软雅黑" pitchFamily="34" charset="-122"/>
              <a:ea typeface="微软雅黑" pitchFamily="34" charset="-122"/>
            </a:endParaRPr>
          </a:p>
          <a:p>
            <a:pPr>
              <a:lnSpc>
                <a:spcPct val="150000"/>
              </a:lnSpc>
            </a:pPr>
            <a:r>
              <a:rPr lang="zh-CN" altLang="en-US" sz="1400" dirty="0">
                <a:solidFill>
                  <a:schemeClr val="bg1"/>
                </a:solidFill>
                <a:latin typeface="微软雅黑" pitchFamily="34" charset="-122"/>
                <a:ea typeface="微软雅黑" pitchFamily="34" charset="-122"/>
              </a:rPr>
              <a:t>此处添加项目</a:t>
            </a:r>
            <a:r>
              <a:rPr lang="en-US" altLang="zh-CN" sz="1400" dirty="0">
                <a:solidFill>
                  <a:schemeClr val="bg1"/>
                </a:solidFill>
                <a:latin typeface="微软雅黑" pitchFamily="34" charset="-122"/>
                <a:ea typeface="微软雅黑" pitchFamily="34" charset="-122"/>
              </a:rPr>
              <a:t>5</a:t>
            </a:r>
            <a:r>
              <a:rPr lang="zh-CN" altLang="en-US" sz="1400" dirty="0">
                <a:solidFill>
                  <a:schemeClr val="bg1"/>
                </a:solidFill>
                <a:latin typeface="微软雅黑" pitchFamily="34" charset="-122"/>
                <a:ea typeface="微软雅黑" pitchFamily="34" charset="-122"/>
              </a:rPr>
              <a:t>的文字说明</a:t>
            </a:r>
            <a:endParaRPr lang="zh-CN" altLang="en-US" dirty="0"/>
          </a:p>
        </p:txBody>
      </p:sp>
      <p:sp>
        <p:nvSpPr>
          <p:cNvPr id="13" name="矩形 12"/>
          <p:cNvSpPr/>
          <p:nvPr/>
        </p:nvSpPr>
        <p:spPr>
          <a:xfrm>
            <a:off x="8427171" y="2165374"/>
            <a:ext cx="3069683" cy="1785621"/>
          </a:xfrm>
          <a:prstGeom prst="rect">
            <a:avLst/>
          </a:prstGeom>
          <a:blipFill>
            <a:blip r:embed="rId9" cstate="print"/>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prstTxWarp prst="textNoShape">
              <a:avLst/>
            </a:prstTxWarp>
            <a:noAutofit/>
          </a:bodyPr>
          <a:lstStyle/>
          <a:p>
            <a:pPr algn="ctr"/>
            <a:endParaRPr lang="zh-CN" altLang="en-US"/>
          </a:p>
        </p:txBody>
      </p:sp>
      <p:pic>
        <p:nvPicPr>
          <p:cNvPr id="14" name="Picture 2" descr="C:\Users\Administrator.2013-20151220XJ\Desktop\56615ddae573f\56615dd9af810 拷贝.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rot="10800000">
            <a:off x="10185065" y="-1"/>
            <a:ext cx="2017207" cy="20137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36780484"/>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dou.wav"/>
                                        </p:tgtEl>
                                      </p:cMediaNode>
                                    </p:audio>
                                  </p:subTnLst>
                                </p:cTn>
                              </p:par>
                              <p:par>
                                <p:cTn id="10" presetID="53" presetClass="entr" presetSubtype="16" fill="hold" grpId="0" nodeType="withEffect">
                                  <p:stCondLst>
                                    <p:cond delay="150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par>
                                <p:cTn id="15" presetID="53" presetClass="entr" presetSubtype="16" fill="hold" grpId="0" nodeType="withEffect">
                                  <p:stCondLst>
                                    <p:cond delay="150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Effect transition="in" filter="fade">
                                      <p:cBhvr>
                                        <p:cTn id="19" dur="1000"/>
                                        <p:tgtEl>
                                          <p:spTgt spid="3"/>
                                        </p:tgtEl>
                                      </p:cBhvr>
                                    </p:animEffect>
                                  </p:childTnLst>
                                </p:cTn>
                              </p:par>
                              <p:par>
                                <p:cTn id="20" presetID="53" presetClass="entr" presetSubtype="16" fill="hold" grpId="0" nodeType="withEffect">
                                  <p:stCondLst>
                                    <p:cond delay="150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Effect transition="in" filter="fade">
                                      <p:cBhvr>
                                        <p:cTn id="24" dur="1000"/>
                                        <p:tgtEl>
                                          <p:spTgt spid="6"/>
                                        </p:tgtEl>
                                      </p:cBhvr>
                                    </p:animEffect>
                                  </p:childTnLst>
                                </p:cTn>
                              </p:par>
                              <p:par>
                                <p:cTn id="25" presetID="53" presetClass="entr" presetSubtype="16" fill="hold" grpId="0" nodeType="withEffect">
                                  <p:stCondLst>
                                    <p:cond delay="150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Effect transition="in" filter="fade">
                                      <p:cBhvr>
                                        <p:cTn id="29" dur="1000"/>
                                        <p:tgtEl>
                                          <p:spTgt spid="4"/>
                                        </p:tgtEl>
                                      </p:cBhvr>
                                    </p:animEffect>
                                  </p:childTnLst>
                                </p:cTn>
                              </p:par>
                              <p:par>
                                <p:cTn id="30" presetID="53" presetClass="entr" presetSubtype="16" fill="hold" grpId="0" nodeType="withEffect">
                                  <p:stCondLst>
                                    <p:cond delay="150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Effect transition="in" filter="fade">
                                      <p:cBhvr>
                                        <p:cTn id="34" dur="1000"/>
                                        <p:tgtEl>
                                          <p:spTgt spid="7"/>
                                        </p:tgtEl>
                                      </p:cBhvr>
                                    </p:animEffect>
                                  </p:childTnLst>
                                </p:cTn>
                              </p:par>
                              <p:par>
                                <p:cTn id="35" presetID="0" presetClass="path" presetSubtype="0" accel="50000" decel="50000" fill="hold" grpId="1" nodeType="withEffect">
                                  <p:stCondLst>
                                    <p:cond delay="1500"/>
                                  </p:stCondLst>
                                  <p:childTnLst>
                                    <p:animMotion origin="layout" path="M -0.01563 0.73704 C -0.01233 0.53086 -0.03004 0.31914 -0.0073 0.11667 C -0.0066 0.10062 -0.00487 0.08765 -0.00313 0.07222 C -0.00209 0.04846 4.44444E-6 0.02747 4.44444E-6 6.17284E-7 " pathEditMode="relative" rAng="0" ptsTypes="fffA">
                                      <p:cBhvr>
                                        <p:cTn id="36" dur="1000" fill="hold"/>
                                        <p:tgtEl>
                                          <p:spTgt spid="2"/>
                                        </p:tgtEl>
                                        <p:attrNameLst>
                                          <p:attrName>ppt_x</p:attrName>
                                          <p:attrName>ppt_y</p:attrName>
                                        </p:attrNameLst>
                                      </p:cBhvr>
                                      <p:rCtr x="52" y="-36852"/>
                                    </p:animMotion>
                                  </p:childTnLst>
                                </p:cTn>
                              </p:par>
                              <p:par>
                                <p:cTn id="37" presetID="0" presetClass="path" presetSubtype="0" accel="50000" decel="50000" fill="hold" grpId="1" nodeType="withEffect">
                                  <p:stCondLst>
                                    <p:cond delay="1500"/>
                                  </p:stCondLst>
                                  <p:childTnLst>
                                    <p:animMotion origin="layout" path="M 0.15695 0.55803 C 0.15938 0.54013 0.15296 0.52562 0.15 0.50865 C 0.14341 0.47007 0.13681 0.43025 0.12778 0.3926 C 0.12275 0.34723 0.11285 0.30741 0.10139 0.26667 C 0.09757 0.23334 0.1033 0.27408 0.09584 0.24445 C 0.0948 0.24075 0.09549 0.23581 0.09445 0.2321 C 0.08924 0.21235 0.08108 0.19291 0.07362 0.17531 C 0.07066 0.15957 0.06494 0.14754 0.05834 0.13581 C 0.05591 0.12284 0.05851 0.13334 0.05278 0.12099 C 0.04757 0.10988 0.04462 0.09661 0.03889 0.08642 C 0.03733 0.07562 0.03403 0.06945 0.03195 0.05926 C 0.02761 0.03889 0.02275 0.02562 0.01389 0.00988 C 0.01094 0.00463 0.00504 0.0034 -4.72222E-6 -4.93827E-6 " pathEditMode="relative" rAng="0" ptsTypes="ffffffffffffA">
                                      <p:cBhvr>
                                        <p:cTn id="38" dur="1000" fill="hold"/>
                                        <p:tgtEl>
                                          <p:spTgt spid="5"/>
                                        </p:tgtEl>
                                        <p:attrNameLst>
                                          <p:attrName>ppt_x</p:attrName>
                                          <p:attrName>ppt_y</p:attrName>
                                        </p:attrNameLst>
                                      </p:cBhvr>
                                      <p:rCtr x="-7726" y="-27901"/>
                                    </p:animMotion>
                                  </p:childTnLst>
                                </p:cTn>
                              </p:par>
                              <p:par>
                                <p:cTn id="39" presetID="0" presetClass="path" presetSubtype="0" accel="50000" decel="50000" fill="hold" grpId="1" nodeType="withEffect">
                                  <p:stCondLst>
                                    <p:cond delay="1500"/>
                                  </p:stCondLst>
                                  <p:childTnLst>
                                    <p:animMotion origin="layout" path="M 0.14306 0.76297 C 0.14149 0.7463 0.13889 0.72871 0.13472 0.71358 C 0.13333 0.69815 0.13177 0.68303 0.12778 0.66914 C 0.12379 0.61945 0.11372 0.57284 0.10417 0.52593 C 0.10017 0.50679 0.10087 0.48364 0.09445 0.46667 C 0.08958 0.43179 0.0842 0.39723 0.07778 0.36297 C 0.07691 0.35834 0.07726 0.35278 0.07639 0.34815 C 0.07222 0.32562 0.07205 0.34136 0.06945 0.31852 C 0.06511 0.28025 0.05625 0.2426 0.04722 0.20741 C 0.0375 0.16976 0.05 0.21297 0.04306 0.18025 C 0.04045 0.1679 0.03663 0.15494 0.03333 0.14321 C 0.02917 0.1284 0.02743 0.11297 0.02222 0.09877 C 0.02066 0.08519 0.01701 0.07655 0.01389 0.0642 C 0.00729 0.03766 0.01458 0.05864 0.00833 0.04198 C 0.0066 0.02994 0.00504 0.01142 -8.33333E-7 -2.96296E-6 " pathEditMode="relative" rAng="0" ptsTypes="ffffffffffffffA">
                                      <p:cBhvr>
                                        <p:cTn id="40" dur="1000" fill="hold"/>
                                        <p:tgtEl>
                                          <p:spTgt spid="3"/>
                                        </p:tgtEl>
                                        <p:attrNameLst>
                                          <p:attrName>ppt_x</p:attrName>
                                          <p:attrName>ppt_y</p:attrName>
                                        </p:attrNameLst>
                                      </p:cBhvr>
                                      <p:rCtr x="-7153" y="-38148"/>
                                    </p:animMotion>
                                  </p:childTnLst>
                                </p:cTn>
                              </p:par>
                              <p:par>
                                <p:cTn id="41" presetID="0" presetClass="path" presetSubtype="0" accel="50000" decel="50000" fill="hold" grpId="1" nodeType="withEffect">
                                  <p:stCondLst>
                                    <p:cond delay="1500"/>
                                  </p:stCondLst>
                                  <p:childTnLst>
                                    <p:animMotion origin="layout" path="M 0.02917 0.59506 C 0.02621 0.57932 0.02587 0.56204 0.02361 0.54568 C 0.02257 0.47562 0.02101 0.43981 0.01528 0.37778 C 0.01406 0.33889 0.01233 0.30031 0.00972 0.26173 C 0.0092 0.25432 0.00885 0.24691 0.00833 0.23951 C 0.00712 0.22377 0.00417 0.19259 0.00417 0.1929 C 0.00243 0.12932 1.38889E-6 0.06574 1.38889E-6 3.7037E-7 " pathEditMode="relative" rAng="0" ptsTypes="ffffffA">
                                      <p:cBhvr>
                                        <p:cTn id="42" dur="1000" fill="hold"/>
                                        <p:tgtEl>
                                          <p:spTgt spid="6"/>
                                        </p:tgtEl>
                                        <p:attrNameLst>
                                          <p:attrName>ppt_x</p:attrName>
                                          <p:attrName>ppt_y</p:attrName>
                                        </p:attrNameLst>
                                      </p:cBhvr>
                                      <p:rCtr x="-1458" y="-29753"/>
                                    </p:animMotion>
                                  </p:childTnLst>
                                </p:cTn>
                              </p:par>
                              <p:par>
                                <p:cTn id="43" presetID="0" presetClass="path" presetSubtype="0" accel="50000" decel="50000" fill="hold" grpId="1" nodeType="withEffect">
                                  <p:stCondLst>
                                    <p:cond delay="1500"/>
                                  </p:stCondLst>
                                  <p:childTnLst>
                                    <p:animMotion origin="layout" path="M 0.39028 0.64198 C 0.38837 0.62809 0.38282 0.62037 0.37917 0.60741 C 0.3724 0.58303 0.36094 0.55772 0.35 0.53828 C 0.34532 0.52994 0.33802 0.52439 0.33334 0.51605 C 0.31997 0.49229 0.32726 0.50371 0.31112 0.48149 C 0.3033 0.47068 0.29688 0.45247 0.2875 0.44692 C 0.27761 0.42346 0.29011 0.45062 0.27639 0.42963 C 0.27223 0.42315 0.26875 0.41358 0.26389 0.40741 C 0.26216 0.40525 0.2599 0.40494 0.25834 0.40247 C 0.23368 0.36605 0.25556 0.3926 0.24306 0.37778 C 0.23733 0.36235 0.2441 0.3784 0.23334 0.36297 C 0.22657 0.3534 0.22049 0.34105 0.21389 0.33087 C 0.2099 0.3247 0.20504 0.32007 0.20139 0.31358 C 0.18733 0.28858 0.17362 0.26297 0.15834 0.23951 C 0.15278 0.23118 0.14636 0.22223 0.14167 0.21235 C 0.13612 0.20062 0.13212 0.18766 0.12362 0.18272 C 0.12136 0.17932 0.11875 0.17655 0.11667 0.17284 C 0.11546 0.17068 0.11511 0.16729 0.11389 0.16544 C 0.10955 0.15834 0.10469 0.15216 0.1 0.14568 C 0.09775 0.14229 0.09462 0.14013 0.09306 0.13581 C 0.09219 0.13334 0.0915 0.13025 0.09028 0.1284 C 0.08872 0.12593 0.08646 0.12531 0.08473 0.12346 C 0.08282 0.1213 0.08091 0.11883 0.07917 0.11605 C 0.07032 0.10247 0.07917 0.11482 0.07223 0.10124 C 0.06702 0.09105 0.06112 0.08149 0.05556 0.07161 C 0.05226 0.06574 0.05052 0.05772 0.04723 0.05186 C 0.04289 0.04414 0.03039 0.02932 0.025 0.0247 C 0.01875 0.01914 0.01684 0.0105 0.00973 0.00741 C 0.00434 0.00093 0.00712 0.0034 -3.88889E-6 -3.95062E-6 " pathEditMode="relative" rAng="0" ptsTypes="ffffffffffffffffffffffffffffA">
                                      <p:cBhvr>
                                        <p:cTn id="44" dur="1000" fill="hold"/>
                                        <p:tgtEl>
                                          <p:spTgt spid="4"/>
                                        </p:tgtEl>
                                        <p:attrNameLst>
                                          <p:attrName>ppt_x</p:attrName>
                                          <p:attrName>ppt_y</p:attrName>
                                        </p:attrNameLst>
                                      </p:cBhvr>
                                      <p:rCtr x="-19514" y="-32099"/>
                                    </p:animMotion>
                                  </p:childTnLst>
                                </p:cTn>
                              </p:par>
                              <p:par>
                                <p:cTn id="45" presetID="0" presetClass="path" presetSubtype="0" accel="50000" decel="50000" fill="hold" grpId="1" nodeType="withEffect">
                                  <p:stCondLst>
                                    <p:cond delay="1500"/>
                                  </p:stCondLst>
                                  <p:childTnLst>
                                    <p:animMotion origin="layout" path="M 0.29028 0.56791 C 0.2842 0.5355 0.26701 0.51976 0.25695 0.49136 C 0.24809 0.46636 0.23837 0.44198 0.22917 0.41729 C 0.22483 0.40556 0.22049 0.39044 0.21389 0.38272 C 0.21233 0.37717 0.21181 0.37038 0.20972 0.36544 C 0.20729 0.35988 0.20399 0.35587 0.20139 0.35062 C 0.19497 0.33797 0.18906 0.32161 0.18333 0.30865 C 0.17813 0.29661 0.17135 0.28735 0.16528 0.27655 C 0.16042 0.26791 0.15747 0.25371 0.15278 0.24445 C 0.14705 0.23303 0.1408 0.22315 0.13472 0.21235 C 0.12674 0.19815 0.11962 0.17717 0.10833 0.17038 C 0.1033 0.1571 0.09618 0.14568 0.09028 0.13334 C 0.0849 0.12223 0.08195 0.11204 0.075 0.10371 C 0.0658 0.07902 0.05035 0.05834 0.0375 0.03951 C 0.02969 0.02778 0.03733 0.04167 0.02778 0.02963 C 0.01181 0.00957 0.03715 0.03612 0.01806 0.01482 C 0.01285 0.00896 0.00677 0.00741 -5.55556E-7 -4.93827E-6 " pathEditMode="relative" rAng="0" ptsTypes="ffffffffffffffffA">
                                      <p:cBhvr>
                                        <p:cTn id="46" dur="1000" fill="hold"/>
                                        <p:tgtEl>
                                          <p:spTgt spid="7"/>
                                        </p:tgtEl>
                                        <p:attrNameLst>
                                          <p:attrName>ppt_x</p:attrName>
                                          <p:attrName>ppt_y</p:attrName>
                                        </p:attrNameLst>
                                      </p:cBhvr>
                                      <p:rCtr x="-14514" y="-28395"/>
                                    </p:animMotion>
                                  </p:childTnLst>
                                </p:cTn>
                              </p:par>
                              <p:par>
                                <p:cTn id="47" presetID="8" presetClass="emph" presetSubtype="0" fill="hold" grpId="2" nodeType="withEffect">
                                  <p:stCondLst>
                                    <p:cond delay="1500"/>
                                  </p:stCondLst>
                                  <p:childTnLst>
                                    <p:animRot by="-21600000">
                                      <p:cBhvr>
                                        <p:cTn id="48" dur="1000" fill="hold"/>
                                        <p:tgtEl>
                                          <p:spTgt spid="2"/>
                                        </p:tgtEl>
                                        <p:attrNameLst>
                                          <p:attrName>r</p:attrName>
                                        </p:attrNameLst>
                                      </p:cBhvr>
                                    </p:animRot>
                                  </p:childTnLst>
                                </p:cTn>
                              </p:par>
                              <p:par>
                                <p:cTn id="49" presetID="8" presetClass="emph" presetSubtype="0" fill="hold" grpId="2" nodeType="withEffect">
                                  <p:stCondLst>
                                    <p:cond delay="1500"/>
                                  </p:stCondLst>
                                  <p:childTnLst>
                                    <p:animRot by="21600000">
                                      <p:cBhvr>
                                        <p:cTn id="50" dur="1000" fill="hold"/>
                                        <p:tgtEl>
                                          <p:spTgt spid="5"/>
                                        </p:tgtEl>
                                        <p:attrNameLst>
                                          <p:attrName>r</p:attrName>
                                        </p:attrNameLst>
                                      </p:cBhvr>
                                    </p:animRot>
                                  </p:childTnLst>
                                </p:cTn>
                              </p:par>
                              <p:par>
                                <p:cTn id="51" presetID="8" presetClass="emph" presetSubtype="0" fill="hold" grpId="2" nodeType="withEffect">
                                  <p:stCondLst>
                                    <p:cond delay="1500"/>
                                  </p:stCondLst>
                                  <p:childTnLst>
                                    <p:animRot by="-21600000">
                                      <p:cBhvr>
                                        <p:cTn id="52" dur="1000" fill="hold"/>
                                        <p:tgtEl>
                                          <p:spTgt spid="3"/>
                                        </p:tgtEl>
                                        <p:attrNameLst>
                                          <p:attrName>r</p:attrName>
                                        </p:attrNameLst>
                                      </p:cBhvr>
                                    </p:animRot>
                                  </p:childTnLst>
                                </p:cTn>
                              </p:par>
                              <p:par>
                                <p:cTn id="53" presetID="8" presetClass="emph" presetSubtype="0" fill="hold" grpId="2" nodeType="withEffect">
                                  <p:stCondLst>
                                    <p:cond delay="1500"/>
                                  </p:stCondLst>
                                  <p:childTnLst>
                                    <p:animRot by="21600000">
                                      <p:cBhvr>
                                        <p:cTn id="54" dur="1000" fill="hold"/>
                                        <p:tgtEl>
                                          <p:spTgt spid="6"/>
                                        </p:tgtEl>
                                        <p:attrNameLst>
                                          <p:attrName>r</p:attrName>
                                        </p:attrNameLst>
                                      </p:cBhvr>
                                    </p:animRot>
                                  </p:childTnLst>
                                </p:cTn>
                              </p:par>
                              <p:par>
                                <p:cTn id="55" presetID="8" presetClass="emph" presetSubtype="0" fill="hold" grpId="2" nodeType="withEffect">
                                  <p:stCondLst>
                                    <p:cond delay="1500"/>
                                  </p:stCondLst>
                                  <p:childTnLst>
                                    <p:animRot by="-21600000">
                                      <p:cBhvr>
                                        <p:cTn id="56" dur="1000" fill="hold"/>
                                        <p:tgtEl>
                                          <p:spTgt spid="4"/>
                                        </p:tgtEl>
                                        <p:attrNameLst>
                                          <p:attrName>r</p:attrName>
                                        </p:attrNameLst>
                                      </p:cBhvr>
                                    </p:animRot>
                                  </p:childTnLst>
                                </p:cTn>
                              </p:par>
                              <p:par>
                                <p:cTn id="57" presetID="8" presetClass="emph" presetSubtype="0" fill="hold" grpId="2" nodeType="withEffect">
                                  <p:stCondLst>
                                    <p:cond delay="1500"/>
                                  </p:stCondLst>
                                  <p:childTnLst>
                                    <p:animRot by="21600000">
                                      <p:cBhvr>
                                        <p:cTn id="58" dur="1000" fill="hold"/>
                                        <p:tgtEl>
                                          <p:spTgt spid="7"/>
                                        </p:tgtEl>
                                        <p:attrNameLst>
                                          <p:attrName>r</p:attrName>
                                        </p:attrNameLst>
                                      </p:cBhvr>
                                    </p:animRot>
                                  </p:childTnLst>
                                </p:cTn>
                              </p:par>
                              <p:par>
                                <p:cTn id="59" presetID="14" presetClass="entr" presetSubtype="10" fill="hold" grpId="0" nodeType="withEffect">
                                  <p:stCondLst>
                                    <p:cond delay="4500"/>
                                  </p:stCondLst>
                                  <p:childTnLst>
                                    <p:set>
                                      <p:cBhvr>
                                        <p:cTn id="60" dur="1" fill="hold">
                                          <p:stCondLst>
                                            <p:cond delay="0"/>
                                          </p:stCondLst>
                                        </p:cTn>
                                        <p:tgtEl>
                                          <p:spTgt spid="11"/>
                                        </p:tgtEl>
                                        <p:attrNameLst>
                                          <p:attrName>style.visibility</p:attrName>
                                        </p:attrNameLst>
                                      </p:cBhvr>
                                      <p:to>
                                        <p:strVal val="visible"/>
                                      </p:to>
                                    </p:set>
                                    <p:animEffect transition="in" filter="randombar(horizontal)">
                                      <p:cBhvr>
                                        <p:cTn id="61" dur="1000"/>
                                        <p:tgtEl>
                                          <p:spTgt spid="11"/>
                                        </p:tgtEl>
                                      </p:cBhvr>
                                    </p:animEffect>
                                  </p:childTnLst>
                                  <p:subTnLst>
                                    <p:audio>
                                      <p:cMediaNode>
                                        <p:cTn display="0" masterRel="sameClick">
                                          <p:stCondLst>
                                            <p:cond evt="begin" delay="0">
                                              <p:tn val="59"/>
                                            </p:cond>
                                          </p:stCondLst>
                                          <p:endCondLst>
                                            <p:cond evt="onStopAudio" delay="0">
                                              <p:tgtEl>
                                                <p:sldTgt/>
                                              </p:tgtEl>
                                            </p:cond>
                                          </p:endCondLst>
                                        </p:cTn>
                                        <p:tgtEl>
                                          <p:sndTgt r:embed="rId3" name="dou.wav"/>
                                        </p:tgtEl>
                                      </p:cMediaNode>
                                    </p:audio>
                                  </p:subTnLst>
                                </p:cTn>
                              </p:par>
                              <p:par>
                                <p:cTn id="62" presetID="14" presetClass="entr" presetSubtype="10" fill="hold" grpId="0" nodeType="withEffect">
                                  <p:stCondLst>
                                    <p:cond delay="5000"/>
                                  </p:stCondLst>
                                  <p:childTnLst>
                                    <p:set>
                                      <p:cBhvr>
                                        <p:cTn id="63" dur="1" fill="hold">
                                          <p:stCondLst>
                                            <p:cond delay="0"/>
                                          </p:stCondLst>
                                        </p:cTn>
                                        <p:tgtEl>
                                          <p:spTgt spid="8"/>
                                        </p:tgtEl>
                                        <p:attrNameLst>
                                          <p:attrName>style.visibility</p:attrName>
                                        </p:attrNameLst>
                                      </p:cBhvr>
                                      <p:to>
                                        <p:strVal val="visible"/>
                                      </p:to>
                                    </p:set>
                                    <p:animEffect transition="in" filter="randombar(horizontal)">
                                      <p:cBhvr>
                                        <p:cTn id="64" dur="1000"/>
                                        <p:tgtEl>
                                          <p:spTgt spid="8"/>
                                        </p:tgtEl>
                                      </p:cBhvr>
                                    </p:animEffect>
                                  </p:childTnLst>
                                </p:cTn>
                              </p:par>
                              <p:par>
                                <p:cTn id="65" presetID="14" presetClass="entr" presetSubtype="10" fill="hold" grpId="0" nodeType="withEffect">
                                  <p:stCondLst>
                                    <p:cond delay="5500"/>
                                  </p:stCondLst>
                                  <p:childTnLst>
                                    <p:set>
                                      <p:cBhvr>
                                        <p:cTn id="66" dur="1" fill="hold">
                                          <p:stCondLst>
                                            <p:cond delay="0"/>
                                          </p:stCondLst>
                                        </p:cTn>
                                        <p:tgtEl>
                                          <p:spTgt spid="12"/>
                                        </p:tgtEl>
                                        <p:attrNameLst>
                                          <p:attrName>style.visibility</p:attrName>
                                        </p:attrNameLst>
                                      </p:cBhvr>
                                      <p:to>
                                        <p:strVal val="visible"/>
                                      </p:to>
                                    </p:set>
                                    <p:animEffect transition="in" filter="randombar(horizontal)">
                                      <p:cBhvr>
                                        <p:cTn id="67" dur="1000"/>
                                        <p:tgtEl>
                                          <p:spTgt spid="12"/>
                                        </p:tgtEl>
                                      </p:cBhvr>
                                    </p:animEffect>
                                  </p:childTnLst>
                                </p:cTn>
                              </p:par>
                              <p:par>
                                <p:cTn id="68" presetID="14" presetClass="entr" presetSubtype="10" fill="hold" grpId="0" nodeType="withEffect">
                                  <p:stCondLst>
                                    <p:cond delay="6000"/>
                                  </p:stCondLst>
                                  <p:childTnLst>
                                    <p:set>
                                      <p:cBhvr>
                                        <p:cTn id="69" dur="1" fill="hold">
                                          <p:stCondLst>
                                            <p:cond delay="0"/>
                                          </p:stCondLst>
                                        </p:cTn>
                                        <p:tgtEl>
                                          <p:spTgt spid="9"/>
                                        </p:tgtEl>
                                        <p:attrNameLst>
                                          <p:attrName>style.visibility</p:attrName>
                                        </p:attrNameLst>
                                      </p:cBhvr>
                                      <p:to>
                                        <p:strVal val="visible"/>
                                      </p:to>
                                    </p:set>
                                    <p:animEffect transition="in" filter="randombar(horizontal)">
                                      <p:cBhvr>
                                        <p:cTn id="70" dur="1000"/>
                                        <p:tgtEl>
                                          <p:spTgt spid="9"/>
                                        </p:tgtEl>
                                      </p:cBhvr>
                                    </p:animEffect>
                                  </p:childTnLst>
                                </p:cTn>
                              </p:par>
                              <p:par>
                                <p:cTn id="71" presetID="14" presetClass="entr" presetSubtype="10" fill="hold" grpId="0" nodeType="withEffect">
                                  <p:stCondLst>
                                    <p:cond delay="6500"/>
                                  </p:stCondLst>
                                  <p:childTnLst>
                                    <p:set>
                                      <p:cBhvr>
                                        <p:cTn id="72" dur="1" fill="hold">
                                          <p:stCondLst>
                                            <p:cond delay="0"/>
                                          </p:stCondLst>
                                        </p:cTn>
                                        <p:tgtEl>
                                          <p:spTgt spid="13"/>
                                        </p:tgtEl>
                                        <p:attrNameLst>
                                          <p:attrName>style.visibility</p:attrName>
                                        </p:attrNameLst>
                                      </p:cBhvr>
                                      <p:to>
                                        <p:strVal val="visible"/>
                                      </p:to>
                                    </p:set>
                                    <p:animEffect transition="in" filter="randombar(horizontal)">
                                      <p:cBhvr>
                                        <p:cTn id="73" dur="1000"/>
                                        <p:tgtEl>
                                          <p:spTgt spid="13"/>
                                        </p:tgtEl>
                                      </p:cBhvr>
                                    </p:animEffect>
                                  </p:childTnLst>
                                </p:cTn>
                              </p:par>
                              <p:par>
                                <p:cTn id="74" presetID="14" presetClass="entr" presetSubtype="10" fill="hold" grpId="0" nodeType="withEffect">
                                  <p:stCondLst>
                                    <p:cond delay="7000"/>
                                  </p:stCondLst>
                                  <p:childTnLst>
                                    <p:set>
                                      <p:cBhvr>
                                        <p:cTn id="75" dur="1" fill="hold">
                                          <p:stCondLst>
                                            <p:cond delay="0"/>
                                          </p:stCondLst>
                                        </p:cTn>
                                        <p:tgtEl>
                                          <p:spTgt spid="10"/>
                                        </p:tgtEl>
                                        <p:attrNameLst>
                                          <p:attrName>style.visibility</p:attrName>
                                        </p:attrNameLst>
                                      </p:cBhvr>
                                      <p:to>
                                        <p:strVal val="visible"/>
                                      </p:to>
                                    </p:set>
                                    <p:animEffect transition="in" filter="randombar(horizontal)">
                                      <p:cBhvr>
                                        <p:cTn id="7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3" grpId="0" animBg="1"/>
      <p:bldP spid="3" grpId="1" animBg="1"/>
      <p:bldP spid="3" grpId="2" animBg="1"/>
      <p:bldP spid="4" grpId="0" animBg="1"/>
      <p:bldP spid="4" grpId="1" animBg="1"/>
      <p:bldP spid="4" grpId="2" animBg="1"/>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9"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5200200" y="2526894"/>
            <a:ext cx="2179514" cy="1880698"/>
          </a:xfrm>
          <a:prstGeom prst="hexagon">
            <a:avLst>
              <a:gd name="adj" fmla="val 25000"/>
              <a:gd name="vf" fmla="val 115470"/>
            </a:avLst>
          </a:prstGeom>
          <a:blipFill>
            <a:blip r:embed="rId3" cstate="print"/>
            <a:stretch>
              <a:fillRect/>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 name="六边形 2"/>
          <p:cNvSpPr/>
          <p:nvPr/>
        </p:nvSpPr>
        <p:spPr>
          <a:xfrm>
            <a:off x="7064776" y="3551169"/>
            <a:ext cx="2179514" cy="1880698"/>
          </a:xfrm>
          <a:prstGeom prst="hexagon">
            <a:avLst>
              <a:gd name="adj" fmla="val 25000"/>
              <a:gd name="vf" fmla="val 115470"/>
            </a:avLst>
          </a:prstGeom>
          <a:blipFill>
            <a:blip r:embed="rId4" cstate="print"/>
            <a:stretch>
              <a:fillRect/>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 name="六边形 3"/>
          <p:cNvSpPr/>
          <p:nvPr/>
        </p:nvSpPr>
        <p:spPr>
          <a:xfrm>
            <a:off x="8963967" y="2551015"/>
            <a:ext cx="2179514" cy="1880698"/>
          </a:xfrm>
          <a:prstGeom prst="hexagon">
            <a:avLst>
              <a:gd name="adj" fmla="val 25000"/>
              <a:gd name="vf" fmla="val 115470"/>
            </a:avLst>
          </a:prstGeom>
          <a:blipFill>
            <a:blip r:embed="rId5" cstate="print"/>
            <a:stretch>
              <a:fillRect/>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5" name="组合 4"/>
          <p:cNvGrpSpPr/>
          <p:nvPr/>
        </p:nvGrpSpPr>
        <p:grpSpPr>
          <a:xfrm>
            <a:off x="2483355" y="3179338"/>
            <a:ext cx="2989369" cy="2579519"/>
            <a:chOff x="195473" y="1923678"/>
            <a:chExt cx="2654349" cy="2288511"/>
          </a:xfrm>
        </p:grpSpPr>
        <p:sp>
          <p:nvSpPr>
            <p:cNvPr id="6" name="六边形 5"/>
            <p:cNvSpPr/>
            <p:nvPr/>
          </p:nvSpPr>
          <p:spPr>
            <a:xfrm>
              <a:off x="195473" y="1923678"/>
              <a:ext cx="2654349" cy="2288511"/>
            </a:xfrm>
            <a:prstGeom prst="hexagon">
              <a:avLst>
                <a:gd name="adj" fmla="val 25000"/>
                <a:gd name="vf" fmla="val 11547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p:cNvSpPr txBox="1"/>
            <p:nvPr/>
          </p:nvSpPr>
          <p:spPr>
            <a:xfrm>
              <a:off x="539552" y="2427734"/>
              <a:ext cx="1944216" cy="1200329"/>
            </a:xfrm>
            <a:prstGeom prst="rect">
              <a:avLst/>
            </a:prstGeom>
            <a:noFill/>
          </p:spPr>
          <p:txBody>
            <a:bodyPr wrap="square" rtlCol="0">
              <a:spAutoFit/>
            </a:bodyPr>
            <a:lstStyle/>
            <a:p>
              <a:pPr algn="ctr"/>
              <a:r>
                <a:rPr lang="zh-CN" altLang="en-US" sz="4100" b="1" dirty="0">
                  <a:solidFill>
                    <a:schemeClr val="bg1"/>
                  </a:solidFill>
                  <a:latin typeface="微软雅黑" pitchFamily="34" charset="-122"/>
                  <a:ea typeface="微软雅黑" pitchFamily="34" charset="-122"/>
                </a:rPr>
                <a:t>成功项</a:t>
              </a:r>
              <a:endParaRPr lang="en-US" altLang="zh-CN" sz="4100" b="1" dirty="0">
                <a:solidFill>
                  <a:schemeClr val="bg1"/>
                </a:solidFill>
                <a:latin typeface="微软雅黑" pitchFamily="34" charset="-122"/>
                <a:ea typeface="微软雅黑" pitchFamily="34" charset="-122"/>
              </a:endParaRPr>
            </a:p>
            <a:p>
              <a:pPr algn="ctr"/>
              <a:r>
                <a:rPr lang="zh-CN" altLang="en-US" sz="4100" b="1" dirty="0">
                  <a:solidFill>
                    <a:schemeClr val="bg1"/>
                  </a:solidFill>
                  <a:latin typeface="微软雅黑" pitchFamily="34" charset="-122"/>
                  <a:ea typeface="微软雅黑" pitchFamily="34" charset="-122"/>
                </a:rPr>
                <a:t>目展示</a:t>
              </a:r>
            </a:p>
          </p:txBody>
        </p:sp>
      </p:grpSp>
      <p:grpSp>
        <p:nvGrpSpPr>
          <p:cNvPr id="8" name="组合 7"/>
          <p:cNvGrpSpPr/>
          <p:nvPr/>
        </p:nvGrpSpPr>
        <p:grpSpPr>
          <a:xfrm>
            <a:off x="5141564" y="4585907"/>
            <a:ext cx="2221160" cy="1880698"/>
            <a:chOff x="2555776" y="3171564"/>
            <a:chExt cx="1972234" cy="1668527"/>
          </a:xfrm>
        </p:grpSpPr>
        <p:sp>
          <p:nvSpPr>
            <p:cNvPr id="9" name="六边形 8"/>
            <p:cNvSpPr/>
            <p:nvPr/>
          </p:nvSpPr>
          <p:spPr>
            <a:xfrm>
              <a:off x="2592755" y="3171564"/>
              <a:ext cx="1935255" cy="1668527"/>
            </a:xfrm>
            <a:prstGeom prst="hexagon">
              <a:avLst>
                <a:gd name="adj" fmla="val 25000"/>
                <a:gd name="vf" fmla="val 115470"/>
              </a:avLst>
            </a:prstGeom>
            <a:solidFill>
              <a:schemeClr val="accent5">
                <a:lumMod val="75000"/>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TextBox 9"/>
            <p:cNvSpPr txBox="1"/>
            <p:nvPr/>
          </p:nvSpPr>
          <p:spPr>
            <a:xfrm>
              <a:off x="2555776" y="3651870"/>
              <a:ext cx="1944216" cy="630942"/>
            </a:xfrm>
            <a:prstGeom prst="rect">
              <a:avLst/>
            </a:prstGeom>
            <a:noFill/>
          </p:spPr>
          <p:txBody>
            <a:bodyPr wrap="square" rtlCol="0">
              <a:spAutoFit/>
            </a:bodyPr>
            <a:lstStyle/>
            <a:p>
              <a:pPr algn="ctr"/>
              <a:r>
                <a:rPr lang="zh-CN" altLang="en-US" sz="2100" b="1" dirty="0">
                  <a:solidFill>
                    <a:schemeClr val="bg1"/>
                  </a:solidFill>
                  <a:latin typeface="微软雅黑" pitchFamily="34" charset="-122"/>
                  <a:ea typeface="微软雅黑" pitchFamily="34" charset="-122"/>
                </a:rPr>
                <a:t>项目展示</a:t>
              </a:r>
              <a:r>
                <a:rPr lang="en-US" altLang="zh-CN" sz="2100" b="1" dirty="0">
                  <a:solidFill>
                    <a:schemeClr val="bg1"/>
                  </a:solidFill>
                  <a:latin typeface="微软雅黑" pitchFamily="34" charset="-122"/>
                  <a:ea typeface="微软雅黑" pitchFamily="34" charset="-122"/>
                </a:rPr>
                <a:t>-1</a:t>
              </a:r>
            </a:p>
            <a:p>
              <a:pPr algn="ctr"/>
              <a:r>
                <a:rPr lang="zh-CN" altLang="en-US" sz="1800" dirty="0">
                  <a:solidFill>
                    <a:schemeClr val="bg1"/>
                  </a:solidFill>
                  <a:latin typeface="微软雅黑" pitchFamily="34" charset="-122"/>
                  <a:ea typeface="微软雅黑" pitchFamily="34" charset="-122"/>
                </a:rPr>
                <a:t>添加文字说明</a:t>
              </a:r>
            </a:p>
          </p:txBody>
        </p:sp>
      </p:grpSp>
      <p:grpSp>
        <p:nvGrpSpPr>
          <p:cNvPr id="11" name="组合 10"/>
          <p:cNvGrpSpPr/>
          <p:nvPr/>
        </p:nvGrpSpPr>
        <p:grpSpPr>
          <a:xfrm>
            <a:off x="7064776" y="1504100"/>
            <a:ext cx="2199048" cy="1880698"/>
            <a:chOff x="4263453" y="437431"/>
            <a:chExt cx="1952600" cy="1668527"/>
          </a:xfrm>
        </p:grpSpPr>
        <p:sp>
          <p:nvSpPr>
            <p:cNvPr id="12" name="六边形 11"/>
            <p:cNvSpPr/>
            <p:nvPr/>
          </p:nvSpPr>
          <p:spPr>
            <a:xfrm>
              <a:off x="4263453" y="437431"/>
              <a:ext cx="1935255" cy="1668527"/>
            </a:xfrm>
            <a:prstGeom prst="hexagon">
              <a:avLst>
                <a:gd name="adj" fmla="val 25000"/>
                <a:gd name="vf" fmla="val 115470"/>
              </a:avLst>
            </a:prstGeom>
            <a:solidFill>
              <a:srgbClr val="EB2E0F">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TextBox 12"/>
            <p:cNvSpPr txBox="1"/>
            <p:nvPr/>
          </p:nvSpPr>
          <p:spPr>
            <a:xfrm>
              <a:off x="4271837" y="948528"/>
              <a:ext cx="1944216" cy="630942"/>
            </a:xfrm>
            <a:prstGeom prst="rect">
              <a:avLst/>
            </a:prstGeom>
            <a:noFill/>
          </p:spPr>
          <p:txBody>
            <a:bodyPr wrap="square" rtlCol="0">
              <a:spAutoFit/>
            </a:bodyPr>
            <a:lstStyle/>
            <a:p>
              <a:pPr algn="ctr"/>
              <a:r>
                <a:rPr lang="zh-CN" altLang="en-US" sz="2100" b="1" dirty="0">
                  <a:solidFill>
                    <a:schemeClr val="bg1"/>
                  </a:solidFill>
                  <a:latin typeface="微软雅黑" pitchFamily="34" charset="-122"/>
                  <a:ea typeface="微软雅黑" pitchFamily="34" charset="-122"/>
                </a:rPr>
                <a:t>项目展示</a:t>
              </a:r>
              <a:r>
                <a:rPr lang="en-US" altLang="zh-CN" sz="2100" b="1" dirty="0">
                  <a:solidFill>
                    <a:schemeClr val="bg1"/>
                  </a:solidFill>
                  <a:latin typeface="微软雅黑" pitchFamily="34" charset="-122"/>
                  <a:ea typeface="微软雅黑" pitchFamily="34" charset="-122"/>
                </a:rPr>
                <a:t>-2</a:t>
              </a:r>
            </a:p>
            <a:p>
              <a:pPr algn="ctr"/>
              <a:r>
                <a:rPr lang="zh-CN" altLang="en-US" sz="1800" dirty="0">
                  <a:solidFill>
                    <a:schemeClr val="bg1"/>
                  </a:solidFill>
                  <a:latin typeface="微软雅黑" pitchFamily="34" charset="-122"/>
                  <a:ea typeface="微软雅黑" pitchFamily="34" charset="-122"/>
                </a:rPr>
                <a:t>添加文字说明</a:t>
              </a:r>
            </a:p>
          </p:txBody>
        </p:sp>
      </p:grpSp>
      <p:grpSp>
        <p:nvGrpSpPr>
          <p:cNvPr id="14" name="组合 13"/>
          <p:cNvGrpSpPr/>
          <p:nvPr/>
        </p:nvGrpSpPr>
        <p:grpSpPr>
          <a:xfrm>
            <a:off x="8929995" y="4585907"/>
            <a:ext cx="2189606" cy="1880698"/>
            <a:chOff x="5919637" y="3171564"/>
            <a:chExt cx="1944216" cy="1668527"/>
          </a:xfrm>
        </p:grpSpPr>
        <p:sp>
          <p:nvSpPr>
            <p:cNvPr id="15" name="六边形 14"/>
            <p:cNvSpPr/>
            <p:nvPr/>
          </p:nvSpPr>
          <p:spPr>
            <a:xfrm>
              <a:off x="5919637" y="3171564"/>
              <a:ext cx="1935255" cy="1668527"/>
            </a:xfrm>
            <a:prstGeom prst="hexagon">
              <a:avLst>
                <a:gd name="adj" fmla="val 25000"/>
                <a:gd name="vf" fmla="val 11547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TextBox 15"/>
            <p:cNvSpPr txBox="1"/>
            <p:nvPr/>
          </p:nvSpPr>
          <p:spPr>
            <a:xfrm>
              <a:off x="5919637" y="3682661"/>
              <a:ext cx="1944216" cy="630942"/>
            </a:xfrm>
            <a:prstGeom prst="rect">
              <a:avLst/>
            </a:prstGeom>
            <a:noFill/>
          </p:spPr>
          <p:txBody>
            <a:bodyPr wrap="square" rtlCol="0">
              <a:spAutoFit/>
            </a:bodyPr>
            <a:lstStyle/>
            <a:p>
              <a:pPr algn="ctr"/>
              <a:r>
                <a:rPr lang="zh-CN" altLang="en-US" sz="2100" b="1" dirty="0">
                  <a:solidFill>
                    <a:schemeClr val="bg1"/>
                  </a:solidFill>
                  <a:latin typeface="微软雅黑" pitchFamily="34" charset="-122"/>
                  <a:ea typeface="微软雅黑" pitchFamily="34" charset="-122"/>
                </a:rPr>
                <a:t>项目展示</a:t>
              </a:r>
              <a:r>
                <a:rPr lang="en-US" altLang="zh-CN" sz="2100" b="1" dirty="0">
                  <a:solidFill>
                    <a:schemeClr val="bg1"/>
                  </a:solidFill>
                  <a:latin typeface="微软雅黑" pitchFamily="34" charset="-122"/>
                  <a:ea typeface="微软雅黑" pitchFamily="34" charset="-122"/>
                </a:rPr>
                <a:t>-3</a:t>
              </a:r>
            </a:p>
            <a:p>
              <a:pPr algn="ctr"/>
              <a:r>
                <a:rPr lang="zh-CN" altLang="en-US" sz="1800" dirty="0">
                  <a:solidFill>
                    <a:schemeClr val="bg1"/>
                  </a:solidFill>
                  <a:latin typeface="微软雅黑" pitchFamily="34" charset="-122"/>
                  <a:ea typeface="微软雅黑" pitchFamily="34" charset="-122"/>
                </a:rPr>
                <a:t>添加文字说明</a:t>
              </a:r>
            </a:p>
          </p:txBody>
        </p:sp>
      </p:grpSp>
      <p:pic>
        <p:nvPicPr>
          <p:cNvPr id="17" name="Picture 2" descr="C:\Users\Administrator.2013-20151220XJ\Desktop\56615ddae573f\56615dd9af810 拷贝.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rot="10800000">
            <a:off x="10185065" y="-1"/>
            <a:ext cx="2017207" cy="20137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36780484"/>
      </p:ext>
    </p:extLst>
  </p:cSld>
  <p:clrMapOvr>
    <a:masterClrMapping/>
  </p:clrMapOvr>
  <p:transition spd="slow" advTm="0">
    <p:wipe/>
  </p:transition>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4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4000">
                                          <p:cBhvr additive="base">
                                            <p:cTn id="7" dur="500" fill="hold"/>
                                            <p:tgtEl>
                                              <p:spTgt spid="5"/>
                                            </p:tgtEl>
                                            <p:attrNameLst>
                                              <p:attrName>ppt_x</p:attrName>
                                            </p:attrNameLst>
                                          </p:cBhvr>
                                          <p:tavLst>
                                            <p:tav tm="0">
                                              <p:val>
                                                <p:strVal val="0-#ppt_w/2"/>
                                              </p:val>
                                            </p:tav>
                                            <p:tav tm="100000">
                                              <p:val>
                                                <p:strVal val="#ppt_x"/>
                                              </p:val>
                                            </p:tav>
                                          </p:tavLst>
                                        </p:anim>
                                        <p:anim calcmode="lin" valueType="num" p14:bounceEnd="64000">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500"/>
                                            <p:tgtEl>
                                              <p:spTgt spid="2"/>
                                            </p:tgtEl>
                                          </p:cBhvr>
                                        </p:animEffect>
                                      </p:childTnLst>
                                    </p:cTn>
                                  </p:par>
                                  <p:par>
                                    <p:cTn id="12" presetID="10"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500"/>
                                            <p:tgtEl>
                                              <p:spTgt spid="8"/>
                                            </p:tgtEl>
                                          </p:cBhvr>
                                        </p:animEffect>
                                      </p:childTnLst>
                                    </p:cTn>
                                  </p:par>
                                  <p:par>
                                    <p:cTn id="15" presetID="10" presetClass="entr" presetSubtype="0" fill="hold" nodeType="withEffect">
                                      <p:stCondLst>
                                        <p:cond delay="5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500"/>
                                            <p:tgtEl>
                                              <p:spTgt spid="3"/>
                                            </p:tgtEl>
                                          </p:cBhvr>
                                        </p:animEffect>
                                      </p:childTnLst>
                                    </p:cTn>
                                  </p:par>
                                  <p:par>
                                    <p:cTn id="18" presetID="10"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500"/>
                                            <p:tgtEl>
                                              <p:spTgt spid="11"/>
                                            </p:tgtEl>
                                          </p:cBhvr>
                                        </p:animEffect>
                                      </p:childTnLst>
                                    </p:cTn>
                                  </p:par>
                                  <p:par>
                                    <p:cTn id="21" presetID="10" presetClass="entr" presetSubtype="0" fill="hold"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500"/>
                                            <p:tgtEl>
                                              <p:spTgt spid="4"/>
                                            </p:tgtEl>
                                          </p:cBhvr>
                                        </p:animEffect>
                                      </p:childTnLst>
                                    </p:cTn>
                                  </p:par>
                                  <p:par>
                                    <p:cTn id="24" presetID="10" presetClass="entr" presetSubtype="0" fill="hold" nodeType="withEffect">
                                      <p:stCondLst>
                                        <p:cond delay="5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500"/>
                                            <p:tgtEl>
                                              <p:spTgt spid="14"/>
                                            </p:tgtEl>
                                          </p:cBhvr>
                                        </p:animEffect>
                                      </p:childTnLst>
                                    </p:cTn>
                                  </p:par>
                                  <p:par>
                                    <p:cTn id="27" presetID="8" presetClass="emph" presetSubtype="0" decel="58000" fill="hold" nodeType="withEffect">
                                      <p:stCondLst>
                                        <p:cond delay="500"/>
                                      </p:stCondLst>
                                      <p:childTnLst>
                                        <p:animRot by="-21600000">
                                          <p:cBhvr>
                                            <p:cTn id="28" dur="1500" fill="hold"/>
                                            <p:tgtEl>
                                              <p:spTgt spid="2"/>
                                            </p:tgtEl>
                                            <p:attrNameLst>
                                              <p:attrName>r</p:attrName>
                                            </p:attrNameLst>
                                          </p:cBhvr>
                                        </p:animRot>
                                      </p:childTnLst>
                                    </p:cTn>
                                  </p:par>
                                  <p:par>
                                    <p:cTn id="29" presetID="8" presetClass="emph" presetSubtype="0" decel="58000" fill="hold" nodeType="withEffect">
                                      <p:stCondLst>
                                        <p:cond delay="500"/>
                                      </p:stCondLst>
                                      <p:childTnLst>
                                        <p:animRot by="21600000">
                                          <p:cBhvr>
                                            <p:cTn id="30" dur="1500" fill="hold"/>
                                            <p:tgtEl>
                                              <p:spTgt spid="8"/>
                                            </p:tgtEl>
                                            <p:attrNameLst>
                                              <p:attrName>r</p:attrName>
                                            </p:attrNameLst>
                                          </p:cBhvr>
                                        </p:animRot>
                                      </p:childTnLst>
                                    </p:cTn>
                                  </p:par>
                                  <p:par>
                                    <p:cTn id="31" presetID="8" presetClass="emph" presetSubtype="0" decel="58000" fill="hold" nodeType="withEffect">
                                      <p:stCondLst>
                                        <p:cond delay="500"/>
                                      </p:stCondLst>
                                      <p:childTnLst>
                                        <p:animRot by="-21600000">
                                          <p:cBhvr>
                                            <p:cTn id="32" dur="1500" fill="hold"/>
                                            <p:tgtEl>
                                              <p:spTgt spid="3"/>
                                            </p:tgtEl>
                                            <p:attrNameLst>
                                              <p:attrName>r</p:attrName>
                                            </p:attrNameLst>
                                          </p:cBhvr>
                                        </p:animRot>
                                      </p:childTnLst>
                                    </p:cTn>
                                  </p:par>
                                  <p:par>
                                    <p:cTn id="33" presetID="8" presetClass="emph" presetSubtype="0" decel="58000" fill="hold" nodeType="withEffect">
                                      <p:stCondLst>
                                        <p:cond delay="500"/>
                                      </p:stCondLst>
                                      <p:childTnLst>
                                        <p:animRot by="21600000">
                                          <p:cBhvr>
                                            <p:cTn id="34" dur="1500" fill="hold"/>
                                            <p:tgtEl>
                                              <p:spTgt spid="11"/>
                                            </p:tgtEl>
                                            <p:attrNameLst>
                                              <p:attrName>r</p:attrName>
                                            </p:attrNameLst>
                                          </p:cBhvr>
                                        </p:animRot>
                                      </p:childTnLst>
                                    </p:cTn>
                                  </p:par>
                                  <p:par>
                                    <p:cTn id="35" presetID="8" presetClass="emph" presetSubtype="0" decel="58000" fill="hold" nodeType="withEffect">
                                      <p:stCondLst>
                                        <p:cond delay="500"/>
                                      </p:stCondLst>
                                      <p:childTnLst>
                                        <p:animRot by="-21600000">
                                          <p:cBhvr>
                                            <p:cTn id="36" dur="1500" fill="hold"/>
                                            <p:tgtEl>
                                              <p:spTgt spid="4"/>
                                            </p:tgtEl>
                                            <p:attrNameLst>
                                              <p:attrName>r</p:attrName>
                                            </p:attrNameLst>
                                          </p:cBhvr>
                                        </p:animRot>
                                      </p:childTnLst>
                                    </p:cTn>
                                  </p:par>
                                  <p:par>
                                    <p:cTn id="37" presetID="8" presetClass="emph" presetSubtype="0" decel="58000" fill="hold" nodeType="withEffect">
                                      <p:stCondLst>
                                        <p:cond delay="500"/>
                                      </p:stCondLst>
                                      <p:childTnLst>
                                        <p:animRot by="21600000">
                                          <p:cBhvr>
                                            <p:cTn id="38" dur="1500" fill="hold"/>
                                            <p:tgtEl>
                                              <p:spTgt spid="14"/>
                                            </p:tgtEl>
                                            <p:attrNameLst>
                                              <p:attrName>r</p:attrName>
                                            </p:attrNameLst>
                                          </p:cBhvr>
                                        </p:animRot>
                                      </p:childTnLst>
                                    </p:cTn>
                                  </p:par>
                                  <p:par>
                                    <p:cTn id="39" presetID="0" presetClass="path" presetSubtype="0" accel="50000" decel="50000" fill="hold" nodeType="withEffect">
                                      <p:stCondLst>
                                        <p:cond delay="50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40" dur="1500" fill="hold"/>
                                            <p:tgtEl>
                                              <p:spTgt spid="2"/>
                                            </p:tgtEl>
                                            <p:attrNameLst>
                                              <p:attrName>ppt_x</p:attrName>
                                              <p:attrName>ppt_y</p:attrName>
                                            </p:attrNameLst>
                                          </p:cBhvr>
                                        </p:animMotion>
                                      </p:childTnLst>
                                    </p:cTn>
                                  </p:par>
                                  <p:par>
                                    <p:cTn id="41" presetID="0" presetClass="path" presetSubtype="0" accel="50000" decel="50000" fill="hold" nodeType="withEffect">
                                      <p:stCondLst>
                                        <p:cond delay="500"/>
                                      </p:stCondLst>
                                      <p:childTnLst>
                                        <p:animMotion origin="layout" path="M -0.4625 0.3926 C -0.46701 0.35988 -0.4625 0.32038 -0.44896 0.2963 C -0.44722 0.28457 -0.4401 0.27593 -0.43542 0.26667 C -0.42569 0.24754 -0.40885 0.22655 -0.39479 0.22038 C -0.39028 0.21389 -0.38663 0.20896 -0.38125 0.20556 C -0.37656 0.20247 -0.37674 0.20525 -0.37292 0.20186 C -0.36997 0.19939 -0.36771 0.19445 -0.36458 0.1926 C -0.35295 0.18581 -0.34028 0.18488 -0.32812 0.18334 C -0.31493 0.17562 -0.30139 0.17501 -0.2875 0.17223 C -0.26198 0.1571 -0.22361 0.17254 -0.19479 0.17778 C -0.0875 0.1747 -0.15573 0.18056 -0.12083 0.17038 C -0.11701 0.16513 -0.11406 0.16389 -0.10937 0.16112 C -0.10052 0.14939 -0.09219 0.13797 -0.08437 0.12408 C -0.07917 0.11482 -0.06771 0.09136 -0.06042 0.08704 C -0.05625 0.07963 -0.05469 0.07038 -0.05208 0.06112 C -0.04618 0.04013 -0.05191 0.06142 -0.04583 0.0463 C -0.04288 0.03889 -0.04531 0.03859 -0.04062 0.03519 C -0.03542 0.03118 -0.02934 0.02717 -0.02396 0.02408 C -0.02153 0.02254 -0.02014 0.01822 -0.01771 0.01667 C -0.01562 0.01544 -0.01146 0.01297 -0.01146 0.01297 C -0.00816 0.0071 -0.00434 0.00587 -3.61111E-6 8.51852E-6 " pathEditMode="relative" ptsTypes="ffffffffffffffffffffA">
                                          <p:cBhvr>
                                            <p:cTn id="42" dur="1500" fill="hold"/>
                                            <p:tgtEl>
                                              <p:spTgt spid="8"/>
                                            </p:tgtEl>
                                            <p:attrNameLst>
                                              <p:attrName>ppt_x</p:attrName>
                                              <p:attrName>ppt_y</p:attrName>
                                            </p:attrNameLst>
                                          </p:cBhvr>
                                        </p:animMotion>
                                      </p:childTnLst>
                                    </p:cTn>
                                  </p:par>
                                  <p:par>
                                    <p:cTn id="43" presetID="0" presetClass="path" presetSubtype="0" accel="50000" decel="50000" fill="hold" nodeType="withEffect">
                                      <p:stCondLst>
                                        <p:cond delay="500"/>
                                      </p:stCondLst>
                                      <p:childTnLst>
                                        <p:animMotion origin="layout" path="M -0.15 -0.42778 C -0.14236 -0.41173 -0.13542 -0.39475 -0.12708 -0.37963 C -0.11684 -0.36111 -0.10521 -0.34815 -0.09375 -0.33333 C -0.08472 -0.3216 -0.07708 -0.3071 -0.06875 -0.29444 C -0.05799 -0.27839 -0.05417 -0.2537 -0.04479 -0.23704 C -0.04254 -0.22531 -0.03924 -0.2179 -0.03438 -0.20926 C -0.02899 -0.1858 -0.01684 -0.16852 -0.00938 -0.1463 C -0.00347 -0.12901 0.00347 -0.1108 0.01042 -0.09444 C 0.01302 -0.07623 0.01354 -0.07593 0.01146 -0.05 C 0.01094 -0.04414 0.00729 -0.03333 0.00625 -0.02778 C 0.00503 -0.0216 0.00451 -0.01543 0.00312 -0.00926 C 0.00087 0.00031 0.00104 -0.00679 1.94444E-6 1.85185E-6 " pathEditMode="relative" ptsTypes="fffffffffffA">
                                          <p:cBhvr>
                                            <p:cTn id="44" dur="1500" fill="hold"/>
                                            <p:tgtEl>
                                              <p:spTgt spid="11"/>
                                            </p:tgtEl>
                                            <p:attrNameLst>
                                              <p:attrName>ppt_x</p:attrName>
                                              <p:attrName>ppt_y</p:attrName>
                                            </p:attrNameLst>
                                          </p:cBhvr>
                                        </p:animMotion>
                                      </p:childTnLst>
                                    </p:cTn>
                                  </p:par>
                                  <p:par>
                                    <p:cTn id="45" presetID="0" presetClass="path" presetSubtype="0" accel="50000" decel="50000" fill="hold" nodeType="withEffect">
                                      <p:stCondLst>
                                        <p:cond delay="500"/>
                                      </p:stCondLst>
                                      <p:childTnLst>
                                        <p:animMotion origin="layout" path="M 0.11042 -0.7926 C 0.11476 -0.775 0.11701 -0.75618 0.12187 -0.73889 C 0.13038 -0.70865 0.13837 -0.67809 0.14479 -0.6463 C 0.14739 -0.63365 0.14809 -0.62192 0.15104 -0.60926 C 0.15642 -0.56204 0.14878 -0.61914 0.15833 -0.57439 C 0.1592 -0.57007 0.15868 -0.56575 0.15937 -0.56112 C 0.16007 -0.55587 0.16163 -0.55124 0.1625 -0.5463 C 0.16337 -0.54198 0.16389 -0.53766 0.16458 -0.53334 C 0.16719 -0.51513 0.16875 -0.49661 0.17292 -0.47963 C 0.17552 -0.45278 0.17187 -0.48642 0.17708 -0.45556 C 0.17899 -0.44445 0.17986 -0.43334 0.18229 -0.42223 C 0.18368 -0.40402 0.18437 -0.39414 0.1875 -0.37809 C 0.18958 -0.2963 0.19739 -0.18149 0.15208 -0.12778 C 0.14948 -0.12099 0.14705 -0.11729 0.14271 -0.11482 C 0.13958 -0.10926 0.1375 -0.10618 0.13333 -0.10371 C 0.1243 -0.09167 0.13437 -0.1034 0.12396 -0.0963 C 0.12101 -0.09445 0.11857 -0.09075 0.11562 -0.08889 C 0.11458 -0.08828 0.11354 -0.08766 0.1125 -0.08704 C 0.10399 -0.07192 0.11493 -0.08951 0.10521 -0.07963 C 0.10399 -0.0784 0.1033 -0.07531 0.10208 -0.07408 C 0.10017 -0.07223 0.09583 -0.07038 0.09583 -0.07038 C 0.09062 -0.06359 0.08576 -0.06204 0.08021 -0.05556 C 0.06267 -0.03488 0.04219 -0.02377 0.02187 -0.01482 C 0.01493 -0.00649 0.00868 -0.00649 2.77778E-7 3.45679E-6 " pathEditMode="relative" ptsTypes="fffffffffffffffffffffffA">
                                          <p:cBhvr>
                                            <p:cTn id="46" dur="1500" fill="hold"/>
                                            <p:tgtEl>
                                              <p:spTgt spid="3"/>
                                            </p:tgtEl>
                                            <p:attrNameLst>
                                              <p:attrName>ppt_x</p:attrName>
                                              <p:attrName>ppt_y</p:attrName>
                                            </p:attrNameLst>
                                          </p:cBhvr>
                                        </p:animMotion>
                                      </p:childTnLst>
                                    </p:cTn>
                                  </p:par>
                                  <p:par>
                                    <p:cTn id="47" presetID="0" presetClass="path" presetSubtype="0" accel="50000" decel="50000" fill="hold" nodeType="withEffect">
                                      <p:stCondLst>
                                        <p:cond delay="500"/>
                                      </p:stCondLst>
                                      <p:childTnLst>
                                        <p:animMotion origin="layout" path="M 0.16251 -0.61852 C 0.16841 -0.59784 0.1698 -0.57593 0.17293 -0.55371 C 0.17779 -0.51914 0.17466 -0.55617 0.17918 -0.51667 C 0.18612 -0.45648 0.17918 -0.4929 0.18855 -0.45 C 0.18994 -0.42161 0.19636 -0.3963 0.19897 -0.36852 C 0.20296 -0.32593 0.20539 -0.28241 0.2073 -0.23889 C 0.20869 -0.20525 0.20904 -0.20834 0.21043 -0.18364 C 0.21112 -0.1713 0.21251 -0.14661 0.21251 -0.14661 C 0.21164 -0.08426 0.21668 0.02315 0.20105 0.09259 C 0.19949 0.10987 0.19706 0.12808 0.19168 0.14259 C 0.18959 0.1571 0.18525 0.17315 0.17813 0.18148 C 0.1724 0.21142 0.154 0.21389 0.13959 0.22376 C 0.12327 0.22284 0.10487 0.23302 0.09063 0.21852 C 0.0797 0.20741 0.09411 0.21697 0.08438 0.21111 C 0.08178 0.20771 0.07848 0.20555 0.07605 0.20185 C 0.06911 0.19166 0.06806 0.17778 0.05938 0.16852 C 0.05435 0.1571 0.04949 0.14537 0.04376 0.13518 C 0.04133 0.12191 0.03577 0.11265 0.03126 0.10185 C 0.02883 0.09599 0.02727 0.0892 0.02501 0.08333 C 0.02171 0.07438 0.01893 0.06204 0.01668 0.05185 C 0.01581 0.04815 0.01581 0.04413 0.01459 0.04074 C 0.01199 0.03364 0.01043 0.02592 0.00834 0.01852 C 0.00661 0.01204 0.00331 0.00741 5.27778E-6 -3.7037E-7 " pathEditMode="relative" ptsTypes="ffffffffffffffffffffffA">
                                          <p:cBhvr>
                                            <p:cTn id="48" dur="1500" fill="hold"/>
                                            <p:tgtEl>
                                              <p:spTgt spid="4"/>
                                            </p:tgtEl>
                                            <p:attrNameLst>
                                              <p:attrName>ppt_x</p:attrName>
                                              <p:attrName>ppt_y</p:attrName>
                                            </p:attrNameLst>
                                          </p:cBhvr>
                                        </p:animMotion>
                                      </p:childTnLst>
                                    </p:cTn>
                                  </p:par>
                                  <p:par>
                                    <p:cTn id="49" presetID="0" presetClass="path" presetSubtype="0" accel="50000" decel="50000" fill="hold" nodeType="withEffect">
                                      <p:stCondLst>
                                        <p:cond delay="500"/>
                                      </p:stCondLst>
                                      <p:childTnLst>
                                        <p:animMotion origin="layout" path="M -0.63438 -0.88333 C -0.62379 -0.87715 -0.6158 -0.86234 -0.60521 -0.85555 C -0.60191 -0.85339 -0.59827 -0.8537 -0.59479 -0.85185 C -0.58698 -0.84783 -0.57986 -0.84475 -0.57188 -0.84259 C -0.56146 -0.83641 -0.55174 -0.83487 -0.54063 -0.83333 C -0.5191 -0.82685 -0.49757 -0.82129 -0.47604 -0.81666 C -0.46545 -0.81141 -0.46077 -0.80864 -0.44896 -0.8074 C -0.43872 -0.80123 -0.42986 -0.80123 -0.41875 -0.79999 C -0.41024 -0.79691 -0.40243 -0.79259 -0.39375 -0.79073 C -0.37396 -0.77561 -0.35191 -0.7787 -0.33125 -0.77036 C -0.32813 -0.76913 -0.325 -0.76759 -0.32188 -0.76666 C -0.31563 -0.76512 -0.30313 -0.76296 -0.30313 -0.76296 C -0.27622 -0.7503 -0.29011 -0.75493 -0.26146 -0.74999 C -0.24583 -0.74722 -0.23021 -0.7395 -0.21458 -0.73518 C -0.19236 -0.72901 -0.17014 -0.72407 -0.14792 -0.71851 C -0.12743 -0.70493 -0.10903 -0.69814 -0.0875 -0.69259 C -0.07691 -0.68549 -0.06754 -0.68487 -0.05625 -0.68333 C -0.04323 -0.67746 -0.0309 -0.67561 -0.01771 -0.67407 C -0.00695 -0.66573 0.00503 -0.6608 0.01667 -0.6574 C 0.02257 -0.65215 0.0283 -0.65092 0.03437 -0.64629 C 0.04132 -0.64073 0.04792 -0.63394 0.05521 -0.62962 C 0.06528 -0.61604 0.07673 -0.60493 0.08646 -0.59073 C 0.08906 -0.58672 0.09097 -0.58148 0.09375 -0.57777 C 0.1 -0.56944 0.10746 -0.5608 0.1125 -0.54999 C 0.1158 -0.5429 0.1217 -0.53055 0.125 -0.52222 C 0.1467 -0.46604 0.13455 -0.48857 0.14583 -0.46851 C 0.14965 -0.45246 0.15469 -0.43734 0.15937 -0.42222 C 0.16354 -0.40864 0.16597 -0.3932 0.16979 -0.37962 C 0.17482 -0.36172 0.17326 -0.34135 0.17917 -0.32407 C 0.1809 -0.30864 0.1816 -0.29259 0.18437 -0.27777 C 0.18576 -0.25648 0.18854 -0.25277 0.18958 -0.22962 C 0.18923 -0.16296 0.20851 0.01359 0.15 0.05371 C 0.13802 0.06204 0.14028 0.05927 0.125 0.06112 C 0.03107 0.05896 0.06545 0.07223 0.02187 0.0463 C 0.01736 0.04044 0.0118 0.03581 0.00833 0.02778 C 0.00451 0.01883 0.0026 0.01143 -2.5E-6 7.77778E-6 " pathEditMode="relative" ptsTypes="fffffffffffffffffffffffffffffffffffA">
                                          <p:cBhvr>
                                            <p:cTn id="50" dur="15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500"/>
                                            <p:tgtEl>
                                              <p:spTgt spid="2"/>
                                            </p:tgtEl>
                                          </p:cBhvr>
                                        </p:animEffect>
                                      </p:childTnLst>
                                    </p:cTn>
                                  </p:par>
                                  <p:par>
                                    <p:cTn id="12" presetID="10"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500"/>
                                            <p:tgtEl>
                                              <p:spTgt spid="8"/>
                                            </p:tgtEl>
                                          </p:cBhvr>
                                        </p:animEffect>
                                      </p:childTnLst>
                                    </p:cTn>
                                  </p:par>
                                  <p:par>
                                    <p:cTn id="15" presetID="10" presetClass="entr" presetSubtype="0" fill="hold" nodeType="withEffect">
                                      <p:stCondLst>
                                        <p:cond delay="5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500"/>
                                            <p:tgtEl>
                                              <p:spTgt spid="3"/>
                                            </p:tgtEl>
                                          </p:cBhvr>
                                        </p:animEffect>
                                      </p:childTnLst>
                                    </p:cTn>
                                  </p:par>
                                  <p:par>
                                    <p:cTn id="18" presetID="10"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500"/>
                                            <p:tgtEl>
                                              <p:spTgt spid="11"/>
                                            </p:tgtEl>
                                          </p:cBhvr>
                                        </p:animEffect>
                                      </p:childTnLst>
                                    </p:cTn>
                                  </p:par>
                                  <p:par>
                                    <p:cTn id="21" presetID="10" presetClass="entr" presetSubtype="0" fill="hold"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500"/>
                                            <p:tgtEl>
                                              <p:spTgt spid="4"/>
                                            </p:tgtEl>
                                          </p:cBhvr>
                                        </p:animEffect>
                                      </p:childTnLst>
                                    </p:cTn>
                                  </p:par>
                                  <p:par>
                                    <p:cTn id="24" presetID="10" presetClass="entr" presetSubtype="0" fill="hold" nodeType="withEffect">
                                      <p:stCondLst>
                                        <p:cond delay="5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500"/>
                                            <p:tgtEl>
                                              <p:spTgt spid="14"/>
                                            </p:tgtEl>
                                          </p:cBhvr>
                                        </p:animEffect>
                                      </p:childTnLst>
                                    </p:cTn>
                                  </p:par>
                                  <p:par>
                                    <p:cTn id="27" presetID="8" presetClass="emph" presetSubtype="0" decel="58000" fill="hold" nodeType="withEffect">
                                      <p:stCondLst>
                                        <p:cond delay="500"/>
                                      </p:stCondLst>
                                      <p:childTnLst>
                                        <p:animRot by="-21600000">
                                          <p:cBhvr>
                                            <p:cTn id="28" dur="1500" fill="hold"/>
                                            <p:tgtEl>
                                              <p:spTgt spid="2"/>
                                            </p:tgtEl>
                                            <p:attrNameLst>
                                              <p:attrName>r</p:attrName>
                                            </p:attrNameLst>
                                          </p:cBhvr>
                                        </p:animRot>
                                      </p:childTnLst>
                                    </p:cTn>
                                  </p:par>
                                  <p:par>
                                    <p:cTn id="29" presetID="8" presetClass="emph" presetSubtype="0" decel="58000" fill="hold" nodeType="withEffect">
                                      <p:stCondLst>
                                        <p:cond delay="500"/>
                                      </p:stCondLst>
                                      <p:childTnLst>
                                        <p:animRot by="21600000">
                                          <p:cBhvr>
                                            <p:cTn id="30" dur="1500" fill="hold"/>
                                            <p:tgtEl>
                                              <p:spTgt spid="8"/>
                                            </p:tgtEl>
                                            <p:attrNameLst>
                                              <p:attrName>r</p:attrName>
                                            </p:attrNameLst>
                                          </p:cBhvr>
                                        </p:animRot>
                                      </p:childTnLst>
                                    </p:cTn>
                                  </p:par>
                                  <p:par>
                                    <p:cTn id="31" presetID="8" presetClass="emph" presetSubtype="0" decel="58000" fill="hold" nodeType="withEffect">
                                      <p:stCondLst>
                                        <p:cond delay="500"/>
                                      </p:stCondLst>
                                      <p:childTnLst>
                                        <p:animRot by="-21600000">
                                          <p:cBhvr>
                                            <p:cTn id="32" dur="1500" fill="hold"/>
                                            <p:tgtEl>
                                              <p:spTgt spid="3"/>
                                            </p:tgtEl>
                                            <p:attrNameLst>
                                              <p:attrName>r</p:attrName>
                                            </p:attrNameLst>
                                          </p:cBhvr>
                                        </p:animRot>
                                      </p:childTnLst>
                                    </p:cTn>
                                  </p:par>
                                  <p:par>
                                    <p:cTn id="33" presetID="8" presetClass="emph" presetSubtype="0" decel="58000" fill="hold" nodeType="withEffect">
                                      <p:stCondLst>
                                        <p:cond delay="500"/>
                                      </p:stCondLst>
                                      <p:childTnLst>
                                        <p:animRot by="21600000">
                                          <p:cBhvr>
                                            <p:cTn id="34" dur="1500" fill="hold"/>
                                            <p:tgtEl>
                                              <p:spTgt spid="11"/>
                                            </p:tgtEl>
                                            <p:attrNameLst>
                                              <p:attrName>r</p:attrName>
                                            </p:attrNameLst>
                                          </p:cBhvr>
                                        </p:animRot>
                                      </p:childTnLst>
                                    </p:cTn>
                                  </p:par>
                                  <p:par>
                                    <p:cTn id="35" presetID="8" presetClass="emph" presetSubtype="0" decel="58000" fill="hold" nodeType="withEffect">
                                      <p:stCondLst>
                                        <p:cond delay="500"/>
                                      </p:stCondLst>
                                      <p:childTnLst>
                                        <p:animRot by="-21600000">
                                          <p:cBhvr>
                                            <p:cTn id="36" dur="1500" fill="hold"/>
                                            <p:tgtEl>
                                              <p:spTgt spid="4"/>
                                            </p:tgtEl>
                                            <p:attrNameLst>
                                              <p:attrName>r</p:attrName>
                                            </p:attrNameLst>
                                          </p:cBhvr>
                                        </p:animRot>
                                      </p:childTnLst>
                                    </p:cTn>
                                  </p:par>
                                  <p:par>
                                    <p:cTn id="37" presetID="8" presetClass="emph" presetSubtype="0" decel="58000" fill="hold" nodeType="withEffect">
                                      <p:stCondLst>
                                        <p:cond delay="500"/>
                                      </p:stCondLst>
                                      <p:childTnLst>
                                        <p:animRot by="21600000">
                                          <p:cBhvr>
                                            <p:cTn id="38" dur="1500" fill="hold"/>
                                            <p:tgtEl>
                                              <p:spTgt spid="14"/>
                                            </p:tgtEl>
                                            <p:attrNameLst>
                                              <p:attrName>r</p:attrName>
                                            </p:attrNameLst>
                                          </p:cBhvr>
                                        </p:animRot>
                                      </p:childTnLst>
                                    </p:cTn>
                                  </p:par>
                                  <p:par>
                                    <p:cTn id="39" presetID="0" presetClass="path" presetSubtype="0" accel="50000" decel="50000" fill="hold" nodeType="withEffect">
                                      <p:stCondLst>
                                        <p:cond delay="50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40" dur="1500" fill="hold"/>
                                            <p:tgtEl>
                                              <p:spTgt spid="2"/>
                                            </p:tgtEl>
                                            <p:attrNameLst>
                                              <p:attrName>ppt_x</p:attrName>
                                              <p:attrName>ppt_y</p:attrName>
                                            </p:attrNameLst>
                                          </p:cBhvr>
                                        </p:animMotion>
                                      </p:childTnLst>
                                    </p:cTn>
                                  </p:par>
                                  <p:par>
                                    <p:cTn id="41" presetID="0" presetClass="path" presetSubtype="0" accel="50000" decel="50000" fill="hold" nodeType="withEffect">
                                      <p:stCondLst>
                                        <p:cond delay="500"/>
                                      </p:stCondLst>
                                      <p:childTnLst>
                                        <p:animMotion origin="layout" path="M -0.4625 0.3926 C -0.46701 0.35988 -0.4625 0.32038 -0.44896 0.2963 C -0.44722 0.28457 -0.4401 0.27593 -0.43542 0.26667 C -0.42569 0.24754 -0.40885 0.22655 -0.39479 0.22038 C -0.39028 0.21389 -0.38663 0.20896 -0.38125 0.20556 C -0.37656 0.20247 -0.37674 0.20525 -0.37292 0.20186 C -0.36997 0.19939 -0.36771 0.19445 -0.36458 0.1926 C -0.35295 0.18581 -0.34028 0.18488 -0.32812 0.18334 C -0.31493 0.17562 -0.30139 0.17501 -0.2875 0.17223 C -0.26198 0.1571 -0.22361 0.17254 -0.19479 0.17778 C -0.0875 0.1747 -0.15573 0.18056 -0.12083 0.17038 C -0.11701 0.16513 -0.11406 0.16389 -0.10937 0.16112 C -0.10052 0.14939 -0.09219 0.13797 -0.08437 0.12408 C -0.07917 0.11482 -0.06771 0.09136 -0.06042 0.08704 C -0.05625 0.07963 -0.05469 0.07038 -0.05208 0.06112 C -0.04618 0.04013 -0.05191 0.06142 -0.04583 0.0463 C -0.04288 0.03889 -0.04531 0.03859 -0.04062 0.03519 C -0.03542 0.03118 -0.02934 0.02717 -0.02396 0.02408 C -0.02153 0.02254 -0.02014 0.01822 -0.01771 0.01667 C -0.01562 0.01544 -0.01146 0.01297 -0.01146 0.01297 C -0.00816 0.0071 -0.00434 0.00587 -3.61111E-6 8.51852E-6 " pathEditMode="relative" ptsTypes="ffffffffffffffffffffA">
                                          <p:cBhvr>
                                            <p:cTn id="42" dur="1500" fill="hold"/>
                                            <p:tgtEl>
                                              <p:spTgt spid="8"/>
                                            </p:tgtEl>
                                            <p:attrNameLst>
                                              <p:attrName>ppt_x</p:attrName>
                                              <p:attrName>ppt_y</p:attrName>
                                            </p:attrNameLst>
                                          </p:cBhvr>
                                        </p:animMotion>
                                      </p:childTnLst>
                                    </p:cTn>
                                  </p:par>
                                  <p:par>
                                    <p:cTn id="43" presetID="0" presetClass="path" presetSubtype="0" accel="50000" decel="50000" fill="hold" nodeType="withEffect">
                                      <p:stCondLst>
                                        <p:cond delay="500"/>
                                      </p:stCondLst>
                                      <p:childTnLst>
                                        <p:animMotion origin="layout" path="M -0.15 -0.42778 C -0.14236 -0.41173 -0.13542 -0.39475 -0.12708 -0.37963 C -0.11684 -0.36111 -0.10521 -0.34815 -0.09375 -0.33333 C -0.08472 -0.3216 -0.07708 -0.3071 -0.06875 -0.29444 C -0.05799 -0.27839 -0.05417 -0.2537 -0.04479 -0.23704 C -0.04254 -0.22531 -0.03924 -0.2179 -0.03438 -0.20926 C -0.02899 -0.1858 -0.01684 -0.16852 -0.00938 -0.1463 C -0.00347 -0.12901 0.00347 -0.1108 0.01042 -0.09444 C 0.01302 -0.07623 0.01354 -0.07593 0.01146 -0.05 C 0.01094 -0.04414 0.00729 -0.03333 0.00625 -0.02778 C 0.00503 -0.0216 0.00451 -0.01543 0.00312 -0.00926 C 0.00087 0.00031 0.00104 -0.00679 1.94444E-6 1.85185E-6 " pathEditMode="relative" ptsTypes="fffffffffffA">
                                          <p:cBhvr>
                                            <p:cTn id="44" dur="1500" fill="hold"/>
                                            <p:tgtEl>
                                              <p:spTgt spid="11"/>
                                            </p:tgtEl>
                                            <p:attrNameLst>
                                              <p:attrName>ppt_x</p:attrName>
                                              <p:attrName>ppt_y</p:attrName>
                                            </p:attrNameLst>
                                          </p:cBhvr>
                                        </p:animMotion>
                                      </p:childTnLst>
                                    </p:cTn>
                                  </p:par>
                                  <p:par>
                                    <p:cTn id="45" presetID="0" presetClass="path" presetSubtype="0" accel="50000" decel="50000" fill="hold" nodeType="withEffect">
                                      <p:stCondLst>
                                        <p:cond delay="500"/>
                                      </p:stCondLst>
                                      <p:childTnLst>
                                        <p:animMotion origin="layout" path="M 0.11042 -0.7926 C 0.11476 -0.775 0.11701 -0.75618 0.12187 -0.73889 C 0.13038 -0.70865 0.13837 -0.67809 0.14479 -0.6463 C 0.14739 -0.63365 0.14809 -0.62192 0.15104 -0.60926 C 0.15642 -0.56204 0.14878 -0.61914 0.15833 -0.57439 C 0.1592 -0.57007 0.15868 -0.56575 0.15937 -0.56112 C 0.16007 -0.55587 0.16163 -0.55124 0.1625 -0.5463 C 0.16337 -0.54198 0.16389 -0.53766 0.16458 -0.53334 C 0.16719 -0.51513 0.16875 -0.49661 0.17292 -0.47963 C 0.17552 -0.45278 0.17187 -0.48642 0.17708 -0.45556 C 0.17899 -0.44445 0.17986 -0.43334 0.18229 -0.42223 C 0.18368 -0.40402 0.18437 -0.39414 0.1875 -0.37809 C 0.18958 -0.2963 0.19739 -0.18149 0.15208 -0.12778 C 0.14948 -0.12099 0.14705 -0.11729 0.14271 -0.11482 C 0.13958 -0.10926 0.1375 -0.10618 0.13333 -0.10371 C 0.1243 -0.09167 0.13437 -0.1034 0.12396 -0.0963 C 0.12101 -0.09445 0.11857 -0.09075 0.11562 -0.08889 C 0.11458 -0.08828 0.11354 -0.08766 0.1125 -0.08704 C 0.10399 -0.07192 0.11493 -0.08951 0.10521 -0.07963 C 0.10399 -0.0784 0.1033 -0.07531 0.10208 -0.07408 C 0.10017 -0.07223 0.09583 -0.07038 0.09583 -0.07038 C 0.09062 -0.06359 0.08576 -0.06204 0.08021 -0.05556 C 0.06267 -0.03488 0.04219 -0.02377 0.02187 -0.01482 C 0.01493 -0.00649 0.00868 -0.00649 2.77778E-7 3.45679E-6 " pathEditMode="relative" ptsTypes="fffffffffffffffffffffffA">
                                          <p:cBhvr>
                                            <p:cTn id="46" dur="1500" fill="hold"/>
                                            <p:tgtEl>
                                              <p:spTgt spid="3"/>
                                            </p:tgtEl>
                                            <p:attrNameLst>
                                              <p:attrName>ppt_x</p:attrName>
                                              <p:attrName>ppt_y</p:attrName>
                                            </p:attrNameLst>
                                          </p:cBhvr>
                                        </p:animMotion>
                                      </p:childTnLst>
                                    </p:cTn>
                                  </p:par>
                                  <p:par>
                                    <p:cTn id="47" presetID="0" presetClass="path" presetSubtype="0" accel="50000" decel="50000" fill="hold" nodeType="withEffect">
                                      <p:stCondLst>
                                        <p:cond delay="500"/>
                                      </p:stCondLst>
                                      <p:childTnLst>
                                        <p:animMotion origin="layout" path="M 0.16251 -0.61852 C 0.16841 -0.59784 0.1698 -0.57593 0.17293 -0.55371 C 0.17779 -0.51914 0.17466 -0.55617 0.17918 -0.51667 C 0.18612 -0.45648 0.17918 -0.4929 0.18855 -0.45 C 0.18994 -0.42161 0.19636 -0.3963 0.19897 -0.36852 C 0.20296 -0.32593 0.20539 -0.28241 0.2073 -0.23889 C 0.20869 -0.20525 0.20904 -0.20834 0.21043 -0.18364 C 0.21112 -0.1713 0.21251 -0.14661 0.21251 -0.14661 C 0.21164 -0.08426 0.21668 0.02315 0.20105 0.09259 C 0.19949 0.10987 0.19706 0.12808 0.19168 0.14259 C 0.18959 0.1571 0.18525 0.17315 0.17813 0.18148 C 0.1724 0.21142 0.154 0.21389 0.13959 0.22376 C 0.12327 0.22284 0.10487 0.23302 0.09063 0.21852 C 0.0797 0.20741 0.09411 0.21697 0.08438 0.21111 C 0.08178 0.20771 0.07848 0.20555 0.07605 0.20185 C 0.06911 0.19166 0.06806 0.17778 0.05938 0.16852 C 0.05435 0.1571 0.04949 0.14537 0.04376 0.13518 C 0.04133 0.12191 0.03577 0.11265 0.03126 0.10185 C 0.02883 0.09599 0.02727 0.0892 0.02501 0.08333 C 0.02171 0.07438 0.01893 0.06204 0.01668 0.05185 C 0.01581 0.04815 0.01581 0.04413 0.01459 0.04074 C 0.01199 0.03364 0.01043 0.02592 0.00834 0.01852 C 0.00661 0.01204 0.00331 0.00741 5.27778E-6 -3.7037E-7 " pathEditMode="relative" ptsTypes="ffffffffffffffffffffffA">
                                          <p:cBhvr>
                                            <p:cTn id="48" dur="1500" fill="hold"/>
                                            <p:tgtEl>
                                              <p:spTgt spid="4"/>
                                            </p:tgtEl>
                                            <p:attrNameLst>
                                              <p:attrName>ppt_x</p:attrName>
                                              <p:attrName>ppt_y</p:attrName>
                                            </p:attrNameLst>
                                          </p:cBhvr>
                                        </p:animMotion>
                                      </p:childTnLst>
                                    </p:cTn>
                                  </p:par>
                                  <p:par>
                                    <p:cTn id="49" presetID="0" presetClass="path" presetSubtype="0" accel="50000" decel="50000" fill="hold" nodeType="withEffect">
                                      <p:stCondLst>
                                        <p:cond delay="500"/>
                                      </p:stCondLst>
                                      <p:childTnLst>
                                        <p:animMotion origin="layout" path="M -0.63438 -0.88333 C -0.62379 -0.87715 -0.6158 -0.86234 -0.60521 -0.85555 C -0.60191 -0.85339 -0.59827 -0.8537 -0.59479 -0.85185 C -0.58698 -0.84783 -0.57986 -0.84475 -0.57188 -0.84259 C -0.56146 -0.83641 -0.55174 -0.83487 -0.54063 -0.83333 C -0.5191 -0.82685 -0.49757 -0.82129 -0.47604 -0.81666 C -0.46545 -0.81141 -0.46077 -0.80864 -0.44896 -0.8074 C -0.43872 -0.80123 -0.42986 -0.80123 -0.41875 -0.79999 C -0.41024 -0.79691 -0.40243 -0.79259 -0.39375 -0.79073 C -0.37396 -0.77561 -0.35191 -0.7787 -0.33125 -0.77036 C -0.32813 -0.76913 -0.325 -0.76759 -0.32188 -0.76666 C -0.31563 -0.76512 -0.30313 -0.76296 -0.30313 -0.76296 C -0.27622 -0.7503 -0.29011 -0.75493 -0.26146 -0.74999 C -0.24583 -0.74722 -0.23021 -0.7395 -0.21458 -0.73518 C -0.19236 -0.72901 -0.17014 -0.72407 -0.14792 -0.71851 C -0.12743 -0.70493 -0.10903 -0.69814 -0.0875 -0.69259 C -0.07691 -0.68549 -0.06754 -0.68487 -0.05625 -0.68333 C -0.04323 -0.67746 -0.0309 -0.67561 -0.01771 -0.67407 C -0.00695 -0.66573 0.00503 -0.6608 0.01667 -0.6574 C 0.02257 -0.65215 0.0283 -0.65092 0.03437 -0.64629 C 0.04132 -0.64073 0.04792 -0.63394 0.05521 -0.62962 C 0.06528 -0.61604 0.07673 -0.60493 0.08646 -0.59073 C 0.08906 -0.58672 0.09097 -0.58148 0.09375 -0.57777 C 0.1 -0.56944 0.10746 -0.5608 0.1125 -0.54999 C 0.1158 -0.5429 0.1217 -0.53055 0.125 -0.52222 C 0.1467 -0.46604 0.13455 -0.48857 0.14583 -0.46851 C 0.14965 -0.45246 0.15469 -0.43734 0.15937 -0.42222 C 0.16354 -0.40864 0.16597 -0.3932 0.16979 -0.37962 C 0.17482 -0.36172 0.17326 -0.34135 0.17917 -0.32407 C 0.1809 -0.30864 0.1816 -0.29259 0.18437 -0.27777 C 0.18576 -0.25648 0.18854 -0.25277 0.18958 -0.22962 C 0.18923 -0.16296 0.20851 0.01359 0.15 0.05371 C 0.13802 0.06204 0.14028 0.05927 0.125 0.06112 C 0.03107 0.05896 0.06545 0.07223 0.02187 0.0463 C 0.01736 0.04044 0.0118 0.03581 0.00833 0.02778 C 0.00451 0.01883 0.0026 0.01143 -2.5E-6 7.77778E-6 " pathEditMode="relative" ptsTypes="fffffffffffffffffffffffffffffffffffA">
                                          <p:cBhvr>
                                            <p:cTn id="50" dur="15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23639" y="1902498"/>
            <a:ext cx="10298113" cy="133565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lIns="77232" tIns="38616" rIns="77232" bIns="38616" rtlCol="0" anchor="ctr"/>
          <a:lstStyle/>
          <a:p>
            <a:pPr algn="ctr"/>
            <a:endParaRPr lang="zh-CN" altLang="en-US"/>
          </a:p>
        </p:txBody>
      </p:sp>
      <p:pic>
        <p:nvPicPr>
          <p:cNvPr id="3" name="图片 2"/>
          <p:cNvPicPr>
            <a:picLocks noChangeAspect="1"/>
          </p:cNvPicPr>
          <p:nvPr/>
        </p:nvPicPr>
        <p:blipFill rotWithShape="1">
          <a:blip r:embed="rId3" cstate="print"/>
          <a:srcRect t="9750" b="72490"/>
          <a:stretch/>
        </p:blipFill>
        <p:spPr>
          <a:xfrm>
            <a:off x="1623642" y="1883726"/>
            <a:ext cx="10733502" cy="1320033"/>
          </a:xfrm>
          <a:prstGeom prst="rect">
            <a:avLst/>
          </a:prstGeom>
        </p:spPr>
      </p:pic>
      <p:sp>
        <p:nvSpPr>
          <p:cNvPr id="4" name="文本框 4"/>
          <p:cNvSpPr txBox="1"/>
          <p:nvPr/>
        </p:nvSpPr>
        <p:spPr>
          <a:xfrm>
            <a:off x="2745306" y="2050823"/>
            <a:ext cx="3300301" cy="447318"/>
          </a:xfrm>
          <a:prstGeom prst="rect">
            <a:avLst/>
          </a:prstGeom>
          <a:noFill/>
        </p:spPr>
        <p:txBody>
          <a:bodyPr wrap="square" lIns="77232" tIns="38616" rIns="77232" bIns="38616" rtlCol="0">
            <a:spAutoFit/>
          </a:bodyPr>
          <a:lstStyle/>
          <a:p>
            <a:r>
              <a:rPr lang="zh-CN" altLang="en-US" sz="2400" b="1" dirty="0">
                <a:solidFill>
                  <a:srgbClr val="313131"/>
                </a:solidFill>
                <a:latin typeface="微软雅黑" panose="020B0503020204020204" pitchFamily="34" charset="-122"/>
                <a:ea typeface="微软雅黑" panose="020B0503020204020204" pitchFamily="34" charset="-122"/>
              </a:rPr>
              <a:t>单击此处添加</a:t>
            </a:r>
            <a:r>
              <a:rPr lang="zh-CN" altLang="en-US" sz="2400" dirty="0">
                <a:solidFill>
                  <a:srgbClr val="0B3F5B"/>
                </a:solidFill>
                <a:latin typeface="微软雅黑" panose="020B0503020204020204" pitchFamily="34" charset="-122"/>
                <a:ea typeface="微软雅黑" panose="020B0503020204020204" pitchFamily="34" charset="-122"/>
              </a:rPr>
              <a:t>你的标题</a:t>
            </a:r>
            <a:endParaRPr lang="en-US" altLang="zh-CN" sz="1700" dirty="0">
              <a:solidFill>
                <a:srgbClr val="0B3F5B"/>
              </a:solidFill>
              <a:latin typeface="微软雅黑" panose="020B0503020204020204" pitchFamily="34" charset="-122"/>
              <a:ea typeface="微软雅黑" panose="020B0503020204020204" pitchFamily="34" charset="-122"/>
            </a:endParaRPr>
          </a:p>
        </p:txBody>
      </p:sp>
      <p:sp>
        <p:nvSpPr>
          <p:cNvPr id="5" name="文本框 6"/>
          <p:cNvSpPr txBox="1"/>
          <p:nvPr/>
        </p:nvSpPr>
        <p:spPr>
          <a:xfrm>
            <a:off x="2745308" y="2588064"/>
            <a:ext cx="8082273" cy="483922"/>
          </a:xfrm>
          <a:prstGeom prst="rect">
            <a:avLst/>
          </a:prstGeom>
          <a:noFill/>
        </p:spPr>
        <p:txBody>
          <a:bodyPr wrap="square" lIns="77232" tIns="38616" rIns="77232" bIns="38616"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您的内容打在这里，或者通过复制您的文本后，在此框中选择粘贴，并选择只保留文字。您的内容打在这里，或者通过复制您的文本后您的内容打在这里。您的内容打在这里，或者通过复制您的文本后。</a:t>
            </a:r>
            <a:endParaRPr lang="en-US" altLang="zh-CN" sz="1000" dirty="0">
              <a:solidFill>
                <a:schemeClr val="tx1">
                  <a:lumMod val="75000"/>
                  <a:lumOff val="25000"/>
                </a:schemeClr>
              </a:solidFill>
              <a:latin typeface="微软雅黑" pitchFamily="34" charset="-122"/>
              <a:ea typeface="微软雅黑" pitchFamily="34" charset="-122"/>
            </a:endParaRPr>
          </a:p>
        </p:txBody>
      </p:sp>
      <p:grpSp>
        <p:nvGrpSpPr>
          <p:cNvPr id="6" name="组合 5"/>
          <p:cNvGrpSpPr/>
          <p:nvPr/>
        </p:nvGrpSpPr>
        <p:grpSpPr>
          <a:xfrm>
            <a:off x="7601096" y="3464981"/>
            <a:ext cx="3957487" cy="727711"/>
            <a:chOff x="7076749" y="2727736"/>
            <a:chExt cx="4685293" cy="860819"/>
          </a:xfrm>
        </p:grpSpPr>
        <p:grpSp>
          <p:nvGrpSpPr>
            <p:cNvPr id="7" name="组合 6"/>
            <p:cNvGrpSpPr/>
            <p:nvPr/>
          </p:nvGrpSpPr>
          <p:grpSpPr>
            <a:xfrm>
              <a:off x="8472643" y="2764395"/>
              <a:ext cx="3289399" cy="824160"/>
              <a:chOff x="8242848" y="2835708"/>
              <a:chExt cx="2083546" cy="824160"/>
            </a:xfrm>
          </p:grpSpPr>
          <p:sp>
            <p:nvSpPr>
              <p:cNvPr id="9" name="文本框 20"/>
              <p:cNvSpPr txBox="1"/>
              <p:nvPr/>
            </p:nvSpPr>
            <p:spPr>
              <a:xfrm>
                <a:off x="8242848" y="2835708"/>
                <a:ext cx="2083546" cy="473295"/>
              </a:xfrm>
              <a:prstGeom prst="rect">
                <a:avLst/>
              </a:prstGeom>
              <a:noFill/>
            </p:spPr>
            <p:txBody>
              <a:bodyPr wrap="square" rtlCol="0">
                <a:spAutoFit/>
              </a:bodyPr>
              <a:lstStyle/>
              <a:p>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添加文本标题</a:t>
                </a:r>
                <a:endPar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文本框 21"/>
              <p:cNvSpPr txBox="1"/>
              <p:nvPr/>
            </p:nvSpPr>
            <p:spPr>
              <a:xfrm>
                <a:off x="8242849" y="3142803"/>
                <a:ext cx="1927407" cy="517065"/>
              </a:xfrm>
              <a:prstGeom prst="rect">
                <a:avLst/>
              </a:prstGeom>
              <a:noFill/>
            </p:spPr>
            <p:txBody>
              <a:bodyPr wrap="square" rtlCol="0">
                <a:spAutoFit/>
              </a:bodyPr>
              <a:lstStyle/>
              <a:p>
                <a:pPr>
                  <a:lnSpc>
                    <a:spcPct val="12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添加文本添加文本添加文本添加文本</a:t>
                </a:r>
                <a:endPar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添加文本添加文本添加文本添加文本</a:t>
                </a:r>
                <a:endPar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8" name="文本框 22"/>
            <p:cNvSpPr txBox="1"/>
            <p:nvPr/>
          </p:nvSpPr>
          <p:spPr>
            <a:xfrm>
              <a:off x="7076749" y="2727736"/>
              <a:ext cx="1387149" cy="800219"/>
            </a:xfrm>
            <a:prstGeom prst="rect">
              <a:avLst/>
            </a:prstGeom>
            <a:noFill/>
          </p:spPr>
          <p:txBody>
            <a:bodyPr wrap="square" rtlCol="0">
              <a:spAutoFit/>
            </a:bodyPr>
            <a:lstStyle/>
            <a:p>
              <a:pPr algn="ctr"/>
              <a:r>
                <a:rPr lang="en-US" altLang="zh-CN" sz="3700" dirty="0">
                  <a:solidFill>
                    <a:schemeClr val="tx1">
                      <a:lumMod val="85000"/>
                      <a:lumOff val="15000"/>
                    </a:schemeClr>
                  </a:solidFill>
                  <a:latin typeface="Radikal Thin" pitchFamily="50" charset="0"/>
                  <a:ea typeface="Microsoft YaHei UI" panose="020B0503020204020204" pitchFamily="34" charset="-122"/>
                </a:rPr>
                <a:t>21%</a:t>
              </a:r>
              <a:endParaRPr lang="zh-CN" altLang="en-US" sz="3700" dirty="0">
                <a:solidFill>
                  <a:schemeClr val="tx1">
                    <a:lumMod val="85000"/>
                    <a:lumOff val="15000"/>
                  </a:schemeClr>
                </a:solidFill>
                <a:latin typeface="Radikal Thin" pitchFamily="50" charset="0"/>
                <a:ea typeface="Microsoft YaHei UI" panose="020B0503020204020204" pitchFamily="34" charset="-122"/>
              </a:endParaRPr>
            </a:p>
          </p:txBody>
        </p:sp>
      </p:grpSp>
      <p:grpSp>
        <p:nvGrpSpPr>
          <p:cNvPr id="11" name="组合 10"/>
          <p:cNvGrpSpPr/>
          <p:nvPr/>
        </p:nvGrpSpPr>
        <p:grpSpPr>
          <a:xfrm>
            <a:off x="2918777" y="3735890"/>
            <a:ext cx="4023797" cy="1343943"/>
            <a:chOff x="1533322" y="3048201"/>
            <a:chExt cx="4763798" cy="1589768"/>
          </a:xfrm>
        </p:grpSpPr>
        <p:sp>
          <p:nvSpPr>
            <p:cNvPr id="12" name="流程图: 手动操作 11"/>
            <p:cNvSpPr/>
            <p:nvPr/>
          </p:nvSpPr>
          <p:spPr>
            <a:xfrm flipV="1">
              <a:off x="1533322" y="3804274"/>
              <a:ext cx="4763798" cy="833695"/>
            </a:xfrm>
            <a:prstGeom prst="flowChartManualOperation">
              <a:avLst/>
            </a:prstGeom>
            <a:noFill/>
            <a:ln w="114300">
              <a:solidFill>
                <a:srgbClr val="D5D5D5">
                  <a:alpha val="70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304457" y="3201520"/>
              <a:ext cx="3240062" cy="833173"/>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56"/>
            <p:cNvSpPr>
              <a:spLocks noEditPoints="1"/>
            </p:cNvSpPr>
            <p:nvPr/>
          </p:nvSpPr>
          <p:spPr bwMode="auto">
            <a:xfrm>
              <a:off x="3817598" y="3136711"/>
              <a:ext cx="1726921" cy="1264035"/>
            </a:xfrm>
            <a:custGeom>
              <a:avLst/>
              <a:gdLst>
                <a:gd name="T0" fmla="*/ 430 w 582"/>
                <a:gd name="T1" fmla="*/ 85 h 426"/>
                <a:gd name="T2" fmla="*/ 449 w 582"/>
                <a:gd name="T3" fmla="*/ 104 h 426"/>
                <a:gd name="T4" fmla="*/ 449 w 582"/>
                <a:gd name="T5" fmla="*/ 357 h 426"/>
                <a:gd name="T6" fmla="*/ 19 w 582"/>
                <a:gd name="T7" fmla="*/ 357 h 426"/>
                <a:gd name="T8" fmla="*/ 0 w 582"/>
                <a:gd name="T9" fmla="*/ 338 h 426"/>
                <a:gd name="T10" fmla="*/ 0 w 582"/>
                <a:gd name="T11" fmla="*/ 85 h 426"/>
                <a:gd name="T12" fmla="*/ 19 w 582"/>
                <a:gd name="T13" fmla="*/ 85 h 426"/>
                <a:gd name="T14" fmla="*/ 582 w 582"/>
                <a:gd name="T15" fmla="*/ 426 h 426"/>
                <a:gd name="T16" fmla="*/ 385 w 582"/>
                <a:gd name="T17" fmla="*/ 0 h 426"/>
                <a:gd name="T18" fmla="*/ 442 w 582"/>
                <a:gd name="T19" fmla="*/ 57 h 426"/>
                <a:gd name="T20" fmla="*/ 556 w 582"/>
                <a:gd name="T21" fmla="*/ 57 h 426"/>
                <a:gd name="T22" fmla="*/ 565 w 582"/>
                <a:gd name="T23" fmla="*/ 66 h 426"/>
                <a:gd name="T24" fmla="*/ 565 w 582"/>
                <a:gd name="T25" fmla="*/ 128 h 426"/>
                <a:gd name="T26" fmla="*/ 478 w 582"/>
                <a:gd name="T27" fmla="*/ 128 h 426"/>
                <a:gd name="T28" fmla="*/ 556 w 582"/>
                <a:gd name="T29" fmla="*/ 144 h 426"/>
                <a:gd name="T30" fmla="*/ 565 w 582"/>
                <a:gd name="T31" fmla="*/ 154 h 426"/>
                <a:gd name="T32" fmla="*/ 565 w 582"/>
                <a:gd name="T33" fmla="*/ 215 h 426"/>
                <a:gd name="T34" fmla="*/ 478 w 582"/>
                <a:gd name="T35" fmla="*/ 215 h 426"/>
                <a:gd name="T36" fmla="*/ 385 w 582"/>
                <a:gd name="T37" fmla="*/ 386 h 426"/>
                <a:gd name="T38" fmla="*/ 385 w 582"/>
                <a:gd name="T39" fmla="*/ 426 h 426"/>
                <a:gd name="T40" fmla="*/ 563 w 582"/>
                <a:gd name="T41" fmla="*/ 241 h 426"/>
                <a:gd name="T42" fmla="*/ 527 w 582"/>
                <a:gd name="T43" fmla="*/ 260 h 426"/>
                <a:gd name="T44" fmla="*/ 527 w 582"/>
                <a:gd name="T45" fmla="*/ 241 h 426"/>
                <a:gd name="T46" fmla="*/ 563 w 582"/>
                <a:gd name="T47" fmla="*/ 274 h 426"/>
                <a:gd name="T48" fmla="*/ 527 w 582"/>
                <a:gd name="T49" fmla="*/ 296 h 426"/>
                <a:gd name="T50" fmla="*/ 527 w 582"/>
                <a:gd name="T51" fmla="*/ 274 h 426"/>
                <a:gd name="T52" fmla="*/ 546 w 582"/>
                <a:gd name="T53" fmla="*/ 76 h 426"/>
                <a:gd name="T54" fmla="*/ 478 w 582"/>
                <a:gd name="T55" fmla="*/ 111 h 426"/>
                <a:gd name="T56" fmla="*/ 478 w 582"/>
                <a:gd name="T57" fmla="*/ 76 h 426"/>
                <a:gd name="T58" fmla="*/ 546 w 582"/>
                <a:gd name="T59" fmla="*/ 161 h 426"/>
                <a:gd name="T60" fmla="*/ 478 w 582"/>
                <a:gd name="T61" fmla="*/ 196 h 426"/>
                <a:gd name="T62" fmla="*/ 478 w 582"/>
                <a:gd name="T63" fmla="*/ 161 h 426"/>
                <a:gd name="T64" fmla="*/ 151 w 582"/>
                <a:gd name="T65" fmla="*/ 404 h 426"/>
                <a:gd name="T66" fmla="*/ 296 w 582"/>
                <a:gd name="T67" fmla="*/ 369 h 426"/>
                <a:gd name="T68" fmla="*/ 324 w 582"/>
                <a:gd name="T69" fmla="*/ 404 h 426"/>
                <a:gd name="T70" fmla="*/ 118 w 582"/>
                <a:gd name="T71" fmla="*/ 426 h 426"/>
                <a:gd name="T72" fmla="*/ 118 w 582"/>
                <a:gd name="T73" fmla="*/ 404 h 426"/>
                <a:gd name="T74" fmla="*/ 52 w 582"/>
                <a:gd name="T75" fmla="*/ 132 h 426"/>
                <a:gd name="T76" fmla="*/ 400 w 582"/>
                <a:gd name="T77" fmla="*/ 3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426">
                  <a:moveTo>
                    <a:pt x="19" y="85"/>
                  </a:moveTo>
                  <a:lnTo>
                    <a:pt x="430" y="85"/>
                  </a:lnTo>
                  <a:lnTo>
                    <a:pt x="449" y="85"/>
                  </a:lnTo>
                  <a:lnTo>
                    <a:pt x="449" y="104"/>
                  </a:lnTo>
                  <a:lnTo>
                    <a:pt x="449" y="338"/>
                  </a:lnTo>
                  <a:lnTo>
                    <a:pt x="449" y="357"/>
                  </a:lnTo>
                  <a:lnTo>
                    <a:pt x="430" y="357"/>
                  </a:lnTo>
                  <a:lnTo>
                    <a:pt x="19" y="357"/>
                  </a:lnTo>
                  <a:lnTo>
                    <a:pt x="0" y="357"/>
                  </a:lnTo>
                  <a:lnTo>
                    <a:pt x="0" y="338"/>
                  </a:lnTo>
                  <a:lnTo>
                    <a:pt x="0" y="104"/>
                  </a:lnTo>
                  <a:lnTo>
                    <a:pt x="0" y="85"/>
                  </a:lnTo>
                  <a:lnTo>
                    <a:pt x="19" y="85"/>
                  </a:lnTo>
                  <a:lnTo>
                    <a:pt x="19" y="85"/>
                  </a:lnTo>
                  <a:close/>
                  <a:moveTo>
                    <a:pt x="385" y="426"/>
                  </a:moveTo>
                  <a:lnTo>
                    <a:pt x="582" y="426"/>
                  </a:lnTo>
                  <a:lnTo>
                    <a:pt x="582" y="0"/>
                  </a:lnTo>
                  <a:lnTo>
                    <a:pt x="385" y="0"/>
                  </a:lnTo>
                  <a:lnTo>
                    <a:pt x="385" y="57"/>
                  </a:lnTo>
                  <a:lnTo>
                    <a:pt x="442" y="57"/>
                  </a:lnTo>
                  <a:lnTo>
                    <a:pt x="478" y="57"/>
                  </a:lnTo>
                  <a:lnTo>
                    <a:pt x="556" y="57"/>
                  </a:lnTo>
                  <a:lnTo>
                    <a:pt x="565" y="57"/>
                  </a:lnTo>
                  <a:lnTo>
                    <a:pt x="565" y="66"/>
                  </a:lnTo>
                  <a:lnTo>
                    <a:pt x="565" y="118"/>
                  </a:lnTo>
                  <a:lnTo>
                    <a:pt x="565" y="128"/>
                  </a:lnTo>
                  <a:lnTo>
                    <a:pt x="556" y="128"/>
                  </a:lnTo>
                  <a:lnTo>
                    <a:pt x="478" y="128"/>
                  </a:lnTo>
                  <a:lnTo>
                    <a:pt x="478" y="144"/>
                  </a:lnTo>
                  <a:lnTo>
                    <a:pt x="556" y="144"/>
                  </a:lnTo>
                  <a:lnTo>
                    <a:pt x="565" y="144"/>
                  </a:lnTo>
                  <a:lnTo>
                    <a:pt x="565" y="154"/>
                  </a:lnTo>
                  <a:lnTo>
                    <a:pt x="565" y="206"/>
                  </a:lnTo>
                  <a:lnTo>
                    <a:pt x="565" y="215"/>
                  </a:lnTo>
                  <a:lnTo>
                    <a:pt x="556" y="215"/>
                  </a:lnTo>
                  <a:lnTo>
                    <a:pt x="478" y="215"/>
                  </a:lnTo>
                  <a:lnTo>
                    <a:pt x="478" y="386"/>
                  </a:lnTo>
                  <a:lnTo>
                    <a:pt x="385" y="386"/>
                  </a:lnTo>
                  <a:lnTo>
                    <a:pt x="385" y="426"/>
                  </a:lnTo>
                  <a:lnTo>
                    <a:pt x="385" y="426"/>
                  </a:lnTo>
                  <a:close/>
                  <a:moveTo>
                    <a:pt x="527" y="241"/>
                  </a:moveTo>
                  <a:lnTo>
                    <a:pt x="563" y="241"/>
                  </a:lnTo>
                  <a:lnTo>
                    <a:pt x="563" y="260"/>
                  </a:lnTo>
                  <a:lnTo>
                    <a:pt x="527" y="260"/>
                  </a:lnTo>
                  <a:lnTo>
                    <a:pt x="527" y="241"/>
                  </a:lnTo>
                  <a:lnTo>
                    <a:pt x="527" y="241"/>
                  </a:lnTo>
                  <a:close/>
                  <a:moveTo>
                    <a:pt x="527" y="274"/>
                  </a:moveTo>
                  <a:lnTo>
                    <a:pt x="563" y="274"/>
                  </a:lnTo>
                  <a:lnTo>
                    <a:pt x="563" y="296"/>
                  </a:lnTo>
                  <a:lnTo>
                    <a:pt x="527" y="296"/>
                  </a:lnTo>
                  <a:lnTo>
                    <a:pt x="527" y="274"/>
                  </a:lnTo>
                  <a:lnTo>
                    <a:pt x="527" y="274"/>
                  </a:lnTo>
                  <a:close/>
                  <a:moveTo>
                    <a:pt x="478" y="76"/>
                  </a:moveTo>
                  <a:lnTo>
                    <a:pt x="546" y="76"/>
                  </a:lnTo>
                  <a:lnTo>
                    <a:pt x="546" y="111"/>
                  </a:lnTo>
                  <a:lnTo>
                    <a:pt x="478" y="111"/>
                  </a:lnTo>
                  <a:lnTo>
                    <a:pt x="478" y="76"/>
                  </a:lnTo>
                  <a:lnTo>
                    <a:pt x="478" y="76"/>
                  </a:lnTo>
                  <a:close/>
                  <a:moveTo>
                    <a:pt x="478" y="161"/>
                  </a:moveTo>
                  <a:lnTo>
                    <a:pt x="546" y="161"/>
                  </a:lnTo>
                  <a:lnTo>
                    <a:pt x="546" y="196"/>
                  </a:lnTo>
                  <a:lnTo>
                    <a:pt x="478" y="196"/>
                  </a:lnTo>
                  <a:lnTo>
                    <a:pt x="478" y="161"/>
                  </a:lnTo>
                  <a:lnTo>
                    <a:pt x="478" y="161"/>
                  </a:lnTo>
                  <a:close/>
                  <a:moveTo>
                    <a:pt x="118" y="404"/>
                  </a:moveTo>
                  <a:lnTo>
                    <a:pt x="151" y="404"/>
                  </a:lnTo>
                  <a:lnTo>
                    <a:pt x="151" y="369"/>
                  </a:lnTo>
                  <a:lnTo>
                    <a:pt x="296" y="369"/>
                  </a:lnTo>
                  <a:lnTo>
                    <a:pt x="296" y="404"/>
                  </a:lnTo>
                  <a:lnTo>
                    <a:pt x="324" y="404"/>
                  </a:lnTo>
                  <a:lnTo>
                    <a:pt x="324" y="426"/>
                  </a:lnTo>
                  <a:lnTo>
                    <a:pt x="118" y="426"/>
                  </a:lnTo>
                  <a:lnTo>
                    <a:pt x="118" y="404"/>
                  </a:lnTo>
                  <a:lnTo>
                    <a:pt x="118" y="404"/>
                  </a:lnTo>
                  <a:close/>
                  <a:moveTo>
                    <a:pt x="400" y="132"/>
                  </a:moveTo>
                  <a:lnTo>
                    <a:pt x="52" y="132"/>
                  </a:lnTo>
                  <a:lnTo>
                    <a:pt x="52" y="312"/>
                  </a:lnTo>
                  <a:lnTo>
                    <a:pt x="400" y="312"/>
                  </a:lnTo>
                  <a:lnTo>
                    <a:pt x="400" y="132"/>
                  </a:ln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66"/>
            <p:cNvSpPr>
              <a:spLocks noEditPoints="1"/>
            </p:cNvSpPr>
            <p:nvPr/>
          </p:nvSpPr>
          <p:spPr bwMode="auto">
            <a:xfrm>
              <a:off x="2199798" y="3048201"/>
              <a:ext cx="1429004" cy="1352545"/>
            </a:xfrm>
            <a:custGeom>
              <a:avLst/>
              <a:gdLst>
                <a:gd name="T0" fmla="*/ 19 w 229"/>
                <a:gd name="T1" fmla="*/ 0 h 217"/>
                <a:gd name="T2" fmla="*/ 209 w 229"/>
                <a:gd name="T3" fmla="*/ 0 h 217"/>
                <a:gd name="T4" fmla="*/ 229 w 229"/>
                <a:gd name="T5" fmla="*/ 20 h 217"/>
                <a:gd name="T6" fmla="*/ 229 w 229"/>
                <a:gd name="T7" fmla="*/ 140 h 217"/>
                <a:gd name="T8" fmla="*/ 209 w 229"/>
                <a:gd name="T9" fmla="*/ 160 h 217"/>
                <a:gd name="T10" fmla="*/ 19 w 229"/>
                <a:gd name="T11" fmla="*/ 160 h 217"/>
                <a:gd name="T12" fmla="*/ 0 w 229"/>
                <a:gd name="T13" fmla="*/ 140 h 217"/>
                <a:gd name="T14" fmla="*/ 0 w 229"/>
                <a:gd name="T15" fmla="*/ 20 h 217"/>
                <a:gd name="T16" fmla="*/ 19 w 229"/>
                <a:gd name="T17" fmla="*/ 0 h 217"/>
                <a:gd name="T18" fmla="*/ 56 w 229"/>
                <a:gd name="T19" fmla="*/ 203 h 217"/>
                <a:gd name="T20" fmla="*/ 94 w 229"/>
                <a:gd name="T21" fmla="*/ 199 h 217"/>
                <a:gd name="T22" fmla="*/ 94 w 229"/>
                <a:gd name="T23" fmla="*/ 171 h 217"/>
                <a:gd name="T24" fmla="*/ 140 w 229"/>
                <a:gd name="T25" fmla="*/ 171 h 217"/>
                <a:gd name="T26" fmla="*/ 140 w 229"/>
                <a:gd name="T27" fmla="*/ 199 h 217"/>
                <a:gd name="T28" fmla="*/ 176 w 229"/>
                <a:gd name="T29" fmla="*/ 203 h 217"/>
                <a:gd name="T30" fmla="*/ 176 w 229"/>
                <a:gd name="T31" fmla="*/ 217 h 217"/>
                <a:gd name="T32" fmla="*/ 56 w 229"/>
                <a:gd name="T33" fmla="*/ 217 h 217"/>
                <a:gd name="T34" fmla="*/ 56 w 229"/>
                <a:gd name="T35" fmla="*/ 203 h 217"/>
                <a:gd name="T36" fmla="*/ 17 w 229"/>
                <a:gd name="T37" fmla="*/ 19 h 217"/>
                <a:gd name="T38" fmla="*/ 17 w 229"/>
                <a:gd name="T39" fmla="*/ 124 h 217"/>
                <a:gd name="T40" fmla="*/ 210 w 229"/>
                <a:gd name="T41" fmla="*/ 124 h 217"/>
                <a:gd name="T42" fmla="*/ 210 w 229"/>
                <a:gd name="T43" fmla="*/ 19 h 217"/>
                <a:gd name="T44" fmla="*/ 17 w 229"/>
                <a:gd name="T45" fmla="*/ 19 h 217"/>
                <a:gd name="T46" fmla="*/ 191 w 229"/>
                <a:gd name="T47" fmla="*/ 134 h 217"/>
                <a:gd name="T48" fmla="*/ 183 w 229"/>
                <a:gd name="T49" fmla="*/ 142 h 217"/>
                <a:gd name="T50" fmla="*/ 191 w 229"/>
                <a:gd name="T51" fmla="*/ 150 h 217"/>
                <a:gd name="T52" fmla="*/ 199 w 229"/>
                <a:gd name="T53" fmla="*/ 142 h 217"/>
                <a:gd name="T54" fmla="*/ 191 w 229"/>
                <a:gd name="T55" fmla="*/ 13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217">
                  <a:moveTo>
                    <a:pt x="19" y="0"/>
                  </a:moveTo>
                  <a:cubicBezTo>
                    <a:pt x="209" y="0"/>
                    <a:pt x="209" y="0"/>
                    <a:pt x="209" y="0"/>
                  </a:cubicBezTo>
                  <a:cubicBezTo>
                    <a:pt x="220" y="0"/>
                    <a:pt x="229" y="9"/>
                    <a:pt x="229" y="20"/>
                  </a:cubicBezTo>
                  <a:cubicBezTo>
                    <a:pt x="229" y="140"/>
                    <a:pt x="229" y="140"/>
                    <a:pt x="229" y="140"/>
                  </a:cubicBezTo>
                  <a:cubicBezTo>
                    <a:pt x="229" y="151"/>
                    <a:pt x="220" y="160"/>
                    <a:pt x="209" y="160"/>
                  </a:cubicBezTo>
                  <a:cubicBezTo>
                    <a:pt x="19" y="160"/>
                    <a:pt x="19" y="160"/>
                    <a:pt x="19" y="160"/>
                  </a:cubicBezTo>
                  <a:cubicBezTo>
                    <a:pt x="8" y="160"/>
                    <a:pt x="0" y="151"/>
                    <a:pt x="0" y="140"/>
                  </a:cubicBezTo>
                  <a:cubicBezTo>
                    <a:pt x="0" y="20"/>
                    <a:pt x="0" y="20"/>
                    <a:pt x="0" y="20"/>
                  </a:cubicBezTo>
                  <a:cubicBezTo>
                    <a:pt x="0" y="9"/>
                    <a:pt x="8" y="0"/>
                    <a:pt x="19" y="0"/>
                  </a:cubicBezTo>
                  <a:close/>
                  <a:moveTo>
                    <a:pt x="56" y="203"/>
                  </a:moveTo>
                  <a:cubicBezTo>
                    <a:pt x="69" y="201"/>
                    <a:pt x="81" y="199"/>
                    <a:pt x="94" y="199"/>
                  </a:cubicBezTo>
                  <a:cubicBezTo>
                    <a:pt x="94" y="171"/>
                    <a:pt x="94" y="171"/>
                    <a:pt x="94" y="171"/>
                  </a:cubicBezTo>
                  <a:cubicBezTo>
                    <a:pt x="140" y="171"/>
                    <a:pt x="140" y="171"/>
                    <a:pt x="140" y="171"/>
                  </a:cubicBezTo>
                  <a:cubicBezTo>
                    <a:pt x="140" y="199"/>
                    <a:pt x="140" y="199"/>
                    <a:pt x="140" y="199"/>
                  </a:cubicBezTo>
                  <a:cubicBezTo>
                    <a:pt x="152" y="200"/>
                    <a:pt x="164" y="201"/>
                    <a:pt x="176" y="203"/>
                  </a:cubicBezTo>
                  <a:cubicBezTo>
                    <a:pt x="176" y="217"/>
                    <a:pt x="176" y="217"/>
                    <a:pt x="176" y="217"/>
                  </a:cubicBezTo>
                  <a:cubicBezTo>
                    <a:pt x="56" y="217"/>
                    <a:pt x="56" y="217"/>
                    <a:pt x="56" y="217"/>
                  </a:cubicBezTo>
                  <a:cubicBezTo>
                    <a:pt x="56" y="213"/>
                    <a:pt x="56" y="208"/>
                    <a:pt x="56" y="203"/>
                  </a:cubicBezTo>
                  <a:close/>
                  <a:moveTo>
                    <a:pt x="17" y="19"/>
                  </a:moveTo>
                  <a:cubicBezTo>
                    <a:pt x="17" y="124"/>
                    <a:pt x="17" y="124"/>
                    <a:pt x="17" y="124"/>
                  </a:cubicBezTo>
                  <a:cubicBezTo>
                    <a:pt x="210" y="124"/>
                    <a:pt x="210" y="124"/>
                    <a:pt x="210" y="124"/>
                  </a:cubicBezTo>
                  <a:cubicBezTo>
                    <a:pt x="210" y="19"/>
                    <a:pt x="210" y="19"/>
                    <a:pt x="210" y="19"/>
                  </a:cubicBezTo>
                  <a:cubicBezTo>
                    <a:pt x="17" y="19"/>
                    <a:pt x="17" y="19"/>
                    <a:pt x="17" y="19"/>
                  </a:cubicBezTo>
                  <a:close/>
                  <a:moveTo>
                    <a:pt x="191" y="134"/>
                  </a:moveTo>
                  <a:cubicBezTo>
                    <a:pt x="186" y="134"/>
                    <a:pt x="183" y="137"/>
                    <a:pt x="183" y="142"/>
                  </a:cubicBezTo>
                  <a:cubicBezTo>
                    <a:pt x="183" y="146"/>
                    <a:pt x="186" y="150"/>
                    <a:pt x="191" y="150"/>
                  </a:cubicBezTo>
                  <a:cubicBezTo>
                    <a:pt x="195" y="150"/>
                    <a:pt x="199" y="146"/>
                    <a:pt x="199" y="142"/>
                  </a:cubicBezTo>
                  <a:cubicBezTo>
                    <a:pt x="199" y="137"/>
                    <a:pt x="195" y="134"/>
                    <a:pt x="191" y="134"/>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6" name="流程图: 手动输入 15"/>
            <p:cNvSpPr/>
            <p:nvPr/>
          </p:nvSpPr>
          <p:spPr>
            <a:xfrm rot="5400000">
              <a:off x="2455779" y="3023468"/>
              <a:ext cx="644774" cy="947419"/>
            </a:xfrm>
            <a:prstGeom prst="flowChartManualInpu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流程图: 手动输入 16"/>
            <p:cNvSpPr/>
            <p:nvPr/>
          </p:nvSpPr>
          <p:spPr>
            <a:xfrm rot="5400000">
              <a:off x="4220374" y="3278097"/>
              <a:ext cx="534007" cy="1033298"/>
            </a:xfrm>
            <a:prstGeom prst="flowChartManualInpu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8" name="直接连接符 17"/>
          <p:cNvCxnSpPr/>
          <p:nvPr/>
        </p:nvCxnSpPr>
        <p:spPr>
          <a:xfrm rot="16200000">
            <a:off x="9252387" y="2775391"/>
            <a:ext cx="0" cy="3040781"/>
          </a:xfrm>
          <a:prstGeom prst="line">
            <a:avLst/>
          </a:prstGeom>
          <a:ln w="22225">
            <a:solidFill>
              <a:srgbClr val="E0E0E0"/>
            </a:solidFill>
            <a:prstDash val="sysDot"/>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7669580" y="4422819"/>
            <a:ext cx="2435741" cy="544812"/>
            <a:chOff x="7466678" y="2801869"/>
            <a:chExt cx="2883689" cy="644465"/>
          </a:xfrm>
        </p:grpSpPr>
        <p:sp>
          <p:nvSpPr>
            <p:cNvPr id="20" name="文本框 34"/>
            <p:cNvSpPr txBox="1"/>
            <p:nvPr/>
          </p:nvSpPr>
          <p:spPr>
            <a:xfrm>
              <a:off x="7466679" y="2801869"/>
              <a:ext cx="1715209" cy="369332"/>
            </a:xfrm>
            <a:prstGeom prst="rect">
              <a:avLst/>
            </a:prstGeom>
            <a:noFill/>
          </p:spPr>
          <p:txBody>
            <a:bodyPr wrap="squar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添加文本标题</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文本框 35"/>
            <p:cNvSpPr txBox="1"/>
            <p:nvPr/>
          </p:nvSpPr>
          <p:spPr>
            <a:xfrm>
              <a:off x="7466678" y="3140513"/>
              <a:ext cx="2883689" cy="305821"/>
            </a:xfrm>
            <a:prstGeom prst="rect">
              <a:avLst/>
            </a:prstGeom>
            <a:noFill/>
          </p:spPr>
          <p:txBody>
            <a:bodyPr wrap="square" rtlCol="0">
              <a:spAutoFit/>
            </a:bodyPr>
            <a:lstStyle/>
            <a:p>
              <a:pPr>
                <a:lnSpc>
                  <a:spcPct val="12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添加文本添加文本添加文本添加文本</a:t>
              </a:r>
            </a:p>
          </p:txBody>
        </p:sp>
      </p:grpSp>
      <p:sp>
        <p:nvSpPr>
          <p:cNvPr id="22" name="文本框 36"/>
          <p:cNvSpPr txBox="1"/>
          <p:nvPr/>
        </p:nvSpPr>
        <p:spPr>
          <a:xfrm>
            <a:off x="7676551" y="4887531"/>
            <a:ext cx="2435741" cy="244551"/>
          </a:xfrm>
          <a:prstGeom prst="rect">
            <a:avLst/>
          </a:prstGeom>
          <a:noFill/>
        </p:spPr>
        <p:txBody>
          <a:bodyPr wrap="square" lIns="77232" tIns="38616" rIns="77232" bIns="38616" rtlCol="0">
            <a:spAutoFit/>
          </a:bodyPr>
          <a:lstStyle/>
          <a:p>
            <a:pPr>
              <a:lnSpc>
                <a:spcPct val="12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添加文本添加文本添加文本添加文本</a:t>
            </a:r>
          </a:p>
        </p:txBody>
      </p:sp>
      <p:sp>
        <p:nvSpPr>
          <p:cNvPr id="23" name="文本框 37"/>
          <p:cNvSpPr txBox="1"/>
          <p:nvPr/>
        </p:nvSpPr>
        <p:spPr>
          <a:xfrm>
            <a:off x="7676551" y="5066555"/>
            <a:ext cx="2435741" cy="244551"/>
          </a:xfrm>
          <a:prstGeom prst="rect">
            <a:avLst/>
          </a:prstGeom>
          <a:noFill/>
        </p:spPr>
        <p:txBody>
          <a:bodyPr wrap="square" lIns="77232" tIns="38616" rIns="77232" bIns="38616" rtlCol="0">
            <a:spAutoFit/>
          </a:bodyPr>
          <a:lstStyle/>
          <a:p>
            <a:pPr>
              <a:lnSpc>
                <a:spcPct val="12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添加文本添加文本添加文本添加文本</a:t>
            </a:r>
          </a:p>
        </p:txBody>
      </p:sp>
      <p:pic>
        <p:nvPicPr>
          <p:cNvPr id="24" name="Picture 2" descr="C:\Users\Administrator.2013-20151220XJ\Desktop\56615ddae573f\56615dd9af810 拷贝.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0800000">
            <a:off x="10185065" y="-1"/>
            <a:ext cx="2017207" cy="20137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36780484"/>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25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10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nodeType="withEffect">
                                  <p:stCondLst>
                                    <p:cond delay="175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nodeType="withEffect">
                                  <p:stCondLst>
                                    <p:cond delay="1750"/>
                                  </p:stCondLst>
                                  <p:childTnLst>
                                    <p:set>
                                      <p:cBhvr>
                                        <p:cTn id="31" dur="1" fill="hold">
                                          <p:stCondLst>
                                            <p:cond delay="0"/>
                                          </p:stCondLst>
                                        </p:cTn>
                                        <p:tgtEl>
                                          <p:spTgt spid="18"/>
                                        </p:tgtEl>
                                        <p:attrNameLst>
                                          <p:attrName>style.visibility</p:attrName>
                                        </p:attrNameLst>
                                      </p:cBhvr>
                                      <p:to>
                                        <p:strVal val="visible"/>
                                      </p:to>
                                    </p:set>
                                    <p:anim calcmode="lin" valueType="num">
                                      <p:cBhvr>
                                        <p:cTn id="32" dur="750" fill="hold"/>
                                        <p:tgtEl>
                                          <p:spTgt spid="18"/>
                                        </p:tgtEl>
                                        <p:attrNameLst>
                                          <p:attrName>ppt_w</p:attrName>
                                        </p:attrNameLst>
                                      </p:cBhvr>
                                      <p:tavLst>
                                        <p:tav tm="0">
                                          <p:val>
                                            <p:fltVal val="0"/>
                                          </p:val>
                                        </p:tav>
                                        <p:tav tm="100000">
                                          <p:val>
                                            <p:strVal val="#ppt_w"/>
                                          </p:val>
                                        </p:tav>
                                      </p:tavLst>
                                    </p:anim>
                                    <p:anim calcmode="lin" valueType="num">
                                      <p:cBhvr>
                                        <p:cTn id="33" dur="750" fill="hold"/>
                                        <p:tgtEl>
                                          <p:spTgt spid="18"/>
                                        </p:tgtEl>
                                        <p:attrNameLst>
                                          <p:attrName>ppt_h</p:attrName>
                                        </p:attrNameLst>
                                      </p:cBhvr>
                                      <p:tavLst>
                                        <p:tav tm="0">
                                          <p:val>
                                            <p:fltVal val="0"/>
                                          </p:val>
                                        </p:tav>
                                        <p:tav tm="100000">
                                          <p:val>
                                            <p:strVal val="#ppt_h"/>
                                          </p:val>
                                        </p:tav>
                                      </p:tavLst>
                                    </p:anim>
                                    <p:animEffect transition="in" filter="fade">
                                      <p:cBhvr>
                                        <p:cTn id="34" dur="750"/>
                                        <p:tgtEl>
                                          <p:spTgt spid="18"/>
                                        </p:tgtEl>
                                      </p:cBhvr>
                                    </p:animEffect>
                                  </p:childTnLst>
                                </p:cTn>
                              </p:par>
                            </p:childTnLst>
                          </p:cTn>
                        </p:par>
                        <p:par>
                          <p:cTn id="35" fill="hold">
                            <p:stCondLst>
                              <p:cond delay="3500"/>
                            </p:stCondLst>
                            <p:childTnLst>
                              <p:par>
                                <p:cTn id="36" presetID="18" presetClass="entr" presetSubtype="3" fill="hold" nodeType="afterEffect">
                                  <p:stCondLst>
                                    <p:cond delay="250"/>
                                  </p:stCondLst>
                                  <p:childTnLst>
                                    <p:set>
                                      <p:cBhvr>
                                        <p:cTn id="37" dur="1" fill="hold">
                                          <p:stCondLst>
                                            <p:cond delay="0"/>
                                          </p:stCondLst>
                                        </p:cTn>
                                        <p:tgtEl>
                                          <p:spTgt spid="19"/>
                                        </p:tgtEl>
                                        <p:attrNameLst>
                                          <p:attrName>style.visibility</p:attrName>
                                        </p:attrNameLst>
                                      </p:cBhvr>
                                      <p:to>
                                        <p:strVal val="visible"/>
                                      </p:to>
                                    </p:set>
                                    <p:animEffect transition="in" filter="strips(upRight)">
                                      <p:cBhvr>
                                        <p:cTn id="38" dur="750"/>
                                        <p:tgtEl>
                                          <p:spTgt spid="19"/>
                                        </p:tgtEl>
                                      </p:cBhvr>
                                    </p:animEffect>
                                  </p:childTnLst>
                                </p:cTn>
                              </p:par>
                            </p:childTnLst>
                          </p:cTn>
                        </p:par>
                        <p:par>
                          <p:cTn id="39" fill="hold">
                            <p:stCondLst>
                              <p:cond delay="4500"/>
                            </p:stCondLst>
                            <p:childTnLst>
                              <p:par>
                                <p:cTn id="40" presetID="18" presetClass="entr" presetSubtype="3" fill="hold" grpId="0" nodeType="afterEffect">
                                  <p:stCondLst>
                                    <p:cond delay="250"/>
                                  </p:stCondLst>
                                  <p:childTnLst>
                                    <p:set>
                                      <p:cBhvr>
                                        <p:cTn id="41" dur="1" fill="hold">
                                          <p:stCondLst>
                                            <p:cond delay="0"/>
                                          </p:stCondLst>
                                        </p:cTn>
                                        <p:tgtEl>
                                          <p:spTgt spid="22"/>
                                        </p:tgtEl>
                                        <p:attrNameLst>
                                          <p:attrName>style.visibility</p:attrName>
                                        </p:attrNameLst>
                                      </p:cBhvr>
                                      <p:to>
                                        <p:strVal val="visible"/>
                                      </p:to>
                                    </p:set>
                                    <p:animEffect transition="in" filter="strips(upRight)">
                                      <p:cBhvr>
                                        <p:cTn id="42" dur="750"/>
                                        <p:tgtEl>
                                          <p:spTgt spid="22"/>
                                        </p:tgtEl>
                                      </p:cBhvr>
                                    </p:animEffect>
                                  </p:childTnLst>
                                </p:cTn>
                              </p:par>
                            </p:childTnLst>
                          </p:cTn>
                        </p:par>
                        <p:par>
                          <p:cTn id="43" fill="hold">
                            <p:stCondLst>
                              <p:cond delay="5500"/>
                            </p:stCondLst>
                            <p:childTnLst>
                              <p:par>
                                <p:cTn id="44" presetID="18" presetClass="entr" presetSubtype="3" fill="hold" grpId="0" nodeType="afterEffect">
                                  <p:stCondLst>
                                    <p:cond delay="250"/>
                                  </p:stCondLst>
                                  <p:childTnLst>
                                    <p:set>
                                      <p:cBhvr>
                                        <p:cTn id="45" dur="1" fill="hold">
                                          <p:stCondLst>
                                            <p:cond delay="0"/>
                                          </p:stCondLst>
                                        </p:cTn>
                                        <p:tgtEl>
                                          <p:spTgt spid="23"/>
                                        </p:tgtEl>
                                        <p:attrNameLst>
                                          <p:attrName>style.visibility</p:attrName>
                                        </p:attrNameLst>
                                      </p:cBhvr>
                                      <p:to>
                                        <p:strVal val="visible"/>
                                      </p:to>
                                    </p:set>
                                    <p:animEffect transition="in" filter="strips(upRight)">
                                      <p:cBhvr>
                                        <p:cTn id="46"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0"/>
            <a:ext cx="37211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1016585" y="1308116"/>
            <a:ext cx="2127505" cy="1107996"/>
          </a:xfrm>
          <a:prstGeom prst="rect">
            <a:avLst/>
          </a:prstGeom>
        </p:spPr>
        <p:txBody>
          <a:bodyPr wrap="none">
            <a:spAutoFit/>
          </a:bodyPr>
          <a:lstStyle/>
          <a:p>
            <a:pPr algn="ctr"/>
            <a:r>
              <a:rPr lang="zh-CN" altLang="en-US" sz="6600" b="1" dirty="0" smtClean="0">
                <a:solidFill>
                  <a:schemeClr val="bg1"/>
                </a:solidFill>
                <a:latin typeface="微软雅黑" pitchFamily="34" charset="-122"/>
                <a:ea typeface="微软雅黑" pitchFamily="34" charset="-122"/>
              </a:rPr>
              <a:t>目 录</a:t>
            </a:r>
            <a:endParaRPr lang="zh-CN" altLang="en-US" sz="6600" b="1" dirty="0">
              <a:solidFill>
                <a:schemeClr val="bg1"/>
              </a:solidFill>
              <a:latin typeface="微软雅黑" pitchFamily="34" charset="-122"/>
              <a:ea typeface="微软雅黑" pitchFamily="34" charset="-122"/>
            </a:endParaRP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5044032" y="3885211"/>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chemeClr val="accent6">
                  <a:lumMod val="75000"/>
                </a:schemeClr>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圆角矩形 17"/>
          <p:cNvSpPr/>
          <p:nvPr/>
        </p:nvSpPr>
        <p:spPr>
          <a:xfrm>
            <a:off x="6000249" y="1647353"/>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9" name="矩形 18"/>
          <p:cNvSpPr/>
          <p:nvPr/>
        </p:nvSpPr>
        <p:spPr>
          <a:xfrm>
            <a:off x="6816827" y="1707717"/>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圆角矩形 19"/>
          <p:cNvSpPr/>
          <p:nvPr/>
        </p:nvSpPr>
        <p:spPr>
          <a:xfrm>
            <a:off x="6000249" y="2401415"/>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1" name="矩形 20"/>
          <p:cNvSpPr/>
          <p:nvPr/>
        </p:nvSpPr>
        <p:spPr>
          <a:xfrm>
            <a:off x="6816827" y="2460708"/>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圆角矩形 21"/>
          <p:cNvSpPr/>
          <p:nvPr/>
        </p:nvSpPr>
        <p:spPr>
          <a:xfrm>
            <a:off x="6000249" y="3155478"/>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3" name="矩形 22"/>
          <p:cNvSpPr/>
          <p:nvPr/>
        </p:nvSpPr>
        <p:spPr>
          <a:xfrm>
            <a:off x="6816827" y="3223224"/>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圆角矩形 23"/>
          <p:cNvSpPr/>
          <p:nvPr/>
        </p:nvSpPr>
        <p:spPr>
          <a:xfrm>
            <a:off x="6000249" y="3909540"/>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5" name="矩形 24"/>
          <p:cNvSpPr/>
          <p:nvPr/>
        </p:nvSpPr>
        <p:spPr>
          <a:xfrm>
            <a:off x="6816827" y="3985740"/>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圆角矩形 25"/>
          <p:cNvSpPr/>
          <p:nvPr/>
        </p:nvSpPr>
        <p:spPr>
          <a:xfrm>
            <a:off x="6000249" y="4663602"/>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smtClean="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7" name="矩形 26"/>
          <p:cNvSpPr/>
          <p:nvPr/>
        </p:nvSpPr>
        <p:spPr>
          <a:xfrm>
            <a:off x="6816827" y="4731348"/>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8"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21101" y="4180680"/>
            <a:ext cx="2690028" cy="2685398"/>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9512246" y="0"/>
            <a:ext cx="2690028" cy="26853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28994763"/>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solidFill>
                  <a:prstClr val="white"/>
                </a:solidFill>
                <a:latin typeface="Calibri Light"/>
                <a:ea typeface="Arial Unicode MS" panose="020B0604020202020204" pitchFamily="34" charset="-122"/>
                <a:cs typeface="Arial Unicode MS" panose="020B0604020202020204" pitchFamily="34" charset="-122"/>
              </a:rPr>
              <a:t>1</a:t>
            </a:r>
            <a:endParaRPr lang="zh-CN" altLang="en-US" sz="3200" dirty="0">
              <a:solidFill>
                <a:prstClr val="white"/>
              </a:solidFill>
              <a:latin typeface="Calibri Light"/>
              <a:ea typeface="Arial Unicode MS" panose="020B0604020202020204" pitchFamily="34" charset="-122"/>
              <a:cs typeface="Arial Unicode MS" panose="020B0604020202020204" pitchFamily="34" charset="-122"/>
            </a:endParaRPr>
          </a:p>
        </p:txBody>
      </p:sp>
      <p:sp>
        <p:nvSpPr>
          <p:cNvPr id="6" name="矩形 5"/>
          <p:cNvSpPr/>
          <p:nvPr/>
        </p:nvSpPr>
        <p:spPr>
          <a:xfrm>
            <a:off x="6816827" y="1707717"/>
            <a:ext cx="1569661" cy="369332"/>
          </a:xfrm>
          <a:prstGeom prst="rect">
            <a:avLst/>
          </a:prstGeom>
        </p:spPr>
        <p:txBody>
          <a:bodyPr wrap="none">
            <a:spAutoFit/>
          </a:bodyPr>
          <a:lstStyle/>
          <a:p>
            <a:pPr algn="ctr">
              <a:defRPr/>
            </a:pPr>
            <a:r>
              <a:rPr lang="zh-CN" altLang="en-US"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solidFill>
                  <a:prstClr val="white"/>
                </a:solidFill>
                <a:latin typeface="Calibri Light"/>
                <a:ea typeface="Arial Unicode MS" panose="020B0604020202020204" pitchFamily="34" charset="-122"/>
                <a:cs typeface="Arial Unicode MS" panose="020B0604020202020204" pitchFamily="34" charset="-122"/>
              </a:rPr>
              <a:t>2</a:t>
            </a:r>
            <a:endParaRPr lang="zh-CN" altLang="en-US" sz="3200" dirty="0">
              <a:solidFill>
                <a:prstClr val="white"/>
              </a:solidFill>
              <a:latin typeface="Calibri Light"/>
              <a:ea typeface="Arial Unicode MS" panose="020B0604020202020204" pitchFamily="34" charset="-122"/>
              <a:cs typeface="Arial Unicode MS" panose="020B0604020202020204" pitchFamily="34" charset="-122"/>
            </a:endParaRPr>
          </a:p>
        </p:txBody>
      </p:sp>
      <p:sp>
        <p:nvSpPr>
          <p:cNvPr id="8" name="矩形 7"/>
          <p:cNvSpPr/>
          <p:nvPr/>
        </p:nvSpPr>
        <p:spPr>
          <a:xfrm>
            <a:off x="6816827" y="2460708"/>
            <a:ext cx="1569661" cy="369332"/>
          </a:xfrm>
          <a:prstGeom prst="rect">
            <a:avLst/>
          </a:prstGeom>
        </p:spPr>
        <p:txBody>
          <a:bodyPr wrap="none">
            <a:spAutoFit/>
          </a:bodyPr>
          <a:lstStyle/>
          <a:p>
            <a:pPr algn="ctr">
              <a:defRPr/>
            </a:pPr>
            <a:r>
              <a:rPr lang="zh-CN" altLang="en-US"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solidFill>
                  <a:prstClr val="white"/>
                </a:solidFill>
                <a:latin typeface="Calibri Light"/>
                <a:ea typeface="Arial Unicode MS" panose="020B0604020202020204" pitchFamily="34" charset="-122"/>
                <a:cs typeface="Arial Unicode MS" panose="020B0604020202020204" pitchFamily="34" charset="-122"/>
              </a:rPr>
              <a:t>3</a:t>
            </a:r>
            <a:endParaRPr lang="zh-CN" altLang="en-US" sz="3200" dirty="0">
              <a:solidFill>
                <a:prstClr val="white"/>
              </a:solidFill>
              <a:latin typeface="Calibri Light"/>
              <a:ea typeface="Arial Unicode MS" panose="020B0604020202020204" pitchFamily="34" charset="-122"/>
              <a:cs typeface="Arial Unicode MS" panose="020B0604020202020204" pitchFamily="34" charset="-122"/>
            </a:endParaRPr>
          </a:p>
        </p:txBody>
      </p:sp>
      <p:sp>
        <p:nvSpPr>
          <p:cNvPr id="10" name="矩形 9"/>
          <p:cNvSpPr/>
          <p:nvPr/>
        </p:nvSpPr>
        <p:spPr>
          <a:xfrm>
            <a:off x="6816827" y="3223224"/>
            <a:ext cx="1569661" cy="369332"/>
          </a:xfrm>
          <a:prstGeom prst="rect">
            <a:avLst/>
          </a:prstGeom>
        </p:spPr>
        <p:txBody>
          <a:bodyPr wrap="none">
            <a:spAutoFit/>
          </a:bodyPr>
          <a:lstStyle/>
          <a:p>
            <a:pPr algn="ctr">
              <a:defRPr/>
            </a:pPr>
            <a:r>
              <a:rPr lang="zh-CN" altLang="en-US"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solidFill>
                  <a:prstClr val="white"/>
                </a:solidFill>
                <a:latin typeface="Calibri Light"/>
                <a:ea typeface="Arial Unicode MS" panose="020B0604020202020204" pitchFamily="34" charset="-122"/>
                <a:cs typeface="Arial Unicode MS" panose="020B0604020202020204" pitchFamily="34" charset="-122"/>
              </a:rPr>
              <a:t>4</a:t>
            </a:r>
            <a:endParaRPr lang="zh-CN" altLang="en-US" sz="3200" dirty="0">
              <a:solidFill>
                <a:prstClr val="white"/>
              </a:solidFill>
              <a:latin typeface="Calibri Light"/>
              <a:ea typeface="Arial Unicode MS" panose="020B0604020202020204" pitchFamily="34" charset="-122"/>
              <a:cs typeface="Arial Unicode MS" panose="020B0604020202020204" pitchFamily="34" charset="-122"/>
            </a:endParaRPr>
          </a:p>
        </p:txBody>
      </p:sp>
      <p:sp>
        <p:nvSpPr>
          <p:cNvPr id="12" name="矩形 11"/>
          <p:cNvSpPr/>
          <p:nvPr/>
        </p:nvSpPr>
        <p:spPr>
          <a:xfrm>
            <a:off x="6816827" y="3985740"/>
            <a:ext cx="1569661" cy="369332"/>
          </a:xfrm>
          <a:prstGeom prst="rect">
            <a:avLst/>
          </a:prstGeom>
        </p:spPr>
        <p:txBody>
          <a:bodyPr wrap="none">
            <a:spAutoFit/>
          </a:bodyPr>
          <a:lstStyle/>
          <a:p>
            <a:pPr algn="ctr">
              <a:defRPr/>
            </a:pPr>
            <a:r>
              <a:rPr lang="zh-CN" altLang="en-US"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smtClean="0">
                <a:solidFill>
                  <a:prstClr val="white"/>
                </a:solidFill>
                <a:latin typeface="Calibri Light"/>
                <a:ea typeface="Arial Unicode MS" panose="020B0604020202020204" pitchFamily="34" charset="-122"/>
                <a:cs typeface="Arial Unicode MS" panose="020B0604020202020204" pitchFamily="34" charset="-122"/>
              </a:rPr>
              <a:t>5</a:t>
            </a:r>
            <a:endParaRPr lang="zh-CN" altLang="en-US" sz="3200" dirty="0">
              <a:solidFill>
                <a:prstClr val="white"/>
              </a:solidFill>
              <a:latin typeface="Calibri Light"/>
              <a:ea typeface="Arial Unicode MS" panose="020B0604020202020204" pitchFamily="34" charset="-122"/>
              <a:cs typeface="Arial Unicode MS" panose="020B0604020202020204" pitchFamily="34" charset="-122"/>
            </a:endParaRPr>
          </a:p>
        </p:txBody>
      </p:sp>
      <p:sp>
        <p:nvSpPr>
          <p:cNvPr id="14" name="矩形 13"/>
          <p:cNvSpPr/>
          <p:nvPr/>
        </p:nvSpPr>
        <p:spPr>
          <a:xfrm>
            <a:off x="6816827" y="4731348"/>
            <a:ext cx="1569661" cy="369332"/>
          </a:xfrm>
          <a:prstGeom prst="rect">
            <a:avLst/>
          </a:prstGeom>
        </p:spPr>
        <p:txBody>
          <a:bodyPr wrap="none">
            <a:spAutoFit/>
          </a:bodyPr>
          <a:lstStyle/>
          <a:p>
            <a:pPr algn="ctr">
              <a:defRPr/>
            </a:pPr>
            <a:r>
              <a:rPr lang="zh-CN" altLang="en-US"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prstClr val="white"/>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solidFill>
                <a:prstClr val="white"/>
              </a:solidFill>
              <a:latin typeface="黑体" panose="02010609060101010101" pitchFamily="49" charset="-122"/>
              <a:ea typeface="黑体" panose="02010609060101010101" pitchFamily="49" charset="-122"/>
            </a:endParaRPr>
          </a:p>
        </p:txBody>
      </p:sp>
      <p:sp>
        <p:nvSpPr>
          <p:cNvPr id="35" name="矩形 34"/>
          <p:cNvSpPr/>
          <p:nvPr/>
        </p:nvSpPr>
        <p:spPr>
          <a:xfrm>
            <a:off x="1016585" y="1308116"/>
            <a:ext cx="2127505" cy="1107996"/>
          </a:xfrm>
          <a:prstGeom prst="rect">
            <a:avLst/>
          </a:prstGeom>
        </p:spPr>
        <p:txBody>
          <a:bodyPr wrap="none">
            <a:spAutoFit/>
          </a:bodyPr>
          <a:lstStyle/>
          <a:p>
            <a:pPr algn="ctr"/>
            <a:r>
              <a:rPr lang="zh-CN" altLang="en-US" sz="6600" b="1" dirty="0" smtClean="0">
                <a:solidFill>
                  <a:prstClr val="white"/>
                </a:solidFill>
                <a:latin typeface="微软雅黑" pitchFamily="34" charset="-122"/>
                <a:ea typeface="微软雅黑" pitchFamily="34" charset="-122"/>
              </a:rPr>
              <a:t>目 录</a:t>
            </a:r>
            <a:endParaRPr lang="zh-CN" altLang="en-US" sz="6600" b="1" dirty="0">
              <a:solidFill>
                <a:prstClr val="white"/>
              </a:solidFill>
              <a:latin typeface="微软雅黑" pitchFamily="34" charset="-122"/>
              <a:ea typeface="微软雅黑" pitchFamily="34" charset="-122"/>
            </a:endParaRP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smtClean="0">
                <a:solidFill>
                  <a:prstClr val="white"/>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876703" y="1618777"/>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椭圆 16"/>
            <p:cNvSpPr/>
            <p:nvPr/>
          </p:nvSpPr>
          <p:spPr>
            <a:xfrm>
              <a:off x="6604000" y="2588424"/>
              <a:ext cx="574014" cy="574014"/>
            </a:xfrm>
            <a:prstGeom prst="ellipse">
              <a:avLst/>
            </a:prstGeom>
            <a:solidFill>
              <a:schemeClr val="bg1"/>
            </a:solidFill>
            <a:ln>
              <a:solidFill>
                <a:schemeClr val="accent6">
                  <a:lumMod val="75000"/>
                </a:schemeClr>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2050"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21101" y="4180680"/>
            <a:ext cx="2690028" cy="2685398"/>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9512246" y="0"/>
            <a:ext cx="2690028" cy="26853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74341548"/>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5"/>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56" presetClass="path" presetSubtype="0" accel="50000" decel="50000" fill="hold" grpId="1" nodeType="withEffect">
                                  <p:stCondLst>
                                    <p:cond delay="250"/>
                                  </p:stCondLst>
                                  <p:childTnLst>
                                    <p:animMotion origin="layout" path="M -0.03737 0.0412 L -6.25E-7 2.96296E-6 " pathEditMode="relative" rAng="0" ptsTypes="AA">
                                      <p:cBhvr>
                                        <p:cTn id="17" dur="700" fill="hold"/>
                                        <p:tgtEl>
                                          <p:spTgt spid="7"/>
                                        </p:tgtEl>
                                        <p:attrNameLst>
                                          <p:attrName>ppt_x</p:attrName>
                                          <p:attrName>ppt_y</p:attrName>
                                        </p:attrNameLst>
                                      </p:cBhvr>
                                      <p:rCtr x="1862" y="-2060"/>
                                    </p:animMotion>
                                  </p:childTnLst>
                                </p:cTn>
                              </p:par>
                              <p:par>
                                <p:cTn id="18" presetID="22" presetClass="entr" presetSubtype="8" fill="hold" grpId="0" nodeType="with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par>
                                <p:cTn id="24" presetID="56" presetClass="path" presetSubtype="0" accel="50000" decel="50000" fill="hold" grpId="1" nodeType="withEffect">
                                  <p:stCondLst>
                                    <p:cond delay="500"/>
                                  </p:stCondLst>
                                  <p:childTnLst>
                                    <p:animMotion origin="layout" path="M -0.03737 0.0412 L -6.25E-7 -7.40741E-7 " pathEditMode="relative" rAng="0" ptsTypes="AA">
                                      <p:cBhvr>
                                        <p:cTn id="25" dur="700" fill="hold"/>
                                        <p:tgtEl>
                                          <p:spTgt spid="9"/>
                                        </p:tgtEl>
                                        <p:attrNameLst>
                                          <p:attrName>ppt_x</p:attrName>
                                          <p:attrName>ppt_y</p:attrName>
                                        </p:attrNameLst>
                                      </p:cBhvr>
                                      <p:rCtr x="1862" y="-2060"/>
                                    </p:animMotion>
                                  </p:childTnLst>
                                </p:cTn>
                              </p:par>
                              <p:par>
                                <p:cTn id="26" presetID="22" presetClass="entr" presetSubtype="8" fill="hold" grpId="0" nodeType="withEffect">
                                  <p:stCondLst>
                                    <p:cond delay="75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par>
                                <p:cTn id="32" presetID="56" presetClass="path" presetSubtype="0" accel="50000" decel="50000" fill="hold" grpId="1" nodeType="withEffect">
                                  <p:stCondLst>
                                    <p:cond delay="750"/>
                                  </p:stCondLst>
                                  <p:childTnLst>
                                    <p:animMotion origin="layout" path="M -0.03737 0.04121 L -6.25E-7 -4.44444E-6 " pathEditMode="relative" rAng="0" ptsTypes="AA">
                                      <p:cBhvr>
                                        <p:cTn id="33" dur="700" fill="hold"/>
                                        <p:tgtEl>
                                          <p:spTgt spid="11"/>
                                        </p:tgtEl>
                                        <p:attrNameLst>
                                          <p:attrName>ppt_x</p:attrName>
                                          <p:attrName>ppt_y</p:attrName>
                                        </p:attrNameLst>
                                      </p:cBhvr>
                                      <p:rCtr x="1862" y="-2060"/>
                                    </p:animMotion>
                                  </p:childTnLst>
                                </p:cTn>
                              </p:par>
                              <p:par>
                                <p:cTn id="34" presetID="22" presetClass="entr" presetSubtype="8" fill="hold" grpId="0" nodeType="with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childTnLst>
                                </p:cTn>
                              </p:par>
                              <p:par>
                                <p:cTn id="40" presetID="56" presetClass="path" presetSubtype="0" accel="50000" decel="50000" fill="hold" grpId="1" nodeType="withEffect">
                                  <p:stCondLst>
                                    <p:cond delay="1000"/>
                                  </p:stCondLst>
                                  <p:childTnLst>
                                    <p:animMotion origin="layout" path="M -0.03737 0.0412 L -6.25E-7 1.85185E-6 " pathEditMode="relative" rAng="0" ptsTypes="AA">
                                      <p:cBhvr>
                                        <p:cTn id="41" dur="700" fill="hold"/>
                                        <p:tgtEl>
                                          <p:spTgt spid="13"/>
                                        </p:tgtEl>
                                        <p:attrNameLst>
                                          <p:attrName>ppt_x</p:attrName>
                                          <p:attrName>ppt_y</p:attrName>
                                        </p:attrNameLst>
                                      </p:cBhvr>
                                      <p:rCtr x="1862" y="-2060"/>
                                    </p:animMotion>
                                  </p:childTnLst>
                                </p:cTn>
                              </p:par>
                              <p:par>
                                <p:cTn id="42" presetID="22" presetClass="entr" presetSubtype="8" fill="hold" grpId="0" nodeType="withEffect">
                                  <p:stCondLst>
                                    <p:cond delay="125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anim calcmode="lin" valueType="num">
                                      <p:cBhvr>
                                        <p:cTn id="50" dur="500" fill="hold"/>
                                        <p:tgtEl>
                                          <p:spTgt spid="15"/>
                                        </p:tgtEl>
                                        <p:attrNameLst>
                                          <p:attrName>ppt_x</p:attrName>
                                        </p:attrNameLst>
                                      </p:cBhvr>
                                      <p:tavLst>
                                        <p:tav tm="0">
                                          <p:val>
                                            <p:strVal val="#ppt_x"/>
                                          </p:val>
                                        </p:tav>
                                        <p:tav tm="100000">
                                          <p:val>
                                            <p:strVal val="#ppt_x"/>
                                          </p:val>
                                        </p:tav>
                                      </p:tavLst>
                                    </p:anim>
                                    <p:anim calcmode="lin" valueType="num">
                                      <p:cBhvr>
                                        <p:cTn id="51"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7" grpId="0" animBg="1"/>
      <p:bldP spid="7" grpId="1" animBg="1"/>
      <p:bldP spid="8" grpId="0"/>
      <p:bldP spid="9" grpId="0" animBg="1"/>
      <p:bldP spid="9" grpId="1" animBg="1"/>
      <p:bldP spid="10" grpId="0"/>
      <p:bldP spid="11" grpId="0" animBg="1"/>
      <p:bldP spid="11" grpId="1" animBg="1"/>
      <p:bldP spid="12" grpId="0"/>
      <p:bldP spid="13" grpId="0" animBg="1"/>
      <p:bldP spid="13" grpId="1"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21"/>
          <p:cNvSpPr/>
          <p:nvPr/>
        </p:nvSpPr>
        <p:spPr bwMode="auto">
          <a:xfrm rot="16200000" flipH="1">
            <a:off x="7009005" y="2591764"/>
            <a:ext cx="2384572" cy="244716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E8E8E6"/>
          </a:solidFill>
          <a:ln w="9525" cap="rnd">
            <a:solidFill>
              <a:srgbClr val="E6E6E6"/>
            </a:solidFill>
            <a:prstDash val="solid"/>
            <a:round/>
            <a:headEnd/>
            <a:tailEnd/>
          </a:ln>
        </p:spPr>
        <p:txBody>
          <a:bodyPr vert="eaVert" lIns="75520" tIns="37760" rIns="75520" bIns="37760" anchor="ctr"/>
          <a:lstStyle/>
          <a:p>
            <a:pPr>
              <a:defRPr/>
            </a:pPr>
            <a:endParaRPr lang="zh-CN" altLang="en-US" sz="1200" kern="0">
              <a:solidFill>
                <a:sysClr val="window" lastClr="FFFFFF"/>
              </a:solidFill>
              <a:latin typeface="微软雅黑" pitchFamily="34" charset="-122"/>
              <a:ea typeface="微软雅黑" pitchFamily="34" charset="-122"/>
            </a:endParaRPr>
          </a:p>
        </p:txBody>
      </p:sp>
      <p:sp>
        <p:nvSpPr>
          <p:cNvPr id="17" name="等腰三角形 21"/>
          <p:cNvSpPr/>
          <p:nvPr/>
        </p:nvSpPr>
        <p:spPr bwMode="auto">
          <a:xfrm rot="5400000">
            <a:off x="4639387" y="2591764"/>
            <a:ext cx="2384572" cy="244716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E8E8E6"/>
          </a:solidFill>
          <a:ln w="9525" cap="rnd">
            <a:solidFill>
              <a:srgbClr val="E6E6E6"/>
            </a:solidFill>
            <a:prstDash val="solid"/>
            <a:round/>
            <a:headEnd/>
            <a:tailEnd/>
          </a:ln>
        </p:spPr>
        <p:txBody>
          <a:bodyPr vert="eaVert" lIns="75520" tIns="37760" rIns="75520" bIns="37760" anchor="ctr"/>
          <a:lstStyle/>
          <a:p>
            <a:pPr>
              <a:defRPr/>
            </a:pPr>
            <a:endParaRPr lang="zh-CN" altLang="en-US" sz="1200" kern="0">
              <a:solidFill>
                <a:sysClr val="window" lastClr="FFFFFF"/>
              </a:solidFill>
              <a:latin typeface="微软雅黑" pitchFamily="34" charset="-122"/>
              <a:ea typeface="微软雅黑" pitchFamily="34" charset="-122"/>
            </a:endParaRPr>
          </a:p>
        </p:txBody>
      </p:sp>
      <p:sp>
        <p:nvSpPr>
          <p:cNvPr id="18" name="椭圆 17"/>
          <p:cNvSpPr/>
          <p:nvPr/>
        </p:nvSpPr>
        <p:spPr bwMode="auto">
          <a:xfrm>
            <a:off x="4609601" y="2424155"/>
            <a:ext cx="3016705" cy="3007129"/>
          </a:xfrm>
          <a:prstGeom prst="ellipse">
            <a:avLst/>
          </a:prstGeom>
          <a:noFill/>
          <a:ln w="25400" cap="flat" cmpd="sng" algn="ctr">
            <a:solidFill>
              <a:schemeClr val="accent6">
                <a:lumMod val="75000"/>
              </a:schemeClr>
            </a:solidFill>
            <a:prstDash val="solid"/>
          </a:ln>
          <a:effectLst/>
        </p:spPr>
        <p:txBody>
          <a:bodyPr lIns="75520" tIns="37760" rIns="75520" bIns="37760" anchor="ctr"/>
          <a:lstStyle/>
          <a:p>
            <a:pPr algn="ctr">
              <a:defRPr/>
            </a:pPr>
            <a:endParaRPr lang="zh-CN" altLang="en-US" kern="0" dirty="0">
              <a:solidFill>
                <a:sysClr val="window" lastClr="FFFFFF"/>
              </a:solidFill>
              <a:latin typeface="Calibri"/>
              <a:ea typeface="微软雅黑" pitchFamily="34" charset="-122"/>
            </a:endParaRPr>
          </a:p>
        </p:txBody>
      </p:sp>
      <p:sp>
        <p:nvSpPr>
          <p:cNvPr id="19" name="椭圆 18"/>
          <p:cNvSpPr/>
          <p:nvPr/>
        </p:nvSpPr>
        <p:spPr bwMode="auto">
          <a:xfrm>
            <a:off x="6414635" y="2424155"/>
            <a:ext cx="3018018" cy="3007129"/>
          </a:xfrm>
          <a:prstGeom prst="ellipse">
            <a:avLst/>
          </a:prstGeom>
          <a:noFill/>
          <a:ln w="25400" cap="flat" cmpd="sng" algn="ctr">
            <a:solidFill>
              <a:schemeClr val="accent6">
                <a:lumMod val="75000"/>
              </a:schemeClr>
            </a:solidFill>
            <a:prstDash val="solid"/>
          </a:ln>
          <a:effectLst/>
        </p:spPr>
        <p:txBody>
          <a:bodyPr lIns="75520" tIns="37760" rIns="75520" bIns="37760" anchor="ctr"/>
          <a:lstStyle/>
          <a:p>
            <a:pPr algn="ctr">
              <a:defRPr/>
            </a:pPr>
            <a:endParaRPr lang="zh-CN" altLang="en-US" kern="0" dirty="0">
              <a:solidFill>
                <a:sysClr val="window" lastClr="FFFFFF"/>
              </a:solidFill>
              <a:latin typeface="Calibri"/>
              <a:ea typeface="微软雅黑" pitchFamily="34" charset="-122"/>
            </a:endParaRPr>
          </a:p>
        </p:txBody>
      </p:sp>
      <p:cxnSp>
        <p:nvCxnSpPr>
          <p:cNvPr id="20" name="直接连接符 19"/>
          <p:cNvCxnSpPr>
            <a:cxnSpLocks noChangeShapeType="1"/>
          </p:cNvCxnSpPr>
          <p:nvPr/>
        </p:nvCxnSpPr>
        <p:spPr bwMode="auto">
          <a:xfrm>
            <a:off x="5437947" y="3158272"/>
            <a:ext cx="472591" cy="221150"/>
          </a:xfrm>
          <a:prstGeom prst="line">
            <a:avLst/>
          </a:prstGeom>
          <a:noFill/>
          <a:ln w="28575" algn="ctr">
            <a:solidFill>
              <a:schemeClr val="accent6">
                <a:lumMod val="75000"/>
              </a:schemeClr>
            </a:solidFill>
            <a:round/>
            <a:headEnd type="none" w="med" len="med"/>
            <a:tailEnd type="arrow" w="med" len="med"/>
          </a:ln>
        </p:spPr>
      </p:cxnSp>
      <p:cxnSp>
        <p:nvCxnSpPr>
          <p:cNvPr id="21" name="直接连接符 20"/>
          <p:cNvCxnSpPr>
            <a:cxnSpLocks noChangeShapeType="1"/>
          </p:cNvCxnSpPr>
          <p:nvPr/>
        </p:nvCxnSpPr>
        <p:spPr bwMode="auto">
          <a:xfrm>
            <a:off x="5185898" y="3837427"/>
            <a:ext cx="488344" cy="0"/>
          </a:xfrm>
          <a:prstGeom prst="line">
            <a:avLst/>
          </a:prstGeom>
          <a:noFill/>
          <a:ln w="28575" algn="ctr">
            <a:solidFill>
              <a:schemeClr val="accent6">
                <a:lumMod val="75000"/>
              </a:schemeClr>
            </a:solidFill>
            <a:round/>
            <a:headEnd type="none" w="med" len="med"/>
            <a:tailEnd type="arrow" w="med" len="med"/>
          </a:ln>
        </p:spPr>
      </p:cxnSp>
      <p:cxnSp>
        <p:nvCxnSpPr>
          <p:cNvPr id="22" name="直接连接符 21"/>
          <p:cNvCxnSpPr>
            <a:cxnSpLocks noChangeShapeType="1"/>
          </p:cNvCxnSpPr>
          <p:nvPr/>
        </p:nvCxnSpPr>
        <p:spPr bwMode="auto">
          <a:xfrm flipV="1">
            <a:off x="5437947" y="4277111"/>
            <a:ext cx="488344" cy="257792"/>
          </a:xfrm>
          <a:prstGeom prst="line">
            <a:avLst/>
          </a:prstGeom>
          <a:noFill/>
          <a:ln w="28575" algn="ctr">
            <a:solidFill>
              <a:schemeClr val="accent6">
                <a:lumMod val="75000"/>
              </a:schemeClr>
            </a:solidFill>
            <a:round/>
            <a:headEnd type="none" w="med" len="med"/>
            <a:tailEnd type="arrow" w="med" len="med"/>
          </a:ln>
        </p:spPr>
      </p:cxnSp>
      <p:cxnSp>
        <p:nvCxnSpPr>
          <p:cNvPr id="23" name="直接连接符 22"/>
          <p:cNvCxnSpPr>
            <a:cxnSpLocks noChangeShapeType="1"/>
          </p:cNvCxnSpPr>
          <p:nvPr/>
        </p:nvCxnSpPr>
        <p:spPr bwMode="auto">
          <a:xfrm flipH="1" flipV="1">
            <a:off x="8193414" y="4266643"/>
            <a:ext cx="488344" cy="257792"/>
          </a:xfrm>
          <a:prstGeom prst="line">
            <a:avLst/>
          </a:prstGeom>
          <a:noFill/>
          <a:ln w="28575" algn="ctr">
            <a:solidFill>
              <a:schemeClr val="accent6">
                <a:lumMod val="75000"/>
              </a:schemeClr>
            </a:solidFill>
            <a:round/>
            <a:headEnd type="none" w="med" len="med"/>
            <a:tailEnd type="arrow" w="med" len="med"/>
          </a:ln>
        </p:spPr>
      </p:cxnSp>
      <p:cxnSp>
        <p:nvCxnSpPr>
          <p:cNvPr id="24" name="直接连接符 23"/>
          <p:cNvCxnSpPr>
            <a:cxnSpLocks noChangeShapeType="1"/>
          </p:cNvCxnSpPr>
          <p:nvPr/>
        </p:nvCxnSpPr>
        <p:spPr bwMode="auto">
          <a:xfrm flipH="1">
            <a:off x="8437586" y="3834810"/>
            <a:ext cx="488344" cy="0"/>
          </a:xfrm>
          <a:prstGeom prst="line">
            <a:avLst/>
          </a:prstGeom>
          <a:noFill/>
          <a:ln w="28575" algn="ctr">
            <a:solidFill>
              <a:schemeClr val="accent6">
                <a:lumMod val="75000"/>
              </a:schemeClr>
            </a:solidFill>
            <a:round/>
            <a:headEnd type="none" w="med" len="med"/>
            <a:tailEnd type="arrow" w="med" len="med"/>
          </a:ln>
        </p:spPr>
      </p:cxnSp>
      <p:cxnSp>
        <p:nvCxnSpPr>
          <p:cNvPr id="25" name="直接连接符 24"/>
          <p:cNvCxnSpPr>
            <a:cxnSpLocks noChangeShapeType="1"/>
          </p:cNvCxnSpPr>
          <p:nvPr/>
        </p:nvCxnSpPr>
        <p:spPr bwMode="auto">
          <a:xfrm flipH="1">
            <a:off x="8209167" y="3158272"/>
            <a:ext cx="472591" cy="221150"/>
          </a:xfrm>
          <a:prstGeom prst="line">
            <a:avLst/>
          </a:prstGeom>
          <a:noFill/>
          <a:ln w="28575" algn="ctr">
            <a:solidFill>
              <a:schemeClr val="accent6">
                <a:lumMod val="75000"/>
              </a:schemeClr>
            </a:solidFill>
            <a:round/>
            <a:headEnd type="none" w="med" len="med"/>
            <a:tailEnd type="arrow" w="med" len="med"/>
          </a:ln>
        </p:spPr>
      </p:cxnSp>
      <p:grpSp>
        <p:nvGrpSpPr>
          <p:cNvPr id="26" name="组合 25"/>
          <p:cNvGrpSpPr/>
          <p:nvPr/>
        </p:nvGrpSpPr>
        <p:grpSpPr>
          <a:xfrm>
            <a:off x="6152085" y="2975069"/>
            <a:ext cx="1740709" cy="1735184"/>
            <a:chOff x="5014912" y="2584450"/>
            <a:chExt cx="2105025" cy="2105025"/>
          </a:xfrm>
        </p:grpSpPr>
        <p:sp>
          <p:nvSpPr>
            <p:cNvPr id="27" name="Oval 19"/>
            <p:cNvSpPr>
              <a:spLocks noChangeArrowheads="1"/>
            </p:cNvSpPr>
            <p:nvPr/>
          </p:nvSpPr>
          <p:spPr bwMode="auto">
            <a:xfrm>
              <a:off x="5014912" y="2584450"/>
              <a:ext cx="2105025" cy="2105025"/>
            </a:xfrm>
            <a:prstGeom prst="ellipse">
              <a:avLst/>
            </a:prstGeom>
            <a:solidFill>
              <a:schemeClr val="accent6">
                <a:lumMod val="75000"/>
              </a:schemeClr>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itchFamily="34" charset="-122"/>
                <a:ea typeface="微软雅黑" pitchFamily="34" charset="-122"/>
              </a:endParaRPr>
            </a:p>
          </p:txBody>
        </p:sp>
        <p:sp>
          <p:nvSpPr>
            <p:cNvPr id="28"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kern="0" dirty="0" smtClean="0">
                  <a:solidFill>
                    <a:srgbClr val="4D4D4D"/>
                  </a:solidFill>
                  <a:latin typeface="Impact" pitchFamily="34" charset="0"/>
                  <a:ea typeface="微软雅黑" pitchFamily="34" charset="-122"/>
                </a:rPr>
                <a:t>不足之处</a:t>
              </a:r>
              <a:endParaRPr lang="zh-CN" altLang="en-US" kern="0" dirty="0">
                <a:solidFill>
                  <a:srgbClr val="4D4D4D"/>
                </a:solidFill>
                <a:latin typeface="Impact" pitchFamily="34" charset="0"/>
                <a:ea typeface="微软雅黑" pitchFamily="34" charset="-122"/>
              </a:endParaRPr>
            </a:p>
          </p:txBody>
        </p:sp>
      </p:grpSp>
      <p:sp>
        <p:nvSpPr>
          <p:cNvPr id="29" name="Oval 19"/>
          <p:cNvSpPr>
            <a:spLocks noChangeArrowheads="1"/>
          </p:cNvSpPr>
          <p:nvPr/>
        </p:nvSpPr>
        <p:spPr bwMode="auto">
          <a:xfrm>
            <a:off x="4624040" y="2494819"/>
            <a:ext cx="820471" cy="817865"/>
          </a:xfrm>
          <a:prstGeom prst="ellipse">
            <a:avLst/>
          </a:prstGeom>
          <a:solidFill>
            <a:schemeClr val="accent6">
              <a:lumMod val="75000"/>
            </a:schemeClr>
          </a:solidFill>
          <a:ln w="9525">
            <a:noFill/>
            <a:round/>
            <a:headEnd/>
            <a:tailEnd/>
          </a:ln>
          <a:effectLst/>
        </p:spPr>
        <p:txBody>
          <a:bodyPr lIns="75520" tIns="37760" rIns="75520" bIns="37760" anchor="ctr"/>
          <a:lstStyle/>
          <a:p>
            <a:pPr algn="ctr">
              <a:lnSpc>
                <a:spcPct val="120000"/>
              </a:lnSpc>
              <a:defRPr/>
            </a:pPr>
            <a:r>
              <a:rPr lang="zh-CN" altLang="en-US" sz="1600" kern="0" dirty="0" smtClean="0">
                <a:solidFill>
                  <a:sysClr val="window" lastClr="FFFFFF"/>
                </a:solidFill>
                <a:latin typeface="Arial" pitchFamily="34" charset="0"/>
                <a:ea typeface="微软雅黑" pitchFamily="34" charset="-122"/>
              </a:rPr>
              <a:t>添加文本</a:t>
            </a:r>
            <a:endParaRPr lang="zh-CN" altLang="en-US" sz="1600" kern="0" dirty="0">
              <a:solidFill>
                <a:sysClr val="window" lastClr="FFFFFF"/>
              </a:solidFill>
              <a:latin typeface="Arial" pitchFamily="34" charset="0"/>
              <a:ea typeface="微软雅黑" pitchFamily="34" charset="-122"/>
            </a:endParaRPr>
          </a:p>
        </p:txBody>
      </p:sp>
      <p:sp>
        <p:nvSpPr>
          <p:cNvPr id="30" name="Oval 19"/>
          <p:cNvSpPr>
            <a:spLocks noChangeArrowheads="1"/>
          </p:cNvSpPr>
          <p:nvPr/>
        </p:nvSpPr>
        <p:spPr bwMode="auto">
          <a:xfrm>
            <a:off x="8639750" y="2507905"/>
            <a:ext cx="820470" cy="819174"/>
          </a:xfrm>
          <a:prstGeom prst="ellipse">
            <a:avLst/>
          </a:prstGeom>
          <a:solidFill>
            <a:schemeClr val="accent6">
              <a:lumMod val="75000"/>
            </a:schemeClr>
          </a:solidFill>
          <a:ln w="9525">
            <a:noFill/>
            <a:round/>
            <a:headEnd/>
            <a:tailEnd/>
          </a:ln>
          <a:effectLst/>
        </p:spPr>
        <p:txBody>
          <a:bodyPr lIns="75520" tIns="37760" rIns="75520" bIns="37760" anchor="ctr"/>
          <a:lstStyle/>
          <a:p>
            <a:pPr algn="ctr">
              <a:lnSpc>
                <a:spcPct val="120000"/>
              </a:lnSpc>
              <a:defRPr/>
            </a:pPr>
            <a:r>
              <a:rPr lang="zh-CN" altLang="en-US" sz="1600" kern="0" dirty="0">
                <a:solidFill>
                  <a:schemeClr val="bg1"/>
                </a:solidFill>
                <a:latin typeface="Arial" pitchFamily="34" charset="0"/>
                <a:ea typeface="微软雅黑" pitchFamily="34" charset="-122"/>
              </a:rPr>
              <a:t>添加文本</a:t>
            </a:r>
          </a:p>
        </p:txBody>
      </p:sp>
      <p:sp>
        <p:nvSpPr>
          <p:cNvPr id="31" name="Oval 19"/>
          <p:cNvSpPr>
            <a:spLocks noChangeArrowheads="1"/>
          </p:cNvSpPr>
          <p:nvPr/>
        </p:nvSpPr>
        <p:spPr bwMode="auto">
          <a:xfrm>
            <a:off x="9012572" y="3457938"/>
            <a:ext cx="821783" cy="819174"/>
          </a:xfrm>
          <a:prstGeom prst="ellipse">
            <a:avLst/>
          </a:prstGeom>
          <a:solidFill>
            <a:schemeClr val="accent6">
              <a:lumMod val="75000"/>
            </a:schemeClr>
          </a:solidFill>
          <a:ln w="9525">
            <a:noFill/>
            <a:round/>
            <a:headEnd/>
            <a:tailEnd/>
          </a:ln>
          <a:effectLst/>
        </p:spPr>
        <p:txBody>
          <a:bodyPr lIns="75520" tIns="37760" rIns="75520" bIns="37760" anchor="ctr"/>
          <a:lstStyle/>
          <a:p>
            <a:pPr algn="ctr">
              <a:lnSpc>
                <a:spcPct val="120000"/>
              </a:lnSpc>
              <a:defRPr/>
            </a:pPr>
            <a:r>
              <a:rPr lang="zh-CN" altLang="en-US" sz="1600" kern="0" dirty="0">
                <a:solidFill>
                  <a:schemeClr val="bg1"/>
                </a:solidFill>
                <a:latin typeface="Arial" pitchFamily="34" charset="0"/>
                <a:ea typeface="微软雅黑" pitchFamily="34" charset="-122"/>
              </a:rPr>
              <a:t>添加文本</a:t>
            </a:r>
          </a:p>
        </p:txBody>
      </p:sp>
      <p:sp>
        <p:nvSpPr>
          <p:cNvPr id="32" name="Oval 19"/>
          <p:cNvSpPr>
            <a:spLocks noChangeArrowheads="1"/>
          </p:cNvSpPr>
          <p:nvPr/>
        </p:nvSpPr>
        <p:spPr bwMode="auto">
          <a:xfrm>
            <a:off x="8680445" y="4397502"/>
            <a:ext cx="821783" cy="819174"/>
          </a:xfrm>
          <a:prstGeom prst="ellipse">
            <a:avLst/>
          </a:prstGeom>
          <a:solidFill>
            <a:schemeClr val="accent6">
              <a:lumMod val="75000"/>
            </a:schemeClr>
          </a:solidFill>
          <a:ln w="9525">
            <a:noFill/>
            <a:round/>
            <a:headEnd/>
            <a:tailEnd/>
          </a:ln>
          <a:effectLst/>
        </p:spPr>
        <p:txBody>
          <a:bodyPr lIns="75520" tIns="37760" rIns="75520" bIns="37760" anchor="ctr"/>
          <a:lstStyle/>
          <a:p>
            <a:pPr algn="ctr">
              <a:lnSpc>
                <a:spcPct val="120000"/>
              </a:lnSpc>
              <a:defRPr/>
            </a:pPr>
            <a:r>
              <a:rPr lang="zh-CN" altLang="en-US" sz="1600" kern="0" dirty="0">
                <a:solidFill>
                  <a:schemeClr val="bg1"/>
                </a:solidFill>
                <a:latin typeface="Arial" pitchFamily="34" charset="0"/>
                <a:ea typeface="微软雅黑" pitchFamily="34" charset="-122"/>
              </a:rPr>
              <a:t>添加文本</a:t>
            </a:r>
          </a:p>
        </p:txBody>
      </p:sp>
      <p:sp>
        <p:nvSpPr>
          <p:cNvPr id="33" name="Oval 19"/>
          <p:cNvSpPr>
            <a:spLocks noChangeArrowheads="1"/>
          </p:cNvSpPr>
          <p:nvPr/>
        </p:nvSpPr>
        <p:spPr bwMode="auto">
          <a:xfrm>
            <a:off x="4256470" y="3426532"/>
            <a:ext cx="821783" cy="819174"/>
          </a:xfrm>
          <a:prstGeom prst="ellipse">
            <a:avLst/>
          </a:prstGeom>
          <a:solidFill>
            <a:schemeClr val="accent6">
              <a:lumMod val="75000"/>
            </a:schemeClr>
          </a:solidFill>
          <a:ln w="9525">
            <a:noFill/>
            <a:round/>
            <a:headEnd/>
            <a:tailEnd/>
          </a:ln>
          <a:effectLst/>
        </p:spPr>
        <p:txBody>
          <a:bodyPr lIns="75520" tIns="37760" rIns="75520" bIns="37760" anchor="ctr"/>
          <a:lstStyle/>
          <a:p>
            <a:pPr algn="ctr">
              <a:lnSpc>
                <a:spcPct val="120000"/>
              </a:lnSpc>
              <a:defRPr/>
            </a:pPr>
            <a:r>
              <a:rPr lang="zh-CN" altLang="en-US" sz="1600" kern="0" dirty="0">
                <a:solidFill>
                  <a:sysClr val="window" lastClr="FFFFFF"/>
                </a:solidFill>
                <a:latin typeface="Arial" pitchFamily="34" charset="0"/>
                <a:ea typeface="微软雅黑" pitchFamily="34" charset="-122"/>
              </a:rPr>
              <a:t>添加文本</a:t>
            </a:r>
          </a:p>
        </p:txBody>
      </p:sp>
      <p:sp>
        <p:nvSpPr>
          <p:cNvPr id="34" name="Oval 19"/>
          <p:cNvSpPr>
            <a:spLocks noChangeArrowheads="1"/>
          </p:cNvSpPr>
          <p:nvPr/>
        </p:nvSpPr>
        <p:spPr bwMode="auto">
          <a:xfrm>
            <a:off x="4592535" y="4392267"/>
            <a:ext cx="821783" cy="819174"/>
          </a:xfrm>
          <a:prstGeom prst="ellipse">
            <a:avLst/>
          </a:prstGeom>
          <a:solidFill>
            <a:schemeClr val="accent6">
              <a:lumMod val="75000"/>
            </a:schemeClr>
          </a:solidFill>
          <a:ln w="9525">
            <a:noFill/>
            <a:round/>
            <a:headEnd/>
            <a:tailEnd/>
          </a:ln>
          <a:effectLst/>
        </p:spPr>
        <p:txBody>
          <a:bodyPr lIns="75520" tIns="37760" rIns="75520" bIns="37760" anchor="ctr"/>
          <a:lstStyle/>
          <a:p>
            <a:pPr algn="ctr">
              <a:lnSpc>
                <a:spcPct val="120000"/>
              </a:lnSpc>
              <a:defRPr/>
            </a:pPr>
            <a:r>
              <a:rPr lang="zh-CN" altLang="en-US" sz="1600" kern="0" dirty="0">
                <a:solidFill>
                  <a:sysClr val="window" lastClr="FFFFFF"/>
                </a:solidFill>
                <a:latin typeface="Arial" pitchFamily="34" charset="0"/>
                <a:ea typeface="微软雅黑" pitchFamily="34" charset="-122"/>
              </a:rPr>
              <a:t>添加文本</a:t>
            </a:r>
          </a:p>
        </p:txBody>
      </p:sp>
      <p:sp>
        <p:nvSpPr>
          <p:cNvPr id="35" name="TextBox 34"/>
          <p:cNvSpPr txBox="1"/>
          <p:nvPr/>
        </p:nvSpPr>
        <p:spPr>
          <a:xfrm>
            <a:off x="2639037" y="2519631"/>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a:t>
            </a:r>
          </a:p>
        </p:txBody>
      </p:sp>
      <p:sp>
        <p:nvSpPr>
          <p:cNvPr id="36" name="TextBox 35"/>
          <p:cNvSpPr txBox="1"/>
          <p:nvPr/>
        </p:nvSpPr>
        <p:spPr>
          <a:xfrm>
            <a:off x="9642313" y="2519631"/>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a:t>
            </a:r>
            <a:r>
              <a:rPr lang="zh-CN" altLang="en-US" sz="1200">
                <a:solidFill>
                  <a:sysClr val="windowText" lastClr="000000"/>
                </a:solidFill>
                <a:latin typeface="微软雅黑" pitchFamily="34" charset="-122"/>
                <a:ea typeface="微软雅黑" pitchFamily="34" charset="-122"/>
              </a:rPr>
              <a:t>文本后。</a:t>
            </a:r>
          </a:p>
        </p:txBody>
      </p:sp>
      <p:sp>
        <p:nvSpPr>
          <p:cNvPr id="37" name="TextBox 36"/>
          <p:cNvSpPr txBox="1"/>
          <p:nvPr/>
        </p:nvSpPr>
        <p:spPr>
          <a:xfrm>
            <a:off x="2281763" y="3598600"/>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a:t>
            </a:r>
          </a:p>
        </p:txBody>
      </p:sp>
      <p:sp>
        <p:nvSpPr>
          <p:cNvPr id="38" name="TextBox 37"/>
          <p:cNvSpPr txBox="1"/>
          <p:nvPr/>
        </p:nvSpPr>
        <p:spPr>
          <a:xfrm>
            <a:off x="10028827" y="3598600"/>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a:t>
            </a:r>
            <a:r>
              <a:rPr lang="zh-CN" altLang="en-US" sz="1200">
                <a:solidFill>
                  <a:sysClr val="windowText" lastClr="000000"/>
                </a:solidFill>
                <a:latin typeface="微软雅黑" pitchFamily="34" charset="-122"/>
                <a:ea typeface="微软雅黑" pitchFamily="34" charset="-122"/>
              </a:rPr>
              <a:t>文本后。</a:t>
            </a:r>
          </a:p>
        </p:txBody>
      </p:sp>
      <p:sp>
        <p:nvSpPr>
          <p:cNvPr id="39" name="TextBox 38"/>
          <p:cNvSpPr txBox="1"/>
          <p:nvPr/>
        </p:nvSpPr>
        <p:spPr>
          <a:xfrm>
            <a:off x="9663652" y="4538164"/>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a:t>
            </a:r>
            <a:r>
              <a:rPr lang="zh-CN" altLang="en-US" sz="1200">
                <a:solidFill>
                  <a:sysClr val="windowText" lastClr="000000"/>
                </a:solidFill>
                <a:latin typeface="微软雅黑" pitchFamily="34" charset="-122"/>
                <a:ea typeface="微软雅黑" pitchFamily="34" charset="-122"/>
              </a:rPr>
              <a:t>文本后。</a:t>
            </a:r>
          </a:p>
        </p:txBody>
      </p:sp>
      <p:sp>
        <p:nvSpPr>
          <p:cNvPr id="40" name="TextBox 39"/>
          <p:cNvSpPr txBox="1"/>
          <p:nvPr/>
        </p:nvSpPr>
        <p:spPr>
          <a:xfrm>
            <a:off x="2614697" y="4538164"/>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a:t>
            </a:r>
            <a:r>
              <a:rPr lang="zh-CN" altLang="en-US" sz="1200">
                <a:solidFill>
                  <a:sysClr val="windowText" lastClr="000000"/>
                </a:solidFill>
                <a:latin typeface="微软雅黑" pitchFamily="34" charset="-122"/>
                <a:ea typeface="微软雅黑" pitchFamily="34" charset="-122"/>
              </a:rPr>
              <a:t>文本后。</a:t>
            </a:r>
          </a:p>
        </p:txBody>
      </p:sp>
      <p:pic>
        <p:nvPicPr>
          <p:cNvPr id="41"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10185065" y="-1"/>
            <a:ext cx="2017207" cy="20137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30962938"/>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360"/>
                                          </p:val>
                                        </p:tav>
                                        <p:tav tm="100000">
                                          <p:val>
                                            <p:fltVal val="0"/>
                                          </p:val>
                                        </p:tav>
                                      </p:tavLst>
                                    </p:anim>
                                    <p:animEffect transition="in" filter="fade">
                                      <p:cBhvr>
                                        <p:cTn id="10" dur="500"/>
                                        <p:tgtEl>
                                          <p:spTgt spid="2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right)">
                                      <p:cBhvr>
                                        <p:cTn id="17" dur="500"/>
                                        <p:tgtEl>
                                          <p:spTgt spid="18"/>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Scale>
                                      <p:cBhvr>
                                        <p:cTn id="27"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9"/>
                                        </p:tgtEl>
                                        <p:attrNameLst>
                                          <p:attrName>ppt_x</p:attrName>
                                          <p:attrName>ppt_y</p:attrName>
                                        </p:attrNameLst>
                                      </p:cBhvr>
                                    </p:animMotion>
                                    <p:animEffect transition="in" filter="fade">
                                      <p:cBhvr>
                                        <p:cTn id="29" dur="1000"/>
                                        <p:tgtEl>
                                          <p:spTgt spid="29"/>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30"/>
                                        </p:tgtEl>
                                        <p:attrNameLst>
                                          <p:attrName>style.visibility</p:attrName>
                                        </p:attrNameLst>
                                      </p:cBhvr>
                                      <p:to>
                                        <p:strVal val="visible"/>
                                      </p:to>
                                    </p:set>
                                    <p:animScale>
                                      <p:cBhvr>
                                        <p:cTn id="32"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0"/>
                                        </p:tgtEl>
                                        <p:attrNameLst>
                                          <p:attrName>ppt_x</p:attrName>
                                          <p:attrName>ppt_y</p:attrName>
                                        </p:attrNameLst>
                                      </p:cBhvr>
                                    </p:animMotion>
                                    <p:animEffect transition="in" filter="fade">
                                      <p:cBhvr>
                                        <p:cTn id="34" dur="1000"/>
                                        <p:tgtEl>
                                          <p:spTgt spid="30"/>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33"/>
                                        </p:tgtEl>
                                        <p:attrNameLst>
                                          <p:attrName>style.visibility</p:attrName>
                                        </p:attrNameLst>
                                      </p:cBhvr>
                                      <p:to>
                                        <p:strVal val="visible"/>
                                      </p:to>
                                    </p:set>
                                    <p:animScale>
                                      <p:cBhvr>
                                        <p:cTn id="37"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3"/>
                                        </p:tgtEl>
                                        <p:attrNameLst>
                                          <p:attrName>ppt_x</p:attrName>
                                          <p:attrName>ppt_y</p:attrName>
                                        </p:attrNameLst>
                                      </p:cBhvr>
                                    </p:animMotion>
                                    <p:animEffect transition="in" filter="fade">
                                      <p:cBhvr>
                                        <p:cTn id="39" dur="1000"/>
                                        <p:tgtEl>
                                          <p:spTgt spid="33"/>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31"/>
                                        </p:tgtEl>
                                        <p:attrNameLst>
                                          <p:attrName>style.visibility</p:attrName>
                                        </p:attrNameLst>
                                      </p:cBhvr>
                                      <p:to>
                                        <p:strVal val="visible"/>
                                      </p:to>
                                    </p:set>
                                    <p:animScale>
                                      <p:cBhvr>
                                        <p:cTn id="42"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1"/>
                                        </p:tgtEl>
                                        <p:attrNameLst>
                                          <p:attrName>ppt_x</p:attrName>
                                          <p:attrName>ppt_y</p:attrName>
                                        </p:attrNameLst>
                                      </p:cBhvr>
                                    </p:animMotion>
                                    <p:animEffect transition="in" filter="fade">
                                      <p:cBhvr>
                                        <p:cTn id="44" dur="1000"/>
                                        <p:tgtEl>
                                          <p:spTgt spid="31"/>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34"/>
                                        </p:tgtEl>
                                        <p:attrNameLst>
                                          <p:attrName>style.visibility</p:attrName>
                                        </p:attrNameLst>
                                      </p:cBhvr>
                                      <p:to>
                                        <p:strVal val="visible"/>
                                      </p:to>
                                    </p:set>
                                    <p:animScale>
                                      <p:cBhvr>
                                        <p:cTn id="47"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34"/>
                                        </p:tgtEl>
                                        <p:attrNameLst>
                                          <p:attrName>ppt_x</p:attrName>
                                          <p:attrName>ppt_y</p:attrName>
                                        </p:attrNameLst>
                                      </p:cBhvr>
                                    </p:animMotion>
                                    <p:animEffect transition="in" filter="fade">
                                      <p:cBhvr>
                                        <p:cTn id="49" dur="1000"/>
                                        <p:tgtEl>
                                          <p:spTgt spid="34"/>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32"/>
                                        </p:tgtEl>
                                        <p:attrNameLst>
                                          <p:attrName>style.visibility</p:attrName>
                                        </p:attrNameLst>
                                      </p:cBhvr>
                                      <p:to>
                                        <p:strVal val="visible"/>
                                      </p:to>
                                    </p:set>
                                    <p:animScale>
                                      <p:cBhvr>
                                        <p:cTn id="52"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32"/>
                                        </p:tgtEl>
                                        <p:attrNameLst>
                                          <p:attrName>ppt_x</p:attrName>
                                          <p:attrName>ppt_y</p:attrName>
                                        </p:attrNameLst>
                                      </p:cBhvr>
                                    </p:animMotion>
                                    <p:animEffect transition="in" filter="fade">
                                      <p:cBhvr>
                                        <p:cTn id="54" dur="1000"/>
                                        <p:tgtEl>
                                          <p:spTgt spid="32"/>
                                        </p:tgtEl>
                                      </p:cBhvr>
                                    </p:animEffect>
                                  </p:childTnLst>
                                </p:cTn>
                              </p:par>
                            </p:childTnLst>
                          </p:cTn>
                        </p:par>
                        <p:par>
                          <p:cTn id="55" fill="hold">
                            <p:stCondLst>
                              <p:cond delay="3000"/>
                            </p:stCondLst>
                            <p:childTnLst>
                              <p:par>
                                <p:cTn id="56" presetID="12" presetClass="entr" presetSubtype="8"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p:tgtEl>
                                          <p:spTgt spid="20"/>
                                        </p:tgtEl>
                                        <p:attrNameLst>
                                          <p:attrName>ppt_x</p:attrName>
                                        </p:attrNameLst>
                                      </p:cBhvr>
                                      <p:tavLst>
                                        <p:tav tm="0">
                                          <p:val>
                                            <p:strVal val="#ppt_x-#ppt_w*1.125000"/>
                                          </p:val>
                                        </p:tav>
                                        <p:tav tm="100000">
                                          <p:val>
                                            <p:strVal val="#ppt_x"/>
                                          </p:val>
                                        </p:tav>
                                      </p:tavLst>
                                    </p:anim>
                                    <p:animEffect transition="in" filter="wipe(right)">
                                      <p:cBhvr>
                                        <p:cTn id="59" dur="500"/>
                                        <p:tgtEl>
                                          <p:spTgt spid="20"/>
                                        </p:tgtEl>
                                      </p:cBhvr>
                                    </p:animEffect>
                                  </p:childTnLst>
                                </p:cTn>
                              </p:par>
                              <p:par>
                                <p:cTn id="60" presetID="12" presetClass="entr" presetSubtype="8"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p:tgtEl>
                                          <p:spTgt spid="21"/>
                                        </p:tgtEl>
                                        <p:attrNameLst>
                                          <p:attrName>ppt_x</p:attrName>
                                        </p:attrNameLst>
                                      </p:cBhvr>
                                      <p:tavLst>
                                        <p:tav tm="0">
                                          <p:val>
                                            <p:strVal val="#ppt_x-#ppt_w*1.125000"/>
                                          </p:val>
                                        </p:tav>
                                        <p:tav tm="100000">
                                          <p:val>
                                            <p:strVal val="#ppt_x"/>
                                          </p:val>
                                        </p:tav>
                                      </p:tavLst>
                                    </p:anim>
                                    <p:animEffect transition="in" filter="wipe(right)">
                                      <p:cBhvr>
                                        <p:cTn id="63" dur="500"/>
                                        <p:tgtEl>
                                          <p:spTgt spid="21"/>
                                        </p:tgtEl>
                                      </p:cBhvr>
                                    </p:animEffect>
                                  </p:childTnLst>
                                </p:cTn>
                              </p:par>
                              <p:par>
                                <p:cTn id="64" presetID="12" presetClass="entr" presetSubtype="8"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p:tgtEl>
                                          <p:spTgt spid="22"/>
                                        </p:tgtEl>
                                        <p:attrNameLst>
                                          <p:attrName>ppt_x</p:attrName>
                                        </p:attrNameLst>
                                      </p:cBhvr>
                                      <p:tavLst>
                                        <p:tav tm="0">
                                          <p:val>
                                            <p:strVal val="#ppt_x-#ppt_w*1.125000"/>
                                          </p:val>
                                        </p:tav>
                                        <p:tav tm="100000">
                                          <p:val>
                                            <p:strVal val="#ppt_x"/>
                                          </p:val>
                                        </p:tav>
                                      </p:tavLst>
                                    </p:anim>
                                    <p:animEffect transition="in" filter="wipe(right)">
                                      <p:cBhvr>
                                        <p:cTn id="67" dur="500"/>
                                        <p:tgtEl>
                                          <p:spTgt spid="22"/>
                                        </p:tgtEl>
                                      </p:cBhvr>
                                    </p:animEffect>
                                  </p:childTnLst>
                                </p:cTn>
                              </p:par>
                              <p:par>
                                <p:cTn id="68" presetID="12" presetClass="entr" presetSubtype="2"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p:tgtEl>
                                          <p:spTgt spid="25"/>
                                        </p:tgtEl>
                                        <p:attrNameLst>
                                          <p:attrName>ppt_x</p:attrName>
                                        </p:attrNameLst>
                                      </p:cBhvr>
                                      <p:tavLst>
                                        <p:tav tm="0">
                                          <p:val>
                                            <p:strVal val="#ppt_x+#ppt_w*1.125000"/>
                                          </p:val>
                                        </p:tav>
                                        <p:tav tm="100000">
                                          <p:val>
                                            <p:strVal val="#ppt_x"/>
                                          </p:val>
                                        </p:tav>
                                      </p:tavLst>
                                    </p:anim>
                                    <p:animEffect transition="in" filter="wipe(left)">
                                      <p:cBhvr>
                                        <p:cTn id="71" dur="500"/>
                                        <p:tgtEl>
                                          <p:spTgt spid="25"/>
                                        </p:tgtEl>
                                      </p:cBhvr>
                                    </p:animEffect>
                                  </p:childTnLst>
                                </p:cTn>
                              </p:par>
                              <p:par>
                                <p:cTn id="72" presetID="12" presetClass="entr" presetSubtype="2" fill="hold"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additive="base">
                                        <p:cTn id="74" dur="500"/>
                                        <p:tgtEl>
                                          <p:spTgt spid="24"/>
                                        </p:tgtEl>
                                        <p:attrNameLst>
                                          <p:attrName>ppt_x</p:attrName>
                                        </p:attrNameLst>
                                      </p:cBhvr>
                                      <p:tavLst>
                                        <p:tav tm="0">
                                          <p:val>
                                            <p:strVal val="#ppt_x+#ppt_w*1.125000"/>
                                          </p:val>
                                        </p:tav>
                                        <p:tav tm="100000">
                                          <p:val>
                                            <p:strVal val="#ppt_x"/>
                                          </p:val>
                                        </p:tav>
                                      </p:tavLst>
                                    </p:anim>
                                    <p:animEffect transition="in" filter="wipe(left)">
                                      <p:cBhvr>
                                        <p:cTn id="75" dur="500"/>
                                        <p:tgtEl>
                                          <p:spTgt spid="24"/>
                                        </p:tgtEl>
                                      </p:cBhvr>
                                    </p:animEffect>
                                  </p:childTnLst>
                                </p:cTn>
                              </p:par>
                              <p:par>
                                <p:cTn id="76" presetID="12" presetClass="entr" presetSubtype="2" fill="hold" nodeType="with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additive="base">
                                        <p:cTn id="78" dur="500"/>
                                        <p:tgtEl>
                                          <p:spTgt spid="23"/>
                                        </p:tgtEl>
                                        <p:attrNameLst>
                                          <p:attrName>ppt_x</p:attrName>
                                        </p:attrNameLst>
                                      </p:cBhvr>
                                      <p:tavLst>
                                        <p:tav tm="0">
                                          <p:val>
                                            <p:strVal val="#ppt_x+#ppt_w*1.125000"/>
                                          </p:val>
                                        </p:tav>
                                        <p:tav tm="100000">
                                          <p:val>
                                            <p:strVal val="#ppt_x"/>
                                          </p:val>
                                        </p:tav>
                                      </p:tavLst>
                                    </p:anim>
                                    <p:animEffect transition="in" filter="wipe(left)">
                                      <p:cBhvr>
                                        <p:cTn id="79" dur="500"/>
                                        <p:tgtEl>
                                          <p:spTgt spid="23"/>
                                        </p:tgtEl>
                                      </p:cBhvr>
                                    </p:animEffect>
                                  </p:childTnLst>
                                </p:cTn>
                              </p:par>
                            </p:childTnLst>
                          </p:cTn>
                        </p:par>
                        <p:par>
                          <p:cTn id="80" fill="hold">
                            <p:stCondLst>
                              <p:cond delay="3500"/>
                            </p:stCondLst>
                            <p:childTnLst>
                              <p:par>
                                <p:cTn id="81" presetID="22" presetClass="entr" presetSubtype="8"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ipe(left)">
                                      <p:cBhvr>
                                        <p:cTn id="83" dur="500"/>
                                        <p:tgtEl>
                                          <p:spTgt spid="35"/>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wipe(left)">
                                      <p:cBhvr>
                                        <p:cTn id="89" dur="500"/>
                                        <p:tgtEl>
                                          <p:spTgt spid="37"/>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wipe(left)">
                                      <p:cBhvr>
                                        <p:cTn id="92" dur="500"/>
                                        <p:tgtEl>
                                          <p:spTgt spid="38"/>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wipe(left)">
                                      <p:cBhvr>
                                        <p:cTn id="95" dur="500"/>
                                        <p:tgtEl>
                                          <p:spTgt spid="39"/>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wipe(left)">
                                      <p:cBhvr>
                                        <p:cTn id="9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9" grpId="0" animBg="1"/>
      <p:bldP spid="30" grpId="0" animBg="1"/>
      <p:bldP spid="31" grpId="0" animBg="1"/>
      <p:bldP spid="32" grpId="0" animBg="1"/>
      <p:bldP spid="33" grpId="0" animBg="1"/>
      <p:bldP spid="34" grpId="0" animBg="1"/>
      <p:bldP spid="35" grpId="0"/>
      <p:bldP spid="36" grpId="0"/>
      <p:bldP spid="37" grpId="0"/>
      <p:bldP spid="38" grpId="0"/>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194582" y="2121119"/>
            <a:ext cx="2227423" cy="2232424"/>
            <a:chOff x="800752" y="1176303"/>
            <a:chExt cx="2227424" cy="2232424"/>
          </a:xfrm>
        </p:grpSpPr>
        <p:grpSp>
          <p:nvGrpSpPr>
            <p:cNvPr id="50" name="组合 49"/>
            <p:cNvGrpSpPr/>
            <p:nvPr/>
          </p:nvGrpSpPr>
          <p:grpSpPr>
            <a:xfrm>
              <a:off x="800752" y="1176303"/>
              <a:ext cx="2227424" cy="2232424"/>
              <a:chOff x="1529375" y="1276859"/>
              <a:chExt cx="2373418" cy="2378746"/>
            </a:xfrm>
          </p:grpSpPr>
          <p:sp>
            <p:nvSpPr>
              <p:cNvPr id="53" name="椭圆 1"/>
              <p:cNvSpPr/>
              <p:nvPr/>
            </p:nvSpPr>
            <p:spPr>
              <a:xfrm>
                <a:off x="1529375" y="1276859"/>
                <a:ext cx="2373418" cy="2378746"/>
              </a:xfrm>
              <a:custGeom>
                <a:avLst/>
                <a:gdLst/>
                <a:ahLst/>
                <a:cxnLst/>
                <a:rect l="l" t="t" r="r" b="b"/>
                <a:pathLst>
                  <a:path w="2373418" h="2378746">
                    <a:moveTo>
                      <a:pt x="1189373" y="0"/>
                    </a:moveTo>
                    <a:lnTo>
                      <a:pt x="1189373" y="287688"/>
                    </a:lnTo>
                    <a:cubicBezTo>
                      <a:pt x="691386" y="287688"/>
                      <a:pt x="287688" y="691386"/>
                      <a:pt x="287688" y="1189373"/>
                    </a:cubicBezTo>
                    <a:cubicBezTo>
                      <a:pt x="287688" y="1687360"/>
                      <a:pt x="691386" y="2091058"/>
                      <a:pt x="1189373" y="2091058"/>
                    </a:cubicBezTo>
                    <a:cubicBezTo>
                      <a:pt x="1651642" y="2091058"/>
                      <a:pt x="2032663" y="1743194"/>
                      <a:pt x="2084369" y="1294891"/>
                    </a:cubicBezTo>
                    <a:lnTo>
                      <a:pt x="2373418" y="1294891"/>
                    </a:lnTo>
                    <a:cubicBezTo>
                      <a:pt x="2320695" y="1902370"/>
                      <a:pt x="1810666" y="2378746"/>
                      <a:pt x="1189373" y="2378746"/>
                    </a:cubicBezTo>
                    <a:cubicBezTo>
                      <a:pt x="532500" y="2378746"/>
                      <a:pt x="0" y="1846246"/>
                      <a:pt x="0" y="1189373"/>
                    </a:cubicBezTo>
                    <a:cubicBezTo>
                      <a:pt x="0" y="532500"/>
                      <a:pt x="532500" y="0"/>
                      <a:pt x="1189373"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54" name="椭圆 53"/>
              <p:cNvSpPr/>
              <p:nvPr/>
            </p:nvSpPr>
            <p:spPr>
              <a:xfrm>
                <a:off x="1636782" y="1386930"/>
                <a:ext cx="2158604" cy="2158604"/>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TextBox 50"/>
            <p:cNvSpPr txBox="1"/>
            <p:nvPr/>
          </p:nvSpPr>
          <p:spPr>
            <a:xfrm>
              <a:off x="1584480" y="1844450"/>
              <a:ext cx="646331" cy="461665"/>
            </a:xfrm>
            <a:prstGeom prst="rect">
              <a:avLst/>
            </a:prstGeom>
            <a:noFill/>
          </p:spPr>
          <p:txBody>
            <a:bodyPr wrap="none" rtlCol="0">
              <a:spAutoFit/>
            </a:bodyPr>
            <a:lstStyle/>
            <a:p>
              <a:r>
                <a:rPr lang="en-US" altLang="zh-CN" sz="2400" dirty="0">
                  <a:latin typeface="方正大黑简体" pitchFamily="2" charset="-122"/>
                  <a:ea typeface="方正大黑简体" pitchFamily="2" charset="-122"/>
                </a:rPr>
                <a:t>76%</a:t>
              </a:r>
              <a:endParaRPr lang="zh-CN" altLang="en-US" sz="2400" dirty="0">
                <a:latin typeface="方正大黑简体" pitchFamily="2" charset="-122"/>
                <a:ea typeface="方正大黑简体" pitchFamily="2" charset="-122"/>
              </a:endParaRPr>
            </a:p>
          </p:txBody>
        </p:sp>
        <p:sp>
          <p:nvSpPr>
            <p:cNvPr id="52" name="TextBox 51"/>
            <p:cNvSpPr txBox="1"/>
            <p:nvPr/>
          </p:nvSpPr>
          <p:spPr>
            <a:xfrm>
              <a:off x="1382103" y="2288609"/>
              <a:ext cx="1107996" cy="369332"/>
            </a:xfrm>
            <a:prstGeom prst="rect">
              <a:avLst/>
            </a:prstGeom>
            <a:noFill/>
          </p:spPr>
          <p:txBody>
            <a:bodyPr wrap="none" rtlCol="0">
              <a:spAutoFit/>
            </a:bodyPr>
            <a:lstStyle/>
            <a:p>
              <a:r>
                <a:rPr lang="zh-CN" altLang="en-US" dirty="0" smtClean="0">
                  <a:solidFill>
                    <a:schemeClr val="tx1">
                      <a:lumMod val="75000"/>
                      <a:lumOff val="25000"/>
                    </a:schemeClr>
                  </a:solidFill>
                  <a:latin typeface="微软雅黑" pitchFamily="34" charset="-122"/>
                  <a:ea typeface="微软雅黑" pitchFamily="34" charset="-122"/>
                </a:rPr>
                <a:t>添加标题</a:t>
              </a:r>
              <a:endParaRPr lang="zh-CN" altLang="en-US" dirty="0">
                <a:solidFill>
                  <a:schemeClr val="tx1">
                    <a:lumMod val="75000"/>
                    <a:lumOff val="25000"/>
                  </a:schemeClr>
                </a:solidFill>
                <a:latin typeface="微软雅黑" pitchFamily="34" charset="-122"/>
                <a:ea typeface="微软雅黑" pitchFamily="34" charset="-122"/>
              </a:endParaRPr>
            </a:p>
          </p:txBody>
        </p:sp>
      </p:grpSp>
      <p:grpSp>
        <p:nvGrpSpPr>
          <p:cNvPr id="55" name="组合 54"/>
          <p:cNvGrpSpPr/>
          <p:nvPr/>
        </p:nvGrpSpPr>
        <p:grpSpPr>
          <a:xfrm>
            <a:off x="3198501" y="4428699"/>
            <a:ext cx="2223504" cy="1898904"/>
            <a:chOff x="804672" y="3483883"/>
            <a:chExt cx="2223504" cy="1898904"/>
          </a:xfrm>
        </p:grpSpPr>
        <p:sp>
          <p:nvSpPr>
            <p:cNvPr id="56" name="矩形 55"/>
            <p:cNvSpPr/>
            <p:nvPr/>
          </p:nvSpPr>
          <p:spPr>
            <a:xfrm>
              <a:off x="901552" y="3483883"/>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7" name="矩形 56"/>
            <p:cNvSpPr/>
            <p:nvPr/>
          </p:nvSpPr>
          <p:spPr>
            <a:xfrm>
              <a:off x="804672" y="3633397"/>
              <a:ext cx="2198213" cy="1749390"/>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a:t>
              </a:r>
              <a:r>
                <a:rPr lang="zh-CN" altLang="en-US" sz="1200" dirty="0" smtClean="0">
                  <a:solidFill>
                    <a:schemeClr val="tx1">
                      <a:lumMod val="75000"/>
                      <a:lumOff val="25000"/>
                    </a:schemeClr>
                  </a:solidFill>
                  <a:latin typeface="微软雅黑" pitchFamily="34" charset="-122"/>
                  <a:ea typeface="微软雅黑" pitchFamily="34" charset="-122"/>
                </a:rPr>
                <a:t>保留</a:t>
              </a: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p>
            <a:p>
              <a:pPr>
                <a:lnSpc>
                  <a:spcPct val="130000"/>
                </a:lnSpc>
              </a:pPr>
              <a:endParaRPr lang="zh-CN" altLang="en-US" sz="1200" dirty="0">
                <a:solidFill>
                  <a:schemeClr val="tx1">
                    <a:lumMod val="75000"/>
                    <a:lumOff val="25000"/>
                  </a:schemeClr>
                </a:solidFill>
                <a:latin typeface="微软雅黑" pitchFamily="34" charset="-122"/>
                <a:ea typeface="微软雅黑" pitchFamily="34" charset="-122"/>
              </a:endParaRPr>
            </a:p>
          </p:txBody>
        </p:sp>
      </p:grpSp>
      <p:grpSp>
        <p:nvGrpSpPr>
          <p:cNvPr id="58" name="组合 57"/>
          <p:cNvGrpSpPr/>
          <p:nvPr/>
        </p:nvGrpSpPr>
        <p:grpSpPr>
          <a:xfrm>
            <a:off x="5933998" y="2121119"/>
            <a:ext cx="2126625" cy="2129124"/>
            <a:chOff x="3540169" y="1176303"/>
            <a:chExt cx="2126625" cy="2129124"/>
          </a:xfrm>
        </p:grpSpPr>
        <p:sp>
          <p:nvSpPr>
            <p:cNvPr id="59" name="椭圆 58"/>
            <p:cNvSpPr/>
            <p:nvPr/>
          </p:nvSpPr>
          <p:spPr>
            <a:xfrm>
              <a:off x="3540169" y="1176303"/>
              <a:ext cx="2025824" cy="2025823"/>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1"/>
            <p:cNvSpPr/>
            <p:nvPr/>
          </p:nvSpPr>
          <p:spPr>
            <a:xfrm>
              <a:off x="3577963" y="2288243"/>
              <a:ext cx="2088831" cy="1017184"/>
            </a:xfrm>
            <a:custGeom>
              <a:avLst/>
              <a:gdLst/>
              <a:ahLst/>
              <a:cxnLst/>
              <a:rect l="l" t="t" r="r" b="b"/>
              <a:pathLst>
                <a:path w="2088831" h="1017184">
                  <a:moveTo>
                    <a:pt x="1817562" y="0"/>
                  </a:moveTo>
                  <a:lnTo>
                    <a:pt x="2088831" y="0"/>
                  </a:lnTo>
                  <a:cubicBezTo>
                    <a:pt x="2039351" y="570111"/>
                    <a:pt x="1560695" y="1017184"/>
                    <a:pt x="977619" y="1017184"/>
                  </a:cubicBezTo>
                  <a:cubicBezTo>
                    <a:pt x="556457" y="1017184"/>
                    <a:pt x="189775" y="783931"/>
                    <a:pt x="0" y="439399"/>
                  </a:cubicBezTo>
                  <a:lnTo>
                    <a:pt x="248210" y="323051"/>
                  </a:lnTo>
                  <a:cubicBezTo>
                    <a:pt x="391494" y="577373"/>
                    <a:pt x="664725" y="747193"/>
                    <a:pt x="977619" y="747193"/>
                  </a:cubicBezTo>
                  <a:cubicBezTo>
                    <a:pt x="1411453" y="747193"/>
                    <a:pt x="1769037" y="420726"/>
                    <a:pt x="1817562" y="0"/>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4223097" y="1741150"/>
              <a:ext cx="646331" cy="461665"/>
            </a:xfrm>
            <a:prstGeom prst="rect">
              <a:avLst/>
            </a:prstGeom>
            <a:noFill/>
          </p:spPr>
          <p:txBody>
            <a:bodyPr wrap="none" rtlCol="0">
              <a:spAutoFit/>
            </a:bodyPr>
            <a:lstStyle/>
            <a:p>
              <a:r>
                <a:rPr lang="en-US" altLang="zh-CN" sz="2400" dirty="0">
                  <a:latin typeface="方正大黑简体" pitchFamily="2" charset="-122"/>
                  <a:ea typeface="方正大黑简体" pitchFamily="2" charset="-122"/>
                </a:rPr>
                <a:t>48%</a:t>
              </a:r>
              <a:endParaRPr lang="zh-CN" altLang="en-US" sz="2400" dirty="0">
                <a:latin typeface="方正大黑简体" pitchFamily="2" charset="-122"/>
                <a:ea typeface="方正大黑简体" pitchFamily="2" charset="-122"/>
              </a:endParaRPr>
            </a:p>
          </p:txBody>
        </p:sp>
        <p:sp>
          <p:nvSpPr>
            <p:cNvPr id="62" name="TextBox 61"/>
            <p:cNvSpPr txBox="1"/>
            <p:nvPr/>
          </p:nvSpPr>
          <p:spPr>
            <a:xfrm>
              <a:off x="3996970" y="2209059"/>
              <a:ext cx="1107996" cy="369332"/>
            </a:xfrm>
            <a:prstGeom prst="rect">
              <a:avLst/>
            </a:prstGeom>
            <a:noFill/>
          </p:spPr>
          <p:txBody>
            <a:bodyPr wrap="none" rtlCol="0">
              <a:spAutoFit/>
            </a:bodyPr>
            <a:lstStyle/>
            <a:p>
              <a:r>
                <a:rPr lang="zh-CN" altLang="en-US" dirty="0" smtClean="0">
                  <a:solidFill>
                    <a:schemeClr val="tx1">
                      <a:lumMod val="75000"/>
                      <a:lumOff val="25000"/>
                    </a:schemeClr>
                  </a:solidFill>
                  <a:latin typeface="微软雅黑" pitchFamily="34" charset="-122"/>
                  <a:ea typeface="微软雅黑" pitchFamily="34" charset="-122"/>
                </a:rPr>
                <a:t>添加标题</a:t>
              </a:r>
              <a:endParaRPr lang="zh-CN" altLang="en-US" dirty="0">
                <a:solidFill>
                  <a:schemeClr val="tx1">
                    <a:lumMod val="75000"/>
                    <a:lumOff val="25000"/>
                  </a:schemeClr>
                </a:solidFill>
                <a:latin typeface="微软雅黑" pitchFamily="34" charset="-122"/>
                <a:ea typeface="微软雅黑" pitchFamily="34" charset="-122"/>
              </a:endParaRPr>
            </a:p>
          </p:txBody>
        </p:sp>
      </p:grpSp>
      <p:grpSp>
        <p:nvGrpSpPr>
          <p:cNvPr id="63" name="组合 62"/>
          <p:cNvGrpSpPr/>
          <p:nvPr/>
        </p:nvGrpSpPr>
        <p:grpSpPr>
          <a:xfrm>
            <a:off x="5837120" y="4427890"/>
            <a:ext cx="2295900" cy="1898904"/>
            <a:chOff x="3443290" y="3483074"/>
            <a:chExt cx="2295900" cy="1898904"/>
          </a:xfrm>
        </p:grpSpPr>
        <p:sp>
          <p:nvSpPr>
            <p:cNvPr id="64" name="矩形 63"/>
            <p:cNvSpPr/>
            <p:nvPr/>
          </p:nvSpPr>
          <p:spPr>
            <a:xfrm>
              <a:off x="3540169" y="3483074"/>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endParaRPr>
            </a:p>
          </p:txBody>
        </p:sp>
        <p:sp>
          <p:nvSpPr>
            <p:cNvPr id="65" name="矩形 64"/>
            <p:cNvSpPr/>
            <p:nvPr/>
          </p:nvSpPr>
          <p:spPr>
            <a:xfrm>
              <a:off x="3443290" y="3632588"/>
              <a:ext cx="2295900" cy="1749390"/>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a:t>
              </a:r>
              <a:r>
                <a:rPr lang="zh-CN" altLang="en-US" sz="1200" dirty="0" smtClean="0">
                  <a:solidFill>
                    <a:schemeClr val="tx1">
                      <a:lumMod val="75000"/>
                      <a:lumOff val="25000"/>
                    </a:schemeClr>
                  </a:solidFill>
                  <a:latin typeface="微软雅黑" pitchFamily="34" charset="-122"/>
                  <a:ea typeface="微软雅黑" pitchFamily="34" charset="-122"/>
                </a:rPr>
                <a:t>保留</a:t>
              </a: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p>
            <a:p>
              <a:pPr>
                <a:lnSpc>
                  <a:spcPct val="130000"/>
                </a:lnSpc>
              </a:pPr>
              <a:endParaRPr lang="zh-CN" altLang="en-US" sz="1200" dirty="0">
                <a:solidFill>
                  <a:schemeClr val="tx1">
                    <a:lumMod val="75000"/>
                    <a:lumOff val="25000"/>
                  </a:schemeClr>
                </a:solidFill>
                <a:latin typeface="微软雅黑" pitchFamily="34" charset="-122"/>
                <a:ea typeface="微软雅黑" pitchFamily="34" charset="-122"/>
              </a:endParaRPr>
            </a:p>
          </p:txBody>
        </p:sp>
      </p:grpSp>
      <p:grpSp>
        <p:nvGrpSpPr>
          <p:cNvPr id="66" name="组合 65"/>
          <p:cNvGrpSpPr/>
          <p:nvPr/>
        </p:nvGrpSpPr>
        <p:grpSpPr>
          <a:xfrm>
            <a:off x="8572617" y="2121119"/>
            <a:ext cx="2122208" cy="2129124"/>
            <a:chOff x="6178788" y="1176303"/>
            <a:chExt cx="2122208" cy="2129124"/>
          </a:xfrm>
        </p:grpSpPr>
        <p:sp>
          <p:nvSpPr>
            <p:cNvPr id="67" name="椭圆 1"/>
            <p:cNvSpPr/>
            <p:nvPr/>
          </p:nvSpPr>
          <p:spPr>
            <a:xfrm>
              <a:off x="6178788" y="2276645"/>
              <a:ext cx="1173991" cy="1028782"/>
            </a:xfrm>
            <a:custGeom>
              <a:avLst/>
              <a:gdLst/>
              <a:ahLst/>
              <a:cxnLst/>
              <a:rect l="l" t="t" r="r" b="b"/>
              <a:pathLst>
                <a:path w="1173991" h="1028782">
                  <a:moveTo>
                    <a:pt x="0" y="0"/>
                  </a:moveTo>
                  <a:lnTo>
                    <a:pt x="270084" y="0"/>
                  </a:lnTo>
                  <a:cubicBezTo>
                    <a:pt x="313795" y="426278"/>
                    <a:pt x="673965" y="758791"/>
                    <a:pt x="1111797" y="758791"/>
                  </a:cubicBezTo>
                  <a:lnTo>
                    <a:pt x="1173991" y="755875"/>
                  </a:lnTo>
                  <a:lnTo>
                    <a:pt x="1173991" y="1025811"/>
                  </a:lnTo>
                  <a:cubicBezTo>
                    <a:pt x="1153450" y="1028208"/>
                    <a:pt x="1132691" y="1028782"/>
                    <a:pt x="1111797" y="1028782"/>
                  </a:cubicBezTo>
                  <a:cubicBezTo>
                    <a:pt x="524781" y="1028782"/>
                    <a:pt x="43600" y="575645"/>
                    <a:pt x="0"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68" name="椭圆 67"/>
            <p:cNvSpPr/>
            <p:nvPr/>
          </p:nvSpPr>
          <p:spPr>
            <a:xfrm>
              <a:off x="6275172" y="1176303"/>
              <a:ext cx="2025824" cy="2025823"/>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TextBox 68"/>
            <p:cNvSpPr txBox="1"/>
            <p:nvPr/>
          </p:nvSpPr>
          <p:spPr>
            <a:xfrm>
              <a:off x="6958100" y="1741150"/>
              <a:ext cx="646331" cy="461665"/>
            </a:xfrm>
            <a:prstGeom prst="rect">
              <a:avLst/>
            </a:prstGeom>
            <a:noFill/>
          </p:spPr>
          <p:txBody>
            <a:bodyPr wrap="none" rtlCol="0">
              <a:spAutoFit/>
            </a:bodyPr>
            <a:lstStyle/>
            <a:p>
              <a:r>
                <a:rPr lang="en-US" altLang="zh-CN" sz="2400" dirty="0">
                  <a:latin typeface="方正大黑简体" pitchFamily="2" charset="-122"/>
                  <a:ea typeface="方正大黑简体" pitchFamily="2" charset="-122"/>
                </a:rPr>
                <a:t>22%</a:t>
              </a:r>
              <a:endParaRPr lang="zh-CN" altLang="en-US" sz="2400" dirty="0">
                <a:latin typeface="方正大黑简体" pitchFamily="2" charset="-122"/>
                <a:ea typeface="方正大黑简体" pitchFamily="2" charset="-122"/>
              </a:endParaRPr>
            </a:p>
          </p:txBody>
        </p:sp>
        <p:sp>
          <p:nvSpPr>
            <p:cNvPr id="70" name="TextBox 69"/>
            <p:cNvSpPr txBox="1"/>
            <p:nvPr/>
          </p:nvSpPr>
          <p:spPr>
            <a:xfrm>
              <a:off x="6743848" y="2244684"/>
              <a:ext cx="1107996" cy="369332"/>
            </a:xfrm>
            <a:prstGeom prst="rect">
              <a:avLst/>
            </a:prstGeom>
            <a:noFill/>
          </p:spPr>
          <p:txBody>
            <a:bodyPr wrap="none" rtlCol="0">
              <a:spAutoFit/>
            </a:bodyPr>
            <a:lstStyle/>
            <a:p>
              <a:r>
                <a:rPr lang="zh-CN" altLang="en-US" dirty="0" smtClean="0">
                  <a:solidFill>
                    <a:schemeClr val="tx1">
                      <a:lumMod val="75000"/>
                      <a:lumOff val="25000"/>
                    </a:schemeClr>
                  </a:solidFill>
                  <a:latin typeface="微软雅黑" pitchFamily="34" charset="-122"/>
                  <a:ea typeface="微软雅黑" pitchFamily="34" charset="-122"/>
                </a:rPr>
                <a:t>添加标题</a:t>
              </a:r>
              <a:endParaRPr lang="zh-CN" altLang="en-US" dirty="0">
                <a:solidFill>
                  <a:schemeClr val="tx1">
                    <a:lumMod val="75000"/>
                    <a:lumOff val="25000"/>
                  </a:schemeClr>
                </a:solidFill>
                <a:latin typeface="微软雅黑" pitchFamily="34" charset="-122"/>
                <a:ea typeface="微软雅黑" pitchFamily="34" charset="-122"/>
              </a:endParaRPr>
            </a:p>
          </p:txBody>
        </p:sp>
      </p:grpSp>
      <p:grpSp>
        <p:nvGrpSpPr>
          <p:cNvPr id="71" name="组合 70"/>
          <p:cNvGrpSpPr/>
          <p:nvPr/>
        </p:nvGrpSpPr>
        <p:grpSpPr>
          <a:xfrm>
            <a:off x="8595569" y="4430174"/>
            <a:ext cx="2225194" cy="1898904"/>
            <a:chOff x="6201738" y="3485358"/>
            <a:chExt cx="2225194" cy="1898904"/>
          </a:xfrm>
        </p:grpSpPr>
        <p:sp>
          <p:nvSpPr>
            <p:cNvPr id="72" name="矩形 71"/>
            <p:cNvSpPr/>
            <p:nvPr/>
          </p:nvSpPr>
          <p:spPr>
            <a:xfrm>
              <a:off x="6275172" y="3485358"/>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endParaRPr>
            </a:p>
          </p:txBody>
        </p:sp>
        <p:sp>
          <p:nvSpPr>
            <p:cNvPr id="73" name="矩形 72"/>
            <p:cNvSpPr/>
            <p:nvPr/>
          </p:nvSpPr>
          <p:spPr>
            <a:xfrm>
              <a:off x="6201738" y="3634872"/>
              <a:ext cx="2225194" cy="1749390"/>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a:t>
              </a:r>
              <a:r>
                <a:rPr lang="zh-CN" altLang="en-US" sz="1200" dirty="0" smtClean="0">
                  <a:solidFill>
                    <a:schemeClr val="tx1">
                      <a:lumMod val="75000"/>
                      <a:lumOff val="25000"/>
                    </a:schemeClr>
                  </a:solidFill>
                  <a:latin typeface="微软雅黑" pitchFamily="34" charset="-122"/>
                  <a:ea typeface="微软雅黑" pitchFamily="34" charset="-122"/>
                </a:rPr>
                <a:t>保留</a:t>
              </a: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p>
            <a:p>
              <a:pPr>
                <a:lnSpc>
                  <a:spcPct val="130000"/>
                </a:lnSpc>
              </a:pPr>
              <a:endParaRPr lang="zh-CN" altLang="en-US" sz="1200" dirty="0">
                <a:solidFill>
                  <a:schemeClr val="tx1">
                    <a:lumMod val="75000"/>
                    <a:lumOff val="25000"/>
                  </a:schemeClr>
                </a:solidFill>
                <a:latin typeface="微软雅黑" pitchFamily="34" charset="-122"/>
                <a:ea typeface="微软雅黑" pitchFamily="34" charset="-122"/>
              </a:endParaRPr>
            </a:p>
          </p:txBody>
        </p:sp>
      </p:grpSp>
      <p:pic>
        <p:nvPicPr>
          <p:cNvPr id="27"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10185065" y="-1"/>
            <a:ext cx="2017207" cy="20137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19009631"/>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fltVal val="0"/>
                                          </p:val>
                                        </p:tav>
                                        <p:tav tm="100000">
                                          <p:val>
                                            <p:strVal val="#ppt_w"/>
                                          </p:val>
                                        </p:tav>
                                      </p:tavLst>
                                    </p:anim>
                                    <p:anim calcmode="lin" valueType="num">
                                      <p:cBhvr>
                                        <p:cTn id="8" dur="1000" fill="hold"/>
                                        <p:tgtEl>
                                          <p:spTgt spid="49"/>
                                        </p:tgtEl>
                                        <p:attrNameLst>
                                          <p:attrName>ppt_h</p:attrName>
                                        </p:attrNameLst>
                                      </p:cBhvr>
                                      <p:tavLst>
                                        <p:tav tm="0">
                                          <p:val>
                                            <p:fltVal val="0"/>
                                          </p:val>
                                        </p:tav>
                                        <p:tav tm="100000">
                                          <p:val>
                                            <p:strVal val="#ppt_h"/>
                                          </p:val>
                                        </p:tav>
                                      </p:tavLst>
                                    </p:anim>
                                    <p:anim calcmode="lin" valueType="num">
                                      <p:cBhvr>
                                        <p:cTn id="9" dur="1000" fill="hold"/>
                                        <p:tgtEl>
                                          <p:spTgt spid="49"/>
                                        </p:tgtEl>
                                        <p:attrNameLst>
                                          <p:attrName>style.rotation</p:attrName>
                                        </p:attrNameLst>
                                      </p:cBhvr>
                                      <p:tavLst>
                                        <p:tav tm="0">
                                          <p:val>
                                            <p:fltVal val="360"/>
                                          </p:val>
                                        </p:tav>
                                        <p:tav tm="100000">
                                          <p:val>
                                            <p:fltVal val="0"/>
                                          </p:val>
                                        </p:tav>
                                      </p:tavLst>
                                    </p:anim>
                                    <p:animEffect transition="in" filter="fade">
                                      <p:cBhvr>
                                        <p:cTn id="10" dur="1000"/>
                                        <p:tgtEl>
                                          <p:spTgt spid="49"/>
                                        </p:tgtEl>
                                      </p:cBhvr>
                                    </p:animEffect>
                                  </p:childTnLst>
                                </p:cTn>
                              </p:par>
                              <p:par>
                                <p:cTn id="11" presetID="47" presetClass="entr" presetSubtype="0" fill="hold" nodeType="withEffect">
                                  <p:stCondLst>
                                    <p:cond delay="60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1000"/>
                                        <p:tgtEl>
                                          <p:spTgt spid="55"/>
                                        </p:tgtEl>
                                      </p:cBhvr>
                                    </p:animEffect>
                                    <p:anim calcmode="lin" valueType="num">
                                      <p:cBhvr>
                                        <p:cTn id="14" dur="1000" fill="hold"/>
                                        <p:tgtEl>
                                          <p:spTgt spid="55"/>
                                        </p:tgtEl>
                                        <p:attrNameLst>
                                          <p:attrName>ppt_x</p:attrName>
                                        </p:attrNameLst>
                                      </p:cBhvr>
                                      <p:tavLst>
                                        <p:tav tm="0">
                                          <p:val>
                                            <p:strVal val="#ppt_x"/>
                                          </p:val>
                                        </p:tav>
                                        <p:tav tm="100000">
                                          <p:val>
                                            <p:strVal val="#ppt_x"/>
                                          </p:val>
                                        </p:tav>
                                      </p:tavLst>
                                    </p:anim>
                                    <p:anim calcmode="lin" valueType="num">
                                      <p:cBhvr>
                                        <p:cTn id="15" dur="1000" fill="hold"/>
                                        <p:tgtEl>
                                          <p:spTgt spid="55"/>
                                        </p:tgtEl>
                                        <p:attrNameLst>
                                          <p:attrName>ppt_y</p:attrName>
                                        </p:attrNameLst>
                                      </p:cBhvr>
                                      <p:tavLst>
                                        <p:tav tm="0">
                                          <p:val>
                                            <p:strVal val="#ppt_y-.1"/>
                                          </p:val>
                                        </p:tav>
                                        <p:tav tm="100000">
                                          <p:val>
                                            <p:strVal val="#ppt_y"/>
                                          </p:val>
                                        </p:tav>
                                      </p:tavLst>
                                    </p:anim>
                                  </p:childTnLst>
                                </p:cTn>
                              </p:par>
                              <p:par>
                                <p:cTn id="16" presetID="49" presetClass="entr" presetSubtype="0" decel="100000" fill="hold" nodeType="withEffect">
                                  <p:stCondLst>
                                    <p:cond delay="700"/>
                                  </p:stCondLst>
                                  <p:childTnLst>
                                    <p:set>
                                      <p:cBhvr>
                                        <p:cTn id="17" dur="1" fill="hold">
                                          <p:stCondLst>
                                            <p:cond delay="0"/>
                                          </p:stCondLst>
                                        </p:cTn>
                                        <p:tgtEl>
                                          <p:spTgt spid="58"/>
                                        </p:tgtEl>
                                        <p:attrNameLst>
                                          <p:attrName>style.visibility</p:attrName>
                                        </p:attrNameLst>
                                      </p:cBhvr>
                                      <p:to>
                                        <p:strVal val="visible"/>
                                      </p:to>
                                    </p:set>
                                    <p:anim calcmode="lin" valueType="num">
                                      <p:cBhvr>
                                        <p:cTn id="18" dur="1000" fill="hold"/>
                                        <p:tgtEl>
                                          <p:spTgt spid="58"/>
                                        </p:tgtEl>
                                        <p:attrNameLst>
                                          <p:attrName>ppt_w</p:attrName>
                                        </p:attrNameLst>
                                      </p:cBhvr>
                                      <p:tavLst>
                                        <p:tav tm="0">
                                          <p:val>
                                            <p:fltVal val="0"/>
                                          </p:val>
                                        </p:tav>
                                        <p:tav tm="100000">
                                          <p:val>
                                            <p:strVal val="#ppt_w"/>
                                          </p:val>
                                        </p:tav>
                                      </p:tavLst>
                                    </p:anim>
                                    <p:anim calcmode="lin" valueType="num">
                                      <p:cBhvr>
                                        <p:cTn id="19" dur="1000" fill="hold"/>
                                        <p:tgtEl>
                                          <p:spTgt spid="58"/>
                                        </p:tgtEl>
                                        <p:attrNameLst>
                                          <p:attrName>ppt_h</p:attrName>
                                        </p:attrNameLst>
                                      </p:cBhvr>
                                      <p:tavLst>
                                        <p:tav tm="0">
                                          <p:val>
                                            <p:fltVal val="0"/>
                                          </p:val>
                                        </p:tav>
                                        <p:tav tm="100000">
                                          <p:val>
                                            <p:strVal val="#ppt_h"/>
                                          </p:val>
                                        </p:tav>
                                      </p:tavLst>
                                    </p:anim>
                                    <p:anim calcmode="lin" valueType="num">
                                      <p:cBhvr>
                                        <p:cTn id="20" dur="1000" fill="hold"/>
                                        <p:tgtEl>
                                          <p:spTgt spid="58"/>
                                        </p:tgtEl>
                                        <p:attrNameLst>
                                          <p:attrName>style.rotation</p:attrName>
                                        </p:attrNameLst>
                                      </p:cBhvr>
                                      <p:tavLst>
                                        <p:tav tm="0">
                                          <p:val>
                                            <p:fltVal val="360"/>
                                          </p:val>
                                        </p:tav>
                                        <p:tav tm="100000">
                                          <p:val>
                                            <p:fltVal val="0"/>
                                          </p:val>
                                        </p:tav>
                                      </p:tavLst>
                                    </p:anim>
                                    <p:animEffect transition="in" filter="fade">
                                      <p:cBhvr>
                                        <p:cTn id="21" dur="1000"/>
                                        <p:tgtEl>
                                          <p:spTgt spid="58"/>
                                        </p:tgtEl>
                                      </p:cBhvr>
                                    </p:animEffect>
                                  </p:childTnLst>
                                </p:cTn>
                              </p:par>
                              <p:par>
                                <p:cTn id="22" presetID="47" presetClass="entr" presetSubtype="0" fill="hold" nodeType="withEffect">
                                  <p:stCondLst>
                                    <p:cond delay="160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1000"/>
                                        <p:tgtEl>
                                          <p:spTgt spid="63"/>
                                        </p:tgtEl>
                                      </p:cBhvr>
                                    </p:animEffect>
                                    <p:anim calcmode="lin" valueType="num">
                                      <p:cBhvr>
                                        <p:cTn id="25" dur="1000" fill="hold"/>
                                        <p:tgtEl>
                                          <p:spTgt spid="63"/>
                                        </p:tgtEl>
                                        <p:attrNameLst>
                                          <p:attrName>ppt_x</p:attrName>
                                        </p:attrNameLst>
                                      </p:cBhvr>
                                      <p:tavLst>
                                        <p:tav tm="0">
                                          <p:val>
                                            <p:strVal val="#ppt_x"/>
                                          </p:val>
                                        </p:tav>
                                        <p:tav tm="100000">
                                          <p:val>
                                            <p:strVal val="#ppt_x"/>
                                          </p:val>
                                        </p:tav>
                                      </p:tavLst>
                                    </p:anim>
                                    <p:anim calcmode="lin" valueType="num">
                                      <p:cBhvr>
                                        <p:cTn id="26" dur="1000" fill="hold"/>
                                        <p:tgtEl>
                                          <p:spTgt spid="63"/>
                                        </p:tgtEl>
                                        <p:attrNameLst>
                                          <p:attrName>ppt_y</p:attrName>
                                        </p:attrNameLst>
                                      </p:cBhvr>
                                      <p:tavLst>
                                        <p:tav tm="0">
                                          <p:val>
                                            <p:strVal val="#ppt_y-.1"/>
                                          </p:val>
                                        </p:tav>
                                        <p:tav tm="100000">
                                          <p:val>
                                            <p:strVal val="#ppt_y"/>
                                          </p:val>
                                        </p:tav>
                                      </p:tavLst>
                                    </p:anim>
                                  </p:childTnLst>
                                </p:cTn>
                              </p:par>
                              <p:par>
                                <p:cTn id="27" presetID="49" presetClass="entr" presetSubtype="0" decel="100000" fill="hold" nodeType="withEffect">
                                  <p:stCondLst>
                                    <p:cond delay="1500"/>
                                  </p:stCondLst>
                                  <p:childTnLst>
                                    <p:set>
                                      <p:cBhvr>
                                        <p:cTn id="28" dur="1" fill="hold">
                                          <p:stCondLst>
                                            <p:cond delay="0"/>
                                          </p:stCondLst>
                                        </p:cTn>
                                        <p:tgtEl>
                                          <p:spTgt spid="66"/>
                                        </p:tgtEl>
                                        <p:attrNameLst>
                                          <p:attrName>style.visibility</p:attrName>
                                        </p:attrNameLst>
                                      </p:cBhvr>
                                      <p:to>
                                        <p:strVal val="visible"/>
                                      </p:to>
                                    </p:set>
                                    <p:anim calcmode="lin" valueType="num">
                                      <p:cBhvr>
                                        <p:cTn id="29" dur="1000" fill="hold"/>
                                        <p:tgtEl>
                                          <p:spTgt spid="66"/>
                                        </p:tgtEl>
                                        <p:attrNameLst>
                                          <p:attrName>ppt_w</p:attrName>
                                        </p:attrNameLst>
                                      </p:cBhvr>
                                      <p:tavLst>
                                        <p:tav tm="0">
                                          <p:val>
                                            <p:fltVal val="0"/>
                                          </p:val>
                                        </p:tav>
                                        <p:tav tm="100000">
                                          <p:val>
                                            <p:strVal val="#ppt_w"/>
                                          </p:val>
                                        </p:tav>
                                      </p:tavLst>
                                    </p:anim>
                                    <p:anim calcmode="lin" valueType="num">
                                      <p:cBhvr>
                                        <p:cTn id="30" dur="1000" fill="hold"/>
                                        <p:tgtEl>
                                          <p:spTgt spid="66"/>
                                        </p:tgtEl>
                                        <p:attrNameLst>
                                          <p:attrName>ppt_h</p:attrName>
                                        </p:attrNameLst>
                                      </p:cBhvr>
                                      <p:tavLst>
                                        <p:tav tm="0">
                                          <p:val>
                                            <p:fltVal val="0"/>
                                          </p:val>
                                        </p:tav>
                                        <p:tav tm="100000">
                                          <p:val>
                                            <p:strVal val="#ppt_h"/>
                                          </p:val>
                                        </p:tav>
                                      </p:tavLst>
                                    </p:anim>
                                    <p:anim calcmode="lin" valueType="num">
                                      <p:cBhvr>
                                        <p:cTn id="31" dur="1000" fill="hold"/>
                                        <p:tgtEl>
                                          <p:spTgt spid="66"/>
                                        </p:tgtEl>
                                        <p:attrNameLst>
                                          <p:attrName>style.rotation</p:attrName>
                                        </p:attrNameLst>
                                      </p:cBhvr>
                                      <p:tavLst>
                                        <p:tav tm="0">
                                          <p:val>
                                            <p:fltVal val="360"/>
                                          </p:val>
                                        </p:tav>
                                        <p:tav tm="100000">
                                          <p:val>
                                            <p:fltVal val="0"/>
                                          </p:val>
                                        </p:tav>
                                      </p:tavLst>
                                    </p:anim>
                                    <p:animEffect transition="in" filter="fade">
                                      <p:cBhvr>
                                        <p:cTn id="32" dur="1000"/>
                                        <p:tgtEl>
                                          <p:spTgt spid="66"/>
                                        </p:tgtEl>
                                      </p:cBhvr>
                                    </p:animEffect>
                                  </p:childTnLst>
                                </p:cTn>
                              </p:par>
                              <p:par>
                                <p:cTn id="33" presetID="47" presetClass="entr" presetSubtype="0" fill="hold" nodeType="withEffect">
                                  <p:stCondLst>
                                    <p:cond delay="230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1000"/>
                                        <p:tgtEl>
                                          <p:spTgt spid="71"/>
                                        </p:tgtEl>
                                      </p:cBhvr>
                                    </p:animEffect>
                                    <p:anim calcmode="lin" valueType="num">
                                      <p:cBhvr>
                                        <p:cTn id="36" dur="1000" fill="hold"/>
                                        <p:tgtEl>
                                          <p:spTgt spid="71"/>
                                        </p:tgtEl>
                                        <p:attrNameLst>
                                          <p:attrName>ppt_x</p:attrName>
                                        </p:attrNameLst>
                                      </p:cBhvr>
                                      <p:tavLst>
                                        <p:tav tm="0">
                                          <p:val>
                                            <p:strVal val="#ppt_x"/>
                                          </p:val>
                                        </p:tav>
                                        <p:tav tm="100000">
                                          <p:val>
                                            <p:strVal val="#ppt_x"/>
                                          </p:val>
                                        </p:tav>
                                      </p:tavLst>
                                    </p:anim>
                                    <p:anim calcmode="lin" valueType="num">
                                      <p:cBhvr>
                                        <p:cTn id="37"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4"/>
          <p:cNvSpPr>
            <a:spLocks noChangeArrowheads="1"/>
          </p:cNvSpPr>
          <p:nvPr/>
        </p:nvSpPr>
        <p:spPr bwMode="auto">
          <a:xfrm>
            <a:off x="6677451" y="1548595"/>
            <a:ext cx="1079962" cy="1087790"/>
          </a:xfrm>
          <a:prstGeom prst="ellipse">
            <a:avLst/>
          </a:prstGeom>
          <a:solidFill>
            <a:srgbClr val="00B0F0"/>
          </a:solidFill>
          <a:ln w="12700">
            <a:noFill/>
            <a:round/>
            <a:headEnd/>
            <a:tailEnd/>
          </a:ln>
          <a:effectLst/>
        </p:spPr>
        <p:txBody>
          <a:bodyPr wrap="none" lIns="81235" tIns="40618" rIns="81235" bIns="40618" anchor="ctr"/>
          <a:lstStyle/>
          <a:p>
            <a:endParaRPr lang="ko-KR" altLang="en-US">
              <a:solidFill>
                <a:srgbClr val="000000"/>
              </a:solidFill>
              <a:latin typeface="굴림" pitchFamily="34" charset="-127"/>
              <a:ea typeface="굴림" pitchFamily="34" charset="-127"/>
            </a:endParaRPr>
          </a:p>
        </p:txBody>
      </p:sp>
      <p:sp>
        <p:nvSpPr>
          <p:cNvPr id="25" name="Oval 4"/>
          <p:cNvSpPr>
            <a:spLocks noChangeArrowheads="1"/>
          </p:cNvSpPr>
          <p:nvPr/>
        </p:nvSpPr>
        <p:spPr bwMode="auto">
          <a:xfrm>
            <a:off x="6677451" y="1548595"/>
            <a:ext cx="1079962" cy="1087790"/>
          </a:xfrm>
          <a:prstGeom prst="ellipse">
            <a:avLst/>
          </a:prstGeom>
          <a:solidFill>
            <a:schemeClr val="accent6">
              <a:lumMod val="75000"/>
            </a:schemeClr>
          </a:solidFill>
          <a:ln w="12700">
            <a:noFill/>
            <a:round/>
            <a:headEnd/>
            <a:tailEnd/>
          </a:ln>
        </p:spPr>
        <p:txBody>
          <a:bodyPr wrap="none" lIns="81235" tIns="40618" rIns="81235" bIns="40618" anchor="ctr"/>
          <a:lstStyle/>
          <a:p>
            <a:endParaRPr lang="ko-KR" altLang="en-US">
              <a:solidFill>
                <a:srgbClr val="000000"/>
              </a:solidFill>
              <a:latin typeface="굴림" pitchFamily="34" charset="-127"/>
              <a:ea typeface="굴림" pitchFamily="34" charset="-127"/>
            </a:endParaRPr>
          </a:p>
        </p:txBody>
      </p:sp>
      <p:sp>
        <p:nvSpPr>
          <p:cNvPr id="26" name="Oval 4"/>
          <p:cNvSpPr>
            <a:spLocks noChangeArrowheads="1"/>
          </p:cNvSpPr>
          <p:nvPr/>
        </p:nvSpPr>
        <p:spPr bwMode="auto">
          <a:xfrm>
            <a:off x="5476425" y="2040371"/>
            <a:ext cx="1477521" cy="1488231"/>
          </a:xfrm>
          <a:prstGeom prst="ellipse">
            <a:avLst/>
          </a:prstGeom>
          <a:solidFill>
            <a:schemeClr val="accent6">
              <a:lumMod val="60000"/>
              <a:lumOff val="40000"/>
            </a:schemeClr>
          </a:solidFill>
          <a:ln w="12700">
            <a:noFill/>
            <a:round/>
            <a:headEnd/>
            <a:tailEnd/>
          </a:ln>
          <a:effectLst/>
        </p:spPr>
        <p:txBody>
          <a:bodyPr wrap="none" lIns="81235" tIns="40618" rIns="81235" bIns="40618" anchor="ctr"/>
          <a:lstStyle/>
          <a:p>
            <a:endParaRPr lang="ko-KR" altLang="en-US">
              <a:solidFill>
                <a:srgbClr val="000000"/>
              </a:solidFill>
              <a:latin typeface="굴림" pitchFamily="34" charset="-127"/>
              <a:ea typeface="굴림" pitchFamily="34" charset="-127"/>
            </a:endParaRPr>
          </a:p>
        </p:txBody>
      </p:sp>
      <p:sp>
        <p:nvSpPr>
          <p:cNvPr id="27" name="Oval 4"/>
          <p:cNvSpPr>
            <a:spLocks noChangeArrowheads="1"/>
          </p:cNvSpPr>
          <p:nvPr/>
        </p:nvSpPr>
        <p:spPr bwMode="auto">
          <a:xfrm>
            <a:off x="5476425" y="2484759"/>
            <a:ext cx="1477521" cy="1043843"/>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chemeClr val="accent6">
              <a:lumMod val="75000"/>
            </a:schemeClr>
          </a:solidFill>
          <a:ln w="12700">
            <a:noFill/>
            <a:round/>
            <a:headEnd/>
            <a:tailEnd/>
          </a:ln>
        </p:spPr>
        <p:txBody>
          <a:bodyPr wrap="none" lIns="81235" tIns="40618" rIns="81235" bIns="40618" anchor="ctr"/>
          <a:lstStyle/>
          <a:p>
            <a:endParaRPr lang="ko-KR" altLang="en-US">
              <a:solidFill>
                <a:srgbClr val="000000"/>
              </a:solidFill>
              <a:latin typeface="굴림" pitchFamily="34" charset="-127"/>
              <a:ea typeface="굴림" pitchFamily="34" charset="-127"/>
            </a:endParaRPr>
          </a:p>
        </p:txBody>
      </p:sp>
      <p:sp>
        <p:nvSpPr>
          <p:cNvPr id="28" name="Oval 4"/>
          <p:cNvSpPr>
            <a:spLocks noChangeArrowheads="1"/>
          </p:cNvSpPr>
          <p:nvPr/>
        </p:nvSpPr>
        <p:spPr bwMode="auto">
          <a:xfrm>
            <a:off x="4082691" y="2723905"/>
            <a:ext cx="1821019" cy="1834458"/>
          </a:xfrm>
          <a:prstGeom prst="ellipse">
            <a:avLst/>
          </a:prstGeom>
          <a:solidFill>
            <a:schemeClr val="accent6">
              <a:lumMod val="60000"/>
              <a:lumOff val="40000"/>
            </a:schemeClr>
          </a:solidFill>
          <a:ln w="12700">
            <a:noFill/>
            <a:round/>
            <a:headEnd/>
            <a:tailEnd/>
          </a:ln>
          <a:effectLst/>
        </p:spPr>
        <p:txBody>
          <a:bodyPr wrap="none" lIns="81235" tIns="40618" rIns="81235" bIns="40618" anchor="ctr"/>
          <a:lstStyle/>
          <a:p>
            <a:endParaRPr lang="ko-KR" altLang="en-US">
              <a:solidFill>
                <a:srgbClr val="000000"/>
              </a:solidFill>
              <a:latin typeface="굴림" pitchFamily="34" charset="-127"/>
              <a:ea typeface="굴림" pitchFamily="34" charset="-127"/>
            </a:endParaRPr>
          </a:p>
        </p:txBody>
      </p:sp>
      <p:sp>
        <p:nvSpPr>
          <p:cNvPr id="29" name="Oval 4"/>
          <p:cNvSpPr>
            <a:spLocks noChangeArrowheads="1"/>
          </p:cNvSpPr>
          <p:nvPr/>
        </p:nvSpPr>
        <p:spPr bwMode="auto">
          <a:xfrm>
            <a:off x="4082691" y="3625734"/>
            <a:ext cx="1821019" cy="932629"/>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accent6">
              <a:lumMod val="75000"/>
            </a:schemeClr>
          </a:solidFill>
          <a:ln w="12700">
            <a:noFill/>
            <a:round/>
            <a:headEnd/>
            <a:tailEnd/>
          </a:ln>
        </p:spPr>
        <p:txBody>
          <a:bodyPr wrap="none" lIns="81235" tIns="40618" rIns="81235" bIns="40618" anchor="ctr"/>
          <a:lstStyle/>
          <a:p>
            <a:endParaRPr lang="ko-KR" altLang="en-US">
              <a:solidFill>
                <a:srgbClr val="000000"/>
              </a:solidFill>
              <a:latin typeface="굴림" pitchFamily="34" charset="-127"/>
              <a:ea typeface="굴림" pitchFamily="34" charset="-127"/>
            </a:endParaRPr>
          </a:p>
        </p:txBody>
      </p:sp>
      <p:sp>
        <p:nvSpPr>
          <p:cNvPr id="30" name="Oval 4"/>
          <p:cNvSpPr>
            <a:spLocks noChangeArrowheads="1"/>
          </p:cNvSpPr>
          <p:nvPr/>
        </p:nvSpPr>
        <p:spPr bwMode="auto">
          <a:xfrm>
            <a:off x="2436985" y="3601894"/>
            <a:ext cx="2235102" cy="2251599"/>
          </a:xfrm>
          <a:prstGeom prst="ellipse">
            <a:avLst/>
          </a:prstGeom>
          <a:solidFill>
            <a:schemeClr val="accent6">
              <a:lumMod val="60000"/>
              <a:lumOff val="40000"/>
            </a:schemeClr>
          </a:solidFill>
          <a:ln w="12700">
            <a:noFill/>
            <a:round/>
            <a:headEnd/>
            <a:tailEnd/>
          </a:ln>
          <a:effectLst/>
        </p:spPr>
        <p:txBody>
          <a:bodyPr wrap="none" lIns="81235" tIns="40618" rIns="81235" bIns="40618" anchor="ctr"/>
          <a:lstStyle/>
          <a:p>
            <a:endParaRPr lang="ko-KR" altLang="en-US">
              <a:solidFill>
                <a:srgbClr val="000000"/>
              </a:solidFill>
              <a:latin typeface="굴림" pitchFamily="34" charset="-127"/>
              <a:ea typeface="굴림" pitchFamily="34" charset="-127"/>
            </a:endParaRPr>
          </a:p>
        </p:txBody>
      </p:sp>
      <p:sp>
        <p:nvSpPr>
          <p:cNvPr id="31" name="Oval 4"/>
          <p:cNvSpPr>
            <a:spLocks noChangeArrowheads="1"/>
          </p:cNvSpPr>
          <p:nvPr/>
        </p:nvSpPr>
        <p:spPr bwMode="auto">
          <a:xfrm>
            <a:off x="2629552" y="5359437"/>
            <a:ext cx="1849969" cy="494055"/>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6">
              <a:lumMod val="75000"/>
            </a:schemeClr>
          </a:solidFill>
          <a:ln w="12700">
            <a:noFill/>
            <a:round/>
            <a:headEnd/>
            <a:tailEnd/>
          </a:ln>
        </p:spPr>
        <p:txBody>
          <a:bodyPr wrap="none" lIns="81235" tIns="40618" rIns="81235" bIns="40618" anchor="ctr"/>
          <a:lstStyle/>
          <a:p>
            <a:endParaRPr lang="ko-KR" altLang="en-US">
              <a:solidFill>
                <a:srgbClr val="000000"/>
              </a:solidFill>
              <a:latin typeface="굴림" pitchFamily="34" charset="-127"/>
              <a:ea typeface="굴림" pitchFamily="34" charset="-127"/>
            </a:endParaRPr>
          </a:p>
        </p:txBody>
      </p:sp>
      <p:sp>
        <p:nvSpPr>
          <p:cNvPr id="32" name="TextBox 31"/>
          <p:cNvSpPr txBox="1"/>
          <p:nvPr/>
        </p:nvSpPr>
        <p:spPr>
          <a:xfrm>
            <a:off x="2836410" y="4494318"/>
            <a:ext cx="1446459" cy="466750"/>
          </a:xfrm>
          <a:prstGeom prst="rect">
            <a:avLst/>
          </a:prstGeom>
          <a:noFill/>
        </p:spPr>
        <p:txBody>
          <a:bodyPr wrap="none" lIns="81235" tIns="40618" rIns="81235" bIns="40618" rtlCol="0" anchor="ctr">
            <a:spAutoFit/>
          </a:bodyPr>
          <a:lstStyle/>
          <a:p>
            <a:r>
              <a:rPr lang="zh-CN" altLang="en-US" sz="2500" dirty="0" smtClean="0">
                <a:solidFill>
                  <a:schemeClr val="bg1"/>
                </a:solidFill>
                <a:latin typeface="微软雅黑" pitchFamily="34" charset="-122"/>
                <a:ea typeface="微软雅黑" pitchFamily="34" charset="-122"/>
              </a:rPr>
              <a:t>不足之处</a:t>
            </a:r>
            <a:endParaRPr lang="zh-CN" altLang="en-US" sz="2500" dirty="0">
              <a:solidFill>
                <a:schemeClr val="bg1"/>
              </a:solidFill>
              <a:latin typeface="微软雅黑" pitchFamily="34" charset="-122"/>
              <a:ea typeface="微软雅黑" pitchFamily="34" charset="-122"/>
            </a:endParaRPr>
          </a:p>
        </p:txBody>
      </p:sp>
      <p:sp>
        <p:nvSpPr>
          <p:cNvPr id="33" name="TextBox 32"/>
          <p:cNvSpPr txBox="1"/>
          <p:nvPr/>
        </p:nvSpPr>
        <p:spPr>
          <a:xfrm>
            <a:off x="4373305" y="3092493"/>
            <a:ext cx="1241275" cy="405195"/>
          </a:xfrm>
          <a:prstGeom prst="rect">
            <a:avLst/>
          </a:prstGeom>
          <a:noFill/>
        </p:spPr>
        <p:txBody>
          <a:bodyPr wrap="none" lIns="81235" tIns="40618" rIns="81235" bIns="40618" rtlCol="0" anchor="ctr">
            <a:spAutoFit/>
          </a:bodyPr>
          <a:lstStyle/>
          <a:p>
            <a:r>
              <a:rPr lang="zh-CN" altLang="en-US" sz="2100" dirty="0" smtClean="0">
                <a:solidFill>
                  <a:schemeClr val="bg1"/>
                </a:solidFill>
                <a:latin typeface="微软雅黑" pitchFamily="34" charset="-122"/>
                <a:ea typeface="微软雅黑" pitchFamily="34" charset="-122"/>
              </a:rPr>
              <a:t>不足之处</a:t>
            </a:r>
            <a:endParaRPr lang="zh-CN" altLang="en-US" sz="2100" dirty="0">
              <a:solidFill>
                <a:schemeClr val="bg1"/>
              </a:solidFill>
              <a:latin typeface="微软雅黑" pitchFamily="34" charset="-122"/>
              <a:ea typeface="微软雅黑" pitchFamily="34" charset="-122"/>
            </a:endParaRPr>
          </a:p>
        </p:txBody>
      </p:sp>
      <p:sp>
        <p:nvSpPr>
          <p:cNvPr id="34" name="TextBox 33"/>
          <p:cNvSpPr txBox="1"/>
          <p:nvPr/>
        </p:nvSpPr>
        <p:spPr>
          <a:xfrm>
            <a:off x="5678863" y="2621127"/>
            <a:ext cx="1087386" cy="359028"/>
          </a:xfrm>
          <a:prstGeom prst="rect">
            <a:avLst/>
          </a:prstGeom>
          <a:noFill/>
        </p:spPr>
        <p:txBody>
          <a:bodyPr wrap="none" lIns="81235" tIns="40618" rIns="81235" bIns="40618" rtlCol="0" anchor="ctr">
            <a:spAutoFit/>
          </a:bodyPr>
          <a:lstStyle/>
          <a:p>
            <a:r>
              <a:rPr lang="zh-CN" altLang="en-US" sz="1800" dirty="0" smtClean="0">
                <a:solidFill>
                  <a:schemeClr val="bg1"/>
                </a:solidFill>
                <a:latin typeface="微软雅黑" pitchFamily="34" charset="-122"/>
                <a:ea typeface="微软雅黑" pitchFamily="34" charset="-122"/>
              </a:rPr>
              <a:t>不足之处</a:t>
            </a:r>
            <a:endParaRPr lang="zh-CN" altLang="en-US" sz="1800" dirty="0">
              <a:solidFill>
                <a:schemeClr val="bg1"/>
              </a:solidFill>
              <a:latin typeface="微软雅黑" pitchFamily="34" charset="-122"/>
              <a:ea typeface="微软雅黑" pitchFamily="34" charset="-122"/>
            </a:endParaRPr>
          </a:p>
        </p:txBody>
      </p:sp>
      <p:cxnSp>
        <p:nvCxnSpPr>
          <p:cNvPr id="35" name="直接连接符 34"/>
          <p:cNvCxnSpPr/>
          <p:nvPr/>
        </p:nvCxnSpPr>
        <p:spPr>
          <a:xfrm>
            <a:off x="7218927" y="2243586"/>
            <a:ext cx="949648"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6" name="直接连接符 35"/>
          <p:cNvCxnSpPr/>
          <p:nvPr/>
        </p:nvCxnSpPr>
        <p:spPr>
          <a:xfrm>
            <a:off x="6205294" y="3063597"/>
            <a:ext cx="1963281"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7" name="直接连接符 36"/>
          <p:cNvCxnSpPr/>
          <p:nvPr/>
        </p:nvCxnSpPr>
        <p:spPr>
          <a:xfrm>
            <a:off x="4951398" y="3997862"/>
            <a:ext cx="3217176"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8" name="直接连接符 37"/>
          <p:cNvCxnSpPr/>
          <p:nvPr/>
        </p:nvCxnSpPr>
        <p:spPr>
          <a:xfrm>
            <a:off x="3554536" y="4971173"/>
            <a:ext cx="4614039"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39" name="TextBox 38"/>
          <p:cNvSpPr txBox="1"/>
          <p:nvPr/>
        </p:nvSpPr>
        <p:spPr>
          <a:xfrm>
            <a:off x="8243048" y="4727694"/>
            <a:ext cx="3420080" cy="642183"/>
          </a:xfrm>
          <a:prstGeom prst="rect">
            <a:avLst/>
          </a:prstGeom>
          <a:noFill/>
        </p:spPr>
        <p:txBody>
          <a:bodyPr wrap="square" lIns="81235" tIns="40618" rIns="81235" bIns="40618" rtlCol="0">
            <a:spAutoFit/>
          </a:bodyPr>
          <a:lstStyle/>
          <a:p>
            <a:pPr>
              <a:lnSpc>
                <a:spcPct val="13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a:t>
            </a:r>
            <a:r>
              <a:rPr lang="zh-CN" altLang="en-US" sz="1400" dirty="0" smtClean="0">
                <a:solidFill>
                  <a:schemeClr val="tx1">
                    <a:lumMod val="75000"/>
                    <a:lumOff val="25000"/>
                  </a:schemeClr>
                </a:solidFill>
                <a:latin typeface="微软雅黑" pitchFamily="34" charset="-122"/>
                <a:ea typeface="微软雅黑" pitchFamily="34" charset="-122"/>
              </a:rPr>
              <a:t>保留</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40" name="TextBox 39"/>
          <p:cNvSpPr txBox="1"/>
          <p:nvPr/>
        </p:nvSpPr>
        <p:spPr>
          <a:xfrm>
            <a:off x="8243048" y="3769340"/>
            <a:ext cx="3420080" cy="642183"/>
          </a:xfrm>
          <a:prstGeom prst="rect">
            <a:avLst/>
          </a:prstGeom>
          <a:noFill/>
        </p:spPr>
        <p:txBody>
          <a:bodyPr wrap="square" lIns="81235" tIns="40618" rIns="81235" bIns="40618" rtlCol="0">
            <a:spAutoFit/>
          </a:bodyPr>
          <a:lstStyle/>
          <a:p>
            <a:pPr>
              <a:lnSpc>
                <a:spcPct val="13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a:t>
            </a:r>
            <a:r>
              <a:rPr lang="zh-CN" altLang="en-US" sz="1400" dirty="0" smtClean="0">
                <a:solidFill>
                  <a:schemeClr val="tx1">
                    <a:lumMod val="75000"/>
                    <a:lumOff val="25000"/>
                  </a:schemeClr>
                </a:solidFill>
                <a:latin typeface="微软雅黑" pitchFamily="34" charset="-122"/>
                <a:ea typeface="微软雅黑" pitchFamily="34" charset="-122"/>
              </a:rPr>
              <a:t>保留</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41" name="TextBox 40"/>
          <p:cNvSpPr txBox="1"/>
          <p:nvPr/>
        </p:nvSpPr>
        <p:spPr>
          <a:xfrm>
            <a:off x="8243048" y="2810986"/>
            <a:ext cx="3420080" cy="642183"/>
          </a:xfrm>
          <a:prstGeom prst="rect">
            <a:avLst/>
          </a:prstGeom>
          <a:noFill/>
        </p:spPr>
        <p:txBody>
          <a:bodyPr wrap="square" lIns="81235" tIns="40618" rIns="81235" bIns="40618" rtlCol="0">
            <a:spAutoFit/>
          </a:bodyPr>
          <a:lstStyle/>
          <a:p>
            <a:pPr>
              <a:lnSpc>
                <a:spcPct val="13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a:t>
            </a:r>
            <a:r>
              <a:rPr lang="zh-CN" altLang="en-US" sz="1400" dirty="0" smtClean="0">
                <a:solidFill>
                  <a:schemeClr val="tx1">
                    <a:lumMod val="75000"/>
                    <a:lumOff val="25000"/>
                  </a:schemeClr>
                </a:solidFill>
                <a:latin typeface="微软雅黑" pitchFamily="34" charset="-122"/>
                <a:ea typeface="微软雅黑" pitchFamily="34" charset="-122"/>
              </a:rPr>
              <a:t>保留</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42" name="TextBox 41"/>
          <p:cNvSpPr txBox="1"/>
          <p:nvPr/>
        </p:nvSpPr>
        <p:spPr>
          <a:xfrm>
            <a:off x="8243048" y="2036861"/>
            <a:ext cx="3420080" cy="642183"/>
          </a:xfrm>
          <a:prstGeom prst="rect">
            <a:avLst/>
          </a:prstGeom>
          <a:noFill/>
        </p:spPr>
        <p:txBody>
          <a:bodyPr wrap="square" lIns="81235" tIns="40618" rIns="81235" bIns="40618" rtlCol="0">
            <a:spAutoFit/>
          </a:bodyPr>
          <a:lstStyle/>
          <a:p>
            <a:pPr>
              <a:lnSpc>
                <a:spcPct val="13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a:t>
            </a:r>
            <a:r>
              <a:rPr lang="zh-CN" altLang="en-US" sz="1400" dirty="0" smtClean="0">
                <a:solidFill>
                  <a:schemeClr val="tx1">
                    <a:lumMod val="75000"/>
                    <a:lumOff val="25000"/>
                  </a:schemeClr>
                </a:solidFill>
                <a:latin typeface="微软雅黑" pitchFamily="34" charset="-122"/>
                <a:ea typeface="微软雅黑" pitchFamily="34" charset="-122"/>
              </a:rPr>
              <a:t>保留</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43" name="TextBox 42"/>
          <p:cNvSpPr txBox="1"/>
          <p:nvPr/>
        </p:nvSpPr>
        <p:spPr>
          <a:xfrm>
            <a:off x="6773508" y="1943754"/>
            <a:ext cx="882202" cy="297473"/>
          </a:xfrm>
          <a:prstGeom prst="rect">
            <a:avLst/>
          </a:prstGeom>
          <a:noFill/>
        </p:spPr>
        <p:txBody>
          <a:bodyPr wrap="none" lIns="81235" tIns="40618" rIns="81235" bIns="40618" rtlCol="0" anchor="ctr">
            <a:spAutoFit/>
          </a:bodyPr>
          <a:lstStyle/>
          <a:p>
            <a:r>
              <a:rPr lang="zh-CN" altLang="en-US" sz="1400" dirty="0" smtClean="0">
                <a:solidFill>
                  <a:schemeClr val="bg1"/>
                </a:solidFill>
                <a:latin typeface="微软雅黑" pitchFamily="34" charset="-122"/>
                <a:ea typeface="微软雅黑" pitchFamily="34" charset="-122"/>
              </a:rPr>
              <a:t>不足之处</a:t>
            </a:r>
            <a:endParaRPr lang="zh-CN" altLang="en-US" sz="1400" dirty="0">
              <a:solidFill>
                <a:schemeClr val="bg1"/>
              </a:solidFill>
              <a:latin typeface="微软雅黑" pitchFamily="34" charset="-122"/>
              <a:ea typeface="微软雅黑" pitchFamily="34" charset="-122"/>
            </a:endParaRPr>
          </a:p>
        </p:txBody>
      </p:sp>
      <p:pic>
        <p:nvPicPr>
          <p:cNvPr id="22"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10185065" y="-1"/>
            <a:ext cx="2017207" cy="20137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04778813"/>
      </p:ext>
    </p:extLst>
  </p:cSld>
  <p:clrMapOvr>
    <a:masterClrMapping/>
  </p:clrMapOvr>
  <p:transition spd="slow" advTm="0">
    <p:wipe/>
  </p:transition>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42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42000">
                                          <p:cBhvr additive="base">
                                            <p:cTn id="7" dur="500" fill="hold"/>
                                            <p:tgtEl>
                                              <p:spTgt spid="24"/>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2000">
                                      <p:stCondLst>
                                        <p:cond delay="200"/>
                                      </p:stCondLst>
                                      <p:childTnLst>
                                        <p:set>
                                          <p:cBhvr>
                                            <p:cTn id="10" dur="1" fill="hold">
                                              <p:stCondLst>
                                                <p:cond delay="0"/>
                                              </p:stCondLst>
                                            </p:cTn>
                                            <p:tgtEl>
                                              <p:spTgt spid="26"/>
                                            </p:tgtEl>
                                            <p:attrNameLst>
                                              <p:attrName>style.visibility</p:attrName>
                                            </p:attrNameLst>
                                          </p:cBhvr>
                                          <p:to>
                                            <p:strVal val="visible"/>
                                          </p:to>
                                        </p:set>
                                        <p:anim calcmode="lin" valueType="num" p14:bounceEnd="42000">
                                          <p:cBhvr additive="base">
                                            <p:cTn id="11" dur="500" fill="hold"/>
                                            <p:tgtEl>
                                              <p:spTgt spid="26"/>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2000">
                                      <p:stCondLst>
                                        <p:cond delay="400"/>
                                      </p:stCondLst>
                                      <p:childTnLst>
                                        <p:set>
                                          <p:cBhvr>
                                            <p:cTn id="14" dur="1" fill="hold">
                                              <p:stCondLst>
                                                <p:cond delay="0"/>
                                              </p:stCondLst>
                                            </p:cTn>
                                            <p:tgtEl>
                                              <p:spTgt spid="28"/>
                                            </p:tgtEl>
                                            <p:attrNameLst>
                                              <p:attrName>style.visibility</p:attrName>
                                            </p:attrNameLst>
                                          </p:cBhvr>
                                          <p:to>
                                            <p:strVal val="visible"/>
                                          </p:to>
                                        </p:set>
                                        <p:anim calcmode="lin" valueType="num" p14:bounceEnd="42000">
                                          <p:cBhvr additive="base">
                                            <p:cTn id="15" dur="500" fill="hold"/>
                                            <p:tgtEl>
                                              <p:spTgt spid="28"/>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2000">
                                      <p:stCondLst>
                                        <p:cond delay="600"/>
                                      </p:stCondLst>
                                      <p:childTnLst>
                                        <p:set>
                                          <p:cBhvr>
                                            <p:cTn id="18" dur="1" fill="hold">
                                              <p:stCondLst>
                                                <p:cond delay="0"/>
                                              </p:stCondLst>
                                            </p:cTn>
                                            <p:tgtEl>
                                              <p:spTgt spid="30"/>
                                            </p:tgtEl>
                                            <p:attrNameLst>
                                              <p:attrName>style.visibility</p:attrName>
                                            </p:attrNameLst>
                                          </p:cBhvr>
                                          <p:to>
                                            <p:strVal val="visible"/>
                                          </p:to>
                                        </p:set>
                                        <p:anim calcmode="lin" valueType="num" p14:bounceEnd="42000">
                                          <p:cBhvr additive="base">
                                            <p:cTn id="19" dur="500" fill="hold"/>
                                            <p:tgtEl>
                                              <p:spTgt spid="30"/>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2500"/>
                                </p:stCondLst>
                                <p:childTnLst>
                                  <p:par>
                                    <p:cTn id="41" presetID="2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2" presetClass="entr" presetSubtype="8"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left)">
                                          <p:cBhvr>
                                            <p:cTn id="53" dur="500"/>
                                            <p:tgtEl>
                                              <p:spTgt spid="37"/>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500"/>
                                            <p:tgtEl>
                                              <p:spTgt spid="4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22" presetClass="entr" presetSubtype="8"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500"/>
                                            <p:tgtEl>
                                              <p:spTgt spid="41"/>
                                            </p:tgtEl>
                                          </p:cBhvr>
                                        </p:animEffect>
                                      </p:childTnLst>
                                    </p:cTn>
                                  </p:par>
                                </p:childTnLst>
                              </p:cTn>
                            </p:par>
                            <p:par>
                              <p:cTn id="76" fill="hold">
                                <p:stCondLst>
                                  <p:cond delay="7500"/>
                                </p:stCondLst>
                                <p:childTnLst>
                                  <p:par>
                                    <p:cTn id="77" presetID="22" presetClass="entr" presetSubtype="4"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wipe(left)">
                                          <p:cBhvr>
                                            <p:cTn id="89" dur="500"/>
                                            <p:tgtEl>
                                              <p:spTgt spid="35"/>
                                            </p:tgtEl>
                                          </p:cBhvr>
                                        </p:animEffect>
                                      </p:childTnLst>
                                    </p:cTn>
                                  </p:par>
                                </p:childTnLst>
                              </p:cTn>
                            </p:par>
                            <p:par>
                              <p:cTn id="90" fill="hold">
                                <p:stCondLst>
                                  <p:cond delay="9500"/>
                                </p:stCondLst>
                                <p:childTnLst>
                                  <p:par>
                                    <p:cTn id="91" presetID="22" presetClass="entr" presetSubtype="8"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9" grpId="0"/>
          <p:bldP spid="40" grpId="0"/>
          <p:bldP spid="41" grpId="0"/>
          <p:bldP spid="42" grpId="0"/>
          <p:bldP spid="43"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2500"/>
                                </p:stCondLst>
                                <p:childTnLst>
                                  <p:par>
                                    <p:cTn id="41" presetID="2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2" presetClass="entr" presetSubtype="8"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left)">
                                          <p:cBhvr>
                                            <p:cTn id="53" dur="500"/>
                                            <p:tgtEl>
                                              <p:spTgt spid="37"/>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500"/>
                                            <p:tgtEl>
                                              <p:spTgt spid="4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22" presetClass="entr" presetSubtype="8"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500"/>
                                            <p:tgtEl>
                                              <p:spTgt spid="41"/>
                                            </p:tgtEl>
                                          </p:cBhvr>
                                        </p:animEffect>
                                      </p:childTnLst>
                                    </p:cTn>
                                  </p:par>
                                </p:childTnLst>
                              </p:cTn>
                            </p:par>
                            <p:par>
                              <p:cTn id="76" fill="hold">
                                <p:stCondLst>
                                  <p:cond delay="7500"/>
                                </p:stCondLst>
                                <p:childTnLst>
                                  <p:par>
                                    <p:cTn id="77" presetID="22" presetClass="entr" presetSubtype="4"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wipe(left)">
                                          <p:cBhvr>
                                            <p:cTn id="89" dur="500"/>
                                            <p:tgtEl>
                                              <p:spTgt spid="35"/>
                                            </p:tgtEl>
                                          </p:cBhvr>
                                        </p:animEffect>
                                      </p:childTnLst>
                                    </p:cTn>
                                  </p:par>
                                </p:childTnLst>
                              </p:cTn>
                            </p:par>
                            <p:par>
                              <p:cTn id="90" fill="hold">
                                <p:stCondLst>
                                  <p:cond delay="9500"/>
                                </p:stCondLst>
                                <p:childTnLst>
                                  <p:par>
                                    <p:cTn id="91" presetID="22" presetClass="entr" presetSubtype="8"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9" grpId="0"/>
          <p:bldP spid="40" grpId="0"/>
          <p:bldP spid="41" grpId="0"/>
          <p:bldP spid="42" grpId="0"/>
          <p:bldP spid="43"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900031" y="2105169"/>
            <a:ext cx="1488640" cy="148391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7" name="矩形 26"/>
          <p:cNvSpPr/>
          <p:nvPr/>
        </p:nvSpPr>
        <p:spPr>
          <a:xfrm>
            <a:off x="2900031" y="3589084"/>
            <a:ext cx="1488640" cy="89034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dirty="0">
                <a:latin typeface="微软雅黑" pitchFamily="34" charset="-122"/>
                <a:ea typeface="微软雅黑" pitchFamily="34" charset="-122"/>
                <a:cs typeface="华文黑体" pitchFamily="2" charset="-122"/>
              </a:rPr>
              <a:t>点击添加标题</a:t>
            </a:r>
          </a:p>
          <a:p>
            <a:pPr algn="ctr"/>
            <a:r>
              <a:rPr lang="zh-CN" altLang="en-US" sz="1600" dirty="0">
                <a:latin typeface="微软雅黑" pitchFamily="34" charset="-122"/>
                <a:ea typeface="微软雅黑" pitchFamily="34" charset="-122"/>
                <a:cs typeface="华文黑体" pitchFamily="2" charset="-122"/>
              </a:rPr>
              <a:t>点击添加</a:t>
            </a:r>
            <a:r>
              <a:rPr lang="zh-CN" altLang="en-US" sz="1600" dirty="0" smtClean="0">
                <a:latin typeface="微软雅黑" pitchFamily="34" charset="-122"/>
                <a:ea typeface="微软雅黑" pitchFamily="34" charset="-122"/>
                <a:cs typeface="华文黑体" pitchFamily="2" charset="-122"/>
              </a:rPr>
              <a:t>标题</a:t>
            </a:r>
            <a:endParaRPr lang="zh-CN" altLang="en-US" sz="1600" dirty="0">
              <a:latin typeface="微软雅黑" pitchFamily="34" charset="-122"/>
              <a:ea typeface="微软雅黑" pitchFamily="34" charset="-122"/>
              <a:cs typeface="华文黑体" pitchFamily="2" charset="-122"/>
            </a:endParaRPr>
          </a:p>
        </p:txBody>
      </p:sp>
      <p:sp>
        <p:nvSpPr>
          <p:cNvPr id="28" name="矩形 27"/>
          <p:cNvSpPr/>
          <p:nvPr/>
        </p:nvSpPr>
        <p:spPr>
          <a:xfrm>
            <a:off x="4582194" y="2105169"/>
            <a:ext cx="1488640" cy="148391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9" name="矩形 28"/>
          <p:cNvSpPr/>
          <p:nvPr/>
        </p:nvSpPr>
        <p:spPr>
          <a:xfrm>
            <a:off x="4582194" y="3589084"/>
            <a:ext cx="1488640" cy="89034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itchFamily="34" charset="-122"/>
                <a:ea typeface="微软雅黑" pitchFamily="34" charset="-122"/>
                <a:cs typeface="华文黑体" pitchFamily="2" charset="-122"/>
              </a:rPr>
              <a:t>点击添加标题</a:t>
            </a:r>
          </a:p>
          <a:p>
            <a:pPr algn="ctr"/>
            <a:r>
              <a:rPr lang="zh-CN" altLang="en-US" sz="1600">
                <a:latin typeface="微软雅黑" pitchFamily="34" charset="-122"/>
                <a:ea typeface="微软雅黑" pitchFamily="34" charset="-122"/>
                <a:cs typeface="华文黑体" pitchFamily="2" charset="-122"/>
              </a:rPr>
              <a:t>点击添加</a:t>
            </a:r>
            <a:r>
              <a:rPr lang="zh-CN" altLang="en-US" sz="1600" smtClean="0">
                <a:latin typeface="微软雅黑" pitchFamily="34" charset="-122"/>
                <a:ea typeface="微软雅黑" pitchFamily="34" charset="-122"/>
                <a:cs typeface="华文黑体" pitchFamily="2" charset="-122"/>
              </a:rPr>
              <a:t>标题</a:t>
            </a:r>
            <a:endParaRPr lang="zh-CN" altLang="en-US" sz="1600">
              <a:latin typeface="微软雅黑" pitchFamily="34" charset="-122"/>
              <a:ea typeface="微软雅黑" pitchFamily="34" charset="-122"/>
              <a:cs typeface="华文黑体" pitchFamily="2" charset="-122"/>
            </a:endParaRPr>
          </a:p>
        </p:txBody>
      </p:sp>
      <p:sp>
        <p:nvSpPr>
          <p:cNvPr id="30" name="矩形 29"/>
          <p:cNvSpPr/>
          <p:nvPr/>
        </p:nvSpPr>
        <p:spPr>
          <a:xfrm>
            <a:off x="6264358" y="2105169"/>
            <a:ext cx="1488640" cy="148391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1" name="矩形 30"/>
          <p:cNvSpPr/>
          <p:nvPr/>
        </p:nvSpPr>
        <p:spPr>
          <a:xfrm>
            <a:off x="6264358" y="3589084"/>
            <a:ext cx="1488640" cy="89034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itchFamily="34" charset="-122"/>
                <a:ea typeface="微软雅黑" pitchFamily="34" charset="-122"/>
                <a:cs typeface="华文黑体" pitchFamily="2" charset="-122"/>
              </a:rPr>
              <a:t>点击添加标题</a:t>
            </a:r>
          </a:p>
          <a:p>
            <a:pPr algn="ctr"/>
            <a:r>
              <a:rPr lang="zh-CN" altLang="en-US" sz="1600">
                <a:latin typeface="微软雅黑" pitchFamily="34" charset="-122"/>
                <a:ea typeface="微软雅黑" pitchFamily="34" charset="-122"/>
                <a:cs typeface="华文黑体" pitchFamily="2" charset="-122"/>
              </a:rPr>
              <a:t>点击添加</a:t>
            </a:r>
            <a:r>
              <a:rPr lang="zh-CN" altLang="en-US" sz="1600" smtClean="0">
                <a:latin typeface="微软雅黑" pitchFamily="34" charset="-122"/>
                <a:ea typeface="微软雅黑" pitchFamily="34" charset="-122"/>
                <a:cs typeface="华文黑体" pitchFamily="2" charset="-122"/>
              </a:rPr>
              <a:t>标题</a:t>
            </a:r>
            <a:endParaRPr lang="zh-CN" altLang="en-US" sz="1600">
              <a:latin typeface="微软雅黑" pitchFamily="34" charset="-122"/>
              <a:ea typeface="微软雅黑" pitchFamily="34" charset="-122"/>
              <a:cs typeface="华文黑体" pitchFamily="2" charset="-122"/>
            </a:endParaRPr>
          </a:p>
        </p:txBody>
      </p:sp>
      <p:sp>
        <p:nvSpPr>
          <p:cNvPr id="32" name="矩形 31"/>
          <p:cNvSpPr/>
          <p:nvPr/>
        </p:nvSpPr>
        <p:spPr>
          <a:xfrm>
            <a:off x="7946522" y="2105169"/>
            <a:ext cx="1488640" cy="148391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3" name="矩形 32"/>
          <p:cNvSpPr/>
          <p:nvPr/>
        </p:nvSpPr>
        <p:spPr>
          <a:xfrm>
            <a:off x="7946522" y="3589084"/>
            <a:ext cx="1488640" cy="89034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itchFamily="34" charset="-122"/>
                <a:ea typeface="微软雅黑" pitchFamily="34" charset="-122"/>
                <a:cs typeface="华文黑体" pitchFamily="2" charset="-122"/>
              </a:rPr>
              <a:t>点击添加标题</a:t>
            </a:r>
          </a:p>
          <a:p>
            <a:pPr algn="ctr"/>
            <a:r>
              <a:rPr lang="zh-CN" altLang="en-US" sz="1600">
                <a:latin typeface="微软雅黑" pitchFamily="34" charset="-122"/>
                <a:ea typeface="微软雅黑" pitchFamily="34" charset="-122"/>
                <a:cs typeface="华文黑体" pitchFamily="2" charset="-122"/>
              </a:rPr>
              <a:t>点击添加</a:t>
            </a:r>
            <a:r>
              <a:rPr lang="zh-CN" altLang="en-US" sz="1600" smtClean="0">
                <a:latin typeface="微软雅黑" pitchFamily="34" charset="-122"/>
                <a:ea typeface="微软雅黑" pitchFamily="34" charset="-122"/>
                <a:cs typeface="华文黑体" pitchFamily="2" charset="-122"/>
              </a:rPr>
              <a:t>标题</a:t>
            </a:r>
            <a:endParaRPr lang="zh-CN" altLang="en-US" sz="1600">
              <a:latin typeface="微软雅黑" pitchFamily="34" charset="-122"/>
              <a:ea typeface="微软雅黑" pitchFamily="34" charset="-122"/>
              <a:cs typeface="华文黑体" pitchFamily="2" charset="-122"/>
            </a:endParaRPr>
          </a:p>
        </p:txBody>
      </p:sp>
      <p:sp>
        <p:nvSpPr>
          <p:cNvPr id="34" name="矩形 33"/>
          <p:cNvSpPr/>
          <p:nvPr/>
        </p:nvSpPr>
        <p:spPr>
          <a:xfrm>
            <a:off x="9628685" y="2105169"/>
            <a:ext cx="1488640" cy="14839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5" name="矩形 34"/>
          <p:cNvSpPr/>
          <p:nvPr/>
        </p:nvSpPr>
        <p:spPr>
          <a:xfrm>
            <a:off x="9628685" y="3589084"/>
            <a:ext cx="1488640" cy="890349"/>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itchFamily="34" charset="-122"/>
                <a:ea typeface="微软雅黑" pitchFamily="34" charset="-122"/>
                <a:cs typeface="华文黑体" pitchFamily="2" charset="-122"/>
              </a:rPr>
              <a:t>点击添加标题</a:t>
            </a:r>
          </a:p>
          <a:p>
            <a:pPr algn="ctr"/>
            <a:r>
              <a:rPr lang="zh-CN" altLang="en-US" sz="1600">
                <a:latin typeface="微软雅黑" pitchFamily="34" charset="-122"/>
                <a:ea typeface="微软雅黑" pitchFamily="34" charset="-122"/>
                <a:cs typeface="华文黑体" pitchFamily="2" charset="-122"/>
              </a:rPr>
              <a:t>点击添加</a:t>
            </a:r>
            <a:r>
              <a:rPr lang="zh-CN" altLang="en-US" sz="1600" smtClean="0">
                <a:latin typeface="微软雅黑" pitchFamily="34" charset="-122"/>
                <a:ea typeface="微软雅黑" pitchFamily="34" charset="-122"/>
                <a:cs typeface="华文黑体" pitchFamily="2" charset="-122"/>
              </a:rPr>
              <a:t>标题</a:t>
            </a:r>
            <a:endParaRPr lang="zh-CN" altLang="en-US" sz="1600">
              <a:latin typeface="微软雅黑" pitchFamily="34" charset="-122"/>
              <a:ea typeface="微软雅黑" pitchFamily="34" charset="-122"/>
              <a:cs typeface="华文黑体" pitchFamily="2" charset="-122"/>
            </a:endParaRPr>
          </a:p>
        </p:txBody>
      </p:sp>
      <p:grpSp>
        <p:nvGrpSpPr>
          <p:cNvPr id="36" name="组合 35"/>
          <p:cNvGrpSpPr/>
          <p:nvPr/>
        </p:nvGrpSpPr>
        <p:grpSpPr>
          <a:xfrm>
            <a:off x="3376614" y="2283238"/>
            <a:ext cx="535474" cy="686136"/>
            <a:chOff x="3095876" y="2479873"/>
            <a:chExt cx="366231" cy="470769"/>
          </a:xfrm>
        </p:grpSpPr>
        <p:sp>
          <p:nvSpPr>
            <p:cNvPr id="37" name="Freeform 108"/>
            <p:cNvSpPr>
              <a:spLocks/>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3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39"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40"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grpSp>
      <p:sp>
        <p:nvSpPr>
          <p:cNvPr id="41" name="Freeform 64"/>
          <p:cNvSpPr>
            <a:spLocks noEditPoints="1"/>
          </p:cNvSpPr>
          <p:nvPr/>
        </p:nvSpPr>
        <p:spPr bwMode="auto">
          <a:xfrm flipH="1">
            <a:off x="4957940" y="2321716"/>
            <a:ext cx="737149" cy="609178"/>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5520" tIns="37760" rIns="75520" bIns="377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grpSp>
        <p:nvGrpSpPr>
          <p:cNvPr id="42" name="组合 41"/>
          <p:cNvGrpSpPr/>
          <p:nvPr/>
        </p:nvGrpSpPr>
        <p:grpSpPr>
          <a:xfrm>
            <a:off x="6778592" y="2292500"/>
            <a:ext cx="460172" cy="667613"/>
            <a:chOff x="5690315" y="3674507"/>
            <a:chExt cx="314729" cy="458061"/>
          </a:xfrm>
        </p:grpSpPr>
        <p:sp>
          <p:nvSpPr>
            <p:cNvPr id="43" name="Freeform 36"/>
            <p:cNvSpPr>
              <a:spLocks/>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4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grpSp>
      <p:sp>
        <p:nvSpPr>
          <p:cNvPr id="45" name="Freeform 9"/>
          <p:cNvSpPr>
            <a:spLocks/>
          </p:cNvSpPr>
          <p:nvPr/>
        </p:nvSpPr>
        <p:spPr bwMode="auto">
          <a:xfrm flipH="1">
            <a:off x="8308345" y="2387455"/>
            <a:ext cx="764993" cy="477702"/>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5520" tIns="37760" rIns="75520" bIns="377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grpSp>
        <p:nvGrpSpPr>
          <p:cNvPr id="46" name="组合 45"/>
          <p:cNvGrpSpPr/>
          <p:nvPr/>
        </p:nvGrpSpPr>
        <p:grpSpPr>
          <a:xfrm>
            <a:off x="10046930" y="2320986"/>
            <a:ext cx="652151" cy="610641"/>
            <a:chOff x="1784487" y="2486066"/>
            <a:chExt cx="446032" cy="418971"/>
          </a:xfrm>
        </p:grpSpPr>
        <p:sp>
          <p:nvSpPr>
            <p:cNvPr id="47" name="Freeform 68"/>
            <p:cNvSpPr>
              <a:spLocks/>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48" name="Freeform 69"/>
            <p:cNvSpPr>
              <a:spLocks/>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49" name="Freeform 70"/>
            <p:cNvSpPr>
              <a:spLocks/>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50" name="Freeform 71"/>
            <p:cNvSpPr>
              <a:spLocks/>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51" name="Freeform 72"/>
            <p:cNvSpPr>
              <a:spLocks/>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52"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grpSp>
      <p:grpSp>
        <p:nvGrpSpPr>
          <p:cNvPr id="53" name="组合 52"/>
          <p:cNvGrpSpPr/>
          <p:nvPr/>
        </p:nvGrpSpPr>
        <p:grpSpPr>
          <a:xfrm>
            <a:off x="3555033" y="3173587"/>
            <a:ext cx="6907291" cy="178070"/>
            <a:chOff x="1918742" y="3212976"/>
            <a:chExt cx="8352927" cy="216024"/>
          </a:xfrm>
        </p:grpSpPr>
        <p:sp>
          <p:nvSpPr>
            <p:cNvPr id="54" name="椭圆 53"/>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等腰三角形 59"/>
          <p:cNvSpPr/>
          <p:nvPr/>
        </p:nvSpPr>
        <p:spPr>
          <a:xfrm flipV="1">
            <a:off x="3540741" y="4479432"/>
            <a:ext cx="207219" cy="17807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1" name="等腰三角形 60"/>
          <p:cNvSpPr/>
          <p:nvPr/>
        </p:nvSpPr>
        <p:spPr>
          <a:xfrm flipV="1">
            <a:off x="5222905" y="4479432"/>
            <a:ext cx="207219" cy="17807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2" name="等腰三角形 61"/>
          <p:cNvSpPr/>
          <p:nvPr/>
        </p:nvSpPr>
        <p:spPr>
          <a:xfrm flipV="1">
            <a:off x="6905069" y="4479432"/>
            <a:ext cx="207219" cy="17807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3" name="等腰三角形 62"/>
          <p:cNvSpPr/>
          <p:nvPr/>
        </p:nvSpPr>
        <p:spPr>
          <a:xfrm flipV="1">
            <a:off x="8587232" y="4479432"/>
            <a:ext cx="207219" cy="17807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4" name="等腰三角形 63"/>
          <p:cNvSpPr/>
          <p:nvPr/>
        </p:nvSpPr>
        <p:spPr>
          <a:xfrm flipV="1">
            <a:off x="10269396" y="4479432"/>
            <a:ext cx="207219" cy="17807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5" name="TextBox 64"/>
          <p:cNvSpPr txBox="1"/>
          <p:nvPr/>
        </p:nvSpPr>
        <p:spPr>
          <a:xfrm>
            <a:off x="3186233" y="4768556"/>
            <a:ext cx="916236" cy="304442"/>
          </a:xfrm>
          <a:prstGeom prst="rect">
            <a:avLst/>
          </a:prstGeom>
          <a:noFill/>
        </p:spPr>
        <p:txBody>
          <a:bodyPr wrap="none" lIns="75520" tIns="37760" rIns="75520" bIns="37760" rtlCol="0">
            <a:spAutoFit/>
          </a:bodyPr>
          <a:lstStyle/>
          <a:p>
            <a:pPr algn="ctr"/>
            <a:r>
              <a:rPr lang="zh-CN" altLang="en-US" smtClean="0">
                <a:solidFill>
                  <a:srgbClr val="414455"/>
                </a:solidFill>
                <a:latin typeface="微软雅黑" pitchFamily="34" charset="-122"/>
                <a:ea typeface="微软雅黑" pitchFamily="34" charset="-122"/>
              </a:rPr>
              <a:t>添加文字</a:t>
            </a:r>
            <a:endParaRPr lang="zh-CN" altLang="en-US">
              <a:solidFill>
                <a:srgbClr val="414455"/>
              </a:solidFill>
              <a:latin typeface="微软雅黑" pitchFamily="34" charset="-122"/>
              <a:ea typeface="微软雅黑" pitchFamily="34" charset="-122"/>
            </a:endParaRPr>
          </a:p>
        </p:txBody>
      </p:sp>
      <p:sp>
        <p:nvSpPr>
          <p:cNvPr id="66" name="TextBox 65"/>
          <p:cNvSpPr txBox="1"/>
          <p:nvPr/>
        </p:nvSpPr>
        <p:spPr>
          <a:xfrm>
            <a:off x="4868397"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itchFamily="34" charset="-122"/>
                <a:ea typeface="微软雅黑" pitchFamily="34" charset="-122"/>
              </a:rPr>
              <a:t>添加文字</a:t>
            </a:r>
          </a:p>
        </p:txBody>
      </p:sp>
      <p:sp>
        <p:nvSpPr>
          <p:cNvPr id="67" name="TextBox 66"/>
          <p:cNvSpPr txBox="1"/>
          <p:nvPr/>
        </p:nvSpPr>
        <p:spPr>
          <a:xfrm>
            <a:off x="6550561"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itchFamily="34" charset="-122"/>
                <a:ea typeface="微软雅黑" pitchFamily="34" charset="-122"/>
              </a:rPr>
              <a:t>添加文字</a:t>
            </a:r>
          </a:p>
        </p:txBody>
      </p:sp>
      <p:sp>
        <p:nvSpPr>
          <p:cNvPr id="68" name="TextBox 67"/>
          <p:cNvSpPr txBox="1"/>
          <p:nvPr/>
        </p:nvSpPr>
        <p:spPr>
          <a:xfrm>
            <a:off x="8232725"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itchFamily="34" charset="-122"/>
                <a:ea typeface="微软雅黑" pitchFamily="34" charset="-122"/>
              </a:rPr>
              <a:t>添加文字</a:t>
            </a:r>
          </a:p>
        </p:txBody>
      </p:sp>
      <p:sp>
        <p:nvSpPr>
          <p:cNvPr id="69" name="TextBox 68"/>
          <p:cNvSpPr txBox="1"/>
          <p:nvPr/>
        </p:nvSpPr>
        <p:spPr>
          <a:xfrm>
            <a:off x="9914888"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itchFamily="34" charset="-122"/>
                <a:ea typeface="微软雅黑" pitchFamily="34" charset="-122"/>
              </a:rPr>
              <a:t>添加文字</a:t>
            </a:r>
          </a:p>
        </p:txBody>
      </p:sp>
      <p:sp>
        <p:nvSpPr>
          <p:cNvPr id="70" name="矩形 69"/>
          <p:cNvSpPr/>
          <p:nvPr/>
        </p:nvSpPr>
        <p:spPr>
          <a:xfrm>
            <a:off x="2900031" y="5191712"/>
            <a:ext cx="8217295" cy="485687"/>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300" dirty="0" smtClean="0">
                <a:latin typeface="微软雅黑" pitchFamily="34" charset="-122"/>
                <a:ea typeface="微软雅黑" pitchFamily="34" charset="-122"/>
              </a:rPr>
              <a:t>添加标题</a:t>
            </a:r>
            <a:endParaRPr lang="zh-CN" altLang="en-US" sz="2300" dirty="0">
              <a:latin typeface="微软雅黑" pitchFamily="34" charset="-122"/>
              <a:ea typeface="微软雅黑" pitchFamily="34" charset="-122"/>
            </a:endParaRPr>
          </a:p>
        </p:txBody>
      </p:sp>
      <p:pic>
        <p:nvPicPr>
          <p:cNvPr id="71"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10185065" y="-1"/>
            <a:ext cx="2017207" cy="20137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50995224"/>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100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50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200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0-#ppt_h/2"/>
                                          </p:val>
                                        </p:tav>
                                        <p:tav tm="100000">
                                          <p:val>
                                            <p:strVal val="#ppt_y"/>
                                          </p:val>
                                        </p:tav>
                                      </p:tavLst>
                                    </p:anim>
                                  </p:childTnLst>
                                </p:cTn>
                              </p:par>
                              <p:par>
                                <p:cTn id="45" presetID="42" presetClass="entr" presetSubtype="0" fill="hold" nodeType="withEffect">
                                  <p:stCondLst>
                                    <p:cond delay="250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1000"/>
                                        <p:tgtEl>
                                          <p:spTgt spid="41"/>
                                        </p:tgtEl>
                                      </p:cBhvr>
                                    </p:animEffect>
                                    <p:anim calcmode="lin" valueType="num">
                                      <p:cBhvr>
                                        <p:cTn id="53" dur="1000" fill="hold"/>
                                        <p:tgtEl>
                                          <p:spTgt spid="41"/>
                                        </p:tgtEl>
                                        <p:attrNameLst>
                                          <p:attrName>ppt_x</p:attrName>
                                        </p:attrNameLst>
                                      </p:cBhvr>
                                      <p:tavLst>
                                        <p:tav tm="0">
                                          <p:val>
                                            <p:strVal val="#ppt_x"/>
                                          </p:val>
                                        </p:tav>
                                        <p:tav tm="100000">
                                          <p:val>
                                            <p:strVal val="#ppt_x"/>
                                          </p:val>
                                        </p:tav>
                                      </p:tavLst>
                                    </p:anim>
                                    <p:anim calcmode="lin" valueType="num">
                                      <p:cBhvr>
                                        <p:cTn id="54" dur="100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50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5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50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1000"/>
                                        <p:tgtEl>
                                          <p:spTgt spid="46"/>
                                        </p:tgtEl>
                                      </p:cBhvr>
                                    </p:animEffect>
                                    <p:anim calcmode="lin" valueType="num">
                                      <p:cBhvr>
                                        <p:cTn id="68" dur="1000" fill="hold"/>
                                        <p:tgtEl>
                                          <p:spTgt spid="46"/>
                                        </p:tgtEl>
                                        <p:attrNameLst>
                                          <p:attrName>ppt_x</p:attrName>
                                        </p:attrNameLst>
                                      </p:cBhvr>
                                      <p:tavLst>
                                        <p:tav tm="0">
                                          <p:val>
                                            <p:strVal val="#ppt_x"/>
                                          </p:val>
                                        </p:tav>
                                        <p:tav tm="100000">
                                          <p:val>
                                            <p:strVal val="#ppt_x"/>
                                          </p:val>
                                        </p:tav>
                                      </p:tavLst>
                                    </p:anim>
                                    <p:anim calcmode="lin" valueType="num">
                                      <p:cBhvr>
                                        <p:cTn id="69" dur="1000" fill="hold"/>
                                        <p:tgtEl>
                                          <p:spTgt spid="46"/>
                                        </p:tgtEl>
                                        <p:attrNameLst>
                                          <p:attrName>ppt_y</p:attrName>
                                        </p:attrNameLst>
                                      </p:cBhvr>
                                      <p:tavLst>
                                        <p:tav tm="0">
                                          <p:val>
                                            <p:strVal val="#ppt_y+.1"/>
                                          </p:val>
                                        </p:tav>
                                        <p:tav tm="100000">
                                          <p:val>
                                            <p:strVal val="#ppt_y"/>
                                          </p:val>
                                        </p:tav>
                                      </p:tavLst>
                                    </p:anim>
                                  </p:childTnLst>
                                </p:cTn>
                              </p:par>
                              <p:par>
                                <p:cTn id="70" presetID="22" presetClass="entr" presetSubtype="8" fill="hold" nodeType="withEffect">
                                  <p:stCondLst>
                                    <p:cond delay="3000"/>
                                  </p:stCondLst>
                                  <p:childTnLst>
                                    <p:set>
                                      <p:cBhvr>
                                        <p:cTn id="71" dur="1" fill="hold">
                                          <p:stCondLst>
                                            <p:cond delay="0"/>
                                          </p:stCondLst>
                                        </p:cTn>
                                        <p:tgtEl>
                                          <p:spTgt spid="53"/>
                                        </p:tgtEl>
                                        <p:attrNameLst>
                                          <p:attrName>style.visibility</p:attrName>
                                        </p:attrNameLst>
                                      </p:cBhvr>
                                      <p:to>
                                        <p:strVal val="visible"/>
                                      </p:to>
                                    </p:set>
                                    <p:animEffect transition="in" filter="wipe(left)">
                                      <p:cBhvr>
                                        <p:cTn id="72" dur="500"/>
                                        <p:tgtEl>
                                          <p:spTgt spid="53"/>
                                        </p:tgtEl>
                                      </p:cBhvr>
                                    </p:animEffect>
                                  </p:childTnLst>
                                </p:cTn>
                              </p:par>
                              <p:par>
                                <p:cTn id="73" presetID="10" presetClass="entr" presetSubtype="0" fill="hold" grpId="0" nodeType="withEffect">
                                  <p:stCondLst>
                                    <p:cond delay="250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500"/>
                                        <p:tgtEl>
                                          <p:spTgt spid="60"/>
                                        </p:tgtEl>
                                      </p:cBhvr>
                                    </p:animEffect>
                                  </p:childTnLst>
                                </p:cTn>
                              </p:par>
                              <p:par>
                                <p:cTn id="76" presetID="42" presetClass="entr" presetSubtype="0" fill="hold" grpId="0" nodeType="withEffect">
                                  <p:stCondLst>
                                    <p:cond delay="2500"/>
                                  </p:stCondLst>
                                  <p:childTnLst>
                                    <p:set>
                                      <p:cBhvr>
                                        <p:cTn id="77" dur="1" fill="hold">
                                          <p:stCondLst>
                                            <p:cond delay="0"/>
                                          </p:stCondLst>
                                        </p:cTn>
                                        <p:tgtEl>
                                          <p:spTgt spid="65"/>
                                        </p:tgtEl>
                                        <p:attrNameLst>
                                          <p:attrName>style.visibility</p:attrName>
                                        </p:attrNameLst>
                                      </p:cBhvr>
                                      <p:to>
                                        <p:strVal val="visible"/>
                                      </p:to>
                                    </p:set>
                                    <p:animEffect transition="in" filter="fade">
                                      <p:cBhvr>
                                        <p:cTn id="78" dur="500"/>
                                        <p:tgtEl>
                                          <p:spTgt spid="65"/>
                                        </p:tgtEl>
                                      </p:cBhvr>
                                    </p:animEffect>
                                    <p:anim calcmode="lin" valueType="num">
                                      <p:cBhvr>
                                        <p:cTn id="79" dur="500" fill="hold"/>
                                        <p:tgtEl>
                                          <p:spTgt spid="65"/>
                                        </p:tgtEl>
                                        <p:attrNameLst>
                                          <p:attrName>ppt_x</p:attrName>
                                        </p:attrNameLst>
                                      </p:cBhvr>
                                      <p:tavLst>
                                        <p:tav tm="0">
                                          <p:val>
                                            <p:strVal val="#ppt_x"/>
                                          </p:val>
                                        </p:tav>
                                        <p:tav tm="100000">
                                          <p:val>
                                            <p:strVal val="#ppt_x"/>
                                          </p:val>
                                        </p:tav>
                                      </p:tavLst>
                                    </p:anim>
                                    <p:anim calcmode="lin" valueType="num">
                                      <p:cBhvr>
                                        <p:cTn id="80" dur="500" fill="hold"/>
                                        <p:tgtEl>
                                          <p:spTgt spid="65"/>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300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500"/>
                                        <p:tgtEl>
                                          <p:spTgt spid="61"/>
                                        </p:tgtEl>
                                      </p:cBhvr>
                                    </p:animEffect>
                                  </p:childTnLst>
                                </p:cTn>
                              </p:par>
                              <p:par>
                                <p:cTn id="84" presetID="10" presetClass="entr" presetSubtype="0" fill="hold" grpId="0" nodeType="withEffect">
                                  <p:stCondLst>
                                    <p:cond delay="3500"/>
                                  </p:stCondLst>
                                  <p:childTnLst>
                                    <p:set>
                                      <p:cBhvr>
                                        <p:cTn id="85" dur="1" fill="hold">
                                          <p:stCondLst>
                                            <p:cond delay="0"/>
                                          </p:stCondLst>
                                        </p:cTn>
                                        <p:tgtEl>
                                          <p:spTgt spid="62"/>
                                        </p:tgtEl>
                                        <p:attrNameLst>
                                          <p:attrName>style.visibility</p:attrName>
                                        </p:attrNameLst>
                                      </p:cBhvr>
                                      <p:to>
                                        <p:strVal val="visible"/>
                                      </p:to>
                                    </p:set>
                                    <p:animEffect transition="in" filter="fade">
                                      <p:cBhvr>
                                        <p:cTn id="86" dur="500"/>
                                        <p:tgtEl>
                                          <p:spTgt spid="62"/>
                                        </p:tgtEl>
                                      </p:cBhvr>
                                    </p:animEffect>
                                  </p:childTnLst>
                                </p:cTn>
                              </p:par>
                              <p:par>
                                <p:cTn id="87" presetID="10" presetClass="entr" presetSubtype="0" fill="hold" grpId="0" nodeType="withEffect">
                                  <p:stCondLst>
                                    <p:cond delay="4000"/>
                                  </p:stCondLst>
                                  <p:childTnLst>
                                    <p:set>
                                      <p:cBhvr>
                                        <p:cTn id="88" dur="1" fill="hold">
                                          <p:stCondLst>
                                            <p:cond delay="0"/>
                                          </p:stCondLst>
                                        </p:cTn>
                                        <p:tgtEl>
                                          <p:spTgt spid="63"/>
                                        </p:tgtEl>
                                        <p:attrNameLst>
                                          <p:attrName>style.visibility</p:attrName>
                                        </p:attrNameLst>
                                      </p:cBhvr>
                                      <p:to>
                                        <p:strVal val="visible"/>
                                      </p:to>
                                    </p:set>
                                    <p:animEffect transition="in" filter="fade">
                                      <p:cBhvr>
                                        <p:cTn id="89" dur="500"/>
                                        <p:tgtEl>
                                          <p:spTgt spid="63"/>
                                        </p:tgtEl>
                                      </p:cBhvr>
                                    </p:animEffect>
                                  </p:childTnLst>
                                </p:cTn>
                              </p:par>
                              <p:par>
                                <p:cTn id="90" presetID="10" presetClass="entr" presetSubtype="0" fill="hold" grpId="0" nodeType="withEffect">
                                  <p:stCondLst>
                                    <p:cond delay="4500"/>
                                  </p:stCondLst>
                                  <p:childTnLst>
                                    <p:set>
                                      <p:cBhvr>
                                        <p:cTn id="91" dur="1" fill="hold">
                                          <p:stCondLst>
                                            <p:cond delay="0"/>
                                          </p:stCondLst>
                                        </p:cTn>
                                        <p:tgtEl>
                                          <p:spTgt spid="64"/>
                                        </p:tgtEl>
                                        <p:attrNameLst>
                                          <p:attrName>style.visibility</p:attrName>
                                        </p:attrNameLst>
                                      </p:cBhvr>
                                      <p:to>
                                        <p:strVal val="visible"/>
                                      </p:to>
                                    </p:set>
                                    <p:animEffect transition="in" filter="fade">
                                      <p:cBhvr>
                                        <p:cTn id="92" dur="500"/>
                                        <p:tgtEl>
                                          <p:spTgt spid="64"/>
                                        </p:tgtEl>
                                      </p:cBhvr>
                                    </p:animEffect>
                                  </p:childTnLst>
                                </p:cTn>
                              </p:par>
                              <p:par>
                                <p:cTn id="93" presetID="42" presetClass="entr" presetSubtype="0" fill="hold" grpId="0" nodeType="withEffect">
                                  <p:stCondLst>
                                    <p:cond delay="3000"/>
                                  </p:stCondLst>
                                  <p:childTnLst>
                                    <p:set>
                                      <p:cBhvr>
                                        <p:cTn id="94" dur="1" fill="hold">
                                          <p:stCondLst>
                                            <p:cond delay="0"/>
                                          </p:stCondLst>
                                        </p:cTn>
                                        <p:tgtEl>
                                          <p:spTgt spid="66"/>
                                        </p:tgtEl>
                                        <p:attrNameLst>
                                          <p:attrName>style.visibility</p:attrName>
                                        </p:attrNameLst>
                                      </p:cBhvr>
                                      <p:to>
                                        <p:strVal val="visible"/>
                                      </p:to>
                                    </p:set>
                                    <p:animEffect transition="in" filter="fade">
                                      <p:cBhvr>
                                        <p:cTn id="95" dur="500"/>
                                        <p:tgtEl>
                                          <p:spTgt spid="66"/>
                                        </p:tgtEl>
                                      </p:cBhvr>
                                    </p:animEffect>
                                    <p:anim calcmode="lin" valueType="num">
                                      <p:cBhvr>
                                        <p:cTn id="96" dur="500" fill="hold"/>
                                        <p:tgtEl>
                                          <p:spTgt spid="66"/>
                                        </p:tgtEl>
                                        <p:attrNameLst>
                                          <p:attrName>ppt_x</p:attrName>
                                        </p:attrNameLst>
                                      </p:cBhvr>
                                      <p:tavLst>
                                        <p:tav tm="0">
                                          <p:val>
                                            <p:strVal val="#ppt_x"/>
                                          </p:val>
                                        </p:tav>
                                        <p:tav tm="100000">
                                          <p:val>
                                            <p:strVal val="#ppt_x"/>
                                          </p:val>
                                        </p:tav>
                                      </p:tavLst>
                                    </p:anim>
                                    <p:anim calcmode="lin" valueType="num">
                                      <p:cBhvr>
                                        <p:cTn id="97" dur="500" fill="hold"/>
                                        <p:tgtEl>
                                          <p:spTgt spid="6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500"/>
                                  </p:stCondLst>
                                  <p:childTnLst>
                                    <p:set>
                                      <p:cBhvr>
                                        <p:cTn id="99" dur="1" fill="hold">
                                          <p:stCondLst>
                                            <p:cond delay="0"/>
                                          </p:stCondLst>
                                        </p:cTn>
                                        <p:tgtEl>
                                          <p:spTgt spid="67"/>
                                        </p:tgtEl>
                                        <p:attrNameLst>
                                          <p:attrName>style.visibility</p:attrName>
                                        </p:attrNameLst>
                                      </p:cBhvr>
                                      <p:to>
                                        <p:strVal val="visible"/>
                                      </p:to>
                                    </p:set>
                                    <p:animEffect transition="in" filter="fade">
                                      <p:cBhvr>
                                        <p:cTn id="100" dur="500"/>
                                        <p:tgtEl>
                                          <p:spTgt spid="67"/>
                                        </p:tgtEl>
                                      </p:cBhvr>
                                    </p:animEffect>
                                    <p:anim calcmode="lin" valueType="num">
                                      <p:cBhvr>
                                        <p:cTn id="101" dur="500" fill="hold"/>
                                        <p:tgtEl>
                                          <p:spTgt spid="67"/>
                                        </p:tgtEl>
                                        <p:attrNameLst>
                                          <p:attrName>ppt_x</p:attrName>
                                        </p:attrNameLst>
                                      </p:cBhvr>
                                      <p:tavLst>
                                        <p:tav tm="0">
                                          <p:val>
                                            <p:strVal val="#ppt_x"/>
                                          </p:val>
                                        </p:tav>
                                        <p:tav tm="100000">
                                          <p:val>
                                            <p:strVal val="#ppt_x"/>
                                          </p:val>
                                        </p:tav>
                                      </p:tavLst>
                                    </p:anim>
                                    <p:anim calcmode="lin" valueType="num">
                                      <p:cBhvr>
                                        <p:cTn id="102" dur="500" fill="hold"/>
                                        <p:tgtEl>
                                          <p:spTgt spid="67"/>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0"/>
                                  </p:stCondLst>
                                  <p:childTnLst>
                                    <p:set>
                                      <p:cBhvr>
                                        <p:cTn id="104" dur="1" fill="hold">
                                          <p:stCondLst>
                                            <p:cond delay="0"/>
                                          </p:stCondLst>
                                        </p:cTn>
                                        <p:tgtEl>
                                          <p:spTgt spid="68"/>
                                        </p:tgtEl>
                                        <p:attrNameLst>
                                          <p:attrName>style.visibility</p:attrName>
                                        </p:attrNameLst>
                                      </p:cBhvr>
                                      <p:to>
                                        <p:strVal val="visible"/>
                                      </p:to>
                                    </p:set>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strVal val="#ppt_x"/>
                                          </p:val>
                                        </p:tav>
                                        <p:tav tm="100000">
                                          <p:val>
                                            <p:strVal val="#ppt_x"/>
                                          </p:val>
                                        </p:tav>
                                      </p:tavLst>
                                    </p:anim>
                                    <p:anim calcmode="lin" valueType="num">
                                      <p:cBhvr>
                                        <p:cTn id="107" dur="500" fill="hold"/>
                                        <p:tgtEl>
                                          <p:spTgt spid="68"/>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0"/>
                                  </p:stCondLst>
                                  <p:childTnLst>
                                    <p:set>
                                      <p:cBhvr>
                                        <p:cTn id="109" dur="1" fill="hold">
                                          <p:stCondLst>
                                            <p:cond delay="0"/>
                                          </p:stCondLst>
                                        </p:cTn>
                                        <p:tgtEl>
                                          <p:spTgt spid="69"/>
                                        </p:tgtEl>
                                        <p:attrNameLst>
                                          <p:attrName>style.visibility</p:attrName>
                                        </p:attrNameLst>
                                      </p:cBhvr>
                                      <p:to>
                                        <p:strVal val="visible"/>
                                      </p:to>
                                    </p:set>
                                    <p:animEffect transition="in" filter="fade">
                                      <p:cBhvr>
                                        <p:cTn id="110" dur="500"/>
                                        <p:tgtEl>
                                          <p:spTgt spid="69"/>
                                        </p:tgtEl>
                                      </p:cBhvr>
                                    </p:animEffect>
                                    <p:anim calcmode="lin" valueType="num">
                                      <p:cBhvr>
                                        <p:cTn id="111" dur="500" fill="hold"/>
                                        <p:tgtEl>
                                          <p:spTgt spid="69"/>
                                        </p:tgtEl>
                                        <p:attrNameLst>
                                          <p:attrName>ppt_x</p:attrName>
                                        </p:attrNameLst>
                                      </p:cBhvr>
                                      <p:tavLst>
                                        <p:tav tm="0">
                                          <p:val>
                                            <p:strVal val="#ppt_x"/>
                                          </p:val>
                                        </p:tav>
                                        <p:tav tm="100000">
                                          <p:val>
                                            <p:strVal val="#ppt_x"/>
                                          </p:val>
                                        </p:tav>
                                      </p:tavLst>
                                    </p:anim>
                                    <p:anim calcmode="lin" valueType="num">
                                      <p:cBhvr>
                                        <p:cTn id="112" dur="500" fill="hold"/>
                                        <p:tgtEl>
                                          <p:spTgt spid="69"/>
                                        </p:tgtEl>
                                        <p:attrNameLst>
                                          <p:attrName>ppt_y</p:attrName>
                                        </p:attrNameLst>
                                      </p:cBhvr>
                                      <p:tavLst>
                                        <p:tav tm="0">
                                          <p:val>
                                            <p:strVal val="#ppt_y+.1"/>
                                          </p:val>
                                        </p:tav>
                                        <p:tav tm="100000">
                                          <p:val>
                                            <p:strVal val="#ppt_y"/>
                                          </p:val>
                                        </p:tav>
                                      </p:tavLst>
                                    </p:anim>
                                  </p:childTnLst>
                                </p:cTn>
                              </p:par>
                            </p:childTnLst>
                          </p:cTn>
                        </p:par>
                        <p:par>
                          <p:cTn id="113" fill="hold">
                            <p:stCondLst>
                              <p:cond delay="5000"/>
                            </p:stCondLst>
                            <p:childTnLst>
                              <p:par>
                                <p:cTn id="114" presetID="42" presetClass="entr" presetSubtype="0"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Effect transition="in" filter="fade">
                                      <p:cBhvr>
                                        <p:cTn id="116" dur="1000"/>
                                        <p:tgtEl>
                                          <p:spTgt spid="70"/>
                                        </p:tgtEl>
                                      </p:cBhvr>
                                    </p:animEffect>
                                    <p:anim calcmode="lin" valueType="num">
                                      <p:cBhvr>
                                        <p:cTn id="117" dur="1000" fill="hold"/>
                                        <p:tgtEl>
                                          <p:spTgt spid="70"/>
                                        </p:tgtEl>
                                        <p:attrNameLst>
                                          <p:attrName>ppt_x</p:attrName>
                                        </p:attrNameLst>
                                      </p:cBhvr>
                                      <p:tavLst>
                                        <p:tav tm="0">
                                          <p:val>
                                            <p:strVal val="#ppt_x"/>
                                          </p:val>
                                        </p:tav>
                                        <p:tav tm="100000">
                                          <p:val>
                                            <p:strVal val="#ppt_x"/>
                                          </p:val>
                                        </p:tav>
                                      </p:tavLst>
                                    </p:anim>
                                    <p:anim calcmode="lin" valueType="num">
                                      <p:cBhvr>
                                        <p:cTn id="11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41" grpId="0" animBg="1"/>
      <p:bldP spid="45" grpId="0" animBg="1"/>
      <p:bldP spid="60" grpId="0" animBg="1"/>
      <p:bldP spid="61" grpId="0" animBg="1"/>
      <p:bldP spid="62" grpId="0" animBg="1"/>
      <p:bldP spid="63" grpId="0" animBg="1"/>
      <p:bldP spid="64" grpId="0" animBg="1"/>
      <p:bldP spid="65" grpId="0"/>
      <p:bldP spid="66" grpId="0"/>
      <p:bldP spid="67" grpId="0"/>
      <p:bldP spid="68" grpId="0"/>
      <p:bldP spid="69" grpId="0"/>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398008" y="2933657"/>
            <a:ext cx="1970513"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2398008" y="4198420"/>
            <a:ext cx="1970513"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294702" y="1731607"/>
            <a:ext cx="2228650" cy="1106085"/>
            <a:chOff x="8835092" y="1945063"/>
            <a:chExt cx="2483676" cy="1239182"/>
          </a:xfrm>
        </p:grpSpPr>
        <p:sp>
          <p:nvSpPr>
            <p:cNvPr id="5" name="文本框 11"/>
            <p:cNvSpPr txBox="1"/>
            <p:nvPr/>
          </p:nvSpPr>
          <p:spPr>
            <a:xfrm>
              <a:off x="8835092" y="1945063"/>
              <a:ext cx="1248229" cy="379293"/>
            </a:xfrm>
            <a:prstGeom prst="rect">
              <a:avLst/>
            </a:prstGeom>
            <a:noFill/>
          </p:spPr>
          <p:txBody>
            <a:bodyPr wrap="square" rtlCol="0">
              <a:spAutoFit/>
            </a:bodyPr>
            <a:lstStyle/>
            <a:p>
              <a:pPr algn="ctr"/>
              <a:r>
                <a:rPr lang="zh-CN" altLang="en-US" sz="2400" baseline="-3000" dirty="0">
                  <a:latin typeface="微软雅黑" pitchFamily="34" charset="-122"/>
                  <a:ea typeface="微软雅黑" pitchFamily="34" charset="-122"/>
                </a:rPr>
                <a:t>添加标题</a:t>
              </a:r>
            </a:p>
          </p:txBody>
        </p:sp>
        <p:sp>
          <p:nvSpPr>
            <p:cNvPr id="6" name="文本框 12"/>
            <p:cNvSpPr txBox="1"/>
            <p:nvPr/>
          </p:nvSpPr>
          <p:spPr>
            <a:xfrm>
              <a:off x="8872835" y="2273941"/>
              <a:ext cx="2445933" cy="910304"/>
            </a:xfrm>
            <a:prstGeom prst="rect">
              <a:avLst/>
            </a:prstGeom>
            <a:noFill/>
          </p:spPr>
          <p:txBody>
            <a:bodyPr wrap="square"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a:t>
              </a:r>
              <a:r>
                <a:rPr lang="zh-CN" altLang="en-US" sz="1200" dirty="0" smtClean="0">
                  <a:solidFill>
                    <a:sysClr val="windowText" lastClr="000000"/>
                  </a:solidFill>
                  <a:latin typeface="微软雅黑" pitchFamily="34" charset="-122"/>
                  <a:ea typeface="微软雅黑" pitchFamily="34" charset="-122"/>
                </a:rPr>
                <a:t>文</a:t>
              </a:r>
              <a:endParaRPr lang="zh-CN" altLang="en-US" sz="1200" dirty="0">
                <a:solidFill>
                  <a:sysClr val="windowText" lastClr="000000"/>
                </a:solidFill>
                <a:latin typeface="微软雅黑" pitchFamily="34" charset="-122"/>
                <a:ea typeface="微软雅黑" pitchFamily="34" charset="-122"/>
              </a:endParaRPr>
            </a:p>
          </p:txBody>
        </p:sp>
      </p:grpSp>
      <p:grpSp>
        <p:nvGrpSpPr>
          <p:cNvPr id="7" name="组合 6"/>
          <p:cNvGrpSpPr/>
          <p:nvPr/>
        </p:nvGrpSpPr>
        <p:grpSpPr>
          <a:xfrm>
            <a:off x="2285993" y="2997225"/>
            <a:ext cx="2228650" cy="1128643"/>
            <a:chOff x="8835092" y="2033592"/>
            <a:chExt cx="2483676" cy="1264443"/>
          </a:xfrm>
        </p:grpSpPr>
        <p:sp>
          <p:nvSpPr>
            <p:cNvPr id="8" name="文本框 14"/>
            <p:cNvSpPr txBox="1"/>
            <p:nvPr/>
          </p:nvSpPr>
          <p:spPr>
            <a:xfrm>
              <a:off x="8835092" y="2033592"/>
              <a:ext cx="1248229" cy="379290"/>
            </a:xfrm>
            <a:prstGeom prst="rect">
              <a:avLst/>
            </a:prstGeom>
            <a:noFill/>
          </p:spPr>
          <p:txBody>
            <a:bodyPr wrap="square" rtlCol="0">
              <a:spAutoFit/>
            </a:bodyPr>
            <a:lstStyle/>
            <a:p>
              <a:pPr algn="ctr"/>
              <a:r>
                <a:rPr lang="zh-CN" altLang="en-US" sz="2400" baseline="-3000" dirty="0">
                  <a:latin typeface="微软雅黑" pitchFamily="34" charset="-122"/>
                  <a:ea typeface="微软雅黑" pitchFamily="34" charset="-122"/>
                </a:rPr>
                <a:t>添加标题</a:t>
              </a:r>
            </a:p>
          </p:txBody>
        </p:sp>
        <p:sp>
          <p:nvSpPr>
            <p:cNvPr id="9" name="文本框 15"/>
            <p:cNvSpPr txBox="1"/>
            <p:nvPr/>
          </p:nvSpPr>
          <p:spPr>
            <a:xfrm>
              <a:off x="8872835" y="2387739"/>
              <a:ext cx="2445933" cy="910296"/>
            </a:xfrm>
            <a:prstGeom prst="rect">
              <a:avLst/>
            </a:prstGeom>
            <a:noFill/>
          </p:spPr>
          <p:txBody>
            <a:bodyPr wrap="square"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a:t>
              </a:r>
              <a:r>
                <a:rPr lang="zh-CN" altLang="en-US" sz="1200" dirty="0" smtClean="0">
                  <a:solidFill>
                    <a:sysClr val="windowText" lastClr="000000"/>
                  </a:solidFill>
                  <a:latin typeface="微软雅黑" pitchFamily="34" charset="-122"/>
                  <a:ea typeface="微软雅黑" pitchFamily="34" charset="-122"/>
                </a:rPr>
                <a:t>文</a:t>
              </a:r>
              <a:endParaRPr lang="zh-CN" altLang="en-US" sz="1200" dirty="0">
                <a:solidFill>
                  <a:sysClr val="windowText" lastClr="000000"/>
                </a:solidFill>
                <a:latin typeface="微软雅黑" pitchFamily="34" charset="-122"/>
                <a:ea typeface="微软雅黑" pitchFamily="34" charset="-122"/>
              </a:endParaRPr>
            </a:p>
          </p:txBody>
        </p:sp>
      </p:grpSp>
      <p:grpSp>
        <p:nvGrpSpPr>
          <p:cNvPr id="10" name="组合 9"/>
          <p:cNvGrpSpPr/>
          <p:nvPr/>
        </p:nvGrpSpPr>
        <p:grpSpPr>
          <a:xfrm>
            <a:off x="2294700" y="4251520"/>
            <a:ext cx="2239939" cy="1117378"/>
            <a:chOff x="8835092" y="2046239"/>
            <a:chExt cx="2496257" cy="1251833"/>
          </a:xfrm>
        </p:grpSpPr>
        <p:sp>
          <p:nvSpPr>
            <p:cNvPr id="11" name="文本框 17"/>
            <p:cNvSpPr txBox="1"/>
            <p:nvPr/>
          </p:nvSpPr>
          <p:spPr>
            <a:xfrm>
              <a:off x="8835092" y="2046239"/>
              <a:ext cx="1248229" cy="379292"/>
            </a:xfrm>
            <a:prstGeom prst="rect">
              <a:avLst/>
            </a:prstGeom>
            <a:noFill/>
          </p:spPr>
          <p:txBody>
            <a:bodyPr wrap="square" rtlCol="0">
              <a:spAutoFit/>
            </a:bodyPr>
            <a:lstStyle/>
            <a:p>
              <a:pPr algn="ctr"/>
              <a:r>
                <a:rPr lang="zh-CN" altLang="en-US" sz="2400" baseline="-3000" dirty="0">
                  <a:latin typeface="微软雅黑" pitchFamily="34" charset="-122"/>
                  <a:ea typeface="微软雅黑" pitchFamily="34" charset="-122"/>
                </a:rPr>
                <a:t>添加标题</a:t>
              </a:r>
            </a:p>
          </p:txBody>
        </p:sp>
        <p:sp>
          <p:nvSpPr>
            <p:cNvPr id="12" name="文本框 18"/>
            <p:cNvSpPr txBox="1"/>
            <p:nvPr/>
          </p:nvSpPr>
          <p:spPr>
            <a:xfrm>
              <a:off x="8885416" y="2387768"/>
              <a:ext cx="2445933" cy="910304"/>
            </a:xfrm>
            <a:prstGeom prst="rect">
              <a:avLst/>
            </a:prstGeom>
            <a:noFill/>
          </p:spPr>
          <p:txBody>
            <a:bodyPr wrap="square"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a:t>
              </a:r>
              <a:r>
                <a:rPr lang="zh-CN" altLang="en-US" sz="1200" dirty="0" smtClean="0">
                  <a:solidFill>
                    <a:sysClr val="windowText" lastClr="000000"/>
                  </a:solidFill>
                  <a:latin typeface="微软雅黑" pitchFamily="34" charset="-122"/>
                  <a:ea typeface="微软雅黑" pitchFamily="34" charset="-122"/>
                </a:rPr>
                <a:t>文</a:t>
              </a:r>
              <a:endParaRPr lang="zh-CN" altLang="en-US" sz="1200" dirty="0">
                <a:solidFill>
                  <a:sysClr val="windowText" lastClr="000000"/>
                </a:solidFill>
                <a:latin typeface="微软雅黑" pitchFamily="34" charset="-122"/>
                <a:ea typeface="微软雅黑" pitchFamily="34" charset="-122"/>
              </a:endParaRPr>
            </a:p>
          </p:txBody>
        </p:sp>
      </p:grpSp>
      <p:grpSp>
        <p:nvGrpSpPr>
          <p:cNvPr id="13" name="组合 12"/>
          <p:cNvGrpSpPr/>
          <p:nvPr/>
        </p:nvGrpSpPr>
        <p:grpSpPr>
          <a:xfrm>
            <a:off x="4795147" y="3646199"/>
            <a:ext cx="2092297" cy="1564358"/>
            <a:chOff x="3474720" y="4038600"/>
            <a:chExt cx="2331720" cy="1752600"/>
          </a:xfrm>
        </p:grpSpPr>
        <p:sp>
          <p:nvSpPr>
            <p:cNvPr id="14" name="文本框 19"/>
            <p:cNvSpPr txBox="1"/>
            <p:nvPr/>
          </p:nvSpPr>
          <p:spPr>
            <a:xfrm>
              <a:off x="3987799" y="4758224"/>
              <a:ext cx="1248229" cy="379293"/>
            </a:xfrm>
            <a:prstGeom prst="rect">
              <a:avLst/>
            </a:prstGeom>
            <a:noFill/>
          </p:spPr>
          <p:txBody>
            <a:bodyPr wrap="square" rtlCol="0">
              <a:spAutoFit/>
            </a:bodyPr>
            <a:lstStyle/>
            <a:p>
              <a:pPr algn="ctr"/>
              <a:r>
                <a:rPr lang="zh-CN" altLang="en-US" sz="2400" baseline="-3000" dirty="0" smtClean="0">
                  <a:latin typeface="微软雅黑" pitchFamily="34" charset="-122"/>
                  <a:ea typeface="微软雅黑" pitchFamily="34" charset="-122"/>
                </a:rPr>
                <a:t>添加标题</a:t>
              </a:r>
              <a:endParaRPr lang="zh-CN" altLang="en-US" sz="2400" baseline="-3000" dirty="0">
                <a:latin typeface="微软雅黑" pitchFamily="34" charset="-122"/>
                <a:ea typeface="微软雅黑" pitchFamily="34" charset="-122"/>
              </a:endParaRPr>
            </a:p>
          </p:txBody>
        </p:sp>
        <p:sp>
          <p:nvSpPr>
            <p:cNvPr id="15" name="文本框 20"/>
            <p:cNvSpPr txBox="1"/>
            <p:nvPr/>
          </p:nvSpPr>
          <p:spPr>
            <a:xfrm>
              <a:off x="3987799" y="5299085"/>
              <a:ext cx="1248229" cy="379293"/>
            </a:xfrm>
            <a:prstGeom prst="rect">
              <a:avLst/>
            </a:prstGeom>
            <a:noFill/>
          </p:spPr>
          <p:txBody>
            <a:bodyPr wrap="square" rtlCol="0">
              <a:spAutoFit/>
            </a:bodyPr>
            <a:lstStyle/>
            <a:p>
              <a:pPr algn="ctr"/>
              <a:r>
                <a:rPr lang="zh-CN" altLang="en-US" sz="2400" baseline="-3000" dirty="0" smtClean="0">
                  <a:latin typeface="微软雅黑" pitchFamily="34" charset="-122"/>
                  <a:ea typeface="微软雅黑" pitchFamily="34" charset="-122"/>
                </a:rPr>
                <a:t>添加标题</a:t>
              </a:r>
              <a:endParaRPr lang="zh-CN" altLang="en-US" sz="2400" baseline="-3000" dirty="0">
                <a:latin typeface="微软雅黑" pitchFamily="34" charset="-122"/>
                <a:ea typeface="微软雅黑" pitchFamily="34" charset="-122"/>
              </a:endParaRPr>
            </a:p>
          </p:txBody>
        </p:sp>
        <p:sp>
          <p:nvSpPr>
            <p:cNvPr id="16" name="文本框 21"/>
            <p:cNvSpPr txBox="1"/>
            <p:nvPr/>
          </p:nvSpPr>
          <p:spPr>
            <a:xfrm>
              <a:off x="3987799" y="4217364"/>
              <a:ext cx="1248229" cy="379293"/>
            </a:xfrm>
            <a:prstGeom prst="rect">
              <a:avLst/>
            </a:prstGeom>
            <a:noFill/>
          </p:spPr>
          <p:txBody>
            <a:bodyPr wrap="square" rtlCol="0">
              <a:spAutoFit/>
            </a:bodyPr>
            <a:lstStyle/>
            <a:p>
              <a:pPr algn="ctr"/>
              <a:r>
                <a:rPr lang="zh-CN" altLang="en-US" sz="2400" baseline="-3000" dirty="0" smtClean="0">
                  <a:latin typeface="微软雅黑" pitchFamily="34" charset="-122"/>
                  <a:ea typeface="微软雅黑" pitchFamily="34" charset="-122"/>
                </a:rPr>
                <a:t>添加标题</a:t>
              </a:r>
              <a:endParaRPr lang="zh-CN" altLang="en-US" sz="2400" baseline="-3000" dirty="0">
                <a:latin typeface="微软雅黑" pitchFamily="34" charset="-122"/>
                <a:ea typeface="微软雅黑" pitchFamily="34" charset="-122"/>
              </a:endParaRPr>
            </a:p>
          </p:txBody>
        </p:sp>
        <p:sp>
          <p:nvSpPr>
            <p:cNvPr id="17" name="矩形 16"/>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b="1">
                <a:ln w="12700">
                  <a:solidFill>
                    <a:schemeClr val="tx2">
                      <a:satMod val="155000"/>
                    </a:schemeClr>
                  </a:solidFill>
                  <a:prstDash val="solid"/>
                </a:ln>
                <a:effectLst>
                  <a:outerShdw blurRad="41275" dist="20320" dir="1800000" algn="tl" rotWithShape="0">
                    <a:srgbClr val="000000">
                      <a:alpha val="40000"/>
                    </a:srgbClr>
                  </a:outerShdw>
                </a:effectLst>
                <a:latin typeface="微软雅黑" pitchFamily="34" charset="-122"/>
                <a:ea typeface="微软雅黑" pitchFamily="34" charset="-122"/>
              </a:endParaRPr>
            </a:p>
          </p:txBody>
        </p:sp>
        <p:cxnSp>
          <p:nvCxnSpPr>
            <p:cNvPr id="18" name="直接连接符 17"/>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7188297" y="3646199"/>
            <a:ext cx="2092297" cy="1564358"/>
            <a:chOff x="3474720" y="4038600"/>
            <a:chExt cx="2331720" cy="1752600"/>
          </a:xfrm>
        </p:grpSpPr>
        <p:sp>
          <p:nvSpPr>
            <p:cNvPr id="21" name="文本框 30"/>
            <p:cNvSpPr txBox="1"/>
            <p:nvPr/>
          </p:nvSpPr>
          <p:spPr>
            <a:xfrm>
              <a:off x="3987799" y="4758224"/>
              <a:ext cx="1248229" cy="379293"/>
            </a:xfrm>
            <a:prstGeom prst="rect">
              <a:avLst/>
            </a:prstGeom>
            <a:noFill/>
          </p:spPr>
          <p:txBody>
            <a:bodyPr wrap="square" rtlCol="0">
              <a:spAutoFit/>
            </a:bodyPr>
            <a:lstStyle/>
            <a:p>
              <a:pPr algn="ctr"/>
              <a:r>
                <a:rPr lang="zh-CN" altLang="en-US" sz="2400" baseline="-3000" dirty="0" smtClean="0">
                  <a:latin typeface="微软雅黑" pitchFamily="34" charset="-122"/>
                  <a:ea typeface="微软雅黑" pitchFamily="34" charset="-122"/>
                </a:rPr>
                <a:t>添加标题</a:t>
              </a:r>
              <a:endParaRPr lang="zh-CN" altLang="en-US" sz="2400" baseline="-3000" dirty="0">
                <a:latin typeface="微软雅黑" pitchFamily="34" charset="-122"/>
                <a:ea typeface="微软雅黑" pitchFamily="34" charset="-122"/>
              </a:endParaRPr>
            </a:p>
          </p:txBody>
        </p:sp>
        <p:sp>
          <p:nvSpPr>
            <p:cNvPr id="22" name="文本框 31"/>
            <p:cNvSpPr txBox="1"/>
            <p:nvPr/>
          </p:nvSpPr>
          <p:spPr>
            <a:xfrm>
              <a:off x="3987799" y="5299085"/>
              <a:ext cx="1248229" cy="379293"/>
            </a:xfrm>
            <a:prstGeom prst="rect">
              <a:avLst/>
            </a:prstGeom>
            <a:noFill/>
          </p:spPr>
          <p:txBody>
            <a:bodyPr wrap="square" rtlCol="0">
              <a:spAutoFit/>
            </a:bodyPr>
            <a:lstStyle/>
            <a:p>
              <a:pPr algn="ctr"/>
              <a:r>
                <a:rPr lang="zh-CN" altLang="en-US" sz="2400" baseline="-3000" dirty="0" smtClean="0">
                  <a:latin typeface="微软雅黑" pitchFamily="34" charset="-122"/>
                  <a:ea typeface="微软雅黑" pitchFamily="34" charset="-122"/>
                </a:rPr>
                <a:t>添加标题</a:t>
              </a:r>
              <a:endParaRPr lang="zh-CN" altLang="en-US" sz="2400" baseline="-3000" dirty="0">
                <a:latin typeface="微软雅黑" pitchFamily="34" charset="-122"/>
                <a:ea typeface="微软雅黑" pitchFamily="34" charset="-122"/>
              </a:endParaRPr>
            </a:p>
          </p:txBody>
        </p:sp>
        <p:sp>
          <p:nvSpPr>
            <p:cNvPr id="23" name="文本框 32"/>
            <p:cNvSpPr txBox="1"/>
            <p:nvPr/>
          </p:nvSpPr>
          <p:spPr>
            <a:xfrm>
              <a:off x="3987799" y="4217364"/>
              <a:ext cx="1248229" cy="379293"/>
            </a:xfrm>
            <a:prstGeom prst="rect">
              <a:avLst/>
            </a:prstGeom>
            <a:noFill/>
          </p:spPr>
          <p:txBody>
            <a:bodyPr wrap="square" rtlCol="0">
              <a:spAutoFit/>
            </a:bodyPr>
            <a:lstStyle/>
            <a:p>
              <a:pPr algn="ctr"/>
              <a:r>
                <a:rPr lang="zh-CN" altLang="en-US" sz="2400" baseline="-3000" dirty="0" smtClean="0">
                  <a:latin typeface="微软雅黑" pitchFamily="34" charset="-122"/>
                  <a:ea typeface="微软雅黑" pitchFamily="34" charset="-122"/>
                </a:rPr>
                <a:t>添加标题</a:t>
              </a:r>
              <a:endParaRPr lang="zh-CN" altLang="en-US" sz="2400" baseline="-3000" dirty="0">
                <a:latin typeface="微软雅黑" pitchFamily="34" charset="-122"/>
                <a:ea typeface="微软雅黑" pitchFamily="34" charset="-122"/>
              </a:endParaRPr>
            </a:p>
          </p:txBody>
        </p:sp>
        <p:sp>
          <p:nvSpPr>
            <p:cNvPr id="24" name="矩形 23"/>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微软雅黑" pitchFamily="34" charset="-122"/>
                <a:ea typeface="微软雅黑" pitchFamily="34" charset="-122"/>
              </a:endParaRPr>
            </a:p>
          </p:txBody>
        </p:sp>
        <p:cxnSp>
          <p:nvCxnSpPr>
            <p:cNvPr id="25" name="直接连接符 24"/>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9598542" y="3646199"/>
            <a:ext cx="2092297" cy="1564358"/>
            <a:chOff x="3474720" y="4038600"/>
            <a:chExt cx="2331720" cy="1752600"/>
          </a:xfrm>
        </p:grpSpPr>
        <p:sp>
          <p:nvSpPr>
            <p:cNvPr id="28" name="文本框 37"/>
            <p:cNvSpPr txBox="1"/>
            <p:nvPr/>
          </p:nvSpPr>
          <p:spPr>
            <a:xfrm>
              <a:off x="3987799" y="4758224"/>
              <a:ext cx="1248229" cy="379293"/>
            </a:xfrm>
            <a:prstGeom prst="rect">
              <a:avLst/>
            </a:prstGeom>
            <a:noFill/>
          </p:spPr>
          <p:txBody>
            <a:bodyPr wrap="square" rtlCol="0">
              <a:spAutoFit/>
            </a:bodyPr>
            <a:lstStyle/>
            <a:p>
              <a:pPr algn="ctr"/>
              <a:r>
                <a:rPr lang="zh-CN" altLang="en-US" sz="2400" baseline="-3000" dirty="0" smtClean="0">
                  <a:latin typeface="微软雅黑" pitchFamily="34" charset="-122"/>
                  <a:ea typeface="微软雅黑" pitchFamily="34" charset="-122"/>
                </a:rPr>
                <a:t>添加标题</a:t>
              </a:r>
              <a:endParaRPr lang="zh-CN" altLang="en-US" sz="2400" baseline="-3000" dirty="0">
                <a:latin typeface="微软雅黑" pitchFamily="34" charset="-122"/>
                <a:ea typeface="微软雅黑" pitchFamily="34" charset="-122"/>
              </a:endParaRPr>
            </a:p>
          </p:txBody>
        </p:sp>
        <p:sp>
          <p:nvSpPr>
            <p:cNvPr id="29" name="文本框 38"/>
            <p:cNvSpPr txBox="1"/>
            <p:nvPr/>
          </p:nvSpPr>
          <p:spPr>
            <a:xfrm>
              <a:off x="3987799" y="5299085"/>
              <a:ext cx="1248229" cy="379293"/>
            </a:xfrm>
            <a:prstGeom prst="rect">
              <a:avLst/>
            </a:prstGeom>
            <a:noFill/>
          </p:spPr>
          <p:txBody>
            <a:bodyPr wrap="square" rtlCol="0">
              <a:spAutoFit/>
            </a:bodyPr>
            <a:lstStyle/>
            <a:p>
              <a:pPr algn="ctr"/>
              <a:r>
                <a:rPr lang="zh-CN" altLang="en-US" sz="2400" baseline="-3000" dirty="0" smtClean="0">
                  <a:latin typeface="微软雅黑" pitchFamily="34" charset="-122"/>
                  <a:ea typeface="微软雅黑" pitchFamily="34" charset="-122"/>
                </a:rPr>
                <a:t>添加标题</a:t>
              </a:r>
              <a:endParaRPr lang="zh-CN" altLang="en-US" sz="2400" baseline="-3000" dirty="0">
                <a:latin typeface="微软雅黑" pitchFamily="34" charset="-122"/>
                <a:ea typeface="微软雅黑" pitchFamily="34" charset="-122"/>
              </a:endParaRPr>
            </a:p>
          </p:txBody>
        </p:sp>
        <p:sp>
          <p:nvSpPr>
            <p:cNvPr id="30" name="文本框 39"/>
            <p:cNvSpPr txBox="1"/>
            <p:nvPr/>
          </p:nvSpPr>
          <p:spPr>
            <a:xfrm>
              <a:off x="3987799" y="4217364"/>
              <a:ext cx="1248229" cy="379293"/>
            </a:xfrm>
            <a:prstGeom prst="rect">
              <a:avLst/>
            </a:prstGeom>
            <a:noFill/>
          </p:spPr>
          <p:txBody>
            <a:bodyPr wrap="square" rtlCol="0">
              <a:spAutoFit/>
            </a:bodyPr>
            <a:lstStyle/>
            <a:p>
              <a:pPr algn="ctr"/>
              <a:r>
                <a:rPr lang="zh-CN" altLang="en-US" sz="2400" baseline="-3000" dirty="0" smtClean="0">
                  <a:latin typeface="微软雅黑" pitchFamily="34" charset="-122"/>
                  <a:ea typeface="微软雅黑" pitchFamily="34" charset="-122"/>
                </a:rPr>
                <a:t>添加标题</a:t>
              </a:r>
              <a:endParaRPr lang="zh-CN" altLang="en-US" sz="2400" baseline="-3000" dirty="0">
                <a:latin typeface="微软雅黑" pitchFamily="34" charset="-122"/>
                <a:ea typeface="微软雅黑" pitchFamily="34" charset="-122"/>
              </a:endParaRPr>
            </a:p>
          </p:txBody>
        </p:sp>
        <p:sp>
          <p:nvSpPr>
            <p:cNvPr id="31" name="矩形 30"/>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微软雅黑" pitchFamily="34" charset="-122"/>
                <a:ea typeface="微软雅黑" pitchFamily="34" charset="-122"/>
              </a:endParaRPr>
            </a:p>
          </p:txBody>
        </p:sp>
        <p:cxnSp>
          <p:nvCxnSpPr>
            <p:cNvPr id="32" name="直接连接符 31"/>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4795147" y="1932208"/>
            <a:ext cx="2092297" cy="1713992"/>
            <a:chOff x="3569970" y="1908810"/>
            <a:chExt cx="2331720" cy="1920240"/>
          </a:xfrm>
        </p:grpSpPr>
        <p:sp>
          <p:nvSpPr>
            <p:cNvPr id="35" name="矩形 34"/>
            <p:cNvSpPr/>
            <p:nvPr/>
          </p:nvSpPr>
          <p:spPr>
            <a:xfrm>
              <a:off x="3569970" y="1908810"/>
              <a:ext cx="2331720" cy="1920240"/>
            </a:xfrm>
            <a:prstGeom prst="rect">
              <a:avLst/>
            </a:prstGeom>
            <a:gradFill flip="none" rotWithShape="1">
              <a:gsLst>
                <a:gs pos="50000">
                  <a:srgbClr val="E7E7E7"/>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36"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37" name="文本框 47"/>
            <p:cNvSpPr txBox="1"/>
            <p:nvPr/>
          </p:nvSpPr>
          <p:spPr>
            <a:xfrm>
              <a:off x="4111716" y="3381327"/>
              <a:ext cx="1248229" cy="379293"/>
            </a:xfrm>
            <a:prstGeom prst="rect">
              <a:avLst/>
            </a:prstGeom>
            <a:noFill/>
          </p:spPr>
          <p:txBody>
            <a:bodyPr wrap="square" rtlCol="0">
              <a:spAutoFit/>
            </a:bodyPr>
            <a:lstStyle/>
            <a:p>
              <a:pPr algn="ctr"/>
              <a:r>
                <a:rPr lang="zh-CN" altLang="en-US" sz="2400" baseline="-3000" dirty="0" smtClean="0">
                  <a:latin typeface="微软雅黑" pitchFamily="34" charset="-122"/>
                  <a:ea typeface="微软雅黑" pitchFamily="34" charset="-122"/>
                </a:rPr>
                <a:t>添加标题</a:t>
              </a:r>
              <a:endParaRPr lang="zh-CN" altLang="en-US" sz="2400" baseline="-3000" dirty="0">
                <a:latin typeface="微软雅黑" pitchFamily="34" charset="-122"/>
                <a:ea typeface="微软雅黑" pitchFamily="34" charset="-122"/>
              </a:endParaRPr>
            </a:p>
          </p:txBody>
        </p:sp>
      </p:grpSp>
      <p:grpSp>
        <p:nvGrpSpPr>
          <p:cNvPr id="38" name="组合 37"/>
          <p:cNvGrpSpPr/>
          <p:nvPr/>
        </p:nvGrpSpPr>
        <p:grpSpPr>
          <a:xfrm>
            <a:off x="7201972" y="1932208"/>
            <a:ext cx="2092297" cy="1713992"/>
            <a:chOff x="6252210" y="1908810"/>
            <a:chExt cx="2331720" cy="1920240"/>
          </a:xfrm>
        </p:grpSpPr>
        <p:sp>
          <p:nvSpPr>
            <p:cNvPr id="39" name="矩形 38"/>
            <p:cNvSpPr/>
            <p:nvPr/>
          </p:nvSpPr>
          <p:spPr>
            <a:xfrm>
              <a:off x="6252210" y="1908810"/>
              <a:ext cx="2331720" cy="19202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40"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41" name="文本框 48"/>
            <p:cNvSpPr txBox="1"/>
            <p:nvPr/>
          </p:nvSpPr>
          <p:spPr>
            <a:xfrm>
              <a:off x="6793956" y="3381327"/>
              <a:ext cx="1248229" cy="379293"/>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dirty="0" smtClean="0">
                  <a:solidFill>
                    <a:schemeClr val="bg1"/>
                  </a:solidFill>
                  <a:latin typeface="微软雅黑" pitchFamily="34" charset="-122"/>
                  <a:ea typeface="微软雅黑" pitchFamily="34" charset="-122"/>
                </a:rPr>
                <a:t>添加标题</a:t>
              </a:r>
              <a:endParaRPr lang="zh-CN" altLang="en-US" dirty="0">
                <a:solidFill>
                  <a:schemeClr val="bg1"/>
                </a:solidFill>
                <a:latin typeface="微软雅黑" pitchFamily="34" charset="-122"/>
                <a:ea typeface="微软雅黑" pitchFamily="34" charset="-122"/>
              </a:endParaRPr>
            </a:p>
          </p:txBody>
        </p:sp>
      </p:grpSp>
      <p:grpSp>
        <p:nvGrpSpPr>
          <p:cNvPr id="42" name="组合 41"/>
          <p:cNvGrpSpPr/>
          <p:nvPr/>
        </p:nvGrpSpPr>
        <p:grpSpPr>
          <a:xfrm>
            <a:off x="9605379" y="1932208"/>
            <a:ext cx="2092297" cy="1713992"/>
            <a:chOff x="9025890" y="1908810"/>
            <a:chExt cx="2331720" cy="1920240"/>
          </a:xfrm>
        </p:grpSpPr>
        <p:sp>
          <p:nvSpPr>
            <p:cNvPr id="43" name="矩形 42"/>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44"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45" name="文本框 49"/>
            <p:cNvSpPr txBox="1"/>
            <p:nvPr/>
          </p:nvSpPr>
          <p:spPr>
            <a:xfrm>
              <a:off x="9567636" y="3381327"/>
              <a:ext cx="1248229" cy="379293"/>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dirty="0" smtClean="0">
                  <a:solidFill>
                    <a:schemeClr val="tx1"/>
                  </a:solidFill>
                  <a:latin typeface="微软雅黑" pitchFamily="34" charset="-122"/>
                  <a:ea typeface="微软雅黑" pitchFamily="34" charset="-122"/>
                </a:rPr>
                <a:t>添加标题</a:t>
              </a:r>
              <a:endParaRPr lang="zh-CN" altLang="en-US" dirty="0">
                <a:solidFill>
                  <a:schemeClr val="tx1"/>
                </a:solidFill>
                <a:latin typeface="微软雅黑" pitchFamily="34" charset="-122"/>
                <a:ea typeface="微软雅黑" pitchFamily="34" charset="-122"/>
              </a:endParaRPr>
            </a:p>
          </p:txBody>
        </p:sp>
      </p:grpSp>
      <p:pic>
        <p:nvPicPr>
          <p:cNvPr id="46"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10185065" y="-1"/>
            <a:ext cx="2017207" cy="2013735"/>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Picture 2" descr="C:\Users\Administrator.2013-20151220XJ\Desktop\56615ddae573f\56615dd9af810 拷贝.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 y="4859677"/>
            <a:ext cx="2001770" cy="19983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87377384"/>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nodeType="withEffect">
                                  <p:stCondLst>
                                    <p:cond delay="25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125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par>
                                <p:cTn id="14" presetID="16" presetClass="entr" presetSubtype="21" fill="hold" nodeType="withEffect">
                                  <p:stCondLst>
                                    <p:cond delay="125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nodeType="withEffect">
                                  <p:stCondLst>
                                    <p:cond delay="225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par>
                                <p:cTn id="20" presetID="16" presetClass="entr" presetSubtype="21" fill="hold" nodeType="withEffect">
                                  <p:stCondLst>
                                    <p:cond delay="225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4" presetClass="entr" presetSubtype="10" fill="hold" nodeType="withEffect">
                                  <p:stCondLst>
                                    <p:cond delay="325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nodeType="withEffect">
                                  <p:stCondLst>
                                    <p:cond delay="325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par>
                                <p:cTn id="29" presetID="14" presetClass="entr" presetSubtype="10" fill="hold" nodeType="withEffect">
                                  <p:stCondLst>
                                    <p:cond delay="325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par>
                                <p:cTn id="32" presetID="14" presetClass="entr" presetSubtype="10" fill="hold" nodeType="withEffect">
                                  <p:stCondLst>
                                    <p:cond delay="325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nodeType="withEffect">
                                  <p:stCondLst>
                                    <p:cond delay="325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0"/>
            <a:ext cx="37211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1016585" y="1308116"/>
            <a:ext cx="2127505" cy="1107996"/>
          </a:xfrm>
          <a:prstGeom prst="rect">
            <a:avLst/>
          </a:prstGeom>
        </p:spPr>
        <p:txBody>
          <a:bodyPr wrap="none">
            <a:spAutoFit/>
          </a:bodyPr>
          <a:lstStyle/>
          <a:p>
            <a:pPr algn="ctr"/>
            <a:r>
              <a:rPr lang="zh-CN" altLang="en-US" sz="6600" b="1" dirty="0" smtClean="0">
                <a:solidFill>
                  <a:schemeClr val="bg1"/>
                </a:solidFill>
                <a:latin typeface="微软雅黑" pitchFamily="34" charset="-122"/>
                <a:ea typeface="微软雅黑" pitchFamily="34" charset="-122"/>
              </a:rPr>
              <a:t>目 录</a:t>
            </a:r>
            <a:endParaRPr lang="zh-CN" altLang="en-US" sz="6600" b="1" dirty="0">
              <a:solidFill>
                <a:schemeClr val="bg1"/>
              </a:solidFill>
              <a:latin typeface="微软雅黑" pitchFamily="34" charset="-122"/>
              <a:ea typeface="微软雅黑" pitchFamily="34" charset="-122"/>
            </a:endParaRP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5044032" y="4602716"/>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chemeClr val="accent6">
                  <a:lumMod val="75000"/>
                </a:schemeClr>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圆角矩形 17"/>
          <p:cNvSpPr/>
          <p:nvPr/>
        </p:nvSpPr>
        <p:spPr>
          <a:xfrm>
            <a:off x="6000249" y="1647353"/>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9" name="矩形 18"/>
          <p:cNvSpPr/>
          <p:nvPr/>
        </p:nvSpPr>
        <p:spPr>
          <a:xfrm>
            <a:off x="6816827" y="1707717"/>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圆角矩形 19"/>
          <p:cNvSpPr/>
          <p:nvPr/>
        </p:nvSpPr>
        <p:spPr>
          <a:xfrm>
            <a:off x="6000249" y="2401415"/>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1" name="矩形 20"/>
          <p:cNvSpPr/>
          <p:nvPr/>
        </p:nvSpPr>
        <p:spPr>
          <a:xfrm>
            <a:off x="6816827" y="2460708"/>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圆角矩形 21"/>
          <p:cNvSpPr/>
          <p:nvPr/>
        </p:nvSpPr>
        <p:spPr>
          <a:xfrm>
            <a:off x="6000249" y="3155478"/>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3" name="矩形 22"/>
          <p:cNvSpPr/>
          <p:nvPr/>
        </p:nvSpPr>
        <p:spPr>
          <a:xfrm>
            <a:off x="6816827" y="3223224"/>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圆角矩形 23"/>
          <p:cNvSpPr/>
          <p:nvPr/>
        </p:nvSpPr>
        <p:spPr>
          <a:xfrm>
            <a:off x="6000249" y="3909540"/>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5" name="矩形 24"/>
          <p:cNvSpPr/>
          <p:nvPr/>
        </p:nvSpPr>
        <p:spPr>
          <a:xfrm>
            <a:off x="6816827" y="3985740"/>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圆角矩形 25"/>
          <p:cNvSpPr/>
          <p:nvPr/>
        </p:nvSpPr>
        <p:spPr>
          <a:xfrm>
            <a:off x="6000249" y="4663602"/>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smtClean="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7" name="矩形 26"/>
          <p:cNvSpPr/>
          <p:nvPr/>
        </p:nvSpPr>
        <p:spPr>
          <a:xfrm>
            <a:off x="6816827" y="4731348"/>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8"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21101" y="4180680"/>
            <a:ext cx="2690028" cy="2685398"/>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9512246" y="0"/>
            <a:ext cx="2690028" cy="26853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72561314"/>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414207" y="2084587"/>
            <a:ext cx="7034350" cy="3383326"/>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4" name="椭圆 13"/>
          <p:cNvSpPr/>
          <p:nvPr/>
        </p:nvSpPr>
        <p:spPr>
          <a:xfrm>
            <a:off x="2695675" y="3093649"/>
            <a:ext cx="1369549" cy="136520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700">
                <a:latin typeface="微软雅黑" pitchFamily="34" charset="-122"/>
                <a:ea typeface="微软雅黑" pitchFamily="34" charset="-122"/>
              </a:rPr>
              <a:t>点击添加文本</a:t>
            </a:r>
          </a:p>
        </p:txBody>
      </p:sp>
      <p:sp>
        <p:nvSpPr>
          <p:cNvPr id="15" name="椭圆 14"/>
          <p:cNvSpPr/>
          <p:nvPr/>
        </p:nvSpPr>
        <p:spPr>
          <a:xfrm>
            <a:off x="9730025" y="3093649"/>
            <a:ext cx="1369549" cy="1365202"/>
          </a:xfrm>
          <a:prstGeom prst="ellips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700">
                <a:latin typeface="微软雅黑" pitchFamily="34" charset="-122"/>
                <a:ea typeface="微软雅黑" pitchFamily="34" charset="-122"/>
              </a:rPr>
              <a:t>点击添加文本</a:t>
            </a:r>
          </a:p>
        </p:txBody>
      </p:sp>
      <p:sp>
        <p:nvSpPr>
          <p:cNvPr id="16" name="矩形 15"/>
          <p:cNvSpPr/>
          <p:nvPr/>
        </p:nvSpPr>
        <p:spPr>
          <a:xfrm>
            <a:off x="6282381" y="3085990"/>
            <a:ext cx="1298000" cy="304442"/>
          </a:xfrm>
          <a:prstGeom prst="rect">
            <a:avLst/>
          </a:prstGeom>
        </p:spPr>
        <p:txBody>
          <a:bodyPr wrap="none" lIns="75520" tIns="37760" rIns="75520" bIns="37760">
            <a:spAutoFit/>
          </a:bodyPr>
          <a:lstStyle/>
          <a:p>
            <a:r>
              <a:rPr lang="zh-CN" altLang="en-US">
                <a:solidFill>
                  <a:srgbClr val="666666"/>
                </a:solidFill>
                <a:latin typeface="微软雅黑" panose="020B0503020204020204" pitchFamily="34" charset="-122"/>
                <a:ea typeface="微软雅黑" panose="020B0503020204020204" pitchFamily="34" charset="-122"/>
              </a:rPr>
              <a:t>点击添加标题</a:t>
            </a:r>
            <a:endParaRPr lang="zh-CN" altLang="en-US"/>
          </a:p>
        </p:txBody>
      </p:sp>
      <p:sp>
        <p:nvSpPr>
          <p:cNvPr id="17" name="矩形 16"/>
          <p:cNvSpPr/>
          <p:nvPr/>
        </p:nvSpPr>
        <p:spPr>
          <a:xfrm>
            <a:off x="6282381" y="4162069"/>
            <a:ext cx="1298000" cy="304442"/>
          </a:xfrm>
          <a:prstGeom prst="rect">
            <a:avLst/>
          </a:prstGeom>
        </p:spPr>
        <p:txBody>
          <a:bodyPr wrap="none" lIns="75520" tIns="37760" rIns="75520" bIns="37760">
            <a:spAutoFit/>
          </a:bodyPr>
          <a:lstStyle/>
          <a:p>
            <a:r>
              <a:rPr lang="zh-CN" altLang="en-US">
                <a:solidFill>
                  <a:srgbClr val="666666"/>
                </a:solidFill>
                <a:latin typeface="微软雅黑" panose="020B0503020204020204" pitchFamily="34" charset="-122"/>
                <a:ea typeface="微软雅黑" panose="020B0503020204020204" pitchFamily="34" charset="-122"/>
              </a:rPr>
              <a:t>点击添加标题</a:t>
            </a:r>
            <a:endParaRPr lang="zh-CN" altLang="en-US"/>
          </a:p>
        </p:txBody>
      </p:sp>
      <p:sp>
        <p:nvSpPr>
          <p:cNvPr id="23" name="上箭头 22"/>
          <p:cNvSpPr/>
          <p:nvPr/>
        </p:nvSpPr>
        <p:spPr>
          <a:xfrm>
            <a:off x="6306152" y="2407219"/>
            <a:ext cx="1250458" cy="593566"/>
          </a:xfrm>
          <a:prstGeom prst="upArrow">
            <a:avLst/>
          </a:prstGeom>
          <a:no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4" name="上箭头 23"/>
          <p:cNvSpPr/>
          <p:nvPr/>
        </p:nvSpPr>
        <p:spPr>
          <a:xfrm flipV="1">
            <a:off x="6306152" y="4577565"/>
            <a:ext cx="1250458" cy="593566"/>
          </a:xfrm>
          <a:prstGeom prst="upArrow">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5" name="矩形 24"/>
          <p:cNvSpPr/>
          <p:nvPr/>
        </p:nvSpPr>
        <p:spPr>
          <a:xfrm>
            <a:off x="5025921" y="5289844"/>
            <a:ext cx="3751374" cy="3561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mtClean="0">
                <a:latin typeface="微软雅黑" pitchFamily="34" charset="-122"/>
                <a:ea typeface="微软雅黑" pitchFamily="34" charset="-122"/>
              </a:rPr>
              <a:t>点击添加文本</a:t>
            </a:r>
            <a:endParaRPr lang="zh-CN" altLang="en-US">
              <a:latin typeface="微软雅黑" pitchFamily="34" charset="-122"/>
              <a:ea typeface="微软雅黑" pitchFamily="34" charset="-122"/>
            </a:endParaRPr>
          </a:p>
        </p:txBody>
      </p:sp>
      <p:sp>
        <p:nvSpPr>
          <p:cNvPr id="26" name="矩形 25"/>
          <p:cNvSpPr/>
          <p:nvPr/>
        </p:nvSpPr>
        <p:spPr>
          <a:xfrm>
            <a:off x="5025921" y="1906517"/>
            <a:ext cx="3751374" cy="35614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a:latin typeface="微软雅黑" pitchFamily="34" charset="-122"/>
                <a:ea typeface="微软雅黑" pitchFamily="34" charset="-122"/>
              </a:rPr>
              <a:t>点击添加文本</a:t>
            </a:r>
          </a:p>
        </p:txBody>
      </p:sp>
      <p:sp>
        <p:nvSpPr>
          <p:cNvPr id="27" name="五边形 2"/>
          <p:cNvSpPr/>
          <p:nvPr/>
        </p:nvSpPr>
        <p:spPr>
          <a:xfrm>
            <a:off x="4482568" y="3820768"/>
            <a:ext cx="4897627" cy="2671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8" name="五边形 2"/>
          <p:cNvSpPr/>
          <p:nvPr/>
        </p:nvSpPr>
        <p:spPr>
          <a:xfrm flipH="1">
            <a:off x="4482568" y="3464628"/>
            <a:ext cx="4897627" cy="2671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pic>
        <p:nvPicPr>
          <p:cNvPr id="18"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10185065" y="-1"/>
            <a:ext cx="2017207" cy="20137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07930114"/>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right)">
                                      <p:cBhvr>
                                        <p:cTn id="21" dur="500"/>
                                        <p:tgtEl>
                                          <p:spTgt spid="28"/>
                                        </p:tgtEl>
                                      </p:cBhvr>
                                    </p:animEffect>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500"/>
                                        <p:tgtEl>
                                          <p:spTgt spid="24"/>
                                        </p:tgtEl>
                                      </p:cBhvr>
                                    </p:animEffect>
                                  </p:childTnLst>
                                </p:cTn>
                              </p:par>
                            </p:childTnLst>
                          </p:cTn>
                        </p:par>
                        <p:par>
                          <p:cTn id="40" fill="hold">
                            <p:stCondLst>
                              <p:cond delay="2500"/>
                            </p:stCondLst>
                            <p:childTnLst>
                              <p:par>
                                <p:cTn id="41" presetID="16" presetClass="entr" presetSubtype="37"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outVertical)">
                                      <p:cBhvr>
                                        <p:cTn id="43" dur="500"/>
                                        <p:tgtEl>
                                          <p:spTgt spid="26"/>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outVertical)">
                                      <p:cBhvr>
                                        <p:cTn id="46" dur="500"/>
                                        <p:tgtEl>
                                          <p:spTgt spid="25"/>
                                        </p:tgtEl>
                                      </p:cBhvr>
                                    </p:animEffect>
                                  </p:childTnLst>
                                </p:cTn>
                              </p:par>
                            </p:childTnLst>
                          </p:cTn>
                        </p:par>
                        <p:par>
                          <p:cTn id="47" fill="hold">
                            <p:stCondLst>
                              <p:cond delay="3000"/>
                            </p:stCondLst>
                            <p:childTnLst>
                              <p:par>
                                <p:cTn id="48" presetID="16" presetClass="entr" presetSubtype="37"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outVertical)">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p:bldP spid="23" grpId="0" animBg="1"/>
      <p:bldP spid="24" grpId="0" animBg="1"/>
      <p:bldP spid="25" grpId="0" animBg="1"/>
      <p:bldP spid="26" grpId="0" animBg="1"/>
      <p:bldP spid="27"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2444800" y="4995847"/>
            <a:ext cx="7664589" cy="714591"/>
          </a:xfrm>
          <a:prstGeom prst="rect">
            <a:avLst/>
          </a:prstGeom>
          <a:solidFill>
            <a:srgbClr val="FFFFFF"/>
          </a:solidFill>
          <a:ln w="9525">
            <a:solidFill>
              <a:srgbClr val="EAEAEA"/>
            </a:solidFill>
            <a:miter lim="800000"/>
            <a:headEnd/>
            <a:tailEnd/>
          </a:ln>
          <a:extLst/>
        </p:spPr>
        <p:txBody>
          <a:bodyPr wrap="none" lIns="75520" tIns="37760" rIns="75520" bIns="37760" anchor="ctr"/>
          <a:lstStyle/>
          <a:p>
            <a:endParaRPr lang="zh-CN" altLang="en-US" kern="0" dirty="0">
              <a:solidFill>
                <a:sysClr val="windowText" lastClr="000000"/>
              </a:solidFill>
              <a:ea typeface="微软雅黑" pitchFamily="34" charset="-122"/>
            </a:endParaRPr>
          </a:p>
        </p:txBody>
      </p:sp>
      <p:sp>
        <p:nvSpPr>
          <p:cNvPr id="8" name="Line 43"/>
          <p:cNvSpPr>
            <a:spLocks noChangeShapeType="1"/>
          </p:cNvSpPr>
          <p:nvPr/>
        </p:nvSpPr>
        <p:spPr bwMode="auto">
          <a:xfrm rot="5400000">
            <a:off x="7418347" y="3919607"/>
            <a:ext cx="0" cy="2852040"/>
          </a:xfrm>
          <a:prstGeom prst="line">
            <a:avLst/>
          </a:prstGeom>
          <a:noFill/>
          <a:ln w="28575">
            <a:solidFill>
              <a:srgbClr val="C0C0C0"/>
            </a:solidFill>
            <a:prstDash val="lgDash"/>
            <a:round/>
            <a:headEnd/>
            <a:tailEnd type="triangle" w="lg" len="lg"/>
          </a:ln>
          <a:extLst>
            <a:ext uri="{909E8E84-426E-40DD-AFC4-6F175D3DCCD1}">
              <a14:hiddenFill xmlns=""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微软雅黑" pitchFamily="34" charset="-122"/>
            </a:endParaRPr>
          </a:p>
        </p:txBody>
      </p:sp>
      <p:sp>
        <p:nvSpPr>
          <p:cNvPr id="9" name="Rectangle 6"/>
          <p:cNvSpPr>
            <a:spLocks noChangeArrowheads="1"/>
          </p:cNvSpPr>
          <p:nvPr/>
        </p:nvSpPr>
        <p:spPr bwMode="auto">
          <a:xfrm>
            <a:off x="5154979" y="3448889"/>
            <a:ext cx="4954409" cy="710001"/>
          </a:xfrm>
          <a:prstGeom prst="rect">
            <a:avLst/>
          </a:prstGeom>
          <a:solidFill>
            <a:srgbClr val="FFFFFF"/>
          </a:solidFill>
          <a:ln w="9525">
            <a:solidFill>
              <a:srgbClr val="EAEAEA"/>
            </a:solidFill>
            <a:miter lim="800000"/>
            <a:headEnd/>
            <a:tailEnd/>
          </a:ln>
          <a:extLst/>
        </p:spPr>
        <p:txBody>
          <a:bodyPr wrap="none" lIns="75520" tIns="37760" rIns="75520" bIns="37760" anchor="ctr"/>
          <a:lstStyle/>
          <a:p>
            <a:pPr>
              <a:defRPr/>
            </a:pPr>
            <a:endParaRPr lang="zh-CN" altLang="en-US" kern="0" dirty="0">
              <a:solidFill>
                <a:sysClr val="windowText" lastClr="000000"/>
              </a:solidFill>
              <a:ea typeface="微软雅黑" pitchFamily="34" charset="-122"/>
            </a:endParaRPr>
          </a:p>
        </p:txBody>
      </p:sp>
      <p:sp>
        <p:nvSpPr>
          <p:cNvPr id="10" name="Line 43"/>
          <p:cNvSpPr>
            <a:spLocks noChangeShapeType="1"/>
          </p:cNvSpPr>
          <p:nvPr/>
        </p:nvSpPr>
        <p:spPr bwMode="auto">
          <a:xfrm rot="16200000" flipH="1">
            <a:off x="7547732" y="2361463"/>
            <a:ext cx="0" cy="2852040"/>
          </a:xfrm>
          <a:prstGeom prst="line">
            <a:avLst/>
          </a:prstGeom>
          <a:noFill/>
          <a:ln w="28575">
            <a:solidFill>
              <a:srgbClr val="C0C0C0"/>
            </a:solidFill>
            <a:prstDash val="lgDash"/>
            <a:round/>
            <a:headEnd/>
            <a:tailEnd type="triangle" w="lg" len="lg"/>
          </a:ln>
          <a:extLst>
            <a:ext uri="{909E8E84-426E-40DD-AFC4-6F175D3DCCD1}">
              <a14:hiddenFill xmlns=""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微软雅黑" pitchFamily="34" charset="-122"/>
            </a:endParaRPr>
          </a:p>
        </p:txBody>
      </p:sp>
      <p:sp>
        <p:nvSpPr>
          <p:cNvPr id="11" name="Rectangle 5"/>
          <p:cNvSpPr>
            <a:spLocks noChangeArrowheads="1"/>
          </p:cNvSpPr>
          <p:nvPr/>
        </p:nvSpPr>
        <p:spPr bwMode="auto">
          <a:xfrm rot="5400000">
            <a:off x="8777756" y="4408349"/>
            <a:ext cx="1953994" cy="712262"/>
          </a:xfrm>
          <a:prstGeom prst="rect">
            <a:avLst/>
          </a:prstGeom>
          <a:solidFill>
            <a:srgbClr val="FFFFFF"/>
          </a:solidFill>
          <a:ln w="9525">
            <a:solidFill>
              <a:srgbClr val="EAEAEA"/>
            </a:solidFill>
            <a:miter lim="800000"/>
            <a:headEnd/>
            <a:tailEnd/>
          </a:ln>
          <a:extLst/>
        </p:spPr>
        <p:txBody>
          <a:bodyPr wrap="none" lIns="75520" tIns="37760" rIns="75520" bIns="37760" anchor="ctr"/>
          <a:lstStyle/>
          <a:p>
            <a:pPr>
              <a:defRPr/>
            </a:pPr>
            <a:endParaRPr lang="zh-CN" altLang="en-US" kern="0" dirty="0">
              <a:solidFill>
                <a:sysClr val="windowText" lastClr="000000"/>
              </a:solidFill>
              <a:ea typeface="微软雅黑" pitchFamily="34" charset="-122"/>
            </a:endParaRPr>
          </a:p>
        </p:txBody>
      </p:sp>
      <p:sp>
        <p:nvSpPr>
          <p:cNvPr id="12" name="Line 44"/>
          <p:cNvSpPr>
            <a:spLocks noChangeShapeType="1"/>
          </p:cNvSpPr>
          <p:nvPr/>
        </p:nvSpPr>
        <p:spPr bwMode="auto">
          <a:xfrm>
            <a:off x="9769716" y="4396054"/>
            <a:ext cx="0" cy="338593"/>
          </a:xfrm>
          <a:prstGeom prst="line">
            <a:avLst/>
          </a:prstGeom>
          <a:noFill/>
          <a:ln w="28575">
            <a:solidFill>
              <a:srgbClr val="C0C0C0"/>
            </a:solidFill>
            <a:prstDash val="lgDash"/>
            <a:round/>
            <a:headEnd/>
            <a:tailEnd type="triangle" w="lg" len="lg"/>
          </a:ln>
          <a:extLst>
            <a:ext uri="{909E8E84-426E-40DD-AFC4-6F175D3DCCD1}">
              <a14:hiddenFill xmlns=""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微软雅黑" pitchFamily="34" charset="-122"/>
            </a:endParaRPr>
          </a:p>
        </p:txBody>
      </p:sp>
      <p:sp>
        <p:nvSpPr>
          <p:cNvPr id="13" name="Rectangle 7"/>
          <p:cNvSpPr>
            <a:spLocks noChangeArrowheads="1"/>
          </p:cNvSpPr>
          <p:nvPr/>
        </p:nvSpPr>
        <p:spPr bwMode="auto">
          <a:xfrm>
            <a:off x="5561986" y="1960275"/>
            <a:ext cx="4547403" cy="714591"/>
          </a:xfrm>
          <a:prstGeom prst="rect">
            <a:avLst/>
          </a:prstGeom>
          <a:solidFill>
            <a:srgbClr val="FFFFFF"/>
          </a:solidFill>
          <a:ln w="9525">
            <a:solidFill>
              <a:srgbClr val="EAEAEA"/>
            </a:solidFill>
            <a:miter lim="800000"/>
            <a:headEnd/>
            <a:tailEnd/>
          </a:ln>
          <a:extLst/>
        </p:spPr>
        <p:txBody>
          <a:bodyPr wrap="none" lIns="75520" tIns="37760" rIns="75520" bIns="37760" anchor="ctr"/>
          <a:lstStyle/>
          <a:p>
            <a:endParaRPr lang="zh-CN" altLang="en-US" kern="0" dirty="0">
              <a:solidFill>
                <a:sysClr val="windowText" lastClr="000000"/>
              </a:solidFill>
              <a:ea typeface="微软雅黑" pitchFamily="34" charset="-122"/>
            </a:endParaRPr>
          </a:p>
        </p:txBody>
      </p:sp>
      <p:sp>
        <p:nvSpPr>
          <p:cNvPr id="14" name="Line 43"/>
          <p:cNvSpPr>
            <a:spLocks noChangeShapeType="1"/>
          </p:cNvSpPr>
          <p:nvPr/>
        </p:nvSpPr>
        <p:spPr bwMode="auto">
          <a:xfrm rot="5400000">
            <a:off x="7418347" y="884035"/>
            <a:ext cx="0" cy="2852040"/>
          </a:xfrm>
          <a:prstGeom prst="line">
            <a:avLst/>
          </a:prstGeom>
          <a:noFill/>
          <a:ln w="28575">
            <a:solidFill>
              <a:srgbClr val="C0C0C0"/>
            </a:solidFill>
            <a:prstDash val="lgDash"/>
            <a:round/>
            <a:headEnd/>
            <a:tailEnd type="triangle" w="lg" len="lg"/>
          </a:ln>
          <a:extLst>
            <a:ext uri="{909E8E84-426E-40DD-AFC4-6F175D3DCCD1}">
              <a14:hiddenFill xmlns=""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微软雅黑" pitchFamily="34" charset="-122"/>
            </a:endParaRPr>
          </a:p>
        </p:txBody>
      </p:sp>
      <p:sp>
        <p:nvSpPr>
          <p:cNvPr id="15" name="Rectangle 8"/>
          <p:cNvSpPr>
            <a:spLocks noChangeArrowheads="1"/>
          </p:cNvSpPr>
          <p:nvPr/>
        </p:nvSpPr>
        <p:spPr bwMode="auto">
          <a:xfrm rot="5400000">
            <a:off x="4139468" y="2703452"/>
            <a:ext cx="2198615" cy="712262"/>
          </a:xfrm>
          <a:prstGeom prst="rect">
            <a:avLst/>
          </a:prstGeom>
          <a:solidFill>
            <a:srgbClr val="FFFFFF"/>
          </a:solidFill>
          <a:ln w="9525">
            <a:solidFill>
              <a:srgbClr val="EAEAEA"/>
            </a:solidFill>
            <a:miter lim="800000"/>
            <a:headEnd/>
            <a:tailEnd/>
          </a:ln>
          <a:extLst/>
        </p:spPr>
        <p:txBody>
          <a:bodyPr wrap="none" lIns="75520" tIns="37760" rIns="75520" bIns="37760" anchor="ctr"/>
          <a:lstStyle/>
          <a:p>
            <a:pPr>
              <a:defRPr/>
            </a:pPr>
            <a:endParaRPr lang="zh-CN" altLang="en-US" kern="0" dirty="0">
              <a:solidFill>
                <a:sysClr val="windowText" lastClr="000000"/>
              </a:solidFill>
              <a:ea typeface="微软雅黑" pitchFamily="34" charset="-122"/>
            </a:endParaRPr>
          </a:p>
        </p:txBody>
      </p:sp>
      <p:sp>
        <p:nvSpPr>
          <p:cNvPr id="16" name="Line 42"/>
          <p:cNvSpPr>
            <a:spLocks noChangeShapeType="1"/>
          </p:cNvSpPr>
          <p:nvPr/>
        </p:nvSpPr>
        <p:spPr bwMode="auto">
          <a:xfrm>
            <a:off x="5222315" y="2864896"/>
            <a:ext cx="0" cy="380981"/>
          </a:xfrm>
          <a:prstGeom prst="line">
            <a:avLst/>
          </a:prstGeom>
          <a:noFill/>
          <a:ln w="28575">
            <a:solidFill>
              <a:srgbClr val="C0C0C0"/>
            </a:solidFill>
            <a:prstDash val="lgDash"/>
            <a:round/>
            <a:headEnd/>
            <a:tailEnd type="triangle" w="lg" len="lg"/>
          </a:ln>
          <a:extLst>
            <a:ext uri="{909E8E84-426E-40DD-AFC4-6F175D3DCCD1}">
              <a14:hiddenFill xmlns=""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微软雅黑" pitchFamily="34" charset="-122"/>
            </a:endParaRPr>
          </a:p>
        </p:txBody>
      </p:sp>
      <p:sp>
        <p:nvSpPr>
          <p:cNvPr id="17" name="Oval 38"/>
          <p:cNvSpPr>
            <a:spLocks noChangeArrowheads="1"/>
          </p:cNvSpPr>
          <p:nvPr/>
        </p:nvSpPr>
        <p:spPr bwMode="auto">
          <a:xfrm>
            <a:off x="9164006" y="1723703"/>
            <a:ext cx="1163719" cy="1141193"/>
          </a:xfrm>
          <a:prstGeom prst="ellipse">
            <a:avLst/>
          </a:prstGeom>
          <a:solidFill>
            <a:schemeClr val="accent6">
              <a:lumMod val="75000"/>
            </a:schemeClr>
          </a:solidFill>
          <a:ln w="19050">
            <a:noFill/>
            <a:round/>
            <a:headEnd/>
            <a:tailEnd/>
          </a:ln>
        </p:spPr>
        <p:txBody>
          <a:bodyPr wrap="none" lIns="75520" tIns="37760" rIns="75520" bIns="37760" anchor="ctr"/>
          <a:lstStyle/>
          <a:p>
            <a:pPr algn="ctr">
              <a:defRPr/>
            </a:pPr>
            <a:r>
              <a:rPr lang="zh-CN" altLang="en-US" sz="2000" kern="0" dirty="0" smtClean="0">
                <a:solidFill>
                  <a:schemeClr val="bg1"/>
                </a:solidFill>
                <a:ea typeface="微软雅黑" pitchFamily="34" charset="-122"/>
              </a:rPr>
              <a:t>添加</a:t>
            </a:r>
            <a:endParaRPr lang="en-US" altLang="zh-CN" sz="2000" kern="0" dirty="0" smtClean="0">
              <a:solidFill>
                <a:schemeClr val="bg1"/>
              </a:solidFill>
              <a:ea typeface="微软雅黑" pitchFamily="34" charset="-122"/>
            </a:endParaRPr>
          </a:p>
          <a:p>
            <a:pPr algn="ctr">
              <a:defRPr/>
            </a:pPr>
            <a:r>
              <a:rPr lang="zh-CN" altLang="en-US" sz="2000" kern="0" dirty="0" smtClean="0">
                <a:solidFill>
                  <a:schemeClr val="bg1"/>
                </a:solidFill>
                <a:ea typeface="微软雅黑" pitchFamily="34" charset="-122"/>
              </a:rPr>
              <a:t>标题</a:t>
            </a:r>
            <a:endParaRPr lang="zh-CN" altLang="en-US" sz="2000" kern="0" dirty="0">
              <a:solidFill>
                <a:schemeClr val="bg1"/>
              </a:solidFill>
              <a:ea typeface="微软雅黑" pitchFamily="34" charset="-122"/>
            </a:endParaRPr>
          </a:p>
        </p:txBody>
      </p:sp>
      <p:sp>
        <p:nvSpPr>
          <p:cNvPr id="18" name="Line 43"/>
          <p:cNvSpPr>
            <a:spLocks noChangeShapeType="1"/>
          </p:cNvSpPr>
          <p:nvPr/>
        </p:nvSpPr>
        <p:spPr bwMode="auto">
          <a:xfrm rot="5400000">
            <a:off x="4373770" y="3919607"/>
            <a:ext cx="0" cy="2852040"/>
          </a:xfrm>
          <a:prstGeom prst="line">
            <a:avLst/>
          </a:prstGeom>
          <a:noFill/>
          <a:ln w="28575">
            <a:solidFill>
              <a:srgbClr val="C0C0C0"/>
            </a:solidFill>
            <a:prstDash val="lgDash"/>
            <a:round/>
            <a:headEnd/>
            <a:tailEnd type="triangle" w="lg" len="lg"/>
          </a:ln>
          <a:extLst>
            <a:ext uri="{909E8E84-426E-40DD-AFC4-6F175D3DCCD1}">
              <a14:hiddenFill xmlns=""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微软雅黑" pitchFamily="34" charset="-122"/>
            </a:endParaRPr>
          </a:p>
        </p:txBody>
      </p:sp>
      <p:sp>
        <p:nvSpPr>
          <p:cNvPr id="19" name="矩形 18"/>
          <p:cNvSpPr/>
          <p:nvPr/>
        </p:nvSpPr>
        <p:spPr>
          <a:xfrm>
            <a:off x="6014024" y="1952548"/>
            <a:ext cx="3006009" cy="380553"/>
          </a:xfrm>
          <a:prstGeom prst="rect">
            <a:avLst/>
          </a:prstGeom>
        </p:spPr>
        <p:txBody>
          <a:bodyPr wrap="square" lIns="75520" tIns="37760" rIns="75520" bIns="37760" anchor="ctr">
            <a:spAutoFit/>
          </a:bodyPr>
          <a:lstStyle/>
          <a:p>
            <a:pPr algn="ctr">
              <a:lnSpc>
                <a:spcPct val="150000"/>
              </a:lnSpc>
            </a:pPr>
            <a:r>
              <a:rPr lang="zh-CN" altLang="en-US" sz="1300">
                <a:latin typeface="微软雅黑" pitchFamily="34" charset="-122"/>
                <a:ea typeface="微软雅黑" pitchFamily="34" charset="-122"/>
                <a:cs typeface="华文黑体" pitchFamily="2" charset="-122"/>
              </a:rPr>
              <a:t>点击添加文本点击添加文本点击添加</a:t>
            </a:r>
            <a:endParaRPr lang="zh-CN" altLang="en-US" sz="1300">
              <a:latin typeface="微软雅黑" pitchFamily="34" charset="-122"/>
              <a:ea typeface="微软雅黑" pitchFamily="34" charset="-122"/>
            </a:endParaRPr>
          </a:p>
        </p:txBody>
      </p:sp>
      <p:sp>
        <p:nvSpPr>
          <p:cNvPr id="20" name="Oval 38"/>
          <p:cNvSpPr>
            <a:spLocks noChangeArrowheads="1"/>
          </p:cNvSpPr>
          <p:nvPr/>
        </p:nvSpPr>
        <p:spPr bwMode="auto">
          <a:xfrm>
            <a:off x="4641951" y="1723703"/>
            <a:ext cx="1163719" cy="1141193"/>
          </a:xfrm>
          <a:prstGeom prst="ellipse">
            <a:avLst/>
          </a:prstGeom>
          <a:solidFill>
            <a:schemeClr val="accent6">
              <a:lumMod val="75000"/>
            </a:schemeClr>
          </a:solidFill>
          <a:ln w="19050">
            <a:noFill/>
            <a:round/>
            <a:headEnd/>
            <a:tailEnd/>
          </a:ln>
        </p:spPr>
        <p:txBody>
          <a:bodyPr wrap="none" lIns="75520" tIns="37760" rIns="75520" bIns="37760" anchor="ctr"/>
          <a:lstStyle/>
          <a:p>
            <a:pPr algn="ctr">
              <a:defRPr/>
            </a:pPr>
            <a:r>
              <a:rPr lang="zh-CN" altLang="en-US" sz="2000" kern="0" dirty="0" smtClean="0">
                <a:solidFill>
                  <a:schemeClr val="bg1"/>
                </a:solidFill>
                <a:ea typeface="微软雅黑" pitchFamily="34" charset="-122"/>
              </a:rPr>
              <a:t>添加</a:t>
            </a:r>
            <a:endParaRPr lang="en-US" altLang="zh-CN" sz="2000" kern="0" dirty="0" smtClean="0">
              <a:solidFill>
                <a:schemeClr val="bg1"/>
              </a:solidFill>
              <a:ea typeface="微软雅黑" pitchFamily="34" charset="-122"/>
            </a:endParaRPr>
          </a:p>
          <a:p>
            <a:pPr algn="ctr">
              <a:defRPr/>
            </a:pPr>
            <a:r>
              <a:rPr lang="zh-CN" altLang="en-US" sz="2000" kern="0" dirty="0" smtClean="0">
                <a:solidFill>
                  <a:schemeClr val="bg1"/>
                </a:solidFill>
                <a:ea typeface="微软雅黑" pitchFamily="34" charset="-122"/>
              </a:rPr>
              <a:t>标题</a:t>
            </a:r>
            <a:endParaRPr lang="zh-CN" altLang="en-US" sz="2000" kern="0" dirty="0">
              <a:solidFill>
                <a:schemeClr val="bg1"/>
              </a:solidFill>
              <a:ea typeface="微软雅黑" pitchFamily="34" charset="-122"/>
            </a:endParaRPr>
          </a:p>
        </p:txBody>
      </p:sp>
      <p:sp>
        <p:nvSpPr>
          <p:cNvPr id="21" name="Oval 38"/>
          <p:cNvSpPr>
            <a:spLocks noChangeArrowheads="1"/>
          </p:cNvSpPr>
          <p:nvPr/>
        </p:nvSpPr>
        <p:spPr bwMode="auto">
          <a:xfrm>
            <a:off x="4641951" y="3216886"/>
            <a:ext cx="1163719" cy="1141193"/>
          </a:xfrm>
          <a:prstGeom prst="ellipse">
            <a:avLst/>
          </a:prstGeom>
          <a:solidFill>
            <a:schemeClr val="accent6">
              <a:lumMod val="75000"/>
            </a:schemeClr>
          </a:solidFill>
          <a:ln w="19050">
            <a:noFill/>
            <a:round/>
            <a:headEnd/>
            <a:tailEnd/>
          </a:ln>
        </p:spPr>
        <p:txBody>
          <a:bodyPr wrap="none" lIns="75520" tIns="37760" rIns="75520" bIns="37760" anchor="ctr"/>
          <a:lstStyle/>
          <a:p>
            <a:pPr algn="ctr">
              <a:defRPr/>
            </a:pPr>
            <a:r>
              <a:rPr lang="zh-CN" altLang="en-US" sz="2000" kern="0" dirty="0" smtClean="0">
                <a:solidFill>
                  <a:schemeClr val="bg1"/>
                </a:solidFill>
                <a:ea typeface="微软雅黑" pitchFamily="34" charset="-122"/>
              </a:rPr>
              <a:t>添加</a:t>
            </a:r>
            <a:endParaRPr lang="en-US" altLang="zh-CN" sz="2000" kern="0" dirty="0" smtClean="0">
              <a:solidFill>
                <a:schemeClr val="bg1"/>
              </a:solidFill>
              <a:ea typeface="微软雅黑" pitchFamily="34" charset="-122"/>
            </a:endParaRPr>
          </a:p>
          <a:p>
            <a:pPr algn="ctr">
              <a:defRPr/>
            </a:pPr>
            <a:r>
              <a:rPr lang="zh-CN" altLang="en-US" sz="2000" kern="0" dirty="0" smtClean="0">
                <a:solidFill>
                  <a:schemeClr val="bg1"/>
                </a:solidFill>
                <a:ea typeface="微软雅黑" pitchFamily="34" charset="-122"/>
              </a:rPr>
              <a:t>标题</a:t>
            </a:r>
            <a:endParaRPr lang="zh-CN" altLang="en-US" sz="2000" kern="0" dirty="0">
              <a:solidFill>
                <a:schemeClr val="bg1"/>
              </a:solidFill>
              <a:ea typeface="微软雅黑" pitchFamily="34" charset="-122"/>
            </a:endParaRPr>
          </a:p>
        </p:txBody>
      </p:sp>
      <p:sp>
        <p:nvSpPr>
          <p:cNvPr id="22" name="矩形 21"/>
          <p:cNvSpPr/>
          <p:nvPr/>
        </p:nvSpPr>
        <p:spPr>
          <a:xfrm>
            <a:off x="6014024" y="3406411"/>
            <a:ext cx="3006009" cy="380553"/>
          </a:xfrm>
          <a:prstGeom prst="rect">
            <a:avLst/>
          </a:prstGeom>
        </p:spPr>
        <p:txBody>
          <a:bodyPr wrap="square" lIns="75520" tIns="37760" rIns="75520" bIns="37760" anchor="ctr">
            <a:spAutoFit/>
          </a:bodyPr>
          <a:lstStyle/>
          <a:p>
            <a:pPr algn="ctr">
              <a:lnSpc>
                <a:spcPct val="150000"/>
              </a:lnSpc>
            </a:pPr>
            <a:r>
              <a:rPr lang="zh-CN" altLang="en-US" sz="1300">
                <a:latin typeface="微软雅黑" pitchFamily="34" charset="-122"/>
                <a:ea typeface="微软雅黑" pitchFamily="34" charset="-122"/>
                <a:cs typeface="华文黑体" pitchFamily="2" charset="-122"/>
              </a:rPr>
              <a:t>点击添加文本点击添加文本点击添加</a:t>
            </a:r>
            <a:endParaRPr lang="zh-CN" altLang="en-US" sz="1300">
              <a:latin typeface="微软雅黑" pitchFamily="34" charset="-122"/>
              <a:ea typeface="微软雅黑" pitchFamily="34" charset="-122"/>
            </a:endParaRPr>
          </a:p>
        </p:txBody>
      </p:sp>
      <p:sp>
        <p:nvSpPr>
          <p:cNvPr id="23" name="Oval 38"/>
          <p:cNvSpPr>
            <a:spLocks noChangeArrowheads="1"/>
          </p:cNvSpPr>
          <p:nvPr/>
        </p:nvSpPr>
        <p:spPr bwMode="auto">
          <a:xfrm>
            <a:off x="9172893" y="3216886"/>
            <a:ext cx="1163719" cy="1141193"/>
          </a:xfrm>
          <a:prstGeom prst="ellipse">
            <a:avLst/>
          </a:prstGeom>
          <a:solidFill>
            <a:schemeClr val="accent6">
              <a:lumMod val="75000"/>
            </a:schemeClr>
          </a:solidFill>
          <a:ln w="19050">
            <a:noFill/>
            <a:round/>
            <a:headEnd/>
            <a:tailEnd/>
          </a:ln>
        </p:spPr>
        <p:txBody>
          <a:bodyPr wrap="none" lIns="75520" tIns="37760" rIns="75520" bIns="37760" anchor="ctr"/>
          <a:lstStyle/>
          <a:p>
            <a:pPr algn="ctr">
              <a:defRPr/>
            </a:pPr>
            <a:r>
              <a:rPr lang="zh-CN" altLang="en-US" sz="2000" kern="0" dirty="0" smtClean="0">
                <a:solidFill>
                  <a:schemeClr val="bg1"/>
                </a:solidFill>
                <a:ea typeface="微软雅黑" pitchFamily="34" charset="-122"/>
              </a:rPr>
              <a:t>添加</a:t>
            </a:r>
            <a:endParaRPr lang="en-US" altLang="zh-CN" sz="2000" kern="0" dirty="0" smtClean="0">
              <a:solidFill>
                <a:schemeClr val="bg1"/>
              </a:solidFill>
              <a:ea typeface="微软雅黑" pitchFamily="34" charset="-122"/>
            </a:endParaRPr>
          </a:p>
          <a:p>
            <a:pPr algn="ctr">
              <a:defRPr/>
            </a:pPr>
            <a:r>
              <a:rPr lang="zh-CN" altLang="en-US" sz="2000" kern="0" dirty="0" smtClean="0">
                <a:solidFill>
                  <a:schemeClr val="bg1"/>
                </a:solidFill>
                <a:ea typeface="微软雅黑" pitchFamily="34" charset="-122"/>
              </a:rPr>
              <a:t>标题</a:t>
            </a:r>
            <a:endParaRPr lang="zh-CN" altLang="en-US" sz="2000" kern="0" dirty="0">
              <a:solidFill>
                <a:schemeClr val="bg1"/>
              </a:solidFill>
              <a:ea typeface="微软雅黑" pitchFamily="34" charset="-122"/>
            </a:endParaRPr>
          </a:p>
        </p:txBody>
      </p:sp>
      <p:sp>
        <p:nvSpPr>
          <p:cNvPr id="24" name="Oval 38"/>
          <p:cNvSpPr>
            <a:spLocks noChangeArrowheads="1"/>
          </p:cNvSpPr>
          <p:nvPr/>
        </p:nvSpPr>
        <p:spPr bwMode="auto">
          <a:xfrm>
            <a:off x="9172893" y="4775030"/>
            <a:ext cx="1163719" cy="1141193"/>
          </a:xfrm>
          <a:prstGeom prst="ellipse">
            <a:avLst/>
          </a:prstGeom>
          <a:solidFill>
            <a:schemeClr val="accent6">
              <a:lumMod val="75000"/>
            </a:schemeClr>
          </a:solidFill>
          <a:ln w="19050">
            <a:noFill/>
            <a:round/>
            <a:headEnd/>
            <a:tailEnd/>
          </a:ln>
        </p:spPr>
        <p:txBody>
          <a:bodyPr wrap="none" lIns="75520" tIns="37760" rIns="75520" bIns="37760" anchor="ctr"/>
          <a:lstStyle/>
          <a:p>
            <a:pPr algn="ctr">
              <a:defRPr/>
            </a:pPr>
            <a:r>
              <a:rPr lang="zh-CN" altLang="en-US" sz="2000" kern="0" dirty="0" smtClean="0">
                <a:solidFill>
                  <a:schemeClr val="bg1"/>
                </a:solidFill>
                <a:ea typeface="微软雅黑" pitchFamily="34" charset="-122"/>
              </a:rPr>
              <a:t>添加</a:t>
            </a:r>
            <a:endParaRPr lang="en-US" altLang="zh-CN" sz="2000" kern="0" dirty="0" smtClean="0">
              <a:solidFill>
                <a:schemeClr val="bg1"/>
              </a:solidFill>
              <a:ea typeface="微软雅黑" pitchFamily="34" charset="-122"/>
            </a:endParaRPr>
          </a:p>
          <a:p>
            <a:pPr algn="ctr">
              <a:defRPr/>
            </a:pPr>
            <a:r>
              <a:rPr lang="zh-CN" altLang="en-US" sz="2000" kern="0" dirty="0" smtClean="0">
                <a:solidFill>
                  <a:schemeClr val="bg1"/>
                </a:solidFill>
                <a:ea typeface="微软雅黑" pitchFamily="34" charset="-122"/>
              </a:rPr>
              <a:t>标题</a:t>
            </a:r>
            <a:endParaRPr lang="zh-CN" altLang="en-US" sz="2000" kern="0" dirty="0">
              <a:solidFill>
                <a:schemeClr val="bg1"/>
              </a:solidFill>
              <a:ea typeface="微软雅黑" pitchFamily="34" charset="-122"/>
            </a:endParaRPr>
          </a:p>
        </p:txBody>
      </p:sp>
      <p:sp>
        <p:nvSpPr>
          <p:cNvPr id="25" name="矩形 24"/>
          <p:cNvSpPr/>
          <p:nvPr/>
        </p:nvSpPr>
        <p:spPr>
          <a:xfrm>
            <a:off x="3008014" y="4972589"/>
            <a:ext cx="5836353" cy="380553"/>
          </a:xfrm>
          <a:prstGeom prst="rect">
            <a:avLst/>
          </a:prstGeom>
        </p:spPr>
        <p:txBody>
          <a:bodyPr wrap="square" lIns="75520" tIns="37760" rIns="75520" bIns="37760" anchor="ctr">
            <a:spAutoFit/>
          </a:bodyPr>
          <a:lstStyle/>
          <a:p>
            <a:pPr algn="ctr">
              <a:lnSpc>
                <a:spcPct val="150000"/>
              </a:lnSpc>
            </a:pPr>
            <a:r>
              <a:rPr lang="zh-CN" altLang="en-US" sz="1300">
                <a:latin typeface="微软雅黑" pitchFamily="34" charset="-122"/>
                <a:ea typeface="微软雅黑" pitchFamily="34" charset="-122"/>
                <a:cs typeface="华文黑体" pitchFamily="2" charset="-122"/>
              </a:rPr>
              <a:t>点击添加文本点击添加文本点击添加文本点击添加文本</a:t>
            </a:r>
            <a:endParaRPr lang="zh-CN" altLang="en-US" sz="1300">
              <a:latin typeface="微软雅黑" pitchFamily="34" charset="-122"/>
              <a:ea typeface="微软雅黑" pitchFamily="34" charset="-122"/>
            </a:endParaRPr>
          </a:p>
        </p:txBody>
      </p:sp>
      <p:pic>
        <p:nvPicPr>
          <p:cNvPr id="26"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10185065" y="-1"/>
            <a:ext cx="2017207" cy="20137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37812878"/>
      </p:ext>
    </p:extLst>
  </p:cSld>
  <p:clrMapOvr>
    <a:masterClrMapping/>
  </p:clrMapOvr>
  <p:transition spd="slow" advTm="0">
    <p:wipe/>
  </p:transition>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50000">
                                          <p:cBhvr additive="base">
                                            <p:cTn id="7"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100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14:bounceEnd="50000">
                                          <p:cBhvr additive="base">
                                            <p:cTn id="19"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20"/>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9"/>
                                            </p:tgtEl>
                                            <p:attrNameLst>
                                              <p:attrName>style.visibility</p:attrName>
                                            </p:attrNameLst>
                                          </p:cBhvr>
                                          <p:to>
                                            <p:strVal val="visible"/>
                                          </p:to>
                                        </p:set>
                                        <p:animEffect transition="in" filter="wipe(left)">
                                          <p:cBhvr>
                                            <p:cTn id="24" dur="100"/>
                                            <p:tgtEl>
                                              <p:spTgt spid="19"/>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9"/>
                                            </p:tgtEl>
                                          </p:cBhvr>
                                          <p:to x="80000" y="100000"/>
                                        </p:animScale>
                                        <p:anim by="(#ppt_w*0.10)" calcmode="lin" valueType="num">
                                          <p:cBhvr>
                                            <p:cTn id="27" dur="50" autoRev="1" fill="hold">
                                              <p:stCondLst>
                                                <p:cond delay="0"/>
                                              </p:stCondLst>
                                            </p:cTn>
                                            <p:tgtEl>
                                              <p:spTgt spid="19"/>
                                            </p:tgtEl>
                                            <p:attrNameLst>
                                              <p:attrName>ppt_x</p:attrName>
                                            </p:attrNameLst>
                                          </p:cBhvr>
                                        </p:anim>
                                        <p:anim by="(-#ppt_w*0.10)" calcmode="lin" valueType="num">
                                          <p:cBhvr>
                                            <p:cTn id="28" dur="50" autoRev="1" fill="hold">
                                              <p:stCondLst>
                                                <p:cond delay="0"/>
                                              </p:stCondLst>
                                            </p:cTn>
                                            <p:tgtEl>
                                              <p:spTgt spid="19"/>
                                            </p:tgtEl>
                                            <p:attrNameLst>
                                              <p:attrName>ppt_y</p:attrName>
                                            </p:attrNameLst>
                                          </p:cBhvr>
                                        </p:anim>
                                        <p:animRot by="-480000">
                                          <p:cBhvr>
                                            <p:cTn id="29" dur="50" autoRev="1" fill="hold">
                                              <p:stCondLst>
                                                <p:cond delay="0"/>
                                              </p:stCondLst>
                                            </p:cTn>
                                            <p:tgtEl>
                                              <p:spTgt spid="19"/>
                                            </p:tgtEl>
                                            <p:attrNameLst>
                                              <p:attrName>r</p:attrName>
                                            </p:attrNameLst>
                                          </p:cBhvr>
                                        </p:animRot>
                                      </p:childTnLst>
                                    </p:cTn>
                                  </p:par>
                                </p:childTnLst>
                              </p:cTn>
                            </p:par>
                            <p:par>
                              <p:cTn id="30" fill="hold">
                                <p:stCondLst>
                                  <p:cond delay="205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2550"/>
                                </p:stCondLst>
                                <p:childTnLst>
                                  <p:par>
                                    <p:cTn id="38" presetID="2" presetClass="entr" presetSubtype="1" fill="hold" grpId="0" nodeType="afterEffect" p14:presetBounceEnd="50000">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14:bounceEnd="50000">
                                          <p:cBhvr additive="base">
                                            <p:cTn id="40"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3050"/>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3550"/>
                                </p:stCondLst>
                                <p:childTnLst>
                                  <p:par>
                                    <p:cTn id="50" presetID="2" presetClass="entr" presetSubtype="1" fill="hold" grpId="0" nodeType="afterEffect" p14:presetBounceEnd="50000">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14:bounceEnd="50000">
                                          <p:cBhvr additive="base">
                                            <p:cTn id="52"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53" dur="500" fill="hold"/>
                                            <p:tgtEl>
                                              <p:spTgt spid="23"/>
                                            </p:tgtEl>
                                            <p:attrNameLst>
                                              <p:attrName>ppt_y</p:attrName>
                                            </p:attrNameLst>
                                          </p:cBhvr>
                                          <p:tavLst>
                                            <p:tav tm="0">
                                              <p:val>
                                                <p:strVal val="0-#ppt_h/2"/>
                                              </p:val>
                                            </p:tav>
                                            <p:tav tm="100000">
                                              <p:val>
                                                <p:strVal val="#ppt_y"/>
                                              </p:val>
                                            </p:tav>
                                          </p:tavLst>
                                        </p:anim>
                                      </p:childTnLst>
                                    </p:cTn>
                                  </p:par>
                                </p:childTnLst>
                              </p:cTn>
                            </p:par>
                            <p:par>
                              <p:cTn id="54" fill="hold">
                                <p:stCondLst>
                                  <p:cond delay="405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2"/>
                                            </p:tgtEl>
                                            <p:attrNameLst>
                                              <p:attrName>style.visibility</p:attrName>
                                            </p:attrNameLst>
                                          </p:cBhvr>
                                          <p:to>
                                            <p:strVal val="visible"/>
                                          </p:to>
                                        </p:set>
                                        <p:animEffect transition="in" filter="wipe(left)">
                                          <p:cBhvr>
                                            <p:cTn id="57" dur="100"/>
                                            <p:tgtEl>
                                              <p:spTgt spid="22"/>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22"/>
                                            </p:tgtEl>
                                          </p:cBhvr>
                                          <p:to x="80000" y="100000"/>
                                        </p:animScale>
                                        <p:anim by="(#ppt_w*0.10)" calcmode="lin" valueType="num">
                                          <p:cBhvr>
                                            <p:cTn id="60" dur="50" autoRev="1" fill="hold">
                                              <p:stCondLst>
                                                <p:cond delay="0"/>
                                              </p:stCondLst>
                                            </p:cTn>
                                            <p:tgtEl>
                                              <p:spTgt spid="22"/>
                                            </p:tgtEl>
                                            <p:attrNameLst>
                                              <p:attrName>ppt_x</p:attrName>
                                            </p:attrNameLst>
                                          </p:cBhvr>
                                        </p:anim>
                                        <p:anim by="(-#ppt_w*0.10)" calcmode="lin" valueType="num">
                                          <p:cBhvr>
                                            <p:cTn id="61" dur="50" autoRev="1" fill="hold">
                                              <p:stCondLst>
                                                <p:cond delay="0"/>
                                              </p:stCondLst>
                                            </p:cTn>
                                            <p:tgtEl>
                                              <p:spTgt spid="22"/>
                                            </p:tgtEl>
                                            <p:attrNameLst>
                                              <p:attrName>ppt_y</p:attrName>
                                            </p:attrNameLst>
                                          </p:cBhvr>
                                        </p:anim>
                                        <p:animRot by="-480000">
                                          <p:cBhvr>
                                            <p:cTn id="62" dur="50" autoRev="1" fill="hold">
                                              <p:stCondLst>
                                                <p:cond delay="0"/>
                                              </p:stCondLst>
                                            </p:cTn>
                                            <p:tgtEl>
                                              <p:spTgt spid="22"/>
                                            </p:tgtEl>
                                            <p:attrNameLst>
                                              <p:attrName>r</p:attrName>
                                            </p:attrNameLst>
                                          </p:cBhvr>
                                        </p:animRot>
                                      </p:childTnLst>
                                    </p:cTn>
                                  </p:par>
                                </p:childTnLst>
                              </p:cTn>
                            </p:par>
                            <p:par>
                              <p:cTn id="63" fill="hold">
                                <p:stCondLst>
                                  <p:cond delay="4600"/>
                                </p:stCondLst>
                                <p:childTnLst>
                                  <p:par>
                                    <p:cTn id="64" presetID="22" presetClass="entr" presetSubtype="1"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up)">
                                          <p:cBhvr>
                                            <p:cTn id="66" dur="500"/>
                                            <p:tgtEl>
                                              <p:spTgt spid="12"/>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up)">
                                          <p:cBhvr>
                                            <p:cTn id="69" dur="500"/>
                                            <p:tgtEl>
                                              <p:spTgt spid="11"/>
                                            </p:tgtEl>
                                          </p:cBhvr>
                                        </p:animEffect>
                                      </p:childTnLst>
                                    </p:cTn>
                                  </p:par>
                                </p:childTnLst>
                              </p:cTn>
                            </p:par>
                            <p:par>
                              <p:cTn id="70" fill="hold">
                                <p:stCondLst>
                                  <p:cond delay="5100"/>
                                </p:stCondLst>
                                <p:childTnLst>
                                  <p:par>
                                    <p:cTn id="71" presetID="2" presetClass="entr" presetSubtype="1" fill="hold" grpId="0" nodeType="afterEffect" p14:presetBounceEnd="50000">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14:bounceEnd="50000">
                                          <p:cBhvr additive="base">
                                            <p:cTn id="73" dur="5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74" dur="500" fill="hold"/>
                                            <p:tgtEl>
                                              <p:spTgt spid="24"/>
                                            </p:tgtEl>
                                            <p:attrNameLst>
                                              <p:attrName>ppt_y</p:attrName>
                                            </p:attrNameLst>
                                          </p:cBhvr>
                                          <p:tavLst>
                                            <p:tav tm="0">
                                              <p:val>
                                                <p:strVal val="0-#ppt_h/2"/>
                                              </p:val>
                                            </p:tav>
                                            <p:tav tm="100000">
                                              <p:val>
                                                <p:strVal val="#ppt_y"/>
                                              </p:val>
                                            </p:tav>
                                          </p:tavLst>
                                        </p:anim>
                                      </p:childTnLst>
                                    </p:cTn>
                                  </p:par>
                                </p:childTnLst>
                              </p:cTn>
                            </p:par>
                            <p:par>
                              <p:cTn id="75" fill="hold">
                                <p:stCondLst>
                                  <p:cond delay="5600"/>
                                </p:stCondLst>
                                <p:childTnLst>
                                  <p:par>
                                    <p:cTn id="76" presetID="22" presetClass="entr" presetSubtype="2" fill="hold" grpId="0"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wipe(right)">
                                          <p:cBhvr>
                                            <p:cTn id="78" dur="500"/>
                                            <p:tgtEl>
                                              <p:spTgt spid="7"/>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right)">
                                          <p:cBhvr>
                                            <p:cTn id="81" dur="500"/>
                                            <p:tgtEl>
                                              <p:spTgt spid="8"/>
                                            </p:tgtEl>
                                          </p:cBhvr>
                                        </p:animEffect>
                                      </p:childTnLst>
                                    </p:cTn>
                                  </p:par>
                                </p:childTnLst>
                              </p:cTn>
                            </p:par>
                            <p:par>
                              <p:cTn id="82" fill="hold">
                                <p:stCondLst>
                                  <p:cond delay="6100"/>
                                </p:stCondLst>
                                <p:childTnLst>
                                  <p:par>
                                    <p:cTn id="83" presetID="22" presetClass="entr" presetSubtype="2"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6600"/>
                                </p:stCondLst>
                                <p:childTnLst>
                                  <p:par>
                                    <p:cTn id="87" presetID="22" presetClass="entr" presetSubtype="8" fill="hold" grpId="0" nodeType="afterEffect">
                                      <p:stCondLst>
                                        <p:cond delay="0"/>
                                      </p:stCondLst>
                                      <p:iterate type="lt">
                                        <p:tmPct val="30000"/>
                                      </p:iterate>
                                      <p:childTnLst>
                                        <p:set>
                                          <p:cBhvr>
                                            <p:cTn id="88" dur="1" fill="hold">
                                              <p:stCondLst>
                                                <p:cond delay="0"/>
                                              </p:stCondLst>
                                            </p:cTn>
                                            <p:tgtEl>
                                              <p:spTgt spid="25"/>
                                            </p:tgtEl>
                                            <p:attrNameLst>
                                              <p:attrName>style.visibility</p:attrName>
                                            </p:attrNameLst>
                                          </p:cBhvr>
                                          <p:to>
                                            <p:strVal val="visible"/>
                                          </p:to>
                                        </p:set>
                                        <p:animEffect transition="in" filter="wipe(left)">
                                          <p:cBhvr>
                                            <p:cTn id="89" dur="100"/>
                                            <p:tgtEl>
                                              <p:spTgt spid="25"/>
                                            </p:tgtEl>
                                          </p:cBhvr>
                                        </p:animEffect>
                                      </p:childTnLst>
                                    </p:cTn>
                                  </p:par>
                                  <p:par>
                                    <p:cTn id="90" presetID="36" presetClass="emph" presetSubtype="0" fill="hold" grpId="1" nodeType="withEffect">
                                      <p:stCondLst>
                                        <p:cond delay="0"/>
                                      </p:stCondLst>
                                      <p:iterate type="lt">
                                        <p:tmPct val="30000"/>
                                      </p:iterate>
                                      <p:childTnLst>
                                        <p:animScale>
                                          <p:cBhvr>
                                            <p:cTn id="91" dur="50" autoRev="1" fill="hold">
                                              <p:stCondLst>
                                                <p:cond delay="0"/>
                                              </p:stCondLst>
                                            </p:cTn>
                                            <p:tgtEl>
                                              <p:spTgt spid="25"/>
                                            </p:tgtEl>
                                          </p:cBhvr>
                                          <p:to x="80000" y="100000"/>
                                        </p:animScale>
                                        <p:anim by="(#ppt_w*0.10)" calcmode="lin" valueType="num">
                                          <p:cBhvr>
                                            <p:cTn id="92" dur="50" autoRev="1" fill="hold">
                                              <p:stCondLst>
                                                <p:cond delay="0"/>
                                              </p:stCondLst>
                                            </p:cTn>
                                            <p:tgtEl>
                                              <p:spTgt spid="25"/>
                                            </p:tgtEl>
                                            <p:attrNameLst>
                                              <p:attrName>ppt_x</p:attrName>
                                            </p:attrNameLst>
                                          </p:cBhvr>
                                        </p:anim>
                                        <p:anim by="(-#ppt_w*0.10)" calcmode="lin" valueType="num">
                                          <p:cBhvr>
                                            <p:cTn id="93" dur="50" autoRev="1" fill="hold">
                                              <p:stCondLst>
                                                <p:cond delay="0"/>
                                              </p:stCondLst>
                                            </p:cTn>
                                            <p:tgtEl>
                                              <p:spTgt spid="25"/>
                                            </p:tgtEl>
                                            <p:attrNameLst>
                                              <p:attrName>ppt_y</p:attrName>
                                            </p:attrNameLst>
                                          </p:cBhvr>
                                        </p:anim>
                                        <p:animRot by="-480000">
                                          <p:cBhvr>
                                            <p:cTn id="94" dur="50" autoRev="1"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19" grpId="1"/>
          <p:bldP spid="20" grpId="0" animBg="1"/>
          <p:bldP spid="21" grpId="0" animBg="1"/>
          <p:bldP spid="22" grpId="0"/>
          <p:bldP spid="22" grpId="1"/>
          <p:bldP spid="23" grpId="0" animBg="1"/>
          <p:bldP spid="24" grpId="0" animBg="1"/>
          <p:bldP spid="25" grpId="0"/>
          <p:bldP spid="25"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1000"/>
                                </p:stCondLst>
                                <p:childTnLst>
                                  <p:par>
                                    <p:cTn id="17" presetID="2"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9"/>
                                            </p:tgtEl>
                                            <p:attrNameLst>
                                              <p:attrName>style.visibility</p:attrName>
                                            </p:attrNameLst>
                                          </p:cBhvr>
                                          <p:to>
                                            <p:strVal val="visible"/>
                                          </p:to>
                                        </p:set>
                                        <p:animEffect transition="in" filter="wipe(left)">
                                          <p:cBhvr>
                                            <p:cTn id="24" dur="100"/>
                                            <p:tgtEl>
                                              <p:spTgt spid="19"/>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9"/>
                                            </p:tgtEl>
                                          </p:cBhvr>
                                          <p:to x="80000" y="100000"/>
                                        </p:animScale>
                                        <p:anim by="(#ppt_w*0.10)" calcmode="lin" valueType="num">
                                          <p:cBhvr>
                                            <p:cTn id="27" dur="50" autoRev="1" fill="hold">
                                              <p:stCondLst>
                                                <p:cond delay="0"/>
                                              </p:stCondLst>
                                            </p:cTn>
                                            <p:tgtEl>
                                              <p:spTgt spid="19"/>
                                            </p:tgtEl>
                                            <p:attrNameLst>
                                              <p:attrName>ppt_x</p:attrName>
                                            </p:attrNameLst>
                                          </p:cBhvr>
                                        </p:anim>
                                        <p:anim by="(-#ppt_w*0.10)" calcmode="lin" valueType="num">
                                          <p:cBhvr>
                                            <p:cTn id="28" dur="50" autoRev="1" fill="hold">
                                              <p:stCondLst>
                                                <p:cond delay="0"/>
                                              </p:stCondLst>
                                            </p:cTn>
                                            <p:tgtEl>
                                              <p:spTgt spid="19"/>
                                            </p:tgtEl>
                                            <p:attrNameLst>
                                              <p:attrName>ppt_y</p:attrName>
                                            </p:attrNameLst>
                                          </p:cBhvr>
                                        </p:anim>
                                        <p:animRot by="-480000">
                                          <p:cBhvr>
                                            <p:cTn id="29" dur="50" autoRev="1" fill="hold">
                                              <p:stCondLst>
                                                <p:cond delay="0"/>
                                              </p:stCondLst>
                                            </p:cTn>
                                            <p:tgtEl>
                                              <p:spTgt spid="19"/>
                                            </p:tgtEl>
                                            <p:attrNameLst>
                                              <p:attrName>r</p:attrName>
                                            </p:attrNameLst>
                                          </p:cBhvr>
                                        </p:animRot>
                                      </p:childTnLst>
                                    </p:cTn>
                                  </p:par>
                                </p:childTnLst>
                              </p:cTn>
                            </p:par>
                            <p:par>
                              <p:cTn id="30" fill="hold">
                                <p:stCondLst>
                                  <p:cond delay="205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2550"/>
                                </p:stCondLst>
                                <p:childTnLst>
                                  <p:par>
                                    <p:cTn id="38" presetID="2" presetClass="entr" presetSubtype="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3050"/>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3550"/>
                                </p:stCondLst>
                                <p:childTnLst>
                                  <p:par>
                                    <p:cTn id="50" presetID="2" presetClass="entr" presetSubtype="1"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0-#ppt_h/2"/>
                                              </p:val>
                                            </p:tav>
                                            <p:tav tm="100000">
                                              <p:val>
                                                <p:strVal val="#ppt_y"/>
                                              </p:val>
                                            </p:tav>
                                          </p:tavLst>
                                        </p:anim>
                                      </p:childTnLst>
                                    </p:cTn>
                                  </p:par>
                                </p:childTnLst>
                              </p:cTn>
                            </p:par>
                            <p:par>
                              <p:cTn id="54" fill="hold">
                                <p:stCondLst>
                                  <p:cond delay="405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2"/>
                                            </p:tgtEl>
                                            <p:attrNameLst>
                                              <p:attrName>style.visibility</p:attrName>
                                            </p:attrNameLst>
                                          </p:cBhvr>
                                          <p:to>
                                            <p:strVal val="visible"/>
                                          </p:to>
                                        </p:set>
                                        <p:animEffect transition="in" filter="wipe(left)">
                                          <p:cBhvr>
                                            <p:cTn id="57" dur="100"/>
                                            <p:tgtEl>
                                              <p:spTgt spid="22"/>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22"/>
                                            </p:tgtEl>
                                          </p:cBhvr>
                                          <p:to x="80000" y="100000"/>
                                        </p:animScale>
                                        <p:anim by="(#ppt_w*0.10)" calcmode="lin" valueType="num">
                                          <p:cBhvr>
                                            <p:cTn id="60" dur="50" autoRev="1" fill="hold">
                                              <p:stCondLst>
                                                <p:cond delay="0"/>
                                              </p:stCondLst>
                                            </p:cTn>
                                            <p:tgtEl>
                                              <p:spTgt spid="22"/>
                                            </p:tgtEl>
                                            <p:attrNameLst>
                                              <p:attrName>ppt_x</p:attrName>
                                            </p:attrNameLst>
                                          </p:cBhvr>
                                        </p:anim>
                                        <p:anim by="(-#ppt_w*0.10)" calcmode="lin" valueType="num">
                                          <p:cBhvr>
                                            <p:cTn id="61" dur="50" autoRev="1" fill="hold">
                                              <p:stCondLst>
                                                <p:cond delay="0"/>
                                              </p:stCondLst>
                                            </p:cTn>
                                            <p:tgtEl>
                                              <p:spTgt spid="22"/>
                                            </p:tgtEl>
                                            <p:attrNameLst>
                                              <p:attrName>ppt_y</p:attrName>
                                            </p:attrNameLst>
                                          </p:cBhvr>
                                        </p:anim>
                                        <p:animRot by="-480000">
                                          <p:cBhvr>
                                            <p:cTn id="62" dur="50" autoRev="1" fill="hold">
                                              <p:stCondLst>
                                                <p:cond delay="0"/>
                                              </p:stCondLst>
                                            </p:cTn>
                                            <p:tgtEl>
                                              <p:spTgt spid="22"/>
                                            </p:tgtEl>
                                            <p:attrNameLst>
                                              <p:attrName>r</p:attrName>
                                            </p:attrNameLst>
                                          </p:cBhvr>
                                        </p:animRot>
                                      </p:childTnLst>
                                    </p:cTn>
                                  </p:par>
                                </p:childTnLst>
                              </p:cTn>
                            </p:par>
                            <p:par>
                              <p:cTn id="63" fill="hold">
                                <p:stCondLst>
                                  <p:cond delay="4600"/>
                                </p:stCondLst>
                                <p:childTnLst>
                                  <p:par>
                                    <p:cTn id="64" presetID="22" presetClass="entr" presetSubtype="1"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up)">
                                          <p:cBhvr>
                                            <p:cTn id="66" dur="500"/>
                                            <p:tgtEl>
                                              <p:spTgt spid="12"/>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up)">
                                          <p:cBhvr>
                                            <p:cTn id="69" dur="500"/>
                                            <p:tgtEl>
                                              <p:spTgt spid="11"/>
                                            </p:tgtEl>
                                          </p:cBhvr>
                                        </p:animEffect>
                                      </p:childTnLst>
                                    </p:cTn>
                                  </p:par>
                                </p:childTnLst>
                              </p:cTn>
                            </p:par>
                            <p:par>
                              <p:cTn id="70" fill="hold">
                                <p:stCondLst>
                                  <p:cond delay="5100"/>
                                </p:stCondLst>
                                <p:childTnLst>
                                  <p:par>
                                    <p:cTn id="71" presetID="2" presetClass="entr" presetSubtype="1"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0-#ppt_h/2"/>
                                              </p:val>
                                            </p:tav>
                                            <p:tav tm="100000">
                                              <p:val>
                                                <p:strVal val="#ppt_y"/>
                                              </p:val>
                                            </p:tav>
                                          </p:tavLst>
                                        </p:anim>
                                      </p:childTnLst>
                                    </p:cTn>
                                  </p:par>
                                </p:childTnLst>
                              </p:cTn>
                            </p:par>
                            <p:par>
                              <p:cTn id="75" fill="hold">
                                <p:stCondLst>
                                  <p:cond delay="5600"/>
                                </p:stCondLst>
                                <p:childTnLst>
                                  <p:par>
                                    <p:cTn id="76" presetID="22" presetClass="entr" presetSubtype="2" fill="hold" grpId="0"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wipe(right)">
                                          <p:cBhvr>
                                            <p:cTn id="78" dur="500"/>
                                            <p:tgtEl>
                                              <p:spTgt spid="7"/>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right)">
                                          <p:cBhvr>
                                            <p:cTn id="81" dur="500"/>
                                            <p:tgtEl>
                                              <p:spTgt spid="8"/>
                                            </p:tgtEl>
                                          </p:cBhvr>
                                        </p:animEffect>
                                      </p:childTnLst>
                                    </p:cTn>
                                  </p:par>
                                </p:childTnLst>
                              </p:cTn>
                            </p:par>
                            <p:par>
                              <p:cTn id="82" fill="hold">
                                <p:stCondLst>
                                  <p:cond delay="6100"/>
                                </p:stCondLst>
                                <p:childTnLst>
                                  <p:par>
                                    <p:cTn id="83" presetID="22" presetClass="entr" presetSubtype="2"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6600"/>
                                </p:stCondLst>
                                <p:childTnLst>
                                  <p:par>
                                    <p:cTn id="87" presetID="22" presetClass="entr" presetSubtype="8" fill="hold" grpId="0" nodeType="afterEffect">
                                      <p:stCondLst>
                                        <p:cond delay="0"/>
                                      </p:stCondLst>
                                      <p:iterate type="lt">
                                        <p:tmPct val="30000"/>
                                      </p:iterate>
                                      <p:childTnLst>
                                        <p:set>
                                          <p:cBhvr>
                                            <p:cTn id="88" dur="1" fill="hold">
                                              <p:stCondLst>
                                                <p:cond delay="0"/>
                                              </p:stCondLst>
                                            </p:cTn>
                                            <p:tgtEl>
                                              <p:spTgt spid="25"/>
                                            </p:tgtEl>
                                            <p:attrNameLst>
                                              <p:attrName>style.visibility</p:attrName>
                                            </p:attrNameLst>
                                          </p:cBhvr>
                                          <p:to>
                                            <p:strVal val="visible"/>
                                          </p:to>
                                        </p:set>
                                        <p:animEffect transition="in" filter="wipe(left)">
                                          <p:cBhvr>
                                            <p:cTn id="89" dur="100"/>
                                            <p:tgtEl>
                                              <p:spTgt spid="25"/>
                                            </p:tgtEl>
                                          </p:cBhvr>
                                        </p:animEffect>
                                      </p:childTnLst>
                                    </p:cTn>
                                  </p:par>
                                  <p:par>
                                    <p:cTn id="90" presetID="36" presetClass="emph" presetSubtype="0" fill="hold" grpId="1" nodeType="withEffect">
                                      <p:stCondLst>
                                        <p:cond delay="0"/>
                                      </p:stCondLst>
                                      <p:iterate type="lt">
                                        <p:tmPct val="30000"/>
                                      </p:iterate>
                                      <p:childTnLst>
                                        <p:animScale>
                                          <p:cBhvr>
                                            <p:cTn id="91" dur="50" autoRev="1" fill="hold">
                                              <p:stCondLst>
                                                <p:cond delay="0"/>
                                              </p:stCondLst>
                                            </p:cTn>
                                            <p:tgtEl>
                                              <p:spTgt spid="25"/>
                                            </p:tgtEl>
                                          </p:cBhvr>
                                          <p:to x="80000" y="100000"/>
                                        </p:animScale>
                                        <p:anim by="(#ppt_w*0.10)" calcmode="lin" valueType="num">
                                          <p:cBhvr>
                                            <p:cTn id="92" dur="50" autoRev="1" fill="hold">
                                              <p:stCondLst>
                                                <p:cond delay="0"/>
                                              </p:stCondLst>
                                            </p:cTn>
                                            <p:tgtEl>
                                              <p:spTgt spid="25"/>
                                            </p:tgtEl>
                                            <p:attrNameLst>
                                              <p:attrName>ppt_x</p:attrName>
                                            </p:attrNameLst>
                                          </p:cBhvr>
                                        </p:anim>
                                        <p:anim by="(-#ppt_w*0.10)" calcmode="lin" valueType="num">
                                          <p:cBhvr>
                                            <p:cTn id="93" dur="50" autoRev="1" fill="hold">
                                              <p:stCondLst>
                                                <p:cond delay="0"/>
                                              </p:stCondLst>
                                            </p:cTn>
                                            <p:tgtEl>
                                              <p:spTgt spid="25"/>
                                            </p:tgtEl>
                                            <p:attrNameLst>
                                              <p:attrName>ppt_y</p:attrName>
                                            </p:attrNameLst>
                                          </p:cBhvr>
                                        </p:anim>
                                        <p:animRot by="-480000">
                                          <p:cBhvr>
                                            <p:cTn id="94" dur="50" autoRev="1"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19" grpId="1"/>
          <p:bldP spid="20" grpId="0" animBg="1"/>
          <p:bldP spid="21" grpId="0" animBg="1"/>
          <p:bldP spid="22" grpId="0"/>
          <p:bldP spid="22" grpId="1"/>
          <p:bldP spid="23" grpId="0" animBg="1"/>
          <p:bldP spid="24" grpId="0" animBg="1"/>
          <p:bldP spid="25" grpId="0"/>
          <p:bldP spid="25" grpId="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6"/>
          <p:cNvSpPr>
            <a:spLocks/>
          </p:cNvSpPr>
          <p:nvPr/>
        </p:nvSpPr>
        <p:spPr bwMode="auto">
          <a:xfrm>
            <a:off x="3324903"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58" name="Freeform 7"/>
          <p:cNvSpPr>
            <a:spLocks/>
          </p:cNvSpPr>
          <p:nvPr/>
        </p:nvSpPr>
        <p:spPr bwMode="auto">
          <a:xfrm>
            <a:off x="3324903" y="3081574"/>
            <a:ext cx="265129" cy="497364"/>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59" name="Freeform 8"/>
          <p:cNvSpPr>
            <a:spLocks/>
          </p:cNvSpPr>
          <p:nvPr/>
        </p:nvSpPr>
        <p:spPr bwMode="auto">
          <a:xfrm>
            <a:off x="3665579"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60" name="Freeform 9"/>
          <p:cNvSpPr>
            <a:spLocks/>
          </p:cNvSpPr>
          <p:nvPr/>
        </p:nvSpPr>
        <p:spPr bwMode="auto">
          <a:xfrm>
            <a:off x="4004829"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61" name="Freeform 10"/>
          <p:cNvSpPr>
            <a:spLocks/>
          </p:cNvSpPr>
          <p:nvPr/>
        </p:nvSpPr>
        <p:spPr bwMode="auto">
          <a:xfrm>
            <a:off x="4341229" y="1957900"/>
            <a:ext cx="266553" cy="1621037"/>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62" name="Freeform 11"/>
          <p:cNvSpPr>
            <a:spLocks/>
          </p:cNvSpPr>
          <p:nvPr/>
        </p:nvSpPr>
        <p:spPr bwMode="auto">
          <a:xfrm>
            <a:off x="3665579" y="2742914"/>
            <a:ext cx="265129" cy="836024"/>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63" name="Freeform 12"/>
          <p:cNvSpPr>
            <a:spLocks/>
          </p:cNvSpPr>
          <p:nvPr/>
        </p:nvSpPr>
        <p:spPr bwMode="auto">
          <a:xfrm>
            <a:off x="4004829" y="2392915"/>
            <a:ext cx="266553" cy="1186021"/>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64" name="Freeform 13"/>
          <p:cNvSpPr>
            <a:spLocks/>
          </p:cNvSpPr>
          <p:nvPr/>
        </p:nvSpPr>
        <p:spPr bwMode="auto">
          <a:xfrm>
            <a:off x="4341229" y="2163364"/>
            <a:ext cx="266553" cy="1415574"/>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65" name="Freeform 14"/>
          <p:cNvSpPr>
            <a:spLocks/>
          </p:cNvSpPr>
          <p:nvPr/>
        </p:nvSpPr>
        <p:spPr bwMode="auto">
          <a:xfrm>
            <a:off x="5152293"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66" name="Freeform 15"/>
          <p:cNvSpPr>
            <a:spLocks/>
          </p:cNvSpPr>
          <p:nvPr/>
        </p:nvSpPr>
        <p:spPr bwMode="auto">
          <a:xfrm>
            <a:off x="5491544"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67" name="Freeform 16"/>
          <p:cNvSpPr>
            <a:spLocks/>
          </p:cNvSpPr>
          <p:nvPr/>
        </p:nvSpPr>
        <p:spPr bwMode="auto">
          <a:xfrm>
            <a:off x="5832220"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68" name="Freeform 17"/>
          <p:cNvSpPr>
            <a:spLocks/>
          </p:cNvSpPr>
          <p:nvPr/>
        </p:nvSpPr>
        <p:spPr bwMode="auto">
          <a:xfrm>
            <a:off x="6172896"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69" name="Freeform 18"/>
          <p:cNvSpPr>
            <a:spLocks/>
          </p:cNvSpPr>
          <p:nvPr/>
        </p:nvSpPr>
        <p:spPr bwMode="auto">
          <a:xfrm>
            <a:off x="5152293" y="3338049"/>
            <a:ext cx="265129" cy="240888"/>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70" name="Freeform 19"/>
          <p:cNvSpPr>
            <a:spLocks/>
          </p:cNvSpPr>
          <p:nvPr/>
        </p:nvSpPr>
        <p:spPr bwMode="auto">
          <a:xfrm>
            <a:off x="5491544" y="2749997"/>
            <a:ext cx="266553"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71" name="Freeform 20"/>
          <p:cNvSpPr>
            <a:spLocks/>
          </p:cNvSpPr>
          <p:nvPr/>
        </p:nvSpPr>
        <p:spPr bwMode="auto">
          <a:xfrm>
            <a:off x="5832220" y="2163364"/>
            <a:ext cx="266553" cy="1415574"/>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72" name="Freeform 21"/>
          <p:cNvSpPr>
            <a:spLocks/>
          </p:cNvSpPr>
          <p:nvPr/>
        </p:nvSpPr>
        <p:spPr bwMode="auto">
          <a:xfrm>
            <a:off x="6172896" y="2956879"/>
            <a:ext cx="266553" cy="622059"/>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73" name="Freeform 22"/>
          <p:cNvSpPr>
            <a:spLocks/>
          </p:cNvSpPr>
          <p:nvPr/>
        </p:nvSpPr>
        <p:spPr bwMode="auto">
          <a:xfrm>
            <a:off x="6971131"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74" name="Freeform 23"/>
          <p:cNvSpPr>
            <a:spLocks/>
          </p:cNvSpPr>
          <p:nvPr/>
        </p:nvSpPr>
        <p:spPr bwMode="auto">
          <a:xfrm>
            <a:off x="7311808"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75" name="Freeform 24"/>
          <p:cNvSpPr>
            <a:spLocks/>
          </p:cNvSpPr>
          <p:nvPr/>
        </p:nvSpPr>
        <p:spPr bwMode="auto">
          <a:xfrm>
            <a:off x="7652482"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76" name="Freeform 25"/>
          <p:cNvSpPr>
            <a:spLocks/>
          </p:cNvSpPr>
          <p:nvPr/>
        </p:nvSpPr>
        <p:spPr bwMode="auto">
          <a:xfrm>
            <a:off x="7991733"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77" name="Freeform 26"/>
          <p:cNvSpPr>
            <a:spLocks/>
          </p:cNvSpPr>
          <p:nvPr/>
        </p:nvSpPr>
        <p:spPr bwMode="auto">
          <a:xfrm>
            <a:off x="7991733" y="2156277"/>
            <a:ext cx="266553" cy="142265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78" name="Freeform 27"/>
          <p:cNvSpPr>
            <a:spLocks/>
          </p:cNvSpPr>
          <p:nvPr/>
        </p:nvSpPr>
        <p:spPr bwMode="auto">
          <a:xfrm>
            <a:off x="7652482" y="2419840"/>
            <a:ext cx="265129" cy="1159099"/>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79" name="Freeform 28"/>
          <p:cNvSpPr>
            <a:spLocks/>
          </p:cNvSpPr>
          <p:nvPr/>
        </p:nvSpPr>
        <p:spPr bwMode="auto">
          <a:xfrm>
            <a:off x="7311808" y="2749997"/>
            <a:ext cx="265129"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80" name="Freeform 29"/>
          <p:cNvSpPr>
            <a:spLocks/>
          </p:cNvSpPr>
          <p:nvPr/>
        </p:nvSpPr>
        <p:spPr bwMode="auto">
          <a:xfrm>
            <a:off x="6971131" y="3092910"/>
            <a:ext cx="266553" cy="486028"/>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81" name="Freeform 30"/>
          <p:cNvSpPr>
            <a:spLocks/>
          </p:cNvSpPr>
          <p:nvPr/>
        </p:nvSpPr>
        <p:spPr bwMode="auto">
          <a:xfrm>
            <a:off x="8888324" y="1957900"/>
            <a:ext cx="266553" cy="1621037"/>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82" name="Freeform 31"/>
          <p:cNvSpPr>
            <a:spLocks/>
          </p:cNvSpPr>
          <p:nvPr/>
        </p:nvSpPr>
        <p:spPr bwMode="auto">
          <a:xfrm>
            <a:off x="9224724"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83" name="Freeform 32"/>
          <p:cNvSpPr>
            <a:spLocks/>
          </p:cNvSpPr>
          <p:nvPr/>
        </p:nvSpPr>
        <p:spPr bwMode="auto">
          <a:xfrm>
            <a:off x="9565399"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84" name="Freeform 33"/>
          <p:cNvSpPr>
            <a:spLocks/>
          </p:cNvSpPr>
          <p:nvPr/>
        </p:nvSpPr>
        <p:spPr bwMode="auto">
          <a:xfrm>
            <a:off x="9906075"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85" name="Freeform 34"/>
          <p:cNvSpPr>
            <a:spLocks/>
          </p:cNvSpPr>
          <p:nvPr/>
        </p:nvSpPr>
        <p:spPr bwMode="auto">
          <a:xfrm>
            <a:off x="9906075" y="2171865"/>
            <a:ext cx="265129" cy="140707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86" name="Freeform 35"/>
          <p:cNvSpPr>
            <a:spLocks/>
          </p:cNvSpPr>
          <p:nvPr/>
        </p:nvSpPr>
        <p:spPr bwMode="auto">
          <a:xfrm>
            <a:off x="9565399" y="2295144"/>
            <a:ext cx="265129" cy="1283793"/>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87" name="Freeform 36"/>
          <p:cNvSpPr>
            <a:spLocks/>
          </p:cNvSpPr>
          <p:nvPr/>
        </p:nvSpPr>
        <p:spPr bwMode="auto">
          <a:xfrm>
            <a:off x="9224724" y="3233191"/>
            <a:ext cx="266553" cy="345746"/>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88" name="Freeform 37"/>
          <p:cNvSpPr>
            <a:spLocks/>
          </p:cNvSpPr>
          <p:nvPr/>
        </p:nvSpPr>
        <p:spPr bwMode="auto">
          <a:xfrm>
            <a:off x="8888324" y="2591293"/>
            <a:ext cx="266553" cy="98764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89" name="Oval 38"/>
          <p:cNvSpPr>
            <a:spLocks noChangeArrowheads="1"/>
          </p:cNvSpPr>
          <p:nvPr/>
        </p:nvSpPr>
        <p:spPr bwMode="auto">
          <a:xfrm>
            <a:off x="3621390" y="3849161"/>
            <a:ext cx="672799" cy="671079"/>
          </a:xfrm>
          <a:prstGeom prst="ellipse">
            <a:avLst/>
          </a:prstGeom>
          <a:solidFill>
            <a:schemeClr val="bg1"/>
          </a:solidFill>
          <a:ln w="12700" cap="flat">
            <a:solidFill>
              <a:schemeClr val="accent6">
                <a:lumMod val="75000"/>
              </a:schemeClr>
            </a:solidFill>
            <a:prstDash val="solid"/>
            <a:miter lim="800000"/>
            <a:headEnd/>
            <a:tailEnd/>
          </a:ln>
          <a:extLst/>
        </p:spPr>
        <p:txBody>
          <a:bodyPr vert="horz" wrap="square" lIns="81887" tIns="40943" rIns="81887" bIns="40943" numCol="1" anchor="t" anchorCtr="0" compatLnSpc="1">
            <a:prstTxWarp prst="textNoShape">
              <a:avLst/>
            </a:prstTxWarp>
          </a:bodyPr>
          <a:lstStyle/>
          <a:p>
            <a:endParaRPr lang="zh-CN" altLang="en-US"/>
          </a:p>
        </p:txBody>
      </p:sp>
      <p:sp>
        <p:nvSpPr>
          <p:cNvPr id="90" name="Freeform 39"/>
          <p:cNvSpPr>
            <a:spLocks noEditPoints="1"/>
          </p:cNvSpPr>
          <p:nvPr/>
        </p:nvSpPr>
        <p:spPr bwMode="auto">
          <a:xfrm>
            <a:off x="3781501" y="4005068"/>
            <a:ext cx="356856" cy="359265"/>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91" name="Oval 40"/>
          <p:cNvSpPr>
            <a:spLocks noChangeArrowheads="1"/>
          </p:cNvSpPr>
          <p:nvPr/>
        </p:nvSpPr>
        <p:spPr bwMode="auto">
          <a:xfrm>
            <a:off x="5456864" y="3849161"/>
            <a:ext cx="675073" cy="671079"/>
          </a:xfrm>
          <a:prstGeom prst="ellipse">
            <a:avLst/>
          </a:prstGeom>
          <a:solidFill>
            <a:schemeClr val="bg1"/>
          </a:solidFill>
          <a:ln w="12700" cap="flat">
            <a:solidFill>
              <a:schemeClr val="accent6">
                <a:lumMod val="75000"/>
              </a:schemeClr>
            </a:solidFill>
            <a:prstDash val="solid"/>
            <a:miter lim="800000"/>
            <a:headEnd/>
            <a:tailEnd/>
          </a:ln>
          <a:extLst/>
        </p:spPr>
        <p:txBody>
          <a:bodyPr vert="horz" wrap="square" lIns="81887" tIns="40943" rIns="81887" bIns="40943" numCol="1" anchor="t" anchorCtr="0" compatLnSpc="1">
            <a:prstTxWarp prst="textNoShape">
              <a:avLst/>
            </a:prstTxWarp>
          </a:bodyPr>
          <a:lstStyle/>
          <a:p>
            <a:endParaRPr lang="zh-CN" altLang="en-US"/>
          </a:p>
        </p:txBody>
      </p:sp>
      <p:sp>
        <p:nvSpPr>
          <p:cNvPr id="92" name="Oval 41"/>
          <p:cNvSpPr>
            <a:spLocks noChangeArrowheads="1"/>
          </p:cNvSpPr>
          <p:nvPr/>
        </p:nvSpPr>
        <p:spPr bwMode="auto">
          <a:xfrm>
            <a:off x="7283300" y="3849161"/>
            <a:ext cx="672799" cy="671079"/>
          </a:xfrm>
          <a:prstGeom prst="ellipse">
            <a:avLst/>
          </a:prstGeom>
          <a:solidFill>
            <a:schemeClr val="bg1"/>
          </a:solidFill>
          <a:ln w="12700" cap="flat">
            <a:solidFill>
              <a:schemeClr val="accent6">
                <a:lumMod val="75000"/>
              </a:schemeClr>
            </a:solidFill>
            <a:prstDash val="solid"/>
            <a:miter lim="800000"/>
            <a:headEnd/>
            <a:tailEnd/>
          </a:ln>
          <a:extLst/>
        </p:spPr>
        <p:txBody>
          <a:bodyPr vert="horz" wrap="square" lIns="81887" tIns="40943" rIns="81887" bIns="40943" numCol="1" anchor="t" anchorCtr="0" compatLnSpc="1">
            <a:prstTxWarp prst="textNoShape">
              <a:avLst/>
            </a:prstTxWarp>
          </a:bodyPr>
          <a:lstStyle/>
          <a:p>
            <a:endParaRPr lang="zh-CN" altLang="en-US"/>
          </a:p>
        </p:txBody>
      </p:sp>
      <p:sp>
        <p:nvSpPr>
          <p:cNvPr id="93" name="Oval 42"/>
          <p:cNvSpPr>
            <a:spLocks noChangeArrowheads="1"/>
          </p:cNvSpPr>
          <p:nvPr/>
        </p:nvSpPr>
        <p:spPr bwMode="auto">
          <a:xfrm>
            <a:off x="9178753" y="3849161"/>
            <a:ext cx="672799" cy="671079"/>
          </a:xfrm>
          <a:prstGeom prst="ellipse">
            <a:avLst/>
          </a:prstGeom>
          <a:solidFill>
            <a:schemeClr val="bg1"/>
          </a:solidFill>
          <a:ln w="12700" cap="flat">
            <a:solidFill>
              <a:schemeClr val="accent6">
                <a:lumMod val="75000"/>
              </a:schemeClr>
            </a:solidFill>
            <a:prstDash val="solid"/>
            <a:miter lim="800000"/>
            <a:headEnd/>
            <a:tailEnd/>
          </a:ln>
          <a:extLst/>
        </p:spPr>
        <p:txBody>
          <a:bodyPr vert="horz" wrap="square" lIns="81887" tIns="40943" rIns="81887" bIns="40943" numCol="1" anchor="t" anchorCtr="0" compatLnSpc="1">
            <a:prstTxWarp prst="textNoShape">
              <a:avLst/>
            </a:prstTxWarp>
          </a:bodyPr>
          <a:lstStyle/>
          <a:p>
            <a:endParaRPr lang="zh-CN" altLang="en-US"/>
          </a:p>
        </p:txBody>
      </p:sp>
      <p:sp>
        <p:nvSpPr>
          <p:cNvPr id="94" name="Freeform 43"/>
          <p:cNvSpPr>
            <a:spLocks noEditPoints="1"/>
          </p:cNvSpPr>
          <p:nvPr/>
        </p:nvSpPr>
        <p:spPr bwMode="auto">
          <a:xfrm>
            <a:off x="7477772" y="4072853"/>
            <a:ext cx="279575" cy="22369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95" name="Freeform 44"/>
          <p:cNvSpPr>
            <a:spLocks noEditPoints="1"/>
          </p:cNvSpPr>
          <p:nvPr/>
        </p:nvSpPr>
        <p:spPr bwMode="auto">
          <a:xfrm>
            <a:off x="5600484" y="4018204"/>
            <a:ext cx="386406" cy="334410"/>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96" name="Freeform 45"/>
          <p:cNvSpPr>
            <a:spLocks noEditPoints="1"/>
          </p:cNvSpPr>
          <p:nvPr/>
        </p:nvSpPr>
        <p:spPr bwMode="auto">
          <a:xfrm>
            <a:off x="9371953" y="4024409"/>
            <a:ext cx="286396" cy="316333"/>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6">
              <a:lumMod val="75000"/>
            </a:schemeClr>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97" name="TextBox 96"/>
          <p:cNvSpPr txBox="1"/>
          <p:nvPr/>
        </p:nvSpPr>
        <p:spPr>
          <a:xfrm>
            <a:off x="3015893" y="49576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您的内容打在这里，或者通过复制您的文本后。您的内容打在这里，或者通过复制您的文本后。</a:t>
            </a:r>
          </a:p>
        </p:txBody>
      </p:sp>
      <p:sp>
        <p:nvSpPr>
          <p:cNvPr id="98" name="TextBox 97"/>
          <p:cNvSpPr txBox="1"/>
          <p:nvPr/>
        </p:nvSpPr>
        <p:spPr>
          <a:xfrm>
            <a:off x="3491201" y="4615698"/>
            <a:ext cx="1593128" cy="246221"/>
          </a:xfrm>
          <a:prstGeom prst="rect">
            <a:avLst/>
          </a:prstGeom>
          <a:noFill/>
        </p:spPr>
        <p:txBody>
          <a:bodyPr wrap="square" lIns="81887" tIns="0" rIns="81887" bIns="0" rtlCol="0" anchor="t">
            <a:spAutoFit/>
          </a:bodyPr>
          <a:lstStyle/>
          <a:p>
            <a:r>
              <a:rPr lang="zh-CN" altLang="en-US" sz="2400" baseline="-3000" dirty="0" smtClean="0">
                <a:latin typeface="微软雅黑" pitchFamily="34" charset="-122"/>
                <a:ea typeface="微软雅黑" pitchFamily="34" charset="-122"/>
              </a:rPr>
              <a:t>添加标题</a:t>
            </a:r>
            <a:endParaRPr lang="zh-CN" altLang="en-US" sz="2400" baseline="-3000" dirty="0">
              <a:latin typeface="微软雅黑" pitchFamily="34" charset="-122"/>
              <a:ea typeface="微软雅黑" pitchFamily="34" charset="-122"/>
            </a:endParaRPr>
          </a:p>
        </p:txBody>
      </p:sp>
      <p:sp>
        <p:nvSpPr>
          <p:cNvPr id="99" name="TextBox 98"/>
          <p:cNvSpPr txBox="1"/>
          <p:nvPr/>
        </p:nvSpPr>
        <p:spPr>
          <a:xfrm>
            <a:off x="4864259" y="49576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您的内容打在这里，或者通过复制您的文本后。您的内容打在这里，或者通过复制您的文本后。</a:t>
            </a:r>
          </a:p>
        </p:txBody>
      </p:sp>
      <p:sp>
        <p:nvSpPr>
          <p:cNvPr id="100" name="TextBox 99"/>
          <p:cNvSpPr txBox="1"/>
          <p:nvPr/>
        </p:nvSpPr>
        <p:spPr>
          <a:xfrm>
            <a:off x="5339566" y="4649565"/>
            <a:ext cx="1593128" cy="246221"/>
          </a:xfrm>
          <a:prstGeom prst="rect">
            <a:avLst/>
          </a:prstGeom>
          <a:noFill/>
        </p:spPr>
        <p:txBody>
          <a:bodyPr wrap="square" lIns="81887" tIns="0" rIns="81887" bIns="0" rtlCol="0" anchor="t">
            <a:spAutoFit/>
          </a:bodyPr>
          <a:lstStyle/>
          <a:p>
            <a:r>
              <a:rPr lang="zh-CN" altLang="en-US" sz="2400" baseline="-3000" dirty="0">
                <a:latin typeface="微软雅黑" pitchFamily="34" charset="-122"/>
                <a:ea typeface="微软雅黑" pitchFamily="34" charset="-122"/>
              </a:rPr>
              <a:t>添加标题</a:t>
            </a:r>
          </a:p>
        </p:txBody>
      </p:sp>
      <p:sp>
        <p:nvSpPr>
          <p:cNvPr id="101" name="TextBox 100"/>
          <p:cNvSpPr txBox="1"/>
          <p:nvPr/>
        </p:nvSpPr>
        <p:spPr>
          <a:xfrm>
            <a:off x="6687779" y="49576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您的内容打在这里，或者通过复制您的文本后。您的内容打在这里，或者通过复制您的文本后。</a:t>
            </a:r>
          </a:p>
        </p:txBody>
      </p:sp>
      <p:sp>
        <p:nvSpPr>
          <p:cNvPr id="102" name="TextBox 101"/>
          <p:cNvSpPr txBox="1"/>
          <p:nvPr/>
        </p:nvSpPr>
        <p:spPr>
          <a:xfrm>
            <a:off x="7163087" y="4649565"/>
            <a:ext cx="1593128" cy="246221"/>
          </a:xfrm>
          <a:prstGeom prst="rect">
            <a:avLst/>
          </a:prstGeom>
          <a:noFill/>
        </p:spPr>
        <p:txBody>
          <a:bodyPr wrap="square" lIns="81887" tIns="0" rIns="81887" bIns="0" rtlCol="0" anchor="t">
            <a:spAutoFit/>
          </a:bodyPr>
          <a:lstStyle/>
          <a:p>
            <a:r>
              <a:rPr lang="zh-CN" altLang="en-US" sz="2400" baseline="-3000" dirty="0">
                <a:latin typeface="微软雅黑" pitchFamily="34" charset="-122"/>
                <a:ea typeface="微软雅黑" pitchFamily="34" charset="-122"/>
              </a:rPr>
              <a:t>添加标题</a:t>
            </a:r>
          </a:p>
        </p:txBody>
      </p:sp>
      <p:sp>
        <p:nvSpPr>
          <p:cNvPr id="103" name="TextBox 102"/>
          <p:cNvSpPr txBox="1"/>
          <p:nvPr/>
        </p:nvSpPr>
        <p:spPr>
          <a:xfrm>
            <a:off x="8582164" y="49576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您的内容打在这里，或者通过复制您的文本后。您的内容打在这里，或者通过复制您的文本后。</a:t>
            </a:r>
          </a:p>
        </p:txBody>
      </p:sp>
      <p:sp>
        <p:nvSpPr>
          <p:cNvPr id="104" name="TextBox 103"/>
          <p:cNvSpPr txBox="1"/>
          <p:nvPr/>
        </p:nvSpPr>
        <p:spPr>
          <a:xfrm>
            <a:off x="9057472" y="4649565"/>
            <a:ext cx="1593128" cy="246221"/>
          </a:xfrm>
          <a:prstGeom prst="rect">
            <a:avLst/>
          </a:prstGeom>
          <a:noFill/>
        </p:spPr>
        <p:txBody>
          <a:bodyPr wrap="square" lIns="81887" tIns="0" rIns="81887" bIns="0" rtlCol="0" anchor="t">
            <a:spAutoFit/>
          </a:bodyPr>
          <a:lstStyle/>
          <a:p>
            <a:r>
              <a:rPr lang="zh-CN" altLang="en-US" sz="2400" baseline="-3000" dirty="0">
                <a:latin typeface="微软雅黑" pitchFamily="34" charset="-122"/>
                <a:ea typeface="微软雅黑" pitchFamily="34" charset="-122"/>
              </a:rPr>
              <a:t>添加标题</a:t>
            </a:r>
          </a:p>
        </p:txBody>
      </p:sp>
      <p:pic>
        <p:nvPicPr>
          <p:cNvPr id="50"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10185065" y="-1"/>
            <a:ext cx="2017207" cy="20137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6215308"/>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anim calcmode="lin" valueType="num">
                                      <p:cBhvr>
                                        <p:cTn id="8" dur="500" fill="hold"/>
                                        <p:tgtEl>
                                          <p:spTgt spid="89"/>
                                        </p:tgtEl>
                                        <p:attrNameLst>
                                          <p:attrName>ppt_w</p:attrName>
                                        </p:attrNameLst>
                                      </p:cBhvr>
                                      <p:tavLst>
                                        <p:tav tm="0" fmla="#ppt_w*sin(2.5*pi*$)">
                                          <p:val>
                                            <p:fltVal val="0"/>
                                          </p:val>
                                        </p:tav>
                                        <p:tav tm="100000">
                                          <p:val>
                                            <p:fltVal val="1"/>
                                          </p:val>
                                        </p:tav>
                                      </p:tavLst>
                                    </p:anim>
                                    <p:anim calcmode="lin" valueType="num">
                                      <p:cBhvr>
                                        <p:cTn id="9" dur="500" fill="hold"/>
                                        <p:tgtEl>
                                          <p:spTgt spid="89"/>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500"/>
                                        <p:tgtEl>
                                          <p:spTgt spid="90"/>
                                        </p:tgtEl>
                                      </p:cBhvr>
                                    </p:animEffect>
                                    <p:anim calcmode="lin" valueType="num">
                                      <p:cBhvr>
                                        <p:cTn id="13" dur="500" fill="hold"/>
                                        <p:tgtEl>
                                          <p:spTgt spid="90"/>
                                        </p:tgtEl>
                                        <p:attrNameLst>
                                          <p:attrName>ppt_w</p:attrName>
                                        </p:attrNameLst>
                                      </p:cBhvr>
                                      <p:tavLst>
                                        <p:tav tm="0" fmla="#ppt_w*sin(2.5*pi*$)">
                                          <p:val>
                                            <p:fltVal val="0"/>
                                          </p:val>
                                        </p:tav>
                                        <p:tav tm="100000">
                                          <p:val>
                                            <p:fltVal val="1"/>
                                          </p:val>
                                        </p:tav>
                                      </p:tavLst>
                                    </p:anim>
                                    <p:anim calcmode="lin" valueType="num">
                                      <p:cBhvr>
                                        <p:cTn id="14" dur="500" fill="hold"/>
                                        <p:tgtEl>
                                          <p:spTgt spid="90"/>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fade">
                                      <p:cBhvr>
                                        <p:cTn id="18" dur="1000"/>
                                        <p:tgtEl>
                                          <p:spTgt spid="98"/>
                                        </p:tgtEl>
                                      </p:cBhvr>
                                    </p:animEffect>
                                    <p:anim calcmode="lin" valueType="num">
                                      <p:cBhvr>
                                        <p:cTn id="19" dur="1000" fill="hold"/>
                                        <p:tgtEl>
                                          <p:spTgt spid="98"/>
                                        </p:tgtEl>
                                        <p:attrNameLst>
                                          <p:attrName>ppt_x</p:attrName>
                                        </p:attrNameLst>
                                      </p:cBhvr>
                                      <p:tavLst>
                                        <p:tav tm="0">
                                          <p:val>
                                            <p:strVal val="#ppt_x"/>
                                          </p:val>
                                        </p:tav>
                                        <p:tav tm="100000">
                                          <p:val>
                                            <p:strVal val="#ppt_x"/>
                                          </p:val>
                                        </p:tav>
                                      </p:tavLst>
                                    </p:anim>
                                    <p:anim calcmode="lin" valueType="num">
                                      <p:cBhvr>
                                        <p:cTn id="20" dur="1000" fill="hold"/>
                                        <p:tgtEl>
                                          <p:spTgt spid="98"/>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fade">
                                      <p:cBhvr>
                                        <p:cTn id="23" dur="1000"/>
                                        <p:tgtEl>
                                          <p:spTgt spid="97"/>
                                        </p:tgtEl>
                                      </p:cBhvr>
                                    </p:animEffect>
                                    <p:anim calcmode="lin" valueType="num">
                                      <p:cBhvr>
                                        <p:cTn id="24" dur="1000" fill="hold"/>
                                        <p:tgtEl>
                                          <p:spTgt spid="97"/>
                                        </p:tgtEl>
                                        <p:attrNameLst>
                                          <p:attrName>ppt_x</p:attrName>
                                        </p:attrNameLst>
                                      </p:cBhvr>
                                      <p:tavLst>
                                        <p:tav tm="0">
                                          <p:val>
                                            <p:strVal val="#ppt_x"/>
                                          </p:val>
                                        </p:tav>
                                        <p:tav tm="100000">
                                          <p:val>
                                            <p:strVal val="#ppt_x"/>
                                          </p:val>
                                        </p:tav>
                                      </p:tavLst>
                                    </p:anim>
                                    <p:anim calcmode="lin" valueType="num">
                                      <p:cBhvr>
                                        <p:cTn id="25" dur="1000" fill="hold"/>
                                        <p:tgtEl>
                                          <p:spTgt spid="97"/>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down)">
                                      <p:cBhvr>
                                        <p:cTn id="28" dur="500"/>
                                        <p:tgtEl>
                                          <p:spTgt spid="57"/>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59"/>
                                        </p:tgtEl>
                                        <p:attrNameLst>
                                          <p:attrName>style.visibility</p:attrName>
                                        </p:attrNameLst>
                                      </p:cBhvr>
                                      <p:to>
                                        <p:strVal val="visible"/>
                                      </p:to>
                                    </p:set>
                                    <p:animEffect transition="in" filter="wipe(down)">
                                      <p:cBhvr>
                                        <p:cTn id="31" dur="500"/>
                                        <p:tgtEl>
                                          <p:spTgt spid="59"/>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60"/>
                                        </p:tgtEl>
                                        <p:attrNameLst>
                                          <p:attrName>style.visibility</p:attrName>
                                        </p:attrNameLst>
                                      </p:cBhvr>
                                      <p:to>
                                        <p:strVal val="visible"/>
                                      </p:to>
                                    </p:set>
                                    <p:animEffect transition="in" filter="wipe(down)">
                                      <p:cBhvr>
                                        <p:cTn id="34" dur="500"/>
                                        <p:tgtEl>
                                          <p:spTgt spid="60"/>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00"/>
                                        <p:tgtEl>
                                          <p:spTgt spid="61"/>
                                        </p:tgtEl>
                                      </p:cBhvr>
                                    </p:animEffect>
                                  </p:childTnLst>
                                </p:cTn>
                              </p:par>
                            </p:childTnLst>
                          </p:cTn>
                        </p:par>
                        <p:par>
                          <p:cTn id="38" fill="hold">
                            <p:stCondLst>
                              <p:cond delay="1600"/>
                            </p:stCondLst>
                            <p:childTnLst>
                              <p:par>
                                <p:cTn id="39" presetID="22" presetClass="entr" presetSubtype="4"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down)">
                                      <p:cBhvr>
                                        <p:cTn id="41" dur="500"/>
                                        <p:tgtEl>
                                          <p:spTgt spid="5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down)">
                                      <p:cBhvr>
                                        <p:cTn id="44" dur="500"/>
                                        <p:tgtEl>
                                          <p:spTgt spid="6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wipe(down)">
                                      <p:cBhvr>
                                        <p:cTn id="47" dur="500"/>
                                        <p:tgtEl>
                                          <p:spTgt spid="6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wipe(down)">
                                      <p:cBhvr>
                                        <p:cTn id="50" dur="500"/>
                                        <p:tgtEl>
                                          <p:spTgt spid="64"/>
                                        </p:tgtEl>
                                      </p:cBhvr>
                                    </p:animEffect>
                                  </p:childTnLst>
                                </p:cTn>
                              </p:par>
                            </p:childTnLst>
                          </p:cTn>
                        </p:par>
                        <p:par>
                          <p:cTn id="51" fill="hold">
                            <p:stCondLst>
                              <p:cond delay="2100"/>
                            </p:stCondLst>
                            <p:childTnLst>
                              <p:par>
                                <p:cTn id="52" presetID="45" presetClass="entr" presetSubtype="0" fill="hold" grpId="0" nodeType="after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500"/>
                                        <p:tgtEl>
                                          <p:spTgt spid="91"/>
                                        </p:tgtEl>
                                      </p:cBhvr>
                                    </p:animEffect>
                                    <p:anim calcmode="lin" valueType="num">
                                      <p:cBhvr>
                                        <p:cTn id="55" dur="500" fill="hold"/>
                                        <p:tgtEl>
                                          <p:spTgt spid="91"/>
                                        </p:tgtEl>
                                        <p:attrNameLst>
                                          <p:attrName>ppt_w</p:attrName>
                                        </p:attrNameLst>
                                      </p:cBhvr>
                                      <p:tavLst>
                                        <p:tav tm="0" fmla="#ppt_w*sin(2.5*pi*$)">
                                          <p:val>
                                            <p:fltVal val="0"/>
                                          </p:val>
                                        </p:tav>
                                        <p:tav tm="100000">
                                          <p:val>
                                            <p:fltVal val="1"/>
                                          </p:val>
                                        </p:tav>
                                      </p:tavLst>
                                    </p:anim>
                                    <p:anim calcmode="lin" valueType="num">
                                      <p:cBhvr>
                                        <p:cTn id="56" dur="500" fill="hold"/>
                                        <p:tgtEl>
                                          <p:spTgt spid="91"/>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95"/>
                                        </p:tgtEl>
                                        <p:attrNameLst>
                                          <p:attrName>style.visibility</p:attrName>
                                        </p:attrNameLst>
                                      </p:cBhvr>
                                      <p:to>
                                        <p:strVal val="visible"/>
                                      </p:to>
                                    </p:set>
                                    <p:animEffect transition="in" filter="fade">
                                      <p:cBhvr>
                                        <p:cTn id="59" dur="500"/>
                                        <p:tgtEl>
                                          <p:spTgt spid="95"/>
                                        </p:tgtEl>
                                      </p:cBhvr>
                                    </p:animEffect>
                                    <p:anim calcmode="lin" valueType="num">
                                      <p:cBhvr>
                                        <p:cTn id="60" dur="500" fill="hold"/>
                                        <p:tgtEl>
                                          <p:spTgt spid="95"/>
                                        </p:tgtEl>
                                        <p:attrNameLst>
                                          <p:attrName>ppt_w</p:attrName>
                                        </p:attrNameLst>
                                      </p:cBhvr>
                                      <p:tavLst>
                                        <p:tav tm="0" fmla="#ppt_w*sin(2.5*pi*$)">
                                          <p:val>
                                            <p:fltVal val="0"/>
                                          </p:val>
                                        </p:tav>
                                        <p:tav tm="100000">
                                          <p:val>
                                            <p:fltVal val="1"/>
                                          </p:val>
                                        </p:tav>
                                      </p:tavLst>
                                    </p:anim>
                                    <p:anim calcmode="lin" valueType="num">
                                      <p:cBhvr>
                                        <p:cTn id="61" dur="500" fill="hold"/>
                                        <p:tgtEl>
                                          <p:spTgt spid="95"/>
                                        </p:tgtEl>
                                        <p:attrNameLst>
                                          <p:attrName>ppt_h</p:attrName>
                                        </p:attrNameLst>
                                      </p:cBhvr>
                                      <p:tavLst>
                                        <p:tav tm="0">
                                          <p:val>
                                            <p:strVal val="#ppt_h"/>
                                          </p:val>
                                        </p:tav>
                                        <p:tav tm="100000">
                                          <p:val>
                                            <p:strVal val="#ppt_h"/>
                                          </p:val>
                                        </p:tav>
                                      </p:tavLst>
                                    </p:anim>
                                  </p:childTnLst>
                                </p:cTn>
                              </p:par>
                            </p:childTnLst>
                          </p:cTn>
                        </p:par>
                        <p:par>
                          <p:cTn id="62" fill="hold">
                            <p:stCondLst>
                              <p:cond delay="2600"/>
                            </p:stCondLst>
                            <p:childTnLst>
                              <p:par>
                                <p:cTn id="63" presetID="47" presetClass="entr" presetSubtype="0" fill="hold" grpId="0" nodeType="afterEffect">
                                  <p:stCondLst>
                                    <p:cond delay="0"/>
                                  </p:stCondLst>
                                  <p:childTnLst>
                                    <p:set>
                                      <p:cBhvr>
                                        <p:cTn id="64" dur="1" fill="hold">
                                          <p:stCondLst>
                                            <p:cond delay="0"/>
                                          </p:stCondLst>
                                        </p:cTn>
                                        <p:tgtEl>
                                          <p:spTgt spid="100"/>
                                        </p:tgtEl>
                                        <p:attrNameLst>
                                          <p:attrName>style.visibility</p:attrName>
                                        </p:attrNameLst>
                                      </p:cBhvr>
                                      <p:to>
                                        <p:strVal val="visible"/>
                                      </p:to>
                                    </p:set>
                                    <p:animEffect transition="in" filter="fade">
                                      <p:cBhvr>
                                        <p:cTn id="65" dur="1000"/>
                                        <p:tgtEl>
                                          <p:spTgt spid="100"/>
                                        </p:tgtEl>
                                      </p:cBhvr>
                                    </p:animEffect>
                                    <p:anim calcmode="lin" valueType="num">
                                      <p:cBhvr>
                                        <p:cTn id="66" dur="1000" fill="hold"/>
                                        <p:tgtEl>
                                          <p:spTgt spid="100"/>
                                        </p:tgtEl>
                                        <p:attrNameLst>
                                          <p:attrName>ppt_x</p:attrName>
                                        </p:attrNameLst>
                                      </p:cBhvr>
                                      <p:tavLst>
                                        <p:tav tm="0">
                                          <p:val>
                                            <p:strVal val="#ppt_x"/>
                                          </p:val>
                                        </p:tav>
                                        <p:tav tm="100000">
                                          <p:val>
                                            <p:strVal val="#ppt_x"/>
                                          </p:val>
                                        </p:tav>
                                      </p:tavLst>
                                    </p:anim>
                                    <p:anim calcmode="lin" valueType="num">
                                      <p:cBhvr>
                                        <p:cTn id="67" dur="1000" fill="hold"/>
                                        <p:tgtEl>
                                          <p:spTgt spid="100"/>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99"/>
                                        </p:tgtEl>
                                        <p:attrNameLst>
                                          <p:attrName>style.visibility</p:attrName>
                                        </p:attrNameLst>
                                      </p:cBhvr>
                                      <p:to>
                                        <p:strVal val="visible"/>
                                      </p:to>
                                    </p:set>
                                    <p:animEffect transition="in" filter="fade">
                                      <p:cBhvr>
                                        <p:cTn id="70" dur="1000"/>
                                        <p:tgtEl>
                                          <p:spTgt spid="99"/>
                                        </p:tgtEl>
                                      </p:cBhvr>
                                    </p:animEffect>
                                    <p:anim calcmode="lin" valueType="num">
                                      <p:cBhvr>
                                        <p:cTn id="71" dur="1000" fill="hold"/>
                                        <p:tgtEl>
                                          <p:spTgt spid="99"/>
                                        </p:tgtEl>
                                        <p:attrNameLst>
                                          <p:attrName>ppt_x</p:attrName>
                                        </p:attrNameLst>
                                      </p:cBhvr>
                                      <p:tavLst>
                                        <p:tav tm="0">
                                          <p:val>
                                            <p:strVal val="#ppt_x"/>
                                          </p:val>
                                        </p:tav>
                                        <p:tav tm="100000">
                                          <p:val>
                                            <p:strVal val="#ppt_x"/>
                                          </p:val>
                                        </p:tav>
                                      </p:tavLst>
                                    </p:anim>
                                    <p:anim calcmode="lin" valueType="num">
                                      <p:cBhvr>
                                        <p:cTn id="72" dur="1000" fill="hold"/>
                                        <p:tgtEl>
                                          <p:spTgt spid="99"/>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down)">
                                      <p:cBhvr>
                                        <p:cTn id="75" dur="500"/>
                                        <p:tgtEl>
                                          <p:spTgt spid="65"/>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66"/>
                                        </p:tgtEl>
                                        <p:attrNameLst>
                                          <p:attrName>style.visibility</p:attrName>
                                        </p:attrNameLst>
                                      </p:cBhvr>
                                      <p:to>
                                        <p:strVal val="visible"/>
                                      </p:to>
                                    </p:set>
                                    <p:animEffect transition="in" filter="wipe(down)">
                                      <p:cBhvr>
                                        <p:cTn id="78" dur="500"/>
                                        <p:tgtEl>
                                          <p:spTgt spid="66"/>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67"/>
                                        </p:tgtEl>
                                        <p:attrNameLst>
                                          <p:attrName>style.visibility</p:attrName>
                                        </p:attrNameLst>
                                      </p:cBhvr>
                                      <p:to>
                                        <p:strVal val="visible"/>
                                      </p:to>
                                    </p:set>
                                    <p:animEffect transition="in" filter="wipe(down)">
                                      <p:cBhvr>
                                        <p:cTn id="81" dur="500"/>
                                        <p:tgtEl>
                                          <p:spTgt spid="67"/>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68"/>
                                        </p:tgtEl>
                                        <p:attrNameLst>
                                          <p:attrName>style.visibility</p:attrName>
                                        </p:attrNameLst>
                                      </p:cBhvr>
                                      <p:to>
                                        <p:strVal val="visible"/>
                                      </p:to>
                                    </p:set>
                                    <p:animEffect transition="in" filter="wipe(down)">
                                      <p:cBhvr>
                                        <p:cTn id="84" dur="500"/>
                                        <p:tgtEl>
                                          <p:spTgt spid="68"/>
                                        </p:tgtEl>
                                      </p:cBhvr>
                                    </p:animEffect>
                                  </p:childTnLst>
                                </p:cTn>
                              </p:par>
                            </p:childTnLst>
                          </p:cTn>
                        </p:par>
                        <p:par>
                          <p:cTn id="85" fill="hold">
                            <p:stCondLst>
                              <p:cond delay="3700"/>
                            </p:stCondLst>
                            <p:childTnLst>
                              <p:par>
                                <p:cTn id="86" presetID="22" presetClass="entr" presetSubtype="4" fill="hold" grpId="0" nodeType="after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wipe(down)">
                                      <p:cBhvr>
                                        <p:cTn id="88" dur="500"/>
                                        <p:tgtEl>
                                          <p:spTgt spid="69"/>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down)">
                                      <p:cBhvr>
                                        <p:cTn id="91" dur="500"/>
                                        <p:tgtEl>
                                          <p:spTgt spid="70"/>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wipe(down)">
                                      <p:cBhvr>
                                        <p:cTn id="94" dur="500"/>
                                        <p:tgtEl>
                                          <p:spTgt spid="71"/>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wipe(down)">
                                      <p:cBhvr>
                                        <p:cTn id="97" dur="500"/>
                                        <p:tgtEl>
                                          <p:spTgt spid="72"/>
                                        </p:tgtEl>
                                      </p:cBhvr>
                                    </p:animEffect>
                                  </p:childTnLst>
                                </p:cTn>
                              </p:par>
                            </p:childTnLst>
                          </p:cTn>
                        </p:par>
                        <p:par>
                          <p:cTn id="98" fill="hold">
                            <p:stCondLst>
                              <p:cond delay="4200"/>
                            </p:stCondLst>
                            <p:childTnLst>
                              <p:par>
                                <p:cTn id="99" presetID="45" presetClass="entr" presetSubtype="0"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Effect transition="in" filter="fade">
                                      <p:cBhvr>
                                        <p:cTn id="101" dur="500"/>
                                        <p:tgtEl>
                                          <p:spTgt spid="92"/>
                                        </p:tgtEl>
                                      </p:cBhvr>
                                    </p:animEffect>
                                    <p:anim calcmode="lin" valueType="num">
                                      <p:cBhvr>
                                        <p:cTn id="102" dur="500" fill="hold"/>
                                        <p:tgtEl>
                                          <p:spTgt spid="92"/>
                                        </p:tgtEl>
                                        <p:attrNameLst>
                                          <p:attrName>ppt_w</p:attrName>
                                        </p:attrNameLst>
                                      </p:cBhvr>
                                      <p:tavLst>
                                        <p:tav tm="0" fmla="#ppt_w*sin(2.5*pi*$)">
                                          <p:val>
                                            <p:fltVal val="0"/>
                                          </p:val>
                                        </p:tav>
                                        <p:tav tm="100000">
                                          <p:val>
                                            <p:fltVal val="1"/>
                                          </p:val>
                                        </p:tav>
                                      </p:tavLst>
                                    </p:anim>
                                    <p:anim calcmode="lin" valueType="num">
                                      <p:cBhvr>
                                        <p:cTn id="103" dur="500" fill="hold"/>
                                        <p:tgtEl>
                                          <p:spTgt spid="92"/>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94"/>
                                        </p:tgtEl>
                                        <p:attrNameLst>
                                          <p:attrName>style.visibility</p:attrName>
                                        </p:attrNameLst>
                                      </p:cBhvr>
                                      <p:to>
                                        <p:strVal val="visible"/>
                                      </p:to>
                                    </p:set>
                                    <p:animEffect transition="in" filter="fade">
                                      <p:cBhvr>
                                        <p:cTn id="106" dur="500"/>
                                        <p:tgtEl>
                                          <p:spTgt spid="94"/>
                                        </p:tgtEl>
                                      </p:cBhvr>
                                    </p:animEffect>
                                    <p:anim calcmode="lin" valueType="num">
                                      <p:cBhvr>
                                        <p:cTn id="107" dur="500" fill="hold"/>
                                        <p:tgtEl>
                                          <p:spTgt spid="94"/>
                                        </p:tgtEl>
                                        <p:attrNameLst>
                                          <p:attrName>ppt_w</p:attrName>
                                        </p:attrNameLst>
                                      </p:cBhvr>
                                      <p:tavLst>
                                        <p:tav tm="0" fmla="#ppt_w*sin(2.5*pi*$)">
                                          <p:val>
                                            <p:fltVal val="0"/>
                                          </p:val>
                                        </p:tav>
                                        <p:tav tm="100000">
                                          <p:val>
                                            <p:fltVal val="1"/>
                                          </p:val>
                                        </p:tav>
                                      </p:tavLst>
                                    </p:anim>
                                    <p:anim calcmode="lin" valueType="num">
                                      <p:cBhvr>
                                        <p:cTn id="108" dur="500" fill="hold"/>
                                        <p:tgtEl>
                                          <p:spTgt spid="94"/>
                                        </p:tgtEl>
                                        <p:attrNameLst>
                                          <p:attrName>ppt_h</p:attrName>
                                        </p:attrNameLst>
                                      </p:cBhvr>
                                      <p:tavLst>
                                        <p:tav tm="0">
                                          <p:val>
                                            <p:strVal val="#ppt_h"/>
                                          </p:val>
                                        </p:tav>
                                        <p:tav tm="100000">
                                          <p:val>
                                            <p:strVal val="#ppt_h"/>
                                          </p:val>
                                        </p:tav>
                                      </p:tavLst>
                                    </p:anim>
                                  </p:childTnLst>
                                </p:cTn>
                              </p:par>
                            </p:childTnLst>
                          </p:cTn>
                        </p:par>
                        <p:par>
                          <p:cTn id="109" fill="hold">
                            <p:stCondLst>
                              <p:cond delay="4700"/>
                            </p:stCondLst>
                            <p:childTnLst>
                              <p:par>
                                <p:cTn id="110" presetID="47" presetClass="entr" presetSubtype="0" fill="hold" grpId="0" nodeType="afterEffect">
                                  <p:stCondLst>
                                    <p:cond delay="0"/>
                                  </p:stCondLst>
                                  <p:childTnLst>
                                    <p:set>
                                      <p:cBhvr>
                                        <p:cTn id="111" dur="1" fill="hold">
                                          <p:stCondLst>
                                            <p:cond delay="0"/>
                                          </p:stCondLst>
                                        </p:cTn>
                                        <p:tgtEl>
                                          <p:spTgt spid="102"/>
                                        </p:tgtEl>
                                        <p:attrNameLst>
                                          <p:attrName>style.visibility</p:attrName>
                                        </p:attrNameLst>
                                      </p:cBhvr>
                                      <p:to>
                                        <p:strVal val="visible"/>
                                      </p:to>
                                    </p:set>
                                    <p:animEffect transition="in" filter="fade">
                                      <p:cBhvr>
                                        <p:cTn id="112" dur="1000"/>
                                        <p:tgtEl>
                                          <p:spTgt spid="102"/>
                                        </p:tgtEl>
                                      </p:cBhvr>
                                    </p:animEffect>
                                    <p:anim calcmode="lin" valueType="num">
                                      <p:cBhvr>
                                        <p:cTn id="113" dur="1000" fill="hold"/>
                                        <p:tgtEl>
                                          <p:spTgt spid="102"/>
                                        </p:tgtEl>
                                        <p:attrNameLst>
                                          <p:attrName>ppt_x</p:attrName>
                                        </p:attrNameLst>
                                      </p:cBhvr>
                                      <p:tavLst>
                                        <p:tav tm="0">
                                          <p:val>
                                            <p:strVal val="#ppt_x"/>
                                          </p:val>
                                        </p:tav>
                                        <p:tav tm="100000">
                                          <p:val>
                                            <p:strVal val="#ppt_x"/>
                                          </p:val>
                                        </p:tav>
                                      </p:tavLst>
                                    </p:anim>
                                    <p:anim calcmode="lin" valueType="num">
                                      <p:cBhvr>
                                        <p:cTn id="114" dur="1000" fill="hold"/>
                                        <p:tgtEl>
                                          <p:spTgt spid="102"/>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101"/>
                                        </p:tgtEl>
                                        <p:attrNameLst>
                                          <p:attrName>style.visibility</p:attrName>
                                        </p:attrNameLst>
                                      </p:cBhvr>
                                      <p:to>
                                        <p:strVal val="visible"/>
                                      </p:to>
                                    </p:set>
                                    <p:animEffect transition="in" filter="fade">
                                      <p:cBhvr>
                                        <p:cTn id="117" dur="1000"/>
                                        <p:tgtEl>
                                          <p:spTgt spid="101"/>
                                        </p:tgtEl>
                                      </p:cBhvr>
                                    </p:animEffect>
                                    <p:anim calcmode="lin" valueType="num">
                                      <p:cBhvr>
                                        <p:cTn id="118" dur="1000" fill="hold"/>
                                        <p:tgtEl>
                                          <p:spTgt spid="101"/>
                                        </p:tgtEl>
                                        <p:attrNameLst>
                                          <p:attrName>ppt_x</p:attrName>
                                        </p:attrNameLst>
                                      </p:cBhvr>
                                      <p:tavLst>
                                        <p:tav tm="0">
                                          <p:val>
                                            <p:strVal val="#ppt_x"/>
                                          </p:val>
                                        </p:tav>
                                        <p:tav tm="100000">
                                          <p:val>
                                            <p:strVal val="#ppt_x"/>
                                          </p:val>
                                        </p:tav>
                                      </p:tavLst>
                                    </p:anim>
                                    <p:anim calcmode="lin" valueType="num">
                                      <p:cBhvr>
                                        <p:cTn id="119" dur="1000" fill="hold"/>
                                        <p:tgtEl>
                                          <p:spTgt spid="101"/>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73"/>
                                        </p:tgtEl>
                                        <p:attrNameLst>
                                          <p:attrName>style.visibility</p:attrName>
                                        </p:attrNameLst>
                                      </p:cBhvr>
                                      <p:to>
                                        <p:strVal val="visible"/>
                                      </p:to>
                                    </p:set>
                                    <p:animEffect transition="in" filter="wipe(down)">
                                      <p:cBhvr>
                                        <p:cTn id="122" dur="500"/>
                                        <p:tgtEl>
                                          <p:spTgt spid="73"/>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74"/>
                                        </p:tgtEl>
                                        <p:attrNameLst>
                                          <p:attrName>style.visibility</p:attrName>
                                        </p:attrNameLst>
                                      </p:cBhvr>
                                      <p:to>
                                        <p:strVal val="visible"/>
                                      </p:to>
                                    </p:set>
                                    <p:animEffect transition="in" filter="wipe(down)">
                                      <p:cBhvr>
                                        <p:cTn id="125" dur="500"/>
                                        <p:tgtEl>
                                          <p:spTgt spid="74"/>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75"/>
                                        </p:tgtEl>
                                        <p:attrNameLst>
                                          <p:attrName>style.visibility</p:attrName>
                                        </p:attrNameLst>
                                      </p:cBhvr>
                                      <p:to>
                                        <p:strVal val="visible"/>
                                      </p:to>
                                    </p:set>
                                    <p:animEffect transition="in" filter="wipe(down)">
                                      <p:cBhvr>
                                        <p:cTn id="128" dur="500"/>
                                        <p:tgtEl>
                                          <p:spTgt spid="75"/>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76"/>
                                        </p:tgtEl>
                                        <p:attrNameLst>
                                          <p:attrName>style.visibility</p:attrName>
                                        </p:attrNameLst>
                                      </p:cBhvr>
                                      <p:to>
                                        <p:strVal val="visible"/>
                                      </p:to>
                                    </p:set>
                                    <p:animEffect transition="in" filter="wipe(down)">
                                      <p:cBhvr>
                                        <p:cTn id="131" dur="500"/>
                                        <p:tgtEl>
                                          <p:spTgt spid="76"/>
                                        </p:tgtEl>
                                      </p:cBhvr>
                                    </p:animEffect>
                                  </p:childTnLst>
                                </p:cTn>
                              </p:par>
                            </p:childTnLst>
                          </p:cTn>
                        </p:par>
                        <p:par>
                          <p:cTn id="132" fill="hold">
                            <p:stCondLst>
                              <p:cond delay="5800"/>
                            </p:stCondLst>
                            <p:childTnLst>
                              <p:par>
                                <p:cTn id="133" presetID="22" presetClass="entr" presetSubtype="4" fill="hold" grpId="0" nodeType="afterEffect">
                                  <p:stCondLst>
                                    <p:cond delay="0"/>
                                  </p:stCondLst>
                                  <p:childTnLst>
                                    <p:set>
                                      <p:cBhvr>
                                        <p:cTn id="134" dur="1" fill="hold">
                                          <p:stCondLst>
                                            <p:cond delay="0"/>
                                          </p:stCondLst>
                                        </p:cTn>
                                        <p:tgtEl>
                                          <p:spTgt spid="80"/>
                                        </p:tgtEl>
                                        <p:attrNameLst>
                                          <p:attrName>style.visibility</p:attrName>
                                        </p:attrNameLst>
                                      </p:cBhvr>
                                      <p:to>
                                        <p:strVal val="visible"/>
                                      </p:to>
                                    </p:set>
                                    <p:animEffect transition="in" filter="wipe(down)">
                                      <p:cBhvr>
                                        <p:cTn id="135" dur="500"/>
                                        <p:tgtEl>
                                          <p:spTgt spid="80"/>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79"/>
                                        </p:tgtEl>
                                        <p:attrNameLst>
                                          <p:attrName>style.visibility</p:attrName>
                                        </p:attrNameLst>
                                      </p:cBhvr>
                                      <p:to>
                                        <p:strVal val="visible"/>
                                      </p:to>
                                    </p:set>
                                    <p:animEffect transition="in" filter="wipe(down)">
                                      <p:cBhvr>
                                        <p:cTn id="138" dur="500"/>
                                        <p:tgtEl>
                                          <p:spTgt spid="79"/>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wipe(down)">
                                      <p:cBhvr>
                                        <p:cTn id="141" dur="500"/>
                                        <p:tgtEl>
                                          <p:spTgt spid="78"/>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77"/>
                                        </p:tgtEl>
                                        <p:attrNameLst>
                                          <p:attrName>style.visibility</p:attrName>
                                        </p:attrNameLst>
                                      </p:cBhvr>
                                      <p:to>
                                        <p:strVal val="visible"/>
                                      </p:to>
                                    </p:set>
                                    <p:animEffect transition="in" filter="wipe(down)">
                                      <p:cBhvr>
                                        <p:cTn id="144" dur="500"/>
                                        <p:tgtEl>
                                          <p:spTgt spid="77"/>
                                        </p:tgtEl>
                                      </p:cBhvr>
                                    </p:animEffect>
                                  </p:childTnLst>
                                </p:cTn>
                              </p:par>
                            </p:childTnLst>
                          </p:cTn>
                        </p:par>
                        <p:par>
                          <p:cTn id="145" fill="hold">
                            <p:stCondLst>
                              <p:cond delay="6300"/>
                            </p:stCondLst>
                            <p:childTnLst>
                              <p:par>
                                <p:cTn id="146" presetID="45" presetClass="entr" presetSubtype="0" fill="hold" grpId="0" nodeType="afterEffect">
                                  <p:stCondLst>
                                    <p:cond delay="0"/>
                                  </p:stCondLst>
                                  <p:childTnLst>
                                    <p:set>
                                      <p:cBhvr>
                                        <p:cTn id="147" dur="1" fill="hold">
                                          <p:stCondLst>
                                            <p:cond delay="0"/>
                                          </p:stCondLst>
                                        </p:cTn>
                                        <p:tgtEl>
                                          <p:spTgt spid="93"/>
                                        </p:tgtEl>
                                        <p:attrNameLst>
                                          <p:attrName>style.visibility</p:attrName>
                                        </p:attrNameLst>
                                      </p:cBhvr>
                                      <p:to>
                                        <p:strVal val="visible"/>
                                      </p:to>
                                    </p:set>
                                    <p:animEffect transition="in" filter="fade">
                                      <p:cBhvr>
                                        <p:cTn id="148" dur="500"/>
                                        <p:tgtEl>
                                          <p:spTgt spid="93"/>
                                        </p:tgtEl>
                                      </p:cBhvr>
                                    </p:animEffect>
                                    <p:anim calcmode="lin" valueType="num">
                                      <p:cBhvr>
                                        <p:cTn id="149" dur="500" fill="hold"/>
                                        <p:tgtEl>
                                          <p:spTgt spid="93"/>
                                        </p:tgtEl>
                                        <p:attrNameLst>
                                          <p:attrName>ppt_w</p:attrName>
                                        </p:attrNameLst>
                                      </p:cBhvr>
                                      <p:tavLst>
                                        <p:tav tm="0" fmla="#ppt_w*sin(2.5*pi*$)">
                                          <p:val>
                                            <p:fltVal val="0"/>
                                          </p:val>
                                        </p:tav>
                                        <p:tav tm="100000">
                                          <p:val>
                                            <p:fltVal val="1"/>
                                          </p:val>
                                        </p:tav>
                                      </p:tavLst>
                                    </p:anim>
                                    <p:anim calcmode="lin" valueType="num">
                                      <p:cBhvr>
                                        <p:cTn id="150" dur="500" fill="hold"/>
                                        <p:tgtEl>
                                          <p:spTgt spid="93"/>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96"/>
                                        </p:tgtEl>
                                        <p:attrNameLst>
                                          <p:attrName>style.visibility</p:attrName>
                                        </p:attrNameLst>
                                      </p:cBhvr>
                                      <p:to>
                                        <p:strVal val="visible"/>
                                      </p:to>
                                    </p:set>
                                    <p:animEffect transition="in" filter="fade">
                                      <p:cBhvr>
                                        <p:cTn id="153" dur="500"/>
                                        <p:tgtEl>
                                          <p:spTgt spid="96"/>
                                        </p:tgtEl>
                                      </p:cBhvr>
                                    </p:animEffect>
                                    <p:anim calcmode="lin" valueType="num">
                                      <p:cBhvr>
                                        <p:cTn id="154" dur="500" fill="hold"/>
                                        <p:tgtEl>
                                          <p:spTgt spid="96"/>
                                        </p:tgtEl>
                                        <p:attrNameLst>
                                          <p:attrName>ppt_w</p:attrName>
                                        </p:attrNameLst>
                                      </p:cBhvr>
                                      <p:tavLst>
                                        <p:tav tm="0" fmla="#ppt_w*sin(2.5*pi*$)">
                                          <p:val>
                                            <p:fltVal val="0"/>
                                          </p:val>
                                        </p:tav>
                                        <p:tav tm="100000">
                                          <p:val>
                                            <p:fltVal val="1"/>
                                          </p:val>
                                        </p:tav>
                                      </p:tavLst>
                                    </p:anim>
                                    <p:anim calcmode="lin" valueType="num">
                                      <p:cBhvr>
                                        <p:cTn id="155" dur="500" fill="hold"/>
                                        <p:tgtEl>
                                          <p:spTgt spid="96"/>
                                        </p:tgtEl>
                                        <p:attrNameLst>
                                          <p:attrName>ppt_h</p:attrName>
                                        </p:attrNameLst>
                                      </p:cBhvr>
                                      <p:tavLst>
                                        <p:tav tm="0">
                                          <p:val>
                                            <p:strVal val="#ppt_h"/>
                                          </p:val>
                                        </p:tav>
                                        <p:tav tm="100000">
                                          <p:val>
                                            <p:strVal val="#ppt_h"/>
                                          </p:val>
                                        </p:tav>
                                      </p:tavLst>
                                    </p:anim>
                                  </p:childTnLst>
                                </p:cTn>
                              </p:par>
                            </p:childTnLst>
                          </p:cTn>
                        </p:par>
                        <p:par>
                          <p:cTn id="156" fill="hold">
                            <p:stCondLst>
                              <p:cond delay="6800"/>
                            </p:stCondLst>
                            <p:childTnLst>
                              <p:par>
                                <p:cTn id="157" presetID="47" presetClass="entr" presetSubtype="0" fill="hold" grpId="0" nodeType="afterEffect">
                                  <p:stCondLst>
                                    <p:cond delay="0"/>
                                  </p:stCondLst>
                                  <p:childTnLst>
                                    <p:set>
                                      <p:cBhvr>
                                        <p:cTn id="158" dur="1" fill="hold">
                                          <p:stCondLst>
                                            <p:cond delay="0"/>
                                          </p:stCondLst>
                                        </p:cTn>
                                        <p:tgtEl>
                                          <p:spTgt spid="104"/>
                                        </p:tgtEl>
                                        <p:attrNameLst>
                                          <p:attrName>style.visibility</p:attrName>
                                        </p:attrNameLst>
                                      </p:cBhvr>
                                      <p:to>
                                        <p:strVal val="visible"/>
                                      </p:to>
                                    </p:set>
                                    <p:animEffect transition="in" filter="fade">
                                      <p:cBhvr>
                                        <p:cTn id="159" dur="1000"/>
                                        <p:tgtEl>
                                          <p:spTgt spid="104"/>
                                        </p:tgtEl>
                                      </p:cBhvr>
                                    </p:animEffect>
                                    <p:anim calcmode="lin" valueType="num">
                                      <p:cBhvr>
                                        <p:cTn id="160" dur="1000" fill="hold"/>
                                        <p:tgtEl>
                                          <p:spTgt spid="104"/>
                                        </p:tgtEl>
                                        <p:attrNameLst>
                                          <p:attrName>ppt_x</p:attrName>
                                        </p:attrNameLst>
                                      </p:cBhvr>
                                      <p:tavLst>
                                        <p:tav tm="0">
                                          <p:val>
                                            <p:strVal val="#ppt_x"/>
                                          </p:val>
                                        </p:tav>
                                        <p:tav tm="100000">
                                          <p:val>
                                            <p:strVal val="#ppt_x"/>
                                          </p:val>
                                        </p:tav>
                                      </p:tavLst>
                                    </p:anim>
                                    <p:anim calcmode="lin" valueType="num">
                                      <p:cBhvr>
                                        <p:cTn id="161" dur="1000" fill="hold"/>
                                        <p:tgtEl>
                                          <p:spTgt spid="104"/>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103"/>
                                        </p:tgtEl>
                                        <p:attrNameLst>
                                          <p:attrName>style.visibility</p:attrName>
                                        </p:attrNameLst>
                                      </p:cBhvr>
                                      <p:to>
                                        <p:strVal val="visible"/>
                                      </p:to>
                                    </p:set>
                                    <p:animEffect transition="in" filter="fade">
                                      <p:cBhvr>
                                        <p:cTn id="164" dur="1000"/>
                                        <p:tgtEl>
                                          <p:spTgt spid="103"/>
                                        </p:tgtEl>
                                      </p:cBhvr>
                                    </p:animEffect>
                                    <p:anim calcmode="lin" valueType="num">
                                      <p:cBhvr>
                                        <p:cTn id="165" dur="1000" fill="hold"/>
                                        <p:tgtEl>
                                          <p:spTgt spid="103"/>
                                        </p:tgtEl>
                                        <p:attrNameLst>
                                          <p:attrName>ppt_x</p:attrName>
                                        </p:attrNameLst>
                                      </p:cBhvr>
                                      <p:tavLst>
                                        <p:tav tm="0">
                                          <p:val>
                                            <p:strVal val="#ppt_x"/>
                                          </p:val>
                                        </p:tav>
                                        <p:tav tm="100000">
                                          <p:val>
                                            <p:strVal val="#ppt_x"/>
                                          </p:val>
                                        </p:tav>
                                      </p:tavLst>
                                    </p:anim>
                                    <p:anim calcmode="lin" valueType="num">
                                      <p:cBhvr>
                                        <p:cTn id="166" dur="1000" fill="hold"/>
                                        <p:tgtEl>
                                          <p:spTgt spid="103"/>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81"/>
                                        </p:tgtEl>
                                        <p:attrNameLst>
                                          <p:attrName>style.visibility</p:attrName>
                                        </p:attrNameLst>
                                      </p:cBhvr>
                                      <p:to>
                                        <p:strVal val="visible"/>
                                      </p:to>
                                    </p:set>
                                    <p:animEffect transition="in" filter="wipe(down)">
                                      <p:cBhvr>
                                        <p:cTn id="169" dur="500"/>
                                        <p:tgtEl>
                                          <p:spTgt spid="81"/>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82"/>
                                        </p:tgtEl>
                                        <p:attrNameLst>
                                          <p:attrName>style.visibility</p:attrName>
                                        </p:attrNameLst>
                                      </p:cBhvr>
                                      <p:to>
                                        <p:strVal val="visible"/>
                                      </p:to>
                                    </p:set>
                                    <p:animEffect transition="in" filter="wipe(down)">
                                      <p:cBhvr>
                                        <p:cTn id="172" dur="500"/>
                                        <p:tgtEl>
                                          <p:spTgt spid="82"/>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83"/>
                                        </p:tgtEl>
                                        <p:attrNameLst>
                                          <p:attrName>style.visibility</p:attrName>
                                        </p:attrNameLst>
                                      </p:cBhvr>
                                      <p:to>
                                        <p:strVal val="visible"/>
                                      </p:to>
                                    </p:set>
                                    <p:animEffect transition="in" filter="wipe(down)">
                                      <p:cBhvr>
                                        <p:cTn id="175" dur="500"/>
                                        <p:tgtEl>
                                          <p:spTgt spid="83"/>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84"/>
                                        </p:tgtEl>
                                        <p:attrNameLst>
                                          <p:attrName>style.visibility</p:attrName>
                                        </p:attrNameLst>
                                      </p:cBhvr>
                                      <p:to>
                                        <p:strVal val="visible"/>
                                      </p:to>
                                    </p:set>
                                    <p:animEffect transition="in" filter="wipe(down)">
                                      <p:cBhvr>
                                        <p:cTn id="178" dur="500"/>
                                        <p:tgtEl>
                                          <p:spTgt spid="84"/>
                                        </p:tgtEl>
                                      </p:cBhvr>
                                    </p:animEffect>
                                  </p:childTnLst>
                                </p:cTn>
                              </p:par>
                            </p:childTnLst>
                          </p:cTn>
                        </p:par>
                        <p:par>
                          <p:cTn id="179" fill="hold">
                            <p:stCondLst>
                              <p:cond delay="7900"/>
                            </p:stCondLst>
                            <p:childTnLst>
                              <p:par>
                                <p:cTn id="180" presetID="22" presetClass="entr" presetSubtype="4" fill="hold" grpId="0" nodeType="afterEffect">
                                  <p:stCondLst>
                                    <p:cond delay="0"/>
                                  </p:stCondLst>
                                  <p:childTnLst>
                                    <p:set>
                                      <p:cBhvr>
                                        <p:cTn id="181" dur="1" fill="hold">
                                          <p:stCondLst>
                                            <p:cond delay="0"/>
                                          </p:stCondLst>
                                        </p:cTn>
                                        <p:tgtEl>
                                          <p:spTgt spid="88"/>
                                        </p:tgtEl>
                                        <p:attrNameLst>
                                          <p:attrName>style.visibility</p:attrName>
                                        </p:attrNameLst>
                                      </p:cBhvr>
                                      <p:to>
                                        <p:strVal val="visible"/>
                                      </p:to>
                                    </p:set>
                                    <p:animEffect transition="in" filter="wipe(down)">
                                      <p:cBhvr>
                                        <p:cTn id="182" dur="500"/>
                                        <p:tgtEl>
                                          <p:spTgt spid="88"/>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87"/>
                                        </p:tgtEl>
                                        <p:attrNameLst>
                                          <p:attrName>style.visibility</p:attrName>
                                        </p:attrNameLst>
                                      </p:cBhvr>
                                      <p:to>
                                        <p:strVal val="visible"/>
                                      </p:to>
                                    </p:set>
                                    <p:animEffect transition="in" filter="wipe(down)">
                                      <p:cBhvr>
                                        <p:cTn id="185" dur="500"/>
                                        <p:tgtEl>
                                          <p:spTgt spid="87"/>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86"/>
                                        </p:tgtEl>
                                        <p:attrNameLst>
                                          <p:attrName>style.visibility</p:attrName>
                                        </p:attrNameLst>
                                      </p:cBhvr>
                                      <p:to>
                                        <p:strVal val="visible"/>
                                      </p:to>
                                    </p:set>
                                    <p:animEffect transition="in" filter="wipe(down)">
                                      <p:cBhvr>
                                        <p:cTn id="188" dur="500"/>
                                        <p:tgtEl>
                                          <p:spTgt spid="86"/>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85"/>
                                        </p:tgtEl>
                                        <p:attrNameLst>
                                          <p:attrName>style.visibility</p:attrName>
                                        </p:attrNameLst>
                                      </p:cBhvr>
                                      <p:to>
                                        <p:strVal val="visible"/>
                                      </p:to>
                                    </p:set>
                                    <p:animEffect transition="in" filter="wipe(down)">
                                      <p:cBhvr>
                                        <p:cTn id="19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p:bldP spid="98" grpId="0"/>
      <p:bldP spid="99" grpId="0"/>
      <p:bldP spid="100" grpId="0"/>
      <p:bldP spid="101" grpId="0"/>
      <p:bldP spid="102" grpId="0"/>
      <p:bldP spid="103" grpId="0"/>
      <p:bldP spid="10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右箭头 38"/>
          <p:cNvSpPr>
            <a:spLocks noChangeArrowheads="1"/>
          </p:cNvSpPr>
          <p:nvPr/>
        </p:nvSpPr>
        <p:spPr bwMode="auto">
          <a:xfrm>
            <a:off x="5012387" y="2521466"/>
            <a:ext cx="4016752" cy="441965"/>
          </a:xfrm>
          <a:prstGeom prst="rightArrow">
            <a:avLst>
              <a:gd name="adj1" fmla="val 50000"/>
              <a:gd name="adj2" fmla="val 50092"/>
            </a:avLst>
          </a:prstGeom>
          <a:solidFill>
            <a:schemeClr val="accent6">
              <a:lumMod val="75000"/>
            </a:schemeClr>
          </a:solidFill>
          <a:ln>
            <a:noFill/>
          </a:ln>
          <a:effectLst>
            <a:outerShdw dist="38100" algn="l" rotWithShape="0">
              <a:srgbClr val="000000">
                <a:alpha val="39999"/>
              </a:srgbClr>
            </a:outerShdw>
          </a:effectLst>
          <a:ex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b="1" kern="0" dirty="0">
              <a:solidFill>
                <a:sysClr val="window" lastClr="FFFFFF"/>
              </a:solidFill>
              <a:latin typeface="微软雅黑" pitchFamily="34" charset="-122"/>
              <a:ea typeface="微软雅黑" pitchFamily="34" charset="-122"/>
            </a:endParaRPr>
          </a:p>
        </p:txBody>
      </p:sp>
      <p:sp>
        <p:nvSpPr>
          <p:cNvPr id="40" name="右箭头 39"/>
          <p:cNvSpPr>
            <a:spLocks noChangeArrowheads="1"/>
          </p:cNvSpPr>
          <p:nvPr/>
        </p:nvSpPr>
        <p:spPr bwMode="auto">
          <a:xfrm flipH="1">
            <a:off x="5160530" y="3184412"/>
            <a:ext cx="4159270" cy="440077"/>
          </a:xfrm>
          <a:prstGeom prst="rightArrow">
            <a:avLst>
              <a:gd name="adj1" fmla="val 50000"/>
              <a:gd name="adj2" fmla="val 50064"/>
            </a:avLst>
          </a:prstGeom>
          <a:solidFill>
            <a:schemeClr val="accent6">
              <a:lumMod val="75000"/>
            </a:schemeClr>
          </a:solidFill>
          <a:ln>
            <a:noFill/>
          </a:ln>
          <a:effectLst>
            <a:outerShdw dist="38100" algn="l" rotWithShape="0">
              <a:srgbClr val="000000">
                <a:alpha val="39999"/>
              </a:srgbClr>
            </a:outerShdw>
          </a:effectLst>
          <a:ex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b="1" kern="0" dirty="0">
              <a:solidFill>
                <a:sysClr val="window" lastClr="FFFFFF"/>
              </a:solidFill>
              <a:latin typeface="微软雅黑" pitchFamily="34" charset="-122"/>
              <a:ea typeface="微软雅黑" pitchFamily="34" charset="-122"/>
            </a:endParaRPr>
          </a:p>
        </p:txBody>
      </p:sp>
      <p:sp>
        <p:nvSpPr>
          <p:cNvPr id="41" name="椭圆 40"/>
          <p:cNvSpPr>
            <a:spLocks noChangeArrowheads="1"/>
          </p:cNvSpPr>
          <p:nvPr/>
        </p:nvSpPr>
        <p:spPr bwMode="auto">
          <a:xfrm>
            <a:off x="3043390" y="1969955"/>
            <a:ext cx="2117140" cy="2132385"/>
          </a:xfrm>
          <a:prstGeom prst="ellipse">
            <a:avLst/>
          </a:prstGeom>
          <a:solidFill>
            <a:schemeClr val="accent6">
              <a:lumMod val="75000"/>
            </a:schemeClr>
          </a:solidFill>
          <a:ln>
            <a:noFill/>
          </a:ln>
          <a:effectLst>
            <a:outerShdw dist="38100" algn="l" rotWithShape="0">
              <a:srgbClr val="000000">
                <a:alpha val="39999"/>
              </a:srgbClr>
            </a:outerShdw>
          </a:effectLst>
          <a:extLst/>
        </p:spPr>
        <p:txBody>
          <a:bodyPr lIns="108283" tIns="54141" rIns="108283" bIns="54141" anchor="ctr"/>
          <a:lstStyle/>
          <a:p>
            <a:pPr eaLnBrk="1" fontAlgn="auto" hangingPunct="1">
              <a:lnSpc>
                <a:spcPct val="120000"/>
              </a:lnSpc>
              <a:spcBef>
                <a:spcPts val="0"/>
              </a:spcBef>
              <a:spcAft>
                <a:spcPts val="0"/>
              </a:spcAft>
              <a:buClrTx/>
              <a:buSzTx/>
              <a:defRPr/>
            </a:pPr>
            <a:r>
              <a:rPr lang="zh-CN" altLang="en-US" sz="2100" kern="0" dirty="0" smtClean="0">
                <a:solidFill>
                  <a:srgbClr val="FFFFFF"/>
                </a:solidFill>
                <a:latin typeface="微软雅黑" pitchFamily="34" charset="-122"/>
                <a:ea typeface="微软雅黑" pitchFamily="34" charset="-122"/>
              </a:rPr>
              <a:t> 添加标题</a:t>
            </a:r>
            <a:endParaRPr lang="zh-CN" altLang="en-US" sz="2100" kern="0" dirty="0">
              <a:solidFill>
                <a:srgbClr val="FFFFFF"/>
              </a:solidFill>
              <a:latin typeface="微软雅黑" pitchFamily="34" charset="-122"/>
              <a:ea typeface="微软雅黑" pitchFamily="34" charset="-122"/>
            </a:endParaRPr>
          </a:p>
        </p:txBody>
      </p:sp>
      <p:sp>
        <p:nvSpPr>
          <p:cNvPr id="42" name="椭圆 41"/>
          <p:cNvSpPr>
            <a:spLocks noChangeArrowheads="1"/>
          </p:cNvSpPr>
          <p:nvPr/>
        </p:nvSpPr>
        <p:spPr bwMode="auto">
          <a:xfrm>
            <a:off x="9100398" y="1969955"/>
            <a:ext cx="2119015" cy="2132385"/>
          </a:xfrm>
          <a:prstGeom prst="ellipse">
            <a:avLst/>
          </a:prstGeom>
          <a:solidFill>
            <a:schemeClr val="accent6">
              <a:lumMod val="75000"/>
            </a:schemeClr>
          </a:solidFill>
          <a:ln>
            <a:noFill/>
          </a:ln>
          <a:effectLst>
            <a:outerShdw dist="38100" algn="l" rotWithShape="0">
              <a:srgbClr val="000000">
                <a:alpha val="39999"/>
              </a:srgbClr>
            </a:outerShdw>
          </a:effectLst>
          <a:extLst/>
        </p:spPr>
        <p:txBody>
          <a:bodyPr lIns="108283" tIns="54141" rIns="108283" bIns="54141" anchor="ctr"/>
          <a:lstStyle/>
          <a:p>
            <a:pPr eaLnBrk="1" fontAlgn="auto" hangingPunct="1">
              <a:lnSpc>
                <a:spcPct val="120000"/>
              </a:lnSpc>
              <a:spcBef>
                <a:spcPts val="0"/>
              </a:spcBef>
              <a:spcAft>
                <a:spcPts val="0"/>
              </a:spcAft>
              <a:buClrTx/>
              <a:buSzTx/>
              <a:defRPr/>
            </a:pPr>
            <a:r>
              <a:rPr lang="zh-CN" altLang="en-US" sz="2100" kern="0" dirty="0" smtClean="0">
                <a:solidFill>
                  <a:srgbClr val="FFFFFF"/>
                </a:solidFill>
                <a:latin typeface="微软雅黑" pitchFamily="34" charset="-122"/>
                <a:ea typeface="微软雅黑" pitchFamily="34" charset="-122"/>
              </a:rPr>
              <a:t>  添加标题</a:t>
            </a:r>
            <a:endParaRPr lang="zh-CN" altLang="en-US" sz="2100" kern="0" dirty="0">
              <a:solidFill>
                <a:srgbClr val="FFFFFF"/>
              </a:solidFill>
              <a:latin typeface="微软雅黑" pitchFamily="34" charset="-122"/>
              <a:ea typeface="微软雅黑" pitchFamily="34" charset="-122"/>
            </a:endParaRPr>
          </a:p>
        </p:txBody>
      </p:sp>
      <p:sp>
        <p:nvSpPr>
          <p:cNvPr id="43" name="矩形 42"/>
          <p:cNvSpPr/>
          <p:nvPr/>
        </p:nvSpPr>
        <p:spPr>
          <a:xfrm>
            <a:off x="6145029" y="2376034"/>
            <a:ext cx="1678335" cy="139577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r>
              <a:rPr lang="zh-CN" altLang="en-US" sz="2000" kern="0" dirty="0" smtClean="0">
                <a:solidFill>
                  <a:srgbClr val="414455"/>
                </a:solidFill>
                <a:latin typeface="微软雅黑" pitchFamily="34" charset="-122"/>
                <a:ea typeface="微软雅黑" pitchFamily="34" charset="-122"/>
              </a:rPr>
              <a:t>   添加标题</a:t>
            </a:r>
            <a:endParaRPr lang="zh-CN" altLang="en-US" sz="2000" kern="0" dirty="0">
              <a:solidFill>
                <a:srgbClr val="414455"/>
              </a:solidFill>
              <a:latin typeface="微软雅黑" pitchFamily="34" charset="-122"/>
              <a:ea typeface="微软雅黑" pitchFamily="34" charset="-122"/>
            </a:endParaRPr>
          </a:p>
        </p:txBody>
      </p:sp>
      <p:sp>
        <p:nvSpPr>
          <p:cNvPr id="49" name="下箭头 48"/>
          <p:cNvSpPr>
            <a:spLocks noChangeArrowheads="1"/>
          </p:cNvSpPr>
          <p:nvPr/>
        </p:nvSpPr>
        <p:spPr bwMode="auto">
          <a:xfrm>
            <a:off x="6538827" y="4145781"/>
            <a:ext cx="950745" cy="661058"/>
          </a:xfrm>
          <a:prstGeom prst="downArrow">
            <a:avLst>
              <a:gd name="adj1" fmla="val 50000"/>
              <a:gd name="adj2" fmla="val 50000"/>
            </a:avLst>
          </a:prstGeom>
          <a:solidFill>
            <a:schemeClr val="accent6">
              <a:lumMod val="75000"/>
            </a:schemeClr>
          </a:solidFill>
          <a:ln>
            <a:noFill/>
          </a:ln>
          <a:effectLst>
            <a:outerShdw dist="38100" algn="l" rotWithShape="0">
              <a:srgbClr val="000000">
                <a:alpha val="39999"/>
              </a:srgbClr>
            </a:outerShdw>
          </a:effectLst>
          <a:ex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b="1" kern="0" dirty="0">
              <a:solidFill>
                <a:sysClr val="window" lastClr="FFFFFF"/>
              </a:solidFill>
              <a:latin typeface="微软雅黑" pitchFamily="34" charset="-122"/>
              <a:ea typeface="微软雅黑" pitchFamily="34" charset="-122"/>
            </a:endParaRPr>
          </a:p>
        </p:txBody>
      </p:sp>
      <p:sp>
        <p:nvSpPr>
          <p:cNvPr id="50" name="TextBox 49"/>
          <p:cNvSpPr txBox="1"/>
          <p:nvPr/>
        </p:nvSpPr>
        <p:spPr bwMode="auto">
          <a:xfrm>
            <a:off x="3161681" y="4327100"/>
            <a:ext cx="1751469" cy="1482408"/>
          </a:xfrm>
          <a:prstGeom prst="rect">
            <a:avLst/>
          </a:prstGeom>
          <a:noFill/>
        </p:spPr>
        <p:txBody>
          <a:bodyPr lIns="108283" tIns="54141" rIns="108283" bIns="54141">
            <a:spAutoFit/>
          </a:bodyPr>
          <a:lstStyle/>
          <a:p>
            <a:pPr>
              <a:lnSpc>
                <a:spcPct val="13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51" name="TextBox 50"/>
          <p:cNvSpPr txBox="1"/>
          <p:nvPr/>
        </p:nvSpPr>
        <p:spPr bwMode="auto">
          <a:xfrm>
            <a:off x="9284321" y="4398872"/>
            <a:ext cx="1753345" cy="1482408"/>
          </a:xfrm>
          <a:prstGeom prst="rect">
            <a:avLst/>
          </a:prstGeom>
          <a:noFill/>
        </p:spPr>
        <p:txBody>
          <a:bodyPr lIns="108283" tIns="54141" rIns="108283" bIns="54141">
            <a:spAutoFit/>
          </a:bodyPr>
          <a:lstStyle/>
          <a:p>
            <a:pPr>
              <a:lnSpc>
                <a:spcPct val="13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52" name="TextBox 19"/>
          <p:cNvSpPr txBox="1">
            <a:spLocks noChangeArrowheads="1"/>
          </p:cNvSpPr>
          <p:nvPr/>
        </p:nvSpPr>
        <p:spPr bwMode="auto">
          <a:xfrm>
            <a:off x="6435878" y="5022155"/>
            <a:ext cx="1329541" cy="774137"/>
          </a:xfrm>
          <a:prstGeom prst="rect">
            <a:avLst/>
          </a:prstGeom>
          <a:noFill/>
          <a:ln>
            <a:noFill/>
          </a:ln>
          <a:extLst/>
        </p:spPr>
        <p:txBody>
          <a:bodyPr lIns="108283" tIns="54141" rIns="108283" bIns="54141">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lnSpc>
                <a:spcPct val="120000"/>
              </a:lnSpc>
              <a:spcBef>
                <a:spcPts val="0"/>
              </a:spcBef>
              <a:spcAft>
                <a:spcPts val="0"/>
              </a:spcAft>
              <a:buClrTx/>
              <a:buSzTx/>
              <a:defRPr/>
            </a:pPr>
            <a:r>
              <a:rPr lang="zh-CN" altLang="en-US" kern="0" dirty="0">
                <a:solidFill>
                  <a:srgbClr val="4D4D4D"/>
                </a:solidFill>
                <a:latin typeface="微软雅黑" pitchFamily="34" charset="-122"/>
                <a:ea typeface="微软雅黑" pitchFamily="34" charset="-122"/>
              </a:rPr>
              <a:t>单击此处添加标题</a:t>
            </a:r>
          </a:p>
        </p:txBody>
      </p:sp>
      <p:pic>
        <p:nvPicPr>
          <p:cNvPr id="11"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10185065" y="-1"/>
            <a:ext cx="2017207" cy="20137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56935645"/>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 calcmode="lin" valueType="num">
                                      <p:cBhvr>
                                        <p:cTn id="9" dur="500" fill="hold"/>
                                        <p:tgtEl>
                                          <p:spTgt spid="41"/>
                                        </p:tgtEl>
                                        <p:attrNameLst>
                                          <p:attrName>style.rotation</p:attrName>
                                        </p:attrNameLst>
                                      </p:cBhvr>
                                      <p:tavLst>
                                        <p:tav tm="0">
                                          <p:val>
                                            <p:fltVal val="360"/>
                                          </p:val>
                                        </p:tav>
                                        <p:tav tm="100000">
                                          <p:val>
                                            <p:fltVal val="0"/>
                                          </p:val>
                                        </p:tav>
                                      </p:tavLst>
                                    </p:anim>
                                    <p:animEffect transition="in" filter="fade">
                                      <p:cBhvr>
                                        <p:cTn id="10" dur="500"/>
                                        <p:tgtEl>
                                          <p:spTgt spid="41"/>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 calcmode="lin" valueType="num">
                                      <p:cBhvr>
                                        <p:cTn id="15" dur="500" fill="hold"/>
                                        <p:tgtEl>
                                          <p:spTgt spid="42"/>
                                        </p:tgtEl>
                                        <p:attrNameLst>
                                          <p:attrName>style.rotation</p:attrName>
                                        </p:attrNameLst>
                                      </p:cBhvr>
                                      <p:tavLst>
                                        <p:tav tm="0">
                                          <p:val>
                                            <p:fltVal val="360"/>
                                          </p:val>
                                        </p:tav>
                                        <p:tav tm="100000">
                                          <p:val>
                                            <p:fltVal val="0"/>
                                          </p:val>
                                        </p:tav>
                                      </p:tavLst>
                                    </p:anim>
                                    <p:animEffect transition="in" filter="fade">
                                      <p:cBhvr>
                                        <p:cTn id="16" dur="500"/>
                                        <p:tgtEl>
                                          <p:spTgt spid="42"/>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slide(fromLeft)">
                                      <p:cBhvr>
                                        <p:cTn id="20" dur="500"/>
                                        <p:tgtEl>
                                          <p:spTgt spid="39"/>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slide(fromRight)">
                                      <p:cBhvr>
                                        <p:cTn id="23" dur="500"/>
                                        <p:tgtEl>
                                          <p:spTgt spid="40"/>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1000"/>
                                        <p:tgtEl>
                                          <p:spTgt spid="49"/>
                                        </p:tgtEl>
                                      </p:cBhvr>
                                    </p:animEffect>
                                    <p:anim calcmode="lin" valueType="num">
                                      <p:cBhvr>
                                        <p:cTn id="33" dur="1000" fill="hold"/>
                                        <p:tgtEl>
                                          <p:spTgt spid="49"/>
                                        </p:tgtEl>
                                        <p:attrNameLst>
                                          <p:attrName>ppt_x</p:attrName>
                                        </p:attrNameLst>
                                      </p:cBhvr>
                                      <p:tavLst>
                                        <p:tav tm="0">
                                          <p:val>
                                            <p:strVal val="#ppt_x"/>
                                          </p:val>
                                        </p:tav>
                                        <p:tav tm="100000">
                                          <p:val>
                                            <p:strVal val="#ppt_x"/>
                                          </p:val>
                                        </p:tav>
                                      </p:tavLst>
                                    </p:anim>
                                    <p:anim calcmode="lin" valueType="num">
                                      <p:cBhvr>
                                        <p:cTn id="34" dur="1000" fill="hold"/>
                                        <p:tgtEl>
                                          <p:spTgt spid="49"/>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diamond(in)">
                                      <p:cBhvr>
                                        <p:cTn id="38" dur="500"/>
                                        <p:tgtEl>
                                          <p:spTgt spid="52"/>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diamond(in)">
                                      <p:cBhvr>
                                        <p:cTn id="41" dur="500"/>
                                        <p:tgtEl>
                                          <p:spTgt spid="50"/>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diamond(in)">
                                      <p:cBhvr>
                                        <p:cTn id="4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9" grpId="0" animBg="1"/>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圆角矩形 34"/>
          <p:cNvSpPr/>
          <p:nvPr/>
        </p:nvSpPr>
        <p:spPr>
          <a:xfrm>
            <a:off x="5445927" y="2269749"/>
            <a:ext cx="1338267" cy="1339215"/>
          </a:xfrm>
          <a:prstGeom prst="roundRect">
            <a:avLst>
              <a:gd name="adj" fmla="val 9051"/>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7245" tIns="38623" rIns="77245" bIns="38623" rtlCol="0" anchor="ctr"/>
          <a:lstStyle/>
          <a:p>
            <a:pPr algn="ctr"/>
            <a:endParaRPr lang="zh-CN" altLang="en-US"/>
          </a:p>
        </p:txBody>
      </p:sp>
      <p:sp>
        <p:nvSpPr>
          <p:cNvPr id="36" name="圆角矩形 35"/>
          <p:cNvSpPr/>
          <p:nvPr/>
        </p:nvSpPr>
        <p:spPr>
          <a:xfrm>
            <a:off x="6905852" y="2269749"/>
            <a:ext cx="1338267" cy="1339215"/>
          </a:xfrm>
          <a:prstGeom prst="roundRect">
            <a:avLst>
              <a:gd name="adj" fmla="val 9051"/>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7245" tIns="38623" rIns="77245" bIns="38623" rtlCol="0" anchor="ctr"/>
          <a:lstStyle/>
          <a:p>
            <a:pPr algn="ctr"/>
            <a:endParaRPr lang="zh-CN" altLang="en-US"/>
          </a:p>
        </p:txBody>
      </p:sp>
      <p:sp>
        <p:nvSpPr>
          <p:cNvPr id="37" name="圆角矩形 36"/>
          <p:cNvSpPr/>
          <p:nvPr/>
        </p:nvSpPr>
        <p:spPr>
          <a:xfrm>
            <a:off x="5445927" y="3730711"/>
            <a:ext cx="1338267" cy="1339215"/>
          </a:xfrm>
          <a:prstGeom prst="roundRect">
            <a:avLst>
              <a:gd name="adj" fmla="val 9051"/>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7245" tIns="38623" rIns="77245" bIns="38623" rtlCol="0" anchor="ctr"/>
          <a:lstStyle/>
          <a:p>
            <a:pPr algn="ctr"/>
            <a:endParaRPr lang="zh-CN" altLang="en-US"/>
          </a:p>
        </p:txBody>
      </p:sp>
      <p:sp>
        <p:nvSpPr>
          <p:cNvPr id="38" name="圆角矩形 37"/>
          <p:cNvSpPr/>
          <p:nvPr/>
        </p:nvSpPr>
        <p:spPr>
          <a:xfrm>
            <a:off x="6905852" y="3730711"/>
            <a:ext cx="1338267" cy="1339215"/>
          </a:xfrm>
          <a:prstGeom prst="roundRect">
            <a:avLst>
              <a:gd name="adj" fmla="val 9051"/>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7245" tIns="38623" rIns="77245" bIns="38623" rtlCol="0" anchor="ctr"/>
          <a:lstStyle/>
          <a:p>
            <a:pPr algn="ctr"/>
            <a:endParaRPr lang="zh-CN" altLang="en-US"/>
          </a:p>
        </p:txBody>
      </p:sp>
      <p:sp>
        <p:nvSpPr>
          <p:cNvPr id="39" name="圆角矩形 38"/>
          <p:cNvSpPr/>
          <p:nvPr/>
        </p:nvSpPr>
        <p:spPr>
          <a:xfrm>
            <a:off x="6419210" y="3243723"/>
            <a:ext cx="364982" cy="36524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245" tIns="38623" rIns="77245" bIns="38623" rtlCol="0" anchor="ctr"/>
          <a:lstStyle/>
          <a:p>
            <a:pPr algn="ctr"/>
            <a:r>
              <a:rPr lang="en-US" altLang="zh-CN" smtClean="0"/>
              <a:t>1</a:t>
            </a:r>
            <a:endParaRPr lang="zh-CN" altLang="en-US"/>
          </a:p>
        </p:txBody>
      </p:sp>
      <p:sp>
        <p:nvSpPr>
          <p:cNvPr id="40" name="圆角矩形 39"/>
          <p:cNvSpPr/>
          <p:nvPr/>
        </p:nvSpPr>
        <p:spPr>
          <a:xfrm>
            <a:off x="6905853" y="3243723"/>
            <a:ext cx="364982" cy="36524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245" tIns="38623" rIns="77245" bIns="38623" rtlCol="0" anchor="ctr"/>
          <a:lstStyle/>
          <a:p>
            <a:pPr algn="ctr"/>
            <a:r>
              <a:rPr lang="en-US" altLang="zh-CN" smtClean="0"/>
              <a:t>2</a:t>
            </a:r>
            <a:endParaRPr lang="zh-CN" altLang="en-US"/>
          </a:p>
        </p:txBody>
      </p:sp>
      <p:sp>
        <p:nvSpPr>
          <p:cNvPr id="41" name="圆角矩形 40"/>
          <p:cNvSpPr/>
          <p:nvPr/>
        </p:nvSpPr>
        <p:spPr>
          <a:xfrm>
            <a:off x="6419210" y="3730711"/>
            <a:ext cx="364982" cy="36524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245" tIns="38623" rIns="77245" bIns="38623" rtlCol="0" anchor="ctr"/>
          <a:lstStyle/>
          <a:p>
            <a:pPr algn="ctr"/>
            <a:r>
              <a:rPr lang="en-US" altLang="zh-CN" smtClean="0"/>
              <a:t>3</a:t>
            </a:r>
            <a:endParaRPr lang="zh-CN" altLang="en-US"/>
          </a:p>
        </p:txBody>
      </p:sp>
      <p:sp>
        <p:nvSpPr>
          <p:cNvPr id="42" name="圆角矩形 41"/>
          <p:cNvSpPr/>
          <p:nvPr/>
        </p:nvSpPr>
        <p:spPr>
          <a:xfrm>
            <a:off x="6905853" y="3730711"/>
            <a:ext cx="364982" cy="36524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245" tIns="38623" rIns="77245" bIns="38623" rtlCol="0" anchor="ctr"/>
          <a:lstStyle/>
          <a:p>
            <a:pPr algn="ctr"/>
            <a:r>
              <a:rPr lang="en-US" altLang="zh-CN" smtClean="0"/>
              <a:t>4</a:t>
            </a:r>
            <a:endParaRPr lang="zh-CN" altLang="en-US"/>
          </a:p>
        </p:txBody>
      </p:sp>
      <p:sp>
        <p:nvSpPr>
          <p:cNvPr id="43" name="TextBox 42"/>
          <p:cNvSpPr txBox="1"/>
          <p:nvPr/>
        </p:nvSpPr>
        <p:spPr>
          <a:xfrm>
            <a:off x="2453086" y="2720901"/>
            <a:ext cx="2822506" cy="918230"/>
          </a:xfrm>
          <a:prstGeom prst="rect">
            <a:avLst/>
          </a:prstGeom>
          <a:noFill/>
        </p:spPr>
        <p:txBody>
          <a:bodyPr wrap="square" lIns="77245" tIns="38623" rIns="77245" bIns="38623" rtlCol="0">
            <a:spAutoFit/>
          </a:bodyPr>
          <a:lstStyle/>
          <a:p>
            <a:pPr algn="just">
              <a:lnSpc>
                <a:spcPct val="13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61" name="TextBox 60"/>
          <p:cNvSpPr txBox="1"/>
          <p:nvPr/>
        </p:nvSpPr>
        <p:spPr>
          <a:xfrm>
            <a:off x="3776734" y="2330625"/>
            <a:ext cx="1498857" cy="390278"/>
          </a:xfrm>
          <a:prstGeom prst="rect">
            <a:avLst/>
          </a:prstGeom>
          <a:noFill/>
        </p:spPr>
        <p:txBody>
          <a:bodyPr wrap="square" lIns="77245" tIns="0" rIns="77245" bIns="0" rtlCol="0" anchor="t">
            <a:spAutoFit/>
          </a:bodyPr>
          <a:lstStyle/>
          <a:p>
            <a:pPr>
              <a:lnSpc>
                <a:spcPct val="150000"/>
              </a:lnSpc>
            </a:pPr>
            <a:r>
              <a:rPr lang="zh-CN" altLang="en-US" sz="1700">
                <a:solidFill>
                  <a:schemeClr val="tx1">
                    <a:lumMod val="75000"/>
                    <a:lumOff val="25000"/>
                  </a:schemeClr>
                </a:solidFill>
                <a:latin typeface="微软雅黑" pitchFamily="34" charset="-122"/>
                <a:ea typeface="微软雅黑" pitchFamily="34" charset="-122"/>
                <a:cs typeface="华文黑体" pitchFamily="2" charset="-122"/>
              </a:rPr>
              <a:t>点击添加标题</a:t>
            </a:r>
          </a:p>
        </p:txBody>
      </p:sp>
      <p:sp>
        <p:nvSpPr>
          <p:cNvPr id="62" name="TextBox 61"/>
          <p:cNvSpPr txBox="1"/>
          <p:nvPr/>
        </p:nvSpPr>
        <p:spPr>
          <a:xfrm>
            <a:off x="8441230" y="2720901"/>
            <a:ext cx="2822506" cy="918230"/>
          </a:xfrm>
          <a:prstGeom prst="rect">
            <a:avLst/>
          </a:prstGeom>
          <a:noFill/>
        </p:spPr>
        <p:txBody>
          <a:bodyPr wrap="square" lIns="77245" tIns="38623" rIns="77245" bIns="38623" rtlCol="0">
            <a:spAutoFit/>
          </a:bodyPr>
          <a:lstStyle/>
          <a:p>
            <a:pPr algn="just">
              <a:lnSpc>
                <a:spcPct val="13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63" name="TextBox 62"/>
          <p:cNvSpPr txBox="1"/>
          <p:nvPr/>
        </p:nvSpPr>
        <p:spPr>
          <a:xfrm>
            <a:off x="8441228" y="2330625"/>
            <a:ext cx="1498857" cy="390278"/>
          </a:xfrm>
          <a:prstGeom prst="rect">
            <a:avLst/>
          </a:prstGeom>
          <a:noFill/>
        </p:spPr>
        <p:txBody>
          <a:bodyPr wrap="square" lIns="77245" tIns="0" rIns="77245" bIns="0" rtlCol="0" anchor="t">
            <a:spAutoFit/>
          </a:bodyPr>
          <a:lstStyle/>
          <a:p>
            <a:pPr>
              <a:lnSpc>
                <a:spcPct val="150000"/>
              </a:lnSpc>
            </a:pPr>
            <a:r>
              <a:rPr lang="zh-CN" altLang="en-US" sz="1700">
                <a:solidFill>
                  <a:schemeClr val="tx1">
                    <a:lumMod val="75000"/>
                    <a:lumOff val="25000"/>
                  </a:schemeClr>
                </a:solidFill>
                <a:latin typeface="微软雅黑" pitchFamily="34" charset="-122"/>
                <a:ea typeface="微软雅黑" pitchFamily="34" charset="-122"/>
                <a:cs typeface="华文黑体" pitchFamily="2" charset="-122"/>
              </a:rPr>
              <a:t>点击添加标题</a:t>
            </a:r>
          </a:p>
        </p:txBody>
      </p:sp>
      <p:sp>
        <p:nvSpPr>
          <p:cNvPr id="64" name="TextBox 63"/>
          <p:cNvSpPr txBox="1"/>
          <p:nvPr/>
        </p:nvSpPr>
        <p:spPr>
          <a:xfrm>
            <a:off x="2453086" y="4290712"/>
            <a:ext cx="2822506" cy="918230"/>
          </a:xfrm>
          <a:prstGeom prst="rect">
            <a:avLst/>
          </a:prstGeom>
          <a:noFill/>
        </p:spPr>
        <p:txBody>
          <a:bodyPr wrap="square" lIns="77245" tIns="38623" rIns="77245" bIns="38623" rtlCol="0">
            <a:spAutoFit/>
          </a:bodyPr>
          <a:lstStyle/>
          <a:p>
            <a:pPr algn="just">
              <a:lnSpc>
                <a:spcPct val="13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65" name="TextBox 64"/>
          <p:cNvSpPr txBox="1"/>
          <p:nvPr/>
        </p:nvSpPr>
        <p:spPr>
          <a:xfrm>
            <a:off x="3776734" y="3900436"/>
            <a:ext cx="1498857" cy="390278"/>
          </a:xfrm>
          <a:prstGeom prst="rect">
            <a:avLst/>
          </a:prstGeom>
          <a:noFill/>
        </p:spPr>
        <p:txBody>
          <a:bodyPr wrap="square" lIns="77245" tIns="0" rIns="77245" bIns="0" rtlCol="0" anchor="t">
            <a:spAutoFit/>
          </a:bodyPr>
          <a:lstStyle/>
          <a:p>
            <a:pPr>
              <a:lnSpc>
                <a:spcPct val="150000"/>
              </a:lnSpc>
            </a:pPr>
            <a:r>
              <a:rPr lang="zh-CN" altLang="en-US" sz="1700">
                <a:solidFill>
                  <a:schemeClr val="tx1">
                    <a:lumMod val="75000"/>
                    <a:lumOff val="25000"/>
                  </a:schemeClr>
                </a:solidFill>
                <a:latin typeface="微软雅黑" pitchFamily="34" charset="-122"/>
                <a:ea typeface="微软雅黑" pitchFamily="34" charset="-122"/>
                <a:cs typeface="华文黑体" pitchFamily="2" charset="-122"/>
              </a:rPr>
              <a:t>点击添加标题</a:t>
            </a:r>
          </a:p>
        </p:txBody>
      </p:sp>
      <p:sp>
        <p:nvSpPr>
          <p:cNvPr id="66" name="TextBox 65"/>
          <p:cNvSpPr txBox="1"/>
          <p:nvPr/>
        </p:nvSpPr>
        <p:spPr>
          <a:xfrm>
            <a:off x="8441230" y="4290712"/>
            <a:ext cx="2822506" cy="918230"/>
          </a:xfrm>
          <a:prstGeom prst="rect">
            <a:avLst/>
          </a:prstGeom>
          <a:noFill/>
        </p:spPr>
        <p:txBody>
          <a:bodyPr wrap="square" lIns="77245" tIns="38623" rIns="77245" bIns="38623" rtlCol="0">
            <a:spAutoFit/>
          </a:bodyPr>
          <a:lstStyle/>
          <a:p>
            <a:pPr algn="just">
              <a:lnSpc>
                <a:spcPct val="13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67" name="TextBox 66"/>
          <p:cNvSpPr txBox="1"/>
          <p:nvPr/>
        </p:nvSpPr>
        <p:spPr>
          <a:xfrm>
            <a:off x="8441228" y="3900436"/>
            <a:ext cx="1498857" cy="390278"/>
          </a:xfrm>
          <a:prstGeom prst="rect">
            <a:avLst/>
          </a:prstGeom>
          <a:noFill/>
        </p:spPr>
        <p:txBody>
          <a:bodyPr wrap="square" lIns="77245" tIns="0" rIns="77245" bIns="0" rtlCol="0" anchor="t">
            <a:spAutoFit/>
          </a:bodyPr>
          <a:lstStyle/>
          <a:p>
            <a:pPr>
              <a:lnSpc>
                <a:spcPct val="150000"/>
              </a:lnSpc>
            </a:pPr>
            <a:r>
              <a:rPr lang="zh-CN" altLang="en-US" sz="1700">
                <a:solidFill>
                  <a:schemeClr val="tx1">
                    <a:lumMod val="75000"/>
                    <a:lumOff val="25000"/>
                  </a:schemeClr>
                </a:solidFill>
                <a:latin typeface="微软雅黑" pitchFamily="34" charset="-122"/>
                <a:ea typeface="微软雅黑" pitchFamily="34" charset="-122"/>
                <a:cs typeface="华文黑体" pitchFamily="2" charset="-122"/>
              </a:rPr>
              <a:t>点击添加标题</a:t>
            </a:r>
          </a:p>
        </p:txBody>
      </p:sp>
      <p:pic>
        <p:nvPicPr>
          <p:cNvPr id="18" name="Picture 2" descr="C:\Users\Administrator.2013-20151220XJ\Desktop\56615ddae573f\56615dd9af810 拷贝.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rot="10800000">
            <a:off x="10185065" y="-1"/>
            <a:ext cx="2017207" cy="20137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45548609"/>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 calcmode="lin" valueType="num">
                                      <p:cBhvr>
                                        <p:cTn id="9" dur="500" fill="hold"/>
                                        <p:tgtEl>
                                          <p:spTgt spid="35"/>
                                        </p:tgtEl>
                                        <p:attrNameLst>
                                          <p:attrName>style.rotation</p:attrName>
                                        </p:attrNameLst>
                                      </p:cBhvr>
                                      <p:tavLst>
                                        <p:tav tm="0">
                                          <p:val>
                                            <p:fltVal val="360"/>
                                          </p:val>
                                        </p:tav>
                                        <p:tav tm="100000">
                                          <p:val>
                                            <p:fltVal val="0"/>
                                          </p:val>
                                        </p:tav>
                                      </p:tavLst>
                                    </p:anim>
                                    <p:animEffect transition="in" filter="fade">
                                      <p:cBhvr>
                                        <p:cTn id="10" dur="500"/>
                                        <p:tgtEl>
                                          <p:spTgt spid="35"/>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 calcmode="lin" valueType="num">
                                      <p:cBhvr>
                                        <p:cTn id="15" dur="500" fill="hold"/>
                                        <p:tgtEl>
                                          <p:spTgt spid="36"/>
                                        </p:tgtEl>
                                        <p:attrNameLst>
                                          <p:attrName>style.rotation</p:attrName>
                                        </p:attrNameLst>
                                      </p:cBhvr>
                                      <p:tavLst>
                                        <p:tav tm="0">
                                          <p:val>
                                            <p:fltVal val="360"/>
                                          </p:val>
                                        </p:tav>
                                        <p:tav tm="100000">
                                          <p:val>
                                            <p:fltVal val="0"/>
                                          </p:val>
                                        </p:tav>
                                      </p:tavLst>
                                    </p:anim>
                                    <p:animEffect transition="in" filter="fade">
                                      <p:cBhvr>
                                        <p:cTn id="16" dur="500"/>
                                        <p:tgtEl>
                                          <p:spTgt spid="36"/>
                                        </p:tgtEl>
                                      </p:cBhvr>
                                    </p:animEffect>
                                  </p:childTnLst>
                                </p:cTn>
                              </p:par>
                              <p:par>
                                <p:cTn id="17" presetID="49" presetClass="entr" presetSubtype="0" decel="100000" fill="hold" grpId="0" nodeType="withEffect">
                                  <p:stCondLst>
                                    <p:cond delay="40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 calcmode="lin" valueType="num">
                                      <p:cBhvr>
                                        <p:cTn id="21" dur="500" fill="hold"/>
                                        <p:tgtEl>
                                          <p:spTgt spid="37"/>
                                        </p:tgtEl>
                                        <p:attrNameLst>
                                          <p:attrName>style.rotation</p:attrName>
                                        </p:attrNameLst>
                                      </p:cBhvr>
                                      <p:tavLst>
                                        <p:tav tm="0">
                                          <p:val>
                                            <p:fltVal val="360"/>
                                          </p:val>
                                        </p:tav>
                                        <p:tav tm="100000">
                                          <p:val>
                                            <p:fltVal val="0"/>
                                          </p:val>
                                        </p:tav>
                                      </p:tavLst>
                                    </p:anim>
                                    <p:animEffect transition="in" filter="fade">
                                      <p:cBhvr>
                                        <p:cTn id="22" dur="500"/>
                                        <p:tgtEl>
                                          <p:spTgt spid="37"/>
                                        </p:tgtEl>
                                      </p:cBhvr>
                                    </p:animEffect>
                                  </p:childTnLst>
                                </p:cTn>
                              </p:par>
                              <p:par>
                                <p:cTn id="23" presetID="49" presetClass="entr" presetSubtype="0" decel="100000" fill="hold" grpId="0" nodeType="withEffect">
                                  <p:stCondLst>
                                    <p:cond delay="600"/>
                                  </p:stCondLst>
                                  <p:childTnLst>
                                    <p:set>
                                      <p:cBhvr>
                                        <p:cTn id="24" dur="1" fill="hold">
                                          <p:stCondLst>
                                            <p:cond delay="0"/>
                                          </p:stCondLst>
                                        </p:cTn>
                                        <p:tgtEl>
                                          <p:spTgt spid="38"/>
                                        </p:tgtEl>
                                        <p:attrNameLst>
                                          <p:attrName>style.visibility</p:attrName>
                                        </p:attrNameLst>
                                      </p:cBhvr>
                                      <p:to>
                                        <p:strVal val="visible"/>
                                      </p:to>
                                    </p:set>
                                    <p:anim calcmode="lin" valueType="num">
                                      <p:cBhvr>
                                        <p:cTn id="25" dur="500" fill="hold"/>
                                        <p:tgtEl>
                                          <p:spTgt spid="38"/>
                                        </p:tgtEl>
                                        <p:attrNameLst>
                                          <p:attrName>ppt_w</p:attrName>
                                        </p:attrNameLst>
                                      </p:cBhvr>
                                      <p:tavLst>
                                        <p:tav tm="0">
                                          <p:val>
                                            <p:fltVal val="0"/>
                                          </p:val>
                                        </p:tav>
                                        <p:tav tm="100000">
                                          <p:val>
                                            <p:strVal val="#ppt_w"/>
                                          </p:val>
                                        </p:tav>
                                      </p:tavLst>
                                    </p:anim>
                                    <p:anim calcmode="lin" valueType="num">
                                      <p:cBhvr>
                                        <p:cTn id="26" dur="500" fill="hold"/>
                                        <p:tgtEl>
                                          <p:spTgt spid="38"/>
                                        </p:tgtEl>
                                        <p:attrNameLst>
                                          <p:attrName>ppt_h</p:attrName>
                                        </p:attrNameLst>
                                      </p:cBhvr>
                                      <p:tavLst>
                                        <p:tav tm="0">
                                          <p:val>
                                            <p:fltVal val="0"/>
                                          </p:val>
                                        </p:tav>
                                        <p:tav tm="100000">
                                          <p:val>
                                            <p:strVal val="#ppt_h"/>
                                          </p:val>
                                        </p:tav>
                                      </p:tavLst>
                                    </p:anim>
                                    <p:anim calcmode="lin" valueType="num">
                                      <p:cBhvr>
                                        <p:cTn id="27" dur="500" fill="hold"/>
                                        <p:tgtEl>
                                          <p:spTgt spid="38"/>
                                        </p:tgtEl>
                                        <p:attrNameLst>
                                          <p:attrName>style.rotation</p:attrName>
                                        </p:attrNameLst>
                                      </p:cBhvr>
                                      <p:tavLst>
                                        <p:tav tm="0">
                                          <p:val>
                                            <p:fltVal val="360"/>
                                          </p:val>
                                        </p:tav>
                                        <p:tav tm="100000">
                                          <p:val>
                                            <p:fltVal val="0"/>
                                          </p:val>
                                        </p:tav>
                                      </p:tavLst>
                                    </p:anim>
                                    <p:animEffect transition="in" filter="fade">
                                      <p:cBhvr>
                                        <p:cTn id="28" dur="500"/>
                                        <p:tgtEl>
                                          <p:spTgt spid="38"/>
                                        </p:tgtEl>
                                      </p:cBhvr>
                                    </p:animEffect>
                                  </p:childTnLst>
                                </p:cTn>
                              </p:par>
                            </p:childTnLst>
                          </p:cTn>
                        </p:par>
                        <p:par>
                          <p:cTn id="29" fill="hold">
                            <p:stCondLst>
                              <p:cond delay="1100"/>
                            </p:stCondLst>
                            <p:childTnLst>
                              <p:par>
                                <p:cTn id="30" presetID="23" presetClass="entr" presetSubtype="52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fltVal val="0"/>
                                          </p:val>
                                        </p:tav>
                                        <p:tav tm="100000">
                                          <p:val>
                                            <p:strVal val="#ppt_w"/>
                                          </p:val>
                                        </p:tav>
                                      </p:tavLst>
                                    </p:anim>
                                    <p:anim calcmode="lin" valueType="num">
                                      <p:cBhvr>
                                        <p:cTn id="33" dur="500" fill="hold"/>
                                        <p:tgtEl>
                                          <p:spTgt spid="39"/>
                                        </p:tgtEl>
                                        <p:attrNameLst>
                                          <p:attrName>ppt_h</p:attrName>
                                        </p:attrNameLst>
                                      </p:cBhvr>
                                      <p:tavLst>
                                        <p:tav tm="0">
                                          <p:val>
                                            <p:fltVal val="0"/>
                                          </p:val>
                                        </p:tav>
                                        <p:tav tm="100000">
                                          <p:val>
                                            <p:strVal val="#ppt_h"/>
                                          </p:val>
                                        </p:tav>
                                      </p:tavLst>
                                    </p:anim>
                                    <p:anim calcmode="lin" valueType="num">
                                      <p:cBhvr>
                                        <p:cTn id="34" dur="500" fill="hold"/>
                                        <p:tgtEl>
                                          <p:spTgt spid="39"/>
                                        </p:tgtEl>
                                        <p:attrNameLst>
                                          <p:attrName>ppt_x</p:attrName>
                                        </p:attrNameLst>
                                      </p:cBhvr>
                                      <p:tavLst>
                                        <p:tav tm="0">
                                          <p:val>
                                            <p:fltVal val="0.5"/>
                                          </p:val>
                                        </p:tav>
                                        <p:tav tm="100000">
                                          <p:val>
                                            <p:strVal val="#ppt_x"/>
                                          </p:val>
                                        </p:tav>
                                      </p:tavLst>
                                    </p:anim>
                                    <p:anim calcmode="lin" valueType="num">
                                      <p:cBhvr>
                                        <p:cTn id="35" dur="500" fill="hold"/>
                                        <p:tgtEl>
                                          <p:spTgt spid="39"/>
                                        </p:tgtEl>
                                        <p:attrNameLst>
                                          <p:attrName>ppt_y</p:attrName>
                                        </p:attrNameLst>
                                      </p:cBhvr>
                                      <p:tavLst>
                                        <p:tav tm="0">
                                          <p:val>
                                            <p:fltVal val="0.5"/>
                                          </p:val>
                                        </p:tav>
                                        <p:tav tm="100000">
                                          <p:val>
                                            <p:strVal val="#ppt_y"/>
                                          </p:val>
                                        </p:tav>
                                      </p:tavLst>
                                    </p:anim>
                                  </p:childTnLst>
                                </p:cTn>
                              </p:par>
                              <p:par>
                                <p:cTn id="36" presetID="23" presetClass="entr" presetSubtype="528"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500" fill="hold"/>
                                        <p:tgtEl>
                                          <p:spTgt spid="40"/>
                                        </p:tgtEl>
                                        <p:attrNameLst>
                                          <p:attrName>ppt_w</p:attrName>
                                        </p:attrNameLst>
                                      </p:cBhvr>
                                      <p:tavLst>
                                        <p:tav tm="0">
                                          <p:val>
                                            <p:fltVal val="0"/>
                                          </p:val>
                                        </p:tav>
                                        <p:tav tm="100000">
                                          <p:val>
                                            <p:strVal val="#ppt_w"/>
                                          </p:val>
                                        </p:tav>
                                      </p:tavLst>
                                    </p:anim>
                                    <p:anim calcmode="lin" valueType="num">
                                      <p:cBhvr>
                                        <p:cTn id="39" dur="500" fill="hold"/>
                                        <p:tgtEl>
                                          <p:spTgt spid="40"/>
                                        </p:tgtEl>
                                        <p:attrNameLst>
                                          <p:attrName>ppt_h</p:attrName>
                                        </p:attrNameLst>
                                      </p:cBhvr>
                                      <p:tavLst>
                                        <p:tav tm="0">
                                          <p:val>
                                            <p:fltVal val="0"/>
                                          </p:val>
                                        </p:tav>
                                        <p:tav tm="100000">
                                          <p:val>
                                            <p:strVal val="#ppt_h"/>
                                          </p:val>
                                        </p:tav>
                                      </p:tavLst>
                                    </p:anim>
                                    <p:anim calcmode="lin" valueType="num">
                                      <p:cBhvr>
                                        <p:cTn id="40" dur="500" fill="hold"/>
                                        <p:tgtEl>
                                          <p:spTgt spid="40"/>
                                        </p:tgtEl>
                                        <p:attrNameLst>
                                          <p:attrName>ppt_x</p:attrName>
                                        </p:attrNameLst>
                                      </p:cBhvr>
                                      <p:tavLst>
                                        <p:tav tm="0">
                                          <p:val>
                                            <p:fltVal val="0.5"/>
                                          </p:val>
                                        </p:tav>
                                        <p:tav tm="100000">
                                          <p:val>
                                            <p:strVal val="#ppt_x"/>
                                          </p:val>
                                        </p:tav>
                                      </p:tavLst>
                                    </p:anim>
                                    <p:anim calcmode="lin" valueType="num">
                                      <p:cBhvr>
                                        <p:cTn id="41" dur="500" fill="hold"/>
                                        <p:tgtEl>
                                          <p:spTgt spid="40"/>
                                        </p:tgtEl>
                                        <p:attrNameLst>
                                          <p:attrName>ppt_y</p:attrName>
                                        </p:attrNameLst>
                                      </p:cBhvr>
                                      <p:tavLst>
                                        <p:tav tm="0">
                                          <p:val>
                                            <p:fltVal val="0.5"/>
                                          </p:val>
                                        </p:tav>
                                        <p:tav tm="100000">
                                          <p:val>
                                            <p:strVal val="#ppt_y"/>
                                          </p:val>
                                        </p:tav>
                                      </p:tavLst>
                                    </p:anim>
                                  </p:childTnLst>
                                </p:cTn>
                              </p:par>
                              <p:par>
                                <p:cTn id="42" presetID="23" presetClass="entr" presetSubtype="528"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fill="hold"/>
                                        <p:tgtEl>
                                          <p:spTgt spid="41"/>
                                        </p:tgtEl>
                                        <p:attrNameLst>
                                          <p:attrName>ppt_w</p:attrName>
                                        </p:attrNameLst>
                                      </p:cBhvr>
                                      <p:tavLst>
                                        <p:tav tm="0">
                                          <p:val>
                                            <p:fltVal val="0"/>
                                          </p:val>
                                        </p:tav>
                                        <p:tav tm="100000">
                                          <p:val>
                                            <p:strVal val="#ppt_w"/>
                                          </p:val>
                                        </p:tav>
                                      </p:tavLst>
                                    </p:anim>
                                    <p:anim calcmode="lin" valueType="num">
                                      <p:cBhvr>
                                        <p:cTn id="45" dur="500" fill="hold"/>
                                        <p:tgtEl>
                                          <p:spTgt spid="41"/>
                                        </p:tgtEl>
                                        <p:attrNameLst>
                                          <p:attrName>ppt_h</p:attrName>
                                        </p:attrNameLst>
                                      </p:cBhvr>
                                      <p:tavLst>
                                        <p:tav tm="0">
                                          <p:val>
                                            <p:fltVal val="0"/>
                                          </p:val>
                                        </p:tav>
                                        <p:tav tm="100000">
                                          <p:val>
                                            <p:strVal val="#ppt_h"/>
                                          </p:val>
                                        </p:tav>
                                      </p:tavLst>
                                    </p:anim>
                                    <p:anim calcmode="lin" valueType="num">
                                      <p:cBhvr>
                                        <p:cTn id="46" dur="500" fill="hold"/>
                                        <p:tgtEl>
                                          <p:spTgt spid="41"/>
                                        </p:tgtEl>
                                        <p:attrNameLst>
                                          <p:attrName>ppt_x</p:attrName>
                                        </p:attrNameLst>
                                      </p:cBhvr>
                                      <p:tavLst>
                                        <p:tav tm="0">
                                          <p:val>
                                            <p:fltVal val="0.5"/>
                                          </p:val>
                                        </p:tav>
                                        <p:tav tm="100000">
                                          <p:val>
                                            <p:strVal val="#ppt_x"/>
                                          </p:val>
                                        </p:tav>
                                      </p:tavLst>
                                    </p:anim>
                                    <p:anim calcmode="lin" valueType="num">
                                      <p:cBhvr>
                                        <p:cTn id="47" dur="500" fill="hold"/>
                                        <p:tgtEl>
                                          <p:spTgt spid="41"/>
                                        </p:tgtEl>
                                        <p:attrNameLst>
                                          <p:attrName>ppt_y</p:attrName>
                                        </p:attrNameLst>
                                      </p:cBhvr>
                                      <p:tavLst>
                                        <p:tav tm="0">
                                          <p:val>
                                            <p:fltVal val="0.5"/>
                                          </p:val>
                                        </p:tav>
                                        <p:tav tm="100000">
                                          <p:val>
                                            <p:strVal val="#ppt_y"/>
                                          </p:val>
                                        </p:tav>
                                      </p:tavLst>
                                    </p:anim>
                                  </p:childTnLst>
                                </p:cTn>
                              </p:par>
                              <p:par>
                                <p:cTn id="48" presetID="23" presetClass="entr" presetSubtype="528"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1600"/>
                            </p:stCondLst>
                            <p:childTnLst>
                              <p:par>
                                <p:cTn id="55" presetID="12" presetClass="entr" presetSubtype="2" fill="hold" grpId="0" nodeType="afterEffect">
                                  <p:stCondLst>
                                    <p:cond delay="0"/>
                                  </p:stCondLst>
                                  <p:childTnLst>
                                    <p:set>
                                      <p:cBhvr>
                                        <p:cTn id="56" dur="1" fill="hold">
                                          <p:stCondLst>
                                            <p:cond delay="0"/>
                                          </p:stCondLst>
                                        </p:cTn>
                                        <p:tgtEl>
                                          <p:spTgt spid="61"/>
                                        </p:tgtEl>
                                        <p:attrNameLst>
                                          <p:attrName>style.visibility</p:attrName>
                                        </p:attrNameLst>
                                      </p:cBhvr>
                                      <p:to>
                                        <p:strVal val="visible"/>
                                      </p:to>
                                    </p:set>
                                    <p:anim calcmode="lin" valueType="num">
                                      <p:cBhvr additive="base">
                                        <p:cTn id="57" dur="500"/>
                                        <p:tgtEl>
                                          <p:spTgt spid="61"/>
                                        </p:tgtEl>
                                        <p:attrNameLst>
                                          <p:attrName>ppt_x</p:attrName>
                                        </p:attrNameLst>
                                      </p:cBhvr>
                                      <p:tavLst>
                                        <p:tav tm="0">
                                          <p:val>
                                            <p:strVal val="#ppt_x+#ppt_w*1.125000"/>
                                          </p:val>
                                        </p:tav>
                                        <p:tav tm="100000">
                                          <p:val>
                                            <p:strVal val="#ppt_x"/>
                                          </p:val>
                                        </p:tav>
                                      </p:tavLst>
                                    </p:anim>
                                    <p:animEffect transition="in" filter="wipe(left)">
                                      <p:cBhvr>
                                        <p:cTn id="58" dur="500"/>
                                        <p:tgtEl>
                                          <p:spTgt spid="61"/>
                                        </p:tgtEl>
                                      </p:cBhvr>
                                    </p:animEffect>
                                  </p:childTnLst>
                                </p:cTn>
                              </p:par>
                              <p:par>
                                <p:cTn id="59" presetID="12" presetClass="entr" presetSubtype="2"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p:tgtEl>
                                          <p:spTgt spid="43"/>
                                        </p:tgtEl>
                                        <p:attrNameLst>
                                          <p:attrName>ppt_x</p:attrName>
                                        </p:attrNameLst>
                                      </p:cBhvr>
                                      <p:tavLst>
                                        <p:tav tm="0">
                                          <p:val>
                                            <p:strVal val="#ppt_x+#ppt_w*1.125000"/>
                                          </p:val>
                                        </p:tav>
                                        <p:tav tm="100000">
                                          <p:val>
                                            <p:strVal val="#ppt_x"/>
                                          </p:val>
                                        </p:tav>
                                      </p:tavLst>
                                    </p:anim>
                                    <p:animEffect transition="in" filter="wipe(left)">
                                      <p:cBhvr>
                                        <p:cTn id="62" dur="500"/>
                                        <p:tgtEl>
                                          <p:spTgt spid="43"/>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additive="base">
                                        <p:cTn id="65" dur="500"/>
                                        <p:tgtEl>
                                          <p:spTgt spid="63"/>
                                        </p:tgtEl>
                                        <p:attrNameLst>
                                          <p:attrName>ppt_x</p:attrName>
                                        </p:attrNameLst>
                                      </p:cBhvr>
                                      <p:tavLst>
                                        <p:tav tm="0">
                                          <p:val>
                                            <p:strVal val="#ppt_x-#ppt_w*1.125000"/>
                                          </p:val>
                                        </p:tav>
                                        <p:tav tm="100000">
                                          <p:val>
                                            <p:strVal val="#ppt_x"/>
                                          </p:val>
                                        </p:tav>
                                      </p:tavLst>
                                    </p:anim>
                                    <p:animEffect transition="in" filter="wipe(right)">
                                      <p:cBhvr>
                                        <p:cTn id="66" dur="500"/>
                                        <p:tgtEl>
                                          <p:spTgt spid="63"/>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additive="base">
                                        <p:cTn id="69" dur="500"/>
                                        <p:tgtEl>
                                          <p:spTgt spid="62"/>
                                        </p:tgtEl>
                                        <p:attrNameLst>
                                          <p:attrName>ppt_x</p:attrName>
                                        </p:attrNameLst>
                                      </p:cBhvr>
                                      <p:tavLst>
                                        <p:tav tm="0">
                                          <p:val>
                                            <p:strVal val="#ppt_x-#ppt_w*1.125000"/>
                                          </p:val>
                                        </p:tav>
                                        <p:tav tm="100000">
                                          <p:val>
                                            <p:strVal val="#ppt_x"/>
                                          </p:val>
                                        </p:tav>
                                      </p:tavLst>
                                    </p:anim>
                                    <p:animEffect transition="in" filter="wipe(right)">
                                      <p:cBhvr>
                                        <p:cTn id="70" dur="500"/>
                                        <p:tgtEl>
                                          <p:spTgt spid="62"/>
                                        </p:tgtEl>
                                      </p:cBhvr>
                                    </p:animEffect>
                                  </p:childTnLst>
                                </p:cTn>
                              </p:par>
                              <p:par>
                                <p:cTn id="71" presetID="12" presetClass="entr" presetSubtype="2" fill="hold" grpId="0" nodeType="withEffect">
                                  <p:stCondLst>
                                    <p:cond delay="0"/>
                                  </p:stCondLst>
                                  <p:childTnLst>
                                    <p:set>
                                      <p:cBhvr>
                                        <p:cTn id="72" dur="1" fill="hold">
                                          <p:stCondLst>
                                            <p:cond delay="0"/>
                                          </p:stCondLst>
                                        </p:cTn>
                                        <p:tgtEl>
                                          <p:spTgt spid="65"/>
                                        </p:tgtEl>
                                        <p:attrNameLst>
                                          <p:attrName>style.visibility</p:attrName>
                                        </p:attrNameLst>
                                      </p:cBhvr>
                                      <p:to>
                                        <p:strVal val="visible"/>
                                      </p:to>
                                    </p:set>
                                    <p:anim calcmode="lin" valueType="num">
                                      <p:cBhvr additive="base">
                                        <p:cTn id="73" dur="500"/>
                                        <p:tgtEl>
                                          <p:spTgt spid="65"/>
                                        </p:tgtEl>
                                        <p:attrNameLst>
                                          <p:attrName>ppt_x</p:attrName>
                                        </p:attrNameLst>
                                      </p:cBhvr>
                                      <p:tavLst>
                                        <p:tav tm="0">
                                          <p:val>
                                            <p:strVal val="#ppt_x+#ppt_w*1.125000"/>
                                          </p:val>
                                        </p:tav>
                                        <p:tav tm="100000">
                                          <p:val>
                                            <p:strVal val="#ppt_x"/>
                                          </p:val>
                                        </p:tav>
                                      </p:tavLst>
                                    </p:anim>
                                    <p:animEffect transition="in" filter="wipe(left)">
                                      <p:cBhvr>
                                        <p:cTn id="74" dur="500"/>
                                        <p:tgtEl>
                                          <p:spTgt spid="65"/>
                                        </p:tgtEl>
                                      </p:cBhvr>
                                    </p:animEffect>
                                  </p:childTnLst>
                                </p:cTn>
                              </p:par>
                              <p:par>
                                <p:cTn id="75" presetID="12" presetClass="entr" presetSubtype="2" fill="hold" grpId="0" nodeType="withEffect">
                                  <p:stCondLst>
                                    <p:cond delay="0"/>
                                  </p:stCondLst>
                                  <p:childTnLst>
                                    <p:set>
                                      <p:cBhvr>
                                        <p:cTn id="76" dur="1" fill="hold">
                                          <p:stCondLst>
                                            <p:cond delay="0"/>
                                          </p:stCondLst>
                                        </p:cTn>
                                        <p:tgtEl>
                                          <p:spTgt spid="64"/>
                                        </p:tgtEl>
                                        <p:attrNameLst>
                                          <p:attrName>style.visibility</p:attrName>
                                        </p:attrNameLst>
                                      </p:cBhvr>
                                      <p:to>
                                        <p:strVal val="visible"/>
                                      </p:to>
                                    </p:set>
                                    <p:anim calcmode="lin" valueType="num">
                                      <p:cBhvr additive="base">
                                        <p:cTn id="77" dur="500"/>
                                        <p:tgtEl>
                                          <p:spTgt spid="64"/>
                                        </p:tgtEl>
                                        <p:attrNameLst>
                                          <p:attrName>ppt_x</p:attrName>
                                        </p:attrNameLst>
                                      </p:cBhvr>
                                      <p:tavLst>
                                        <p:tav tm="0">
                                          <p:val>
                                            <p:strVal val="#ppt_x+#ppt_w*1.125000"/>
                                          </p:val>
                                        </p:tav>
                                        <p:tav tm="100000">
                                          <p:val>
                                            <p:strVal val="#ppt_x"/>
                                          </p:val>
                                        </p:tav>
                                      </p:tavLst>
                                    </p:anim>
                                    <p:animEffect transition="in" filter="wipe(left)">
                                      <p:cBhvr>
                                        <p:cTn id="78" dur="500"/>
                                        <p:tgtEl>
                                          <p:spTgt spid="64"/>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500"/>
                                        <p:tgtEl>
                                          <p:spTgt spid="67"/>
                                        </p:tgtEl>
                                        <p:attrNameLst>
                                          <p:attrName>ppt_x</p:attrName>
                                        </p:attrNameLst>
                                      </p:cBhvr>
                                      <p:tavLst>
                                        <p:tav tm="0">
                                          <p:val>
                                            <p:strVal val="#ppt_x-#ppt_w*1.125000"/>
                                          </p:val>
                                        </p:tav>
                                        <p:tav tm="100000">
                                          <p:val>
                                            <p:strVal val="#ppt_x"/>
                                          </p:val>
                                        </p:tav>
                                      </p:tavLst>
                                    </p:anim>
                                    <p:animEffect transition="in" filter="wipe(right)">
                                      <p:cBhvr>
                                        <p:cTn id="82" dur="500"/>
                                        <p:tgtEl>
                                          <p:spTgt spid="67"/>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anim calcmode="lin" valueType="num">
                                      <p:cBhvr additive="base">
                                        <p:cTn id="85" dur="500"/>
                                        <p:tgtEl>
                                          <p:spTgt spid="66"/>
                                        </p:tgtEl>
                                        <p:attrNameLst>
                                          <p:attrName>ppt_x</p:attrName>
                                        </p:attrNameLst>
                                      </p:cBhvr>
                                      <p:tavLst>
                                        <p:tav tm="0">
                                          <p:val>
                                            <p:strVal val="#ppt_x-#ppt_w*1.125000"/>
                                          </p:val>
                                        </p:tav>
                                        <p:tav tm="100000">
                                          <p:val>
                                            <p:strVal val="#ppt_x"/>
                                          </p:val>
                                        </p:tav>
                                      </p:tavLst>
                                    </p:anim>
                                    <p:animEffect transition="in" filter="wipe(right)">
                                      <p:cBhvr>
                                        <p:cTn id="8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P spid="42" grpId="0" animBg="1"/>
      <p:bldP spid="43" grpId="0"/>
      <p:bldP spid="61" grpId="0"/>
      <p:bldP spid="62" grpId="0"/>
      <p:bldP spid="63" grpId="0"/>
      <p:bldP spid="64" grpId="0"/>
      <p:bldP spid="65" grpId="0"/>
      <p:bldP spid="66" grpId="0"/>
      <p:bldP spid="6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05"/>
          <p:cNvGrpSpPr>
            <a:grpSpLocks/>
          </p:cNvGrpSpPr>
          <p:nvPr/>
        </p:nvGrpSpPr>
        <p:grpSpPr bwMode="auto">
          <a:xfrm>
            <a:off x="2889736" y="2344405"/>
            <a:ext cx="3729841" cy="3424282"/>
            <a:chOff x="815" y="894"/>
            <a:chExt cx="1989" cy="1813"/>
          </a:xfrm>
        </p:grpSpPr>
        <p:sp>
          <p:nvSpPr>
            <p:cNvPr id="29" name="Rectangle 18"/>
            <p:cNvSpPr>
              <a:spLocks noChangeArrowheads="1"/>
            </p:cNvSpPr>
            <p:nvPr/>
          </p:nvSpPr>
          <p:spPr bwMode="auto">
            <a:xfrm>
              <a:off x="1505" y="1855"/>
              <a:ext cx="617" cy="852"/>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a:extLst/>
          </p:spPr>
          <p:txBody>
            <a:bodyPr anchor="ctr"/>
            <a:lstStyle/>
            <a:p>
              <a:pPr eaLnBrk="1" fontAlgn="base" hangingPunct="1">
                <a:lnSpc>
                  <a:spcPct val="120000"/>
                </a:lnSpc>
                <a:buClrTx/>
                <a:buSzTx/>
                <a:defRPr/>
              </a:pPr>
              <a:endParaRPr lang="en-US" sz="1400" kern="0" dirty="0">
                <a:solidFill>
                  <a:srgbClr val="4D4D4D"/>
                </a:solidFill>
              </a:endParaRPr>
            </a:p>
          </p:txBody>
        </p:sp>
        <p:sp>
          <p:nvSpPr>
            <p:cNvPr id="30" name="Freeform 19"/>
            <p:cNvSpPr>
              <a:spLocks/>
            </p:cNvSpPr>
            <p:nvPr/>
          </p:nvSpPr>
          <p:spPr bwMode="auto">
            <a:xfrm>
              <a:off x="815" y="967"/>
              <a:ext cx="1989" cy="1638"/>
            </a:xfrm>
            <a:custGeom>
              <a:avLst/>
              <a:gdLst>
                <a:gd name="T0" fmla="*/ 0 w 1291"/>
                <a:gd name="T1" fmla="*/ 0 h 951"/>
                <a:gd name="T2" fmla="*/ 446 w 1291"/>
                <a:gd name="T3" fmla="*/ 947 h 951"/>
                <a:gd name="T4" fmla="*/ 844 w 1291"/>
                <a:gd name="T5" fmla="*/ 950 h 951"/>
                <a:gd name="T6" fmla="*/ 1290 w 1291"/>
                <a:gd name="T7" fmla="*/ 3 h 951"/>
                <a:gd name="T8" fmla="*/ 0 w 1291"/>
                <a:gd name="T9" fmla="*/ 0 h 951"/>
              </a:gdLst>
              <a:ahLst/>
              <a:cxnLst>
                <a:cxn ang="0">
                  <a:pos x="T0" y="T1"/>
                </a:cxn>
                <a:cxn ang="0">
                  <a:pos x="T2" y="T3"/>
                </a:cxn>
                <a:cxn ang="0">
                  <a:pos x="T4" y="T5"/>
                </a:cxn>
                <a:cxn ang="0">
                  <a:pos x="T6" y="T7"/>
                </a:cxn>
                <a:cxn ang="0">
                  <a:pos x="T8" y="T9"/>
                </a:cxn>
              </a:cxnLst>
              <a:rect l="0" t="0" r="r" b="b"/>
              <a:pathLst>
                <a:path w="1291" h="951">
                  <a:moveTo>
                    <a:pt x="0" y="0"/>
                  </a:moveTo>
                  <a:lnTo>
                    <a:pt x="446" y="947"/>
                  </a:lnTo>
                  <a:lnTo>
                    <a:pt x="844" y="950"/>
                  </a:lnTo>
                  <a:lnTo>
                    <a:pt x="1290" y="3"/>
                  </a:lnTo>
                  <a:lnTo>
                    <a:pt x="0" y="0"/>
                  </a:lnTo>
                </a:path>
              </a:pathLst>
            </a:custGeom>
            <a:gradFill>
              <a:gsLst>
                <a:gs pos="33000">
                  <a:srgbClr val="F9F9F9"/>
                </a:gs>
                <a:gs pos="100000">
                  <a:srgbClr val="D7D7D7"/>
                </a:gs>
              </a:gsLst>
              <a:lin ang="5400000" scaled="0"/>
            </a:gradFill>
            <a:ln w="3175" cap="flat" cmpd="sng" algn="ctr">
              <a:solidFill>
                <a:srgbClr val="D7D7D7"/>
              </a:solidFill>
              <a:prstDash val="solid"/>
            </a:ln>
            <a:effectLst/>
            <a:extLst/>
          </p:spPr>
          <p:txBody>
            <a:bodyPr anchor="ctr"/>
            <a:lstStyle/>
            <a:p>
              <a:pPr eaLnBrk="1" fontAlgn="auto" hangingPunct="1">
                <a:lnSpc>
                  <a:spcPct val="120000"/>
                </a:lnSpc>
                <a:spcBef>
                  <a:spcPts val="0"/>
                </a:spcBef>
                <a:spcAft>
                  <a:spcPts val="0"/>
                </a:spcAft>
                <a:buClrTx/>
                <a:buSzTx/>
                <a:defRPr/>
              </a:pPr>
              <a:endParaRPr lang="en-US" sz="1400" kern="0" dirty="0">
                <a:solidFill>
                  <a:srgbClr val="4D4D4D"/>
                </a:solidFill>
              </a:endParaRPr>
            </a:p>
          </p:txBody>
        </p:sp>
        <p:sp>
          <p:nvSpPr>
            <p:cNvPr id="31" name="Oval 20"/>
            <p:cNvSpPr>
              <a:spLocks noChangeArrowheads="1"/>
            </p:cNvSpPr>
            <p:nvPr/>
          </p:nvSpPr>
          <p:spPr bwMode="auto">
            <a:xfrm>
              <a:off x="827" y="894"/>
              <a:ext cx="1977" cy="142"/>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a:extLst/>
          </p:spPr>
          <p:txBody>
            <a:bodyPr anchor="ctr"/>
            <a:lstStyle/>
            <a:p>
              <a:pPr eaLnBrk="1" fontAlgn="auto" hangingPunct="1">
                <a:lnSpc>
                  <a:spcPct val="120000"/>
                </a:lnSpc>
                <a:spcBef>
                  <a:spcPts val="0"/>
                </a:spcBef>
                <a:spcAft>
                  <a:spcPts val="0"/>
                </a:spcAft>
                <a:buClrTx/>
                <a:buSzTx/>
                <a:defRPr/>
              </a:pPr>
              <a:endParaRPr lang="en-US" sz="1400" kern="0" dirty="0">
                <a:solidFill>
                  <a:srgbClr val="4D4D4D"/>
                </a:solidFill>
              </a:endParaRPr>
            </a:p>
          </p:txBody>
        </p:sp>
        <p:sp>
          <p:nvSpPr>
            <p:cNvPr id="32" name="Oval 22"/>
            <p:cNvSpPr>
              <a:spLocks noChangeArrowheads="1"/>
            </p:cNvSpPr>
            <p:nvPr/>
          </p:nvSpPr>
          <p:spPr bwMode="auto">
            <a:xfrm>
              <a:off x="1062" y="1431"/>
              <a:ext cx="1504" cy="195"/>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a:extLst/>
          </p:spPr>
          <p:txBody>
            <a:bodyPr anchor="ctr"/>
            <a:lstStyle/>
            <a:p>
              <a:pPr eaLnBrk="1" fontAlgn="auto" hangingPunct="1">
                <a:lnSpc>
                  <a:spcPct val="120000"/>
                </a:lnSpc>
                <a:spcBef>
                  <a:spcPts val="0"/>
                </a:spcBef>
                <a:spcAft>
                  <a:spcPts val="0"/>
                </a:spcAft>
                <a:buClrTx/>
                <a:buSzTx/>
                <a:defRPr/>
              </a:pPr>
              <a:endParaRPr lang="en-US" sz="1400" kern="0" dirty="0">
                <a:solidFill>
                  <a:srgbClr val="4D4D4D"/>
                </a:solidFill>
              </a:endParaRPr>
            </a:p>
          </p:txBody>
        </p:sp>
        <p:sp>
          <p:nvSpPr>
            <p:cNvPr id="33" name="Oval 23"/>
            <p:cNvSpPr>
              <a:spLocks noChangeArrowheads="1"/>
            </p:cNvSpPr>
            <p:nvPr/>
          </p:nvSpPr>
          <p:spPr bwMode="auto">
            <a:xfrm>
              <a:off x="1282" y="1986"/>
              <a:ext cx="1044" cy="196"/>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a:extLst/>
          </p:spPr>
          <p:txBody>
            <a:bodyPr anchor="ctr"/>
            <a:lstStyle/>
            <a:p>
              <a:pPr eaLnBrk="1" fontAlgn="auto" hangingPunct="1">
                <a:lnSpc>
                  <a:spcPct val="120000"/>
                </a:lnSpc>
                <a:spcBef>
                  <a:spcPts val="0"/>
                </a:spcBef>
                <a:spcAft>
                  <a:spcPts val="0"/>
                </a:spcAft>
                <a:buClrTx/>
                <a:buSzTx/>
                <a:defRPr/>
              </a:pPr>
              <a:endParaRPr lang="en-US" sz="1400" kern="0" dirty="0">
                <a:solidFill>
                  <a:srgbClr val="4D4D4D"/>
                </a:solidFill>
              </a:endParaRPr>
            </a:p>
          </p:txBody>
        </p:sp>
      </p:grpSp>
      <p:sp>
        <p:nvSpPr>
          <p:cNvPr id="34" name="AutoShape 24"/>
          <p:cNvSpPr>
            <a:spLocks noChangeArrowheads="1"/>
          </p:cNvSpPr>
          <p:nvPr/>
        </p:nvSpPr>
        <p:spPr bwMode="auto">
          <a:xfrm rot="16200000" flipH="1">
            <a:off x="3974342" y="2495703"/>
            <a:ext cx="322975" cy="579447"/>
          </a:xfrm>
          <a:prstGeom prst="rightArrow">
            <a:avLst>
              <a:gd name="adj1" fmla="val 50000"/>
              <a:gd name="adj2" fmla="val 62505"/>
            </a:avLst>
          </a:prstGeom>
          <a:solidFill>
            <a:srgbClr val="414455"/>
          </a:solidFill>
          <a:ln w="3175" algn="ctr">
            <a:solidFill>
              <a:srgbClr val="D7D7D7"/>
            </a:solidFill>
            <a:miter lim="800000"/>
            <a:headEnd/>
            <a:tailEnd/>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itchFamily="34" charset="0"/>
            </a:endParaRPr>
          </a:p>
        </p:txBody>
      </p:sp>
      <p:sp>
        <p:nvSpPr>
          <p:cNvPr id="35" name="Freeform 25"/>
          <p:cNvSpPr>
            <a:spLocks/>
          </p:cNvSpPr>
          <p:nvPr/>
        </p:nvSpPr>
        <p:spPr bwMode="auto">
          <a:xfrm>
            <a:off x="5749468" y="3141452"/>
            <a:ext cx="905739" cy="589286"/>
          </a:xfrm>
          <a:custGeom>
            <a:avLst/>
            <a:gdLst>
              <a:gd name="T0" fmla="*/ 884378 w 314"/>
              <a:gd name="T1" fmla="*/ 151756 h 182"/>
              <a:gd name="T2" fmla="*/ 887212 w 314"/>
              <a:gd name="T3" fmla="*/ 553279 h 182"/>
              <a:gd name="T4" fmla="*/ 479038 w 314"/>
              <a:gd name="T5" fmla="*/ 572248 h 182"/>
              <a:gd name="T6" fmla="*/ 586751 w 314"/>
              <a:gd name="T7" fmla="*/ 458431 h 182"/>
              <a:gd name="T8" fmla="*/ 402505 w 314"/>
              <a:gd name="T9" fmla="*/ 265574 h 182"/>
              <a:gd name="T10" fmla="*/ 359987 w 314"/>
              <a:gd name="T11" fmla="*/ 246604 h 182"/>
              <a:gd name="T12" fmla="*/ 314634 w 314"/>
              <a:gd name="T13" fmla="*/ 252927 h 182"/>
              <a:gd name="T14" fmla="*/ 260778 w 314"/>
              <a:gd name="T15" fmla="*/ 278220 h 182"/>
              <a:gd name="T16" fmla="*/ 198418 w 314"/>
              <a:gd name="T17" fmla="*/ 331967 h 182"/>
              <a:gd name="T18" fmla="*/ 141727 w 314"/>
              <a:gd name="T19" fmla="*/ 392038 h 182"/>
              <a:gd name="T20" fmla="*/ 0 w 314"/>
              <a:gd name="T21" fmla="*/ 243443 h 182"/>
              <a:gd name="T22" fmla="*/ 96375 w 314"/>
              <a:gd name="T23" fmla="*/ 145433 h 182"/>
              <a:gd name="T24" fmla="*/ 136058 w 314"/>
              <a:gd name="T25" fmla="*/ 113817 h 182"/>
              <a:gd name="T26" fmla="*/ 189914 w 314"/>
              <a:gd name="T27" fmla="*/ 75878 h 182"/>
              <a:gd name="T28" fmla="*/ 232433 w 314"/>
              <a:gd name="T29" fmla="*/ 53747 h 182"/>
              <a:gd name="T30" fmla="*/ 272116 w 314"/>
              <a:gd name="T31" fmla="*/ 28454 h 182"/>
              <a:gd name="T32" fmla="*/ 317469 w 314"/>
              <a:gd name="T33" fmla="*/ 9485 h 182"/>
              <a:gd name="T34" fmla="*/ 365656 w 314"/>
              <a:gd name="T35" fmla="*/ 0 h 182"/>
              <a:gd name="T36" fmla="*/ 419513 w 314"/>
              <a:gd name="T37" fmla="*/ 0 h 182"/>
              <a:gd name="T38" fmla="*/ 464865 w 314"/>
              <a:gd name="T39" fmla="*/ 3162 h 182"/>
              <a:gd name="T40" fmla="*/ 513053 w 314"/>
              <a:gd name="T41" fmla="*/ 15808 h 182"/>
              <a:gd name="T42" fmla="*/ 561240 w 314"/>
              <a:gd name="T43" fmla="*/ 41101 h 182"/>
              <a:gd name="T44" fmla="*/ 589585 w 314"/>
              <a:gd name="T45" fmla="*/ 72717 h 182"/>
              <a:gd name="T46" fmla="*/ 779500 w 314"/>
              <a:gd name="T47" fmla="*/ 259251 h 182"/>
              <a:gd name="T48" fmla="*/ 884378 w 314"/>
              <a:gd name="T49" fmla="*/ 151756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2"/>
              <a:gd name="T77" fmla="*/ 314 w 314"/>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2">
                <a:moveTo>
                  <a:pt x="312" y="48"/>
                </a:moveTo>
                <a:lnTo>
                  <a:pt x="313" y="175"/>
                </a:lnTo>
                <a:lnTo>
                  <a:pt x="169" y="181"/>
                </a:lnTo>
                <a:lnTo>
                  <a:pt x="207" y="145"/>
                </a:lnTo>
                <a:lnTo>
                  <a:pt x="142" y="84"/>
                </a:lnTo>
                <a:lnTo>
                  <a:pt x="127" y="78"/>
                </a:lnTo>
                <a:lnTo>
                  <a:pt x="111" y="80"/>
                </a:lnTo>
                <a:lnTo>
                  <a:pt x="92" y="88"/>
                </a:lnTo>
                <a:lnTo>
                  <a:pt x="70" y="105"/>
                </a:lnTo>
                <a:lnTo>
                  <a:pt x="50" y="124"/>
                </a:lnTo>
                <a:lnTo>
                  <a:pt x="0" y="77"/>
                </a:lnTo>
                <a:lnTo>
                  <a:pt x="34" y="46"/>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chemeClr val="accent6">
              <a:lumMod val="75000"/>
            </a:schemeClr>
          </a:solidFill>
          <a:ln w="3175" algn="ctr">
            <a:solidFill>
              <a:srgbClr val="D7D7D7"/>
            </a:solidFill>
            <a:miter lim="800000"/>
            <a:headEnd/>
            <a:tailEnd/>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itchFamily="34" charset="0"/>
            </a:endParaRPr>
          </a:p>
        </p:txBody>
      </p:sp>
      <p:sp>
        <p:nvSpPr>
          <p:cNvPr id="36" name="Freeform 26"/>
          <p:cNvSpPr>
            <a:spLocks/>
          </p:cNvSpPr>
          <p:nvPr/>
        </p:nvSpPr>
        <p:spPr bwMode="auto">
          <a:xfrm>
            <a:off x="5297538" y="4267140"/>
            <a:ext cx="909488" cy="593064"/>
          </a:xfrm>
          <a:custGeom>
            <a:avLst/>
            <a:gdLst>
              <a:gd name="T0" fmla="*/ 886487 w 315"/>
              <a:gd name="T1" fmla="*/ 152428 h 182"/>
              <a:gd name="T2" fmla="*/ 889319 w 315"/>
              <a:gd name="T3" fmla="*/ 555727 h 182"/>
              <a:gd name="T4" fmla="*/ 481478 w 315"/>
              <a:gd name="T5" fmla="*/ 574780 h 182"/>
              <a:gd name="T6" fmla="*/ 589103 w 315"/>
              <a:gd name="T7" fmla="*/ 460459 h 182"/>
              <a:gd name="T8" fmla="*/ 405008 w 315"/>
              <a:gd name="T9" fmla="*/ 266749 h 182"/>
              <a:gd name="T10" fmla="*/ 359693 w 315"/>
              <a:gd name="T11" fmla="*/ 247695 h 182"/>
              <a:gd name="T12" fmla="*/ 314377 w 315"/>
              <a:gd name="T13" fmla="*/ 254047 h 182"/>
              <a:gd name="T14" fmla="*/ 263397 w 315"/>
              <a:gd name="T15" fmla="*/ 279451 h 182"/>
              <a:gd name="T16" fmla="*/ 198256 w 315"/>
              <a:gd name="T17" fmla="*/ 333436 h 182"/>
              <a:gd name="T18" fmla="*/ 141611 w 315"/>
              <a:gd name="T19" fmla="*/ 393772 h 182"/>
              <a:gd name="T20" fmla="*/ 0 w 315"/>
              <a:gd name="T21" fmla="*/ 244520 h 182"/>
              <a:gd name="T22" fmla="*/ 96296 w 315"/>
              <a:gd name="T23" fmla="*/ 146077 h 182"/>
              <a:gd name="T24" fmla="*/ 135947 w 315"/>
              <a:gd name="T25" fmla="*/ 114321 h 182"/>
              <a:gd name="T26" fmla="*/ 189759 w 315"/>
              <a:gd name="T27" fmla="*/ 76214 h 182"/>
              <a:gd name="T28" fmla="*/ 232242 w 315"/>
              <a:gd name="T29" fmla="*/ 53985 h 182"/>
              <a:gd name="T30" fmla="*/ 271894 w 315"/>
              <a:gd name="T31" fmla="*/ 28580 h 182"/>
              <a:gd name="T32" fmla="*/ 317209 w 315"/>
              <a:gd name="T33" fmla="*/ 9527 h 182"/>
              <a:gd name="T34" fmla="*/ 365357 w 315"/>
              <a:gd name="T35" fmla="*/ 0 h 182"/>
              <a:gd name="T36" fmla="*/ 422002 w 315"/>
              <a:gd name="T37" fmla="*/ 0 h 182"/>
              <a:gd name="T38" fmla="*/ 467317 w 315"/>
              <a:gd name="T39" fmla="*/ 3176 h 182"/>
              <a:gd name="T40" fmla="*/ 515465 w 315"/>
              <a:gd name="T41" fmla="*/ 15878 h 182"/>
              <a:gd name="T42" fmla="*/ 563613 w 315"/>
              <a:gd name="T43" fmla="*/ 41283 h 182"/>
              <a:gd name="T44" fmla="*/ 591935 w 315"/>
              <a:gd name="T45" fmla="*/ 73038 h 182"/>
              <a:gd name="T46" fmla="*/ 781694 w 315"/>
              <a:gd name="T47" fmla="*/ 260398 h 182"/>
              <a:gd name="T48" fmla="*/ 886487 w 315"/>
              <a:gd name="T49" fmla="*/ 152428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5"/>
              <a:gd name="T76" fmla="*/ 0 h 182"/>
              <a:gd name="T77" fmla="*/ 315 w 315"/>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5" h="182">
                <a:moveTo>
                  <a:pt x="313" y="48"/>
                </a:moveTo>
                <a:lnTo>
                  <a:pt x="314" y="175"/>
                </a:lnTo>
                <a:lnTo>
                  <a:pt x="170" y="181"/>
                </a:lnTo>
                <a:lnTo>
                  <a:pt x="208" y="145"/>
                </a:lnTo>
                <a:lnTo>
                  <a:pt x="143" y="84"/>
                </a:lnTo>
                <a:lnTo>
                  <a:pt x="127" y="78"/>
                </a:lnTo>
                <a:lnTo>
                  <a:pt x="111" y="80"/>
                </a:lnTo>
                <a:lnTo>
                  <a:pt x="93" y="88"/>
                </a:lnTo>
                <a:lnTo>
                  <a:pt x="70" y="105"/>
                </a:lnTo>
                <a:lnTo>
                  <a:pt x="50" y="124"/>
                </a:lnTo>
                <a:lnTo>
                  <a:pt x="0" y="77"/>
                </a:lnTo>
                <a:lnTo>
                  <a:pt x="34" y="46"/>
                </a:lnTo>
                <a:lnTo>
                  <a:pt x="48" y="36"/>
                </a:lnTo>
                <a:lnTo>
                  <a:pt x="67" y="24"/>
                </a:lnTo>
                <a:lnTo>
                  <a:pt x="82" y="17"/>
                </a:lnTo>
                <a:lnTo>
                  <a:pt x="96" y="9"/>
                </a:lnTo>
                <a:lnTo>
                  <a:pt x="112" y="3"/>
                </a:lnTo>
                <a:lnTo>
                  <a:pt x="129" y="0"/>
                </a:lnTo>
                <a:lnTo>
                  <a:pt x="149" y="0"/>
                </a:lnTo>
                <a:lnTo>
                  <a:pt x="165" y="1"/>
                </a:lnTo>
                <a:lnTo>
                  <a:pt x="182" y="5"/>
                </a:lnTo>
                <a:lnTo>
                  <a:pt x="199" y="13"/>
                </a:lnTo>
                <a:lnTo>
                  <a:pt x="209" y="23"/>
                </a:lnTo>
                <a:lnTo>
                  <a:pt x="276" y="82"/>
                </a:lnTo>
                <a:lnTo>
                  <a:pt x="313" y="48"/>
                </a:lnTo>
              </a:path>
            </a:pathLst>
          </a:custGeom>
          <a:solidFill>
            <a:schemeClr val="accent6">
              <a:lumMod val="75000"/>
            </a:schemeClr>
          </a:solidFill>
          <a:ln w="3175" algn="ctr">
            <a:solidFill>
              <a:srgbClr val="D7D7D7"/>
            </a:solidFill>
            <a:miter lim="800000"/>
            <a:headEnd/>
            <a:tailEnd/>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itchFamily="34" charset="0"/>
            </a:endParaRPr>
          </a:p>
        </p:txBody>
      </p:sp>
      <p:sp>
        <p:nvSpPr>
          <p:cNvPr id="37" name="Freeform 27"/>
          <p:cNvSpPr>
            <a:spLocks/>
          </p:cNvSpPr>
          <p:nvPr/>
        </p:nvSpPr>
        <p:spPr bwMode="auto">
          <a:xfrm>
            <a:off x="5946367" y="2011987"/>
            <a:ext cx="905738" cy="596841"/>
          </a:xfrm>
          <a:custGeom>
            <a:avLst/>
            <a:gdLst>
              <a:gd name="T0" fmla="*/ 884378 w 314"/>
              <a:gd name="T1" fmla="*/ 152263 h 183"/>
              <a:gd name="T2" fmla="*/ 887212 w 314"/>
              <a:gd name="T3" fmla="*/ 558297 h 183"/>
              <a:gd name="T4" fmla="*/ 479038 w 314"/>
              <a:gd name="T5" fmla="*/ 577330 h 183"/>
              <a:gd name="T6" fmla="*/ 586751 w 314"/>
              <a:gd name="T7" fmla="*/ 463133 h 183"/>
              <a:gd name="T8" fmla="*/ 402505 w 314"/>
              <a:gd name="T9" fmla="*/ 269632 h 183"/>
              <a:gd name="T10" fmla="*/ 359987 w 314"/>
              <a:gd name="T11" fmla="*/ 247427 h 183"/>
              <a:gd name="T12" fmla="*/ 314634 w 314"/>
              <a:gd name="T13" fmla="*/ 256944 h 183"/>
              <a:gd name="T14" fmla="*/ 260778 w 314"/>
              <a:gd name="T15" fmla="*/ 282321 h 183"/>
              <a:gd name="T16" fmla="*/ 198418 w 314"/>
              <a:gd name="T17" fmla="*/ 333075 h 183"/>
              <a:gd name="T18" fmla="*/ 141727 w 314"/>
              <a:gd name="T19" fmla="*/ 396518 h 183"/>
              <a:gd name="T20" fmla="*/ 0 w 314"/>
              <a:gd name="T21" fmla="*/ 247427 h 183"/>
              <a:gd name="T22" fmla="*/ 96375 w 314"/>
              <a:gd name="T23" fmla="*/ 149091 h 183"/>
              <a:gd name="T24" fmla="*/ 136058 w 314"/>
              <a:gd name="T25" fmla="*/ 114197 h 183"/>
              <a:gd name="T26" fmla="*/ 189914 w 314"/>
              <a:gd name="T27" fmla="*/ 76131 h 183"/>
              <a:gd name="T28" fmla="*/ 232433 w 314"/>
              <a:gd name="T29" fmla="*/ 53926 h 183"/>
              <a:gd name="T30" fmla="*/ 272116 w 314"/>
              <a:gd name="T31" fmla="*/ 28549 h 183"/>
              <a:gd name="T32" fmla="*/ 317469 w 314"/>
              <a:gd name="T33" fmla="*/ 9516 h 183"/>
              <a:gd name="T34" fmla="*/ 365656 w 314"/>
              <a:gd name="T35" fmla="*/ 0 h 183"/>
              <a:gd name="T36" fmla="*/ 419513 w 314"/>
              <a:gd name="T37" fmla="*/ 0 h 183"/>
              <a:gd name="T38" fmla="*/ 464865 w 314"/>
              <a:gd name="T39" fmla="*/ 3172 h 183"/>
              <a:gd name="T40" fmla="*/ 513053 w 314"/>
              <a:gd name="T41" fmla="*/ 15861 h 183"/>
              <a:gd name="T42" fmla="*/ 561240 w 314"/>
              <a:gd name="T43" fmla="*/ 41238 h 183"/>
              <a:gd name="T44" fmla="*/ 589585 w 314"/>
              <a:gd name="T45" fmla="*/ 72959 h 183"/>
              <a:gd name="T46" fmla="*/ 779500 w 314"/>
              <a:gd name="T47" fmla="*/ 260116 h 183"/>
              <a:gd name="T48" fmla="*/ 884378 w 314"/>
              <a:gd name="T49" fmla="*/ 152263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3"/>
              <a:gd name="T77" fmla="*/ 314 w 314"/>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3">
                <a:moveTo>
                  <a:pt x="312" y="48"/>
                </a:moveTo>
                <a:lnTo>
                  <a:pt x="313" y="176"/>
                </a:lnTo>
                <a:lnTo>
                  <a:pt x="169" y="182"/>
                </a:lnTo>
                <a:lnTo>
                  <a:pt x="207" y="146"/>
                </a:lnTo>
                <a:lnTo>
                  <a:pt x="142" y="85"/>
                </a:lnTo>
                <a:lnTo>
                  <a:pt x="127" y="78"/>
                </a:lnTo>
                <a:lnTo>
                  <a:pt x="111" y="81"/>
                </a:lnTo>
                <a:lnTo>
                  <a:pt x="92" y="89"/>
                </a:lnTo>
                <a:lnTo>
                  <a:pt x="70" y="105"/>
                </a:lnTo>
                <a:lnTo>
                  <a:pt x="50" y="125"/>
                </a:lnTo>
                <a:lnTo>
                  <a:pt x="0" y="78"/>
                </a:lnTo>
                <a:lnTo>
                  <a:pt x="34" y="47"/>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chemeClr val="accent6">
              <a:lumMod val="75000"/>
            </a:schemeClr>
          </a:solidFill>
          <a:ln w="3175" algn="ctr">
            <a:solidFill>
              <a:srgbClr val="D7D7D7"/>
            </a:solidFill>
            <a:miter lim="800000"/>
            <a:headEnd/>
            <a:tailEnd/>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itchFamily="34" charset="0"/>
            </a:endParaRPr>
          </a:p>
        </p:txBody>
      </p:sp>
      <p:sp>
        <p:nvSpPr>
          <p:cNvPr id="38" name="Rectangle 28"/>
          <p:cNvSpPr>
            <a:spLocks noChangeArrowheads="1"/>
          </p:cNvSpPr>
          <p:nvPr/>
        </p:nvSpPr>
        <p:spPr bwMode="auto">
          <a:xfrm>
            <a:off x="3999874" y="1904329"/>
            <a:ext cx="268158" cy="640282"/>
          </a:xfrm>
          <a:prstGeom prst="rect">
            <a:avLst/>
          </a:prstGeom>
          <a:solidFill>
            <a:srgbClr val="414455"/>
          </a:solidFill>
          <a:ln w="3175" algn="ctr">
            <a:solidFill>
              <a:srgbClr val="D7D7D7"/>
            </a:solidFill>
            <a:miter lim="800000"/>
            <a:headEnd/>
            <a:tailEnd/>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itchFamily="34" charset="0"/>
            </a:endParaRPr>
          </a:p>
        </p:txBody>
      </p:sp>
      <p:sp>
        <p:nvSpPr>
          <p:cNvPr id="39" name="AutoShape 29"/>
          <p:cNvSpPr>
            <a:spLocks noChangeArrowheads="1"/>
          </p:cNvSpPr>
          <p:nvPr/>
        </p:nvSpPr>
        <p:spPr bwMode="auto">
          <a:xfrm rot="16200000" flipH="1">
            <a:off x="4626924" y="2495703"/>
            <a:ext cx="322975" cy="579447"/>
          </a:xfrm>
          <a:prstGeom prst="rightArrow">
            <a:avLst>
              <a:gd name="adj1" fmla="val 50000"/>
              <a:gd name="adj2" fmla="val 62505"/>
            </a:avLst>
          </a:prstGeom>
          <a:solidFill>
            <a:srgbClr val="414455"/>
          </a:solidFill>
          <a:ln w="3175" algn="ctr">
            <a:solidFill>
              <a:srgbClr val="D7D7D7"/>
            </a:solidFill>
            <a:miter lim="800000"/>
            <a:headEnd/>
            <a:tailEnd/>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itchFamily="34" charset="0"/>
            </a:endParaRPr>
          </a:p>
        </p:txBody>
      </p:sp>
      <p:sp>
        <p:nvSpPr>
          <p:cNvPr id="40" name="Rectangle 30"/>
          <p:cNvSpPr>
            <a:spLocks noChangeArrowheads="1"/>
          </p:cNvSpPr>
          <p:nvPr/>
        </p:nvSpPr>
        <p:spPr bwMode="auto">
          <a:xfrm>
            <a:off x="4652456" y="1904329"/>
            <a:ext cx="270034" cy="640282"/>
          </a:xfrm>
          <a:prstGeom prst="rect">
            <a:avLst/>
          </a:prstGeom>
          <a:solidFill>
            <a:srgbClr val="414455"/>
          </a:solidFill>
          <a:ln w="3175" algn="ctr">
            <a:solidFill>
              <a:srgbClr val="D7D7D7"/>
            </a:solidFill>
            <a:miter lim="800000"/>
            <a:headEnd/>
            <a:tailEnd/>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itchFamily="34" charset="0"/>
            </a:endParaRPr>
          </a:p>
        </p:txBody>
      </p:sp>
      <p:sp>
        <p:nvSpPr>
          <p:cNvPr id="41" name="AutoShape 31"/>
          <p:cNvSpPr>
            <a:spLocks noChangeArrowheads="1"/>
          </p:cNvSpPr>
          <p:nvPr/>
        </p:nvSpPr>
        <p:spPr bwMode="auto">
          <a:xfrm rot="16200000" flipH="1">
            <a:off x="5269192" y="2498516"/>
            <a:ext cx="322975" cy="573821"/>
          </a:xfrm>
          <a:prstGeom prst="rightArrow">
            <a:avLst>
              <a:gd name="adj1" fmla="val 50000"/>
              <a:gd name="adj2" fmla="val 62505"/>
            </a:avLst>
          </a:prstGeom>
          <a:solidFill>
            <a:srgbClr val="414455"/>
          </a:solidFill>
          <a:ln w="3175" algn="ctr">
            <a:solidFill>
              <a:srgbClr val="D7D7D7"/>
            </a:solidFill>
            <a:miter lim="800000"/>
            <a:headEnd/>
            <a:tailEnd/>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itchFamily="34" charset="0"/>
            </a:endParaRPr>
          </a:p>
        </p:txBody>
      </p:sp>
      <p:sp>
        <p:nvSpPr>
          <p:cNvPr id="68" name="Rectangle 32"/>
          <p:cNvSpPr>
            <a:spLocks noChangeArrowheads="1"/>
          </p:cNvSpPr>
          <p:nvPr/>
        </p:nvSpPr>
        <p:spPr bwMode="auto">
          <a:xfrm>
            <a:off x="5293786" y="1904329"/>
            <a:ext cx="271909" cy="640282"/>
          </a:xfrm>
          <a:prstGeom prst="rect">
            <a:avLst/>
          </a:prstGeom>
          <a:solidFill>
            <a:srgbClr val="414455"/>
          </a:solidFill>
          <a:ln w="3175" algn="ctr">
            <a:solidFill>
              <a:srgbClr val="D7D7D7"/>
            </a:solidFill>
            <a:miter lim="800000"/>
            <a:headEnd/>
            <a:tailEnd/>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itchFamily="34" charset="0"/>
            </a:endParaRPr>
          </a:p>
        </p:txBody>
      </p:sp>
      <p:sp>
        <p:nvSpPr>
          <p:cNvPr id="69" name="AutoShape 33"/>
          <p:cNvSpPr>
            <a:spLocks noChangeArrowheads="1"/>
          </p:cNvSpPr>
          <p:nvPr/>
        </p:nvSpPr>
        <p:spPr bwMode="auto">
          <a:xfrm rot="16200000" flipH="1">
            <a:off x="4208732" y="3593058"/>
            <a:ext cx="326752" cy="579447"/>
          </a:xfrm>
          <a:prstGeom prst="rightArrow">
            <a:avLst>
              <a:gd name="adj1" fmla="val 50000"/>
              <a:gd name="adj2" fmla="val 62505"/>
            </a:avLst>
          </a:prstGeom>
          <a:solidFill>
            <a:srgbClr val="414455"/>
          </a:solidFill>
          <a:ln w="3175" algn="ctr">
            <a:solidFill>
              <a:srgbClr val="D7D7D7"/>
            </a:solidFill>
            <a:miter lim="800000"/>
            <a:headEnd/>
            <a:tailEnd/>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itchFamily="34" charset="0"/>
            </a:endParaRPr>
          </a:p>
        </p:txBody>
      </p:sp>
      <p:sp>
        <p:nvSpPr>
          <p:cNvPr id="70" name="Rectangle 34"/>
          <p:cNvSpPr>
            <a:spLocks noChangeArrowheads="1"/>
          </p:cNvSpPr>
          <p:nvPr/>
        </p:nvSpPr>
        <p:spPr bwMode="auto">
          <a:xfrm>
            <a:off x="4239906" y="3024351"/>
            <a:ext cx="266283" cy="638393"/>
          </a:xfrm>
          <a:prstGeom prst="rect">
            <a:avLst/>
          </a:prstGeom>
          <a:solidFill>
            <a:srgbClr val="414455"/>
          </a:solidFill>
          <a:ln w="3175" algn="ctr">
            <a:solidFill>
              <a:srgbClr val="D7D7D7"/>
            </a:solidFill>
            <a:miter lim="800000"/>
            <a:headEnd/>
            <a:tailEnd/>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itchFamily="34" charset="0"/>
            </a:endParaRPr>
          </a:p>
        </p:txBody>
      </p:sp>
      <p:sp>
        <p:nvSpPr>
          <p:cNvPr id="71" name="AutoShape 35"/>
          <p:cNvSpPr>
            <a:spLocks noChangeArrowheads="1"/>
          </p:cNvSpPr>
          <p:nvPr/>
        </p:nvSpPr>
        <p:spPr bwMode="auto">
          <a:xfrm rot="16200000" flipH="1">
            <a:off x="4855681" y="3593053"/>
            <a:ext cx="328641" cy="577572"/>
          </a:xfrm>
          <a:prstGeom prst="rightArrow">
            <a:avLst>
              <a:gd name="adj1" fmla="val 50000"/>
              <a:gd name="adj2" fmla="val 62505"/>
            </a:avLst>
          </a:prstGeom>
          <a:solidFill>
            <a:srgbClr val="414455"/>
          </a:solidFill>
          <a:ln w="3175" algn="ctr">
            <a:solidFill>
              <a:srgbClr val="D7D7D7"/>
            </a:solidFill>
            <a:miter lim="800000"/>
            <a:headEnd/>
            <a:tailEnd/>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itchFamily="34" charset="0"/>
            </a:endParaRPr>
          </a:p>
        </p:txBody>
      </p:sp>
      <p:sp>
        <p:nvSpPr>
          <p:cNvPr id="72" name="Rectangle 36"/>
          <p:cNvSpPr>
            <a:spLocks noChangeArrowheads="1"/>
          </p:cNvSpPr>
          <p:nvPr/>
        </p:nvSpPr>
        <p:spPr bwMode="auto">
          <a:xfrm>
            <a:off x="4884986" y="3024351"/>
            <a:ext cx="270034" cy="638393"/>
          </a:xfrm>
          <a:prstGeom prst="rect">
            <a:avLst/>
          </a:prstGeom>
          <a:solidFill>
            <a:srgbClr val="414455"/>
          </a:solidFill>
          <a:ln w="3175" algn="ctr">
            <a:solidFill>
              <a:srgbClr val="D7D7D7"/>
            </a:solidFill>
            <a:miter lim="800000"/>
            <a:headEnd/>
            <a:tailEnd/>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itchFamily="34" charset="0"/>
            </a:endParaRPr>
          </a:p>
        </p:txBody>
      </p:sp>
      <p:sp>
        <p:nvSpPr>
          <p:cNvPr id="73" name="AutoShape 37"/>
          <p:cNvSpPr>
            <a:spLocks noChangeArrowheads="1"/>
          </p:cNvSpPr>
          <p:nvPr/>
        </p:nvSpPr>
        <p:spPr bwMode="auto">
          <a:xfrm rot="16200000" flipH="1">
            <a:off x="4532212" y="4663009"/>
            <a:ext cx="326751" cy="573821"/>
          </a:xfrm>
          <a:prstGeom prst="rightArrow">
            <a:avLst>
              <a:gd name="adj1" fmla="val 50000"/>
              <a:gd name="adj2" fmla="val 62505"/>
            </a:avLst>
          </a:prstGeom>
          <a:solidFill>
            <a:srgbClr val="414455"/>
          </a:solidFill>
          <a:ln w="3175" algn="ctr">
            <a:solidFill>
              <a:srgbClr val="D7D7D7"/>
            </a:solidFill>
            <a:miter lim="800000"/>
            <a:headEnd/>
            <a:tailEnd/>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itchFamily="34" charset="0"/>
            </a:endParaRPr>
          </a:p>
        </p:txBody>
      </p:sp>
      <p:sp>
        <p:nvSpPr>
          <p:cNvPr id="74" name="Rectangle 38"/>
          <p:cNvSpPr>
            <a:spLocks noChangeArrowheads="1"/>
          </p:cNvSpPr>
          <p:nvPr/>
        </p:nvSpPr>
        <p:spPr bwMode="auto">
          <a:xfrm>
            <a:off x="4562445" y="4089600"/>
            <a:ext cx="270034" cy="640282"/>
          </a:xfrm>
          <a:prstGeom prst="rect">
            <a:avLst/>
          </a:prstGeom>
          <a:solidFill>
            <a:srgbClr val="414455"/>
          </a:solidFill>
          <a:ln w="3175" algn="ctr">
            <a:solidFill>
              <a:srgbClr val="D7D7D7"/>
            </a:solidFill>
            <a:miter lim="800000"/>
            <a:headEnd/>
            <a:tailEnd/>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itchFamily="34" charset="0"/>
            </a:endParaRPr>
          </a:p>
        </p:txBody>
      </p:sp>
      <p:sp>
        <p:nvSpPr>
          <p:cNvPr id="75" name="Rectangle 39"/>
          <p:cNvSpPr>
            <a:spLocks noChangeArrowheads="1"/>
          </p:cNvSpPr>
          <p:nvPr/>
        </p:nvSpPr>
        <p:spPr bwMode="auto">
          <a:xfrm>
            <a:off x="7392173" y="2528004"/>
            <a:ext cx="3572322" cy="400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8283" tIns="54141" rIns="108283" bIns="54141">
            <a:spAutoFit/>
          </a:bodyPr>
          <a:lstStyle/>
          <a:p>
            <a:pPr algn="l" eaLnBrk="1" fontAlgn="base" hangingPunct="1">
              <a:buClrTx/>
              <a:buSzTx/>
            </a:pPr>
            <a:r>
              <a:rPr lang="zh-CN" altLang="en-US" sz="1900" dirty="0" smtClean="0">
                <a:solidFill>
                  <a:srgbClr val="414455"/>
                </a:solidFill>
                <a:latin typeface="微软雅黑" pitchFamily="34" charset="-122"/>
                <a:ea typeface="微软雅黑" pitchFamily="34" charset="-122"/>
              </a:rPr>
              <a:t>添加标题</a:t>
            </a:r>
            <a:endParaRPr lang="zh-CN" altLang="en-US" sz="1900" dirty="0">
              <a:solidFill>
                <a:srgbClr val="414455"/>
              </a:solidFill>
              <a:latin typeface="微软雅黑" pitchFamily="34" charset="-122"/>
              <a:ea typeface="微软雅黑" pitchFamily="34" charset="-122"/>
            </a:endParaRPr>
          </a:p>
        </p:txBody>
      </p:sp>
      <p:sp>
        <p:nvSpPr>
          <p:cNvPr id="76" name="Rectangle 40"/>
          <p:cNvSpPr>
            <a:spLocks noChangeArrowheads="1"/>
          </p:cNvSpPr>
          <p:nvPr/>
        </p:nvSpPr>
        <p:spPr bwMode="auto">
          <a:xfrm>
            <a:off x="7392173" y="2952579"/>
            <a:ext cx="3572322" cy="566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8283" tIns="54141" rIns="108283" bIns="54141">
            <a:spAutoFit/>
          </a:bodyPr>
          <a:lstStyle/>
          <a:p>
            <a:pPr>
              <a:lnSpc>
                <a:spcPct val="130000"/>
              </a:lnSpc>
            </a:pPr>
            <a:r>
              <a:rPr lang="zh-CN" altLang="en-US" sz="1200" dirty="0" smtClean="0">
                <a:solidFill>
                  <a:schemeClr val="tx1">
                    <a:lumMod val="75000"/>
                    <a:lumOff val="25000"/>
                  </a:schemeClr>
                </a:solidFill>
                <a:latin typeface="微软雅黑" pitchFamily="34" charset="-122"/>
                <a:ea typeface="微软雅黑" pitchFamily="34" charset="-122"/>
              </a:rPr>
              <a:t>亮亮图文旗舰店</a:t>
            </a:r>
            <a:r>
              <a:rPr lang="en-US" altLang="zh-CN" sz="1200" dirty="0" smtClean="0">
                <a:solidFill>
                  <a:schemeClr val="tx1">
                    <a:lumMod val="75000"/>
                    <a:lumOff val="25000"/>
                  </a:schemeClr>
                </a:solidFill>
                <a:latin typeface="微软雅黑" pitchFamily="34" charset="-122"/>
                <a:ea typeface="微软雅黑" pitchFamily="34" charset="-122"/>
              </a:rPr>
              <a:t>https://liangliangtuwen.tmall.com</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77" name="Rectangle 41"/>
          <p:cNvSpPr>
            <a:spLocks noChangeArrowheads="1"/>
          </p:cNvSpPr>
          <p:nvPr/>
        </p:nvSpPr>
        <p:spPr bwMode="auto">
          <a:xfrm>
            <a:off x="7392173" y="4132649"/>
            <a:ext cx="3572322" cy="400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8283" tIns="54141" rIns="108283" bIns="54141">
            <a:spAutoFit/>
          </a:bodyPr>
          <a:lstStyle/>
          <a:p>
            <a:pPr algn="l" eaLnBrk="1" fontAlgn="base" hangingPunct="1">
              <a:buClrTx/>
              <a:buSzTx/>
            </a:pPr>
            <a:r>
              <a:rPr lang="zh-CN" altLang="en-US" sz="1900" dirty="0" smtClean="0">
                <a:solidFill>
                  <a:srgbClr val="414455"/>
                </a:solidFill>
                <a:latin typeface="微软雅黑" pitchFamily="34" charset="-122"/>
                <a:ea typeface="微软雅黑" pitchFamily="34" charset="-122"/>
              </a:rPr>
              <a:t>添加标题</a:t>
            </a:r>
            <a:endParaRPr lang="zh-CN" altLang="en-US" sz="1900" dirty="0">
              <a:solidFill>
                <a:srgbClr val="414455"/>
              </a:solidFill>
              <a:latin typeface="微软雅黑" pitchFamily="34" charset="-122"/>
              <a:ea typeface="微软雅黑" pitchFamily="34" charset="-122"/>
            </a:endParaRPr>
          </a:p>
        </p:txBody>
      </p:sp>
      <p:sp>
        <p:nvSpPr>
          <p:cNvPr id="78" name="Rectangle 42"/>
          <p:cNvSpPr>
            <a:spLocks noChangeArrowheads="1"/>
          </p:cNvSpPr>
          <p:nvPr/>
        </p:nvSpPr>
        <p:spPr bwMode="auto">
          <a:xfrm>
            <a:off x="7392173" y="4555335"/>
            <a:ext cx="3572322" cy="1046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8283" tIns="54141" rIns="108283" bIns="54141">
            <a:spAutoFit/>
          </a:bodyPr>
          <a:lstStyle/>
          <a:p>
            <a:pP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微软雅黑" pitchFamily="34" charset="-122"/>
                <a:ea typeface="微软雅黑" pitchFamily="34" charset="-122"/>
              </a:rPr>
              <a:t>。</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79" name="AutoShape 21"/>
          <p:cNvSpPr>
            <a:spLocks noChangeArrowheads="1"/>
          </p:cNvSpPr>
          <p:nvPr/>
        </p:nvSpPr>
        <p:spPr bwMode="auto">
          <a:xfrm rot="16200000" flipH="1">
            <a:off x="3220746" y="1926173"/>
            <a:ext cx="515626" cy="558820"/>
          </a:xfrm>
          <a:prstGeom prst="rightArrow">
            <a:avLst>
              <a:gd name="adj1" fmla="val 50000"/>
              <a:gd name="adj2" fmla="val 29014"/>
            </a:avLst>
          </a:prstGeom>
          <a:solidFill>
            <a:srgbClr val="414455"/>
          </a:solidFill>
          <a:ln w="3175" algn="ctr">
            <a:solidFill>
              <a:srgbClr val="D7D7D7"/>
            </a:solidFill>
            <a:miter lim="800000"/>
            <a:headEnd/>
            <a:tailEnd/>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itchFamily="34" charset="0"/>
            </a:endParaRPr>
          </a:p>
        </p:txBody>
      </p:sp>
      <p:pic>
        <p:nvPicPr>
          <p:cNvPr id="42"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10185065" y="-1"/>
            <a:ext cx="2017207" cy="20137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08497431"/>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1000"/>
                                        <p:tgtEl>
                                          <p:spTgt spid="79"/>
                                        </p:tgtEl>
                                      </p:cBhvr>
                                    </p:animEffect>
                                    <p:anim calcmode="lin" valueType="num">
                                      <p:cBhvr>
                                        <p:cTn id="14" dur="1000" fill="hold"/>
                                        <p:tgtEl>
                                          <p:spTgt spid="79"/>
                                        </p:tgtEl>
                                        <p:attrNameLst>
                                          <p:attrName>ppt_x</p:attrName>
                                        </p:attrNameLst>
                                      </p:cBhvr>
                                      <p:tavLst>
                                        <p:tav tm="0">
                                          <p:val>
                                            <p:strVal val="#ppt_x"/>
                                          </p:val>
                                        </p:tav>
                                        <p:tav tm="100000">
                                          <p:val>
                                            <p:strVal val="#ppt_x"/>
                                          </p:val>
                                        </p:tav>
                                      </p:tavLst>
                                    </p:anim>
                                    <p:anim calcmode="lin" valueType="num">
                                      <p:cBhvr>
                                        <p:cTn id="15" dur="1000" fill="hold"/>
                                        <p:tgtEl>
                                          <p:spTgt spid="79"/>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1000"/>
                                        <p:tgtEl>
                                          <p:spTgt spid="38"/>
                                        </p:tgtEl>
                                      </p:cBhvr>
                                    </p:animEffect>
                                    <p:anim calcmode="lin" valueType="num">
                                      <p:cBhvr>
                                        <p:cTn id="24" dur="1000" fill="hold"/>
                                        <p:tgtEl>
                                          <p:spTgt spid="38"/>
                                        </p:tgtEl>
                                        <p:attrNameLst>
                                          <p:attrName>ppt_x</p:attrName>
                                        </p:attrNameLst>
                                      </p:cBhvr>
                                      <p:tavLst>
                                        <p:tav tm="0">
                                          <p:val>
                                            <p:strVal val="#ppt_x"/>
                                          </p:val>
                                        </p:tav>
                                        <p:tav tm="100000">
                                          <p:val>
                                            <p:strVal val="#ppt_x"/>
                                          </p:val>
                                        </p:tav>
                                      </p:tavLst>
                                    </p:anim>
                                    <p:anim calcmode="lin" valueType="num">
                                      <p:cBhvr>
                                        <p:cTn id="25" dur="1000" fill="hold"/>
                                        <p:tgtEl>
                                          <p:spTgt spid="38"/>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000"/>
                                        <p:tgtEl>
                                          <p:spTgt spid="41"/>
                                        </p:tgtEl>
                                      </p:cBhvr>
                                    </p:animEffect>
                                    <p:anim calcmode="lin" valueType="num">
                                      <p:cBhvr>
                                        <p:cTn id="39" dur="1000" fill="hold"/>
                                        <p:tgtEl>
                                          <p:spTgt spid="41"/>
                                        </p:tgtEl>
                                        <p:attrNameLst>
                                          <p:attrName>ppt_x</p:attrName>
                                        </p:attrNameLst>
                                      </p:cBhvr>
                                      <p:tavLst>
                                        <p:tav tm="0">
                                          <p:val>
                                            <p:strVal val="#ppt_x"/>
                                          </p:val>
                                        </p:tav>
                                        <p:tav tm="100000">
                                          <p:val>
                                            <p:strVal val="#ppt_x"/>
                                          </p:val>
                                        </p:tav>
                                      </p:tavLst>
                                    </p:anim>
                                    <p:anim calcmode="lin" valueType="num">
                                      <p:cBhvr>
                                        <p:cTn id="40" dur="1000" fill="hold"/>
                                        <p:tgtEl>
                                          <p:spTgt spid="41"/>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1000"/>
                                        <p:tgtEl>
                                          <p:spTgt spid="68"/>
                                        </p:tgtEl>
                                      </p:cBhvr>
                                    </p:animEffect>
                                    <p:anim calcmode="lin" valueType="num">
                                      <p:cBhvr>
                                        <p:cTn id="44" dur="1000" fill="hold"/>
                                        <p:tgtEl>
                                          <p:spTgt spid="68"/>
                                        </p:tgtEl>
                                        <p:attrNameLst>
                                          <p:attrName>ppt_x</p:attrName>
                                        </p:attrNameLst>
                                      </p:cBhvr>
                                      <p:tavLst>
                                        <p:tav tm="0">
                                          <p:val>
                                            <p:strVal val="#ppt_x"/>
                                          </p:val>
                                        </p:tav>
                                        <p:tav tm="100000">
                                          <p:val>
                                            <p:strVal val="#ppt_x"/>
                                          </p:val>
                                        </p:tav>
                                      </p:tavLst>
                                    </p:anim>
                                    <p:anim calcmode="lin" valueType="num">
                                      <p:cBhvr>
                                        <p:cTn id="45" dur="1000" fill="hold"/>
                                        <p:tgtEl>
                                          <p:spTgt spid="6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ppt_x</p:attrName>
                                        </p:attrNameLst>
                                      </p:cBhvr>
                                      <p:tavLst>
                                        <p:tav tm="0">
                                          <p:val>
                                            <p:strVal val="#ppt_x"/>
                                          </p:val>
                                        </p:tav>
                                        <p:tav tm="100000">
                                          <p:val>
                                            <p:strVal val="#ppt_x"/>
                                          </p:val>
                                        </p:tav>
                                      </p:tavLst>
                                    </p:anim>
                                    <p:anim calcmode="lin" valueType="num">
                                      <p:cBhvr>
                                        <p:cTn id="50" dur="1000" fill="hold"/>
                                        <p:tgtEl>
                                          <p:spTgt spid="6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fade">
                                      <p:cBhvr>
                                        <p:cTn id="53" dur="1000"/>
                                        <p:tgtEl>
                                          <p:spTgt spid="70"/>
                                        </p:tgtEl>
                                      </p:cBhvr>
                                    </p:animEffect>
                                    <p:anim calcmode="lin" valueType="num">
                                      <p:cBhvr>
                                        <p:cTn id="54" dur="1000" fill="hold"/>
                                        <p:tgtEl>
                                          <p:spTgt spid="70"/>
                                        </p:tgtEl>
                                        <p:attrNameLst>
                                          <p:attrName>ppt_x</p:attrName>
                                        </p:attrNameLst>
                                      </p:cBhvr>
                                      <p:tavLst>
                                        <p:tav tm="0">
                                          <p:val>
                                            <p:strVal val="#ppt_x"/>
                                          </p:val>
                                        </p:tav>
                                        <p:tav tm="100000">
                                          <p:val>
                                            <p:strVal val="#ppt_x"/>
                                          </p:val>
                                        </p:tav>
                                      </p:tavLst>
                                    </p:anim>
                                    <p:anim calcmode="lin" valueType="num">
                                      <p:cBhvr>
                                        <p:cTn id="55" dur="1000" fill="hold"/>
                                        <p:tgtEl>
                                          <p:spTgt spid="70"/>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1000"/>
                                        <p:tgtEl>
                                          <p:spTgt spid="71"/>
                                        </p:tgtEl>
                                      </p:cBhvr>
                                    </p:animEffect>
                                    <p:anim calcmode="lin" valueType="num">
                                      <p:cBhvr>
                                        <p:cTn id="59" dur="1000" fill="hold"/>
                                        <p:tgtEl>
                                          <p:spTgt spid="71"/>
                                        </p:tgtEl>
                                        <p:attrNameLst>
                                          <p:attrName>ppt_x</p:attrName>
                                        </p:attrNameLst>
                                      </p:cBhvr>
                                      <p:tavLst>
                                        <p:tav tm="0">
                                          <p:val>
                                            <p:strVal val="#ppt_x"/>
                                          </p:val>
                                        </p:tav>
                                        <p:tav tm="100000">
                                          <p:val>
                                            <p:strVal val="#ppt_x"/>
                                          </p:val>
                                        </p:tav>
                                      </p:tavLst>
                                    </p:anim>
                                    <p:anim calcmode="lin" valueType="num">
                                      <p:cBhvr>
                                        <p:cTn id="60" dur="1000" fill="hold"/>
                                        <p:tgtEl>
                                          <p:spTgt spid="71"/>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fade">
                                      <p:cBhvr>
                                        <p:cTn id="63" dur="1000"/>
                                        <p:tgtEl>
                                          <p:spTgt spid="72"/>
                                        </p:tgtEl>
                                      </p:cBhvr>
                                    </p:animEffect>
                                    <p:anim calcmode="lin" valueType="num">
                                      <p:cBhvr>
                                        <p:cTn id="64" dur="1000" fill="hold"/>
                                        <p:tgtEl>
                                          <p:spTgt spid="72"/>
                                        </p:tgtEl>
                                        <p:attrNameLst>
                                          <p:attrName>ppt_x</p:attrName>
                                        </p:attrNameLst>
                                      </p:cBhvr>
                                      <p:tavLst>
                                        <p:tav tm="0">
                                          <p:val>
                                            <p:strVal val="#ppt_x"/>
                                          </p:val>
                                        </p:tav>
                                        <p:tav tm="100000">
                                          <p:val>
                                            <p:strVal val="#ppt_x"/>
                                          </p:val>
                                        </p:tav>
                                      </p:tavLst>
                                    </p:anim>
                                    <p:anim calcmode="lin" valueType="num">
                                      <p:cBhvr>
                                        <p:cTn id="65" dur="1000" fill="hold"/>
                                        <p:tgtEl>
                                          <p:spTgt spid="72"/>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fade">
                                      <p:cBhvr>
                                        <p:cTn id="68" dur="1000"/>
                                        <p:tgtEl>
                                          <p:spTgt spid="73"/>
                                        </p:tgtEl>
                                      </p:cBhvr>
                                    </p:animEffect>
                                    <p:anim calcmode="lin" valueType="num">
                                      <p:cBhvr>
                                        <p:cTn id="69" dur="1000" fill="hold"/>
                                        <p:tgtEl>
                                          <p:spTgt spid="73"/>
                                        </p:tgtEl>
                                        <p:attrNameLst>
                                          <p:attrName>ppt_x</p:attrName>
                                        </p:attrNameLst>
                                      </p:cBhvr>
                                      <p:tavLst>
                                        <p:tav tm="0">
                                          <p:val>
                                            <p:strVal val="#ppt_x"/>
                                          </p:val>
                                        </p:tav>
                                        <p:tav tm="100000">
                                          <p:val>
                                            <p:strVal val="#ppt_x"/>
                                          </p:val>
                                        </p:tav>
                                      </p:tavLst>
                                    </p:anim>
                                    <p:anim calcmode="lin" valueType="num">
                                      <p:cBhvr>
                                        <p:cTn id="70" dur="1000" fill="hold"/>
                                        <p:tgtEl>
                                          <p:spTgt spid="73"/>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74"/>
                                        </p:tgtEl>
                                        <p:attrNameLst>
                                          <p:attrName>style.visibility</p:attrName>
                                        </p:attrNameLst>
                                      </p:cBhvr>
                                      <p:to>
                                        <p:strVal val="visible"/>
                                      </p:to>
                                    </p:set>
                                    <p:animEffect transition="in" filter="fade">
                                      <p:cBhvr>
                                        <p:cTn id="73" dur="1000"/>
                                        <p:tgtEl>
                                          <p:spTgt spid="74"/>
                                        </p:tgtEl>
                                      </p:cBhvr>
                                    </p:animEffect>
                                    <p:anim calcmode="lin" valueType="num">
                                      <p:cBhvr>
                                        <p:cTn id="74" dur="1000" fill="hold"/>
                                        <p:tgtEl>
                                          <p:spTgt spid="74"/>
                                        </p:tgtEl>
                                        <p:attrNameLst>
                                          <p:attrName>ppt_x</p:attrName>
                                        </p:attrNameLst>
                                      </p:cBhvr>
                                      <p:tavLst>
                                        <p:tav tm="0">
                                          <p:val>
                                            <p:strVal val="#ppt_x"/>
                                          </p:val>
                                        </p:tav>
                                        <p:tav tm="100000">
                                          <p:val>
                                            <p:strVal val="#ppt_x"/>
                                          </p:val>
                                        </p:tav>
                                      </p:tavLst>
                                    </p:anim>
                                    <p:anim calcmode="lin" valueType="num">
                                      <p:cBhvr>
                                        <p:cTn id="75" dur="1000" fill="hold"/>
                                        <p:tgtEl>
                                          <p:spTgt spid="74"/>
                                        </p:tgtEl>
                                        <p:attrNameLst>
                                          <p:attrName>ppt_y</p:attrName>
                                        </p:attrNameLst>
                                      </p:cBhvr>
                                      <p:tavLst>
                                        <p:tav tm="0">
                                          <p:val>
                                            <p:strVal val="#ppt_y-.1"/>
                                          </p:val>
                                        </p:tav>
                                        <p:tav tm="100000">
                                          <p:val>
                                            <p:strVal val="#ppt_y"/>
                                          </p:val>
                                        </p:tav>
                                      </p:tavLst>
                                    </p:anim>
                                  </p:childTnLst>
                                </p:cTn>
                              </p:par>
                            </p:childTnLst>
                          </p:cTn>
                        </p:par>
                        <p:par>
                          <p:cTn id="76" fill="hold">
                            <p:stCondLst>
                              <p:cond delay="2000"/>
                            </p:stCondLst>
                            <p:childTnLst>
                              <p:par>
                                <p:cTn id="77" presetID="22" presetClass="entr" presetSubtype="8" fill="hold" grpId="0"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left)">
                                      <p:cBhvr>
                                        <p:cTn id="79" dur="500"/>
                                        <p:tgtEl>
                                          <p:spTgt spid="37"/>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left)">
                                      <p:cBhvr>
                                        <p:cTn id="82" dur="500"/>
                                        <p:tgtEl>
                                          <p:spTgt spid="35"/>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wipe(left)">
                                      <p:cBhvr>
                                        <p:cTn id="85" dur="500"/>
                                        <p:tgtEl>
                                          <p:spTgt spid="36"/>
                                        </p:tgtEl>
                                      </p:cBhvr>
                                    </p:animEffect>
                                  </p:childTnLst>
                                </p:cTn>
                              </p:par>
                            </p:childTnLst>
                          </p:cTn>
                        </p:par>
                        <p:par>
                          <p:cTn id="86" fill="hold">
                            <p:stCondLst>
                              <p:cond delay="2500"/>
                            </p:stCondLst>
                            <p:childTnLst>
                              <p:par>
                                <p:cTn id="87" presetID="22" presetClass="entr" presetSubtype="8" fill="hold" grpId="0"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wipe(left)">
                                      <p:cBhvr>
                                        <p:cTn id="92" dur="500"/>
                                        <p:tgtEl>
                                          <p:spTgt spid="76"/>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left)">
                                      <p:cBhvr>
                                        <p:cTn id="95" dur="500"/>
                                        <p:tgtEl>
                                          <p:spTgt spid="7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78"/>
                                        </p:tgtEl>
                                        <p:attrNameLst>
                                          <p:attrName>style.visibility</p:attrName>
                                        </p:attrNameLst>
                                      </p:cBhvr>
                                      <p:to>
                                        <p:strVal val="visible"/>
                                      </p:to>
                                    </p:set>
                                    <p:animEffect transition="in" filter="wipe(left)">
                                      <p:cBhvr>
                                        <p:cTn id="9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68" grpId="0" animBg="1"/>
      <p:bldP spid="69" grpId="0" animBg="1"/>
      <p:bldP spid="70" grpId="0" animBg="1"/>
      <p:bldP spid="71" grpId="0" animBg="1"/>
      <p:bldP spid="72" grpId="0" animBg="1"/>
      <p:bldP spid="73" grpId="0" animBg="1"/>
      <p:bldP spid="74" grpId="0" animBg="1"/>
      <p:bldP spid="75" grpId="0"/>
      <p:bldP spid="76" grpId="0"/>
      <p:bldP spid="77" grpId="0"/>
      <p:bldP spid="78" grpId="0"/>
      <p:bldP spid="7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875614" y="2448803"/>
            <a:ext cx="998254" cy="995302"/>
          </a:xfrm>
          <a:prstGeom prst="rect">
            <a:avLst/>
          </a:prstGeom>
          <a:solidFill>
            <a:srgbClr val="0F97C7"/>
          </a:solidFill>
          <a:ln>
            <a:noFill/>
          </a:ln>
          <a:extLst/>
        </p:spPr>
        <p:txBody>
          <a:bodyPr lIns="75520" tIns="37760" rIns="75520" bIns="37760" anchor="ctr"/>
          <a:lstStyle/>
          <a:p>
            <a:endParaRPr lang="zh-CN" altLang="en-US" sz="1700" b="1">
              <a:solidFill>
                <a:srgbClr val="217435"/>
              </a:solidFill>
              <a:latin typeface="微软雅黑" pitchFamily="34" charset="-122"/>
              <a:ea typeface="微软雅黑" pitchFamily="34" charset="-122"/>
              <a:sym typeface="微软雅黑" pitchFamily="34" charset="-122"/>
            </a:endParaRPr>
          </a:p>
        </p:txBody>
      </p:sp>
      <p:sp>
        <p:nvSpPr>
          <p:cNvPr id="3" name="矩形 2"/>
          <p:cNvSpPr>
            <a:spLocks noChangeArrowheads="1"/>
          </p:cNvSpPr>
          <p:nvPr/>
        </p:nvSpPr>
        <p:spPr bwMode="auto">
          <a:xfrm>
            <a:off x="3976174" y="2438867"/>
            <a:ext cx="998254" cy="995302"/>
          </a:xfrm>
          <a:prstGeom prst="rect">
            <a:avLst/>
          </a:prstGeom>
          <a:solidFill>
            <a:srgbClr val="414455"/>
          </a:solidFill>
          <a:ln>
            <a:noFill/>
          </a:ln>
          <a:extLst/>
        </p:spPr>
        <p:txBody>
          <a:bodyPr lIns="75520" tIns="37760" rIns="75520" bIns="37760" anchor="ctr"/>
          <a:lstStyle/>
          <a:p>
            <a:endParaRPr lang="zh-CN" altLang="en-US" sz="1700" b="1">
              <a:solidFill>
                <a:srgbClr val="217435"/>
              </a:solidFill>
              <a:latin typeface="微软雅黑" pitchFamily="34" charset="-122"/>
              <a:ea typeface="微软雅黑" pitchFamily="34" charset="-122"/>
              <a:sym typeface="微软雅黑" pitchFamily="34" charset="-122"/>
            </a:endParaRPr>
          </a:p>
        </p:txBody>
      </p:sp>
      <p:sp>
        <p:nvSpPr>
          <p:cNvPr id="4" name="矩形 3"/>
          <p:cNvSpPr>
            <a:spLocks noChangeArrowheads="1"/>
          </p:cNvSpPr>
          <p:nvPr/>
        </p:nvSpPr>
        <p:spPr bwMode="auto">
          <a:xfrm>
            <a:off x="5076734" y="2448803"/>
            <a:ext cx="998254" cy="995302"/>
          </a:xfrm>
          <a:prstGeom prst="rect">
            <a:avLst/>
          </a:prstGeom>
          <a:solidFill>
            <a:srgbClr val="414455"/>
          </a:solidFill>
          <a:ln>
            <a:noFill/>
          </a:ln>
          <a:extLst/>
        </p:spPr>
        <p:txBody>
          <a:bodyPr lIns="75520" tIns="37760" rIns="75520" bIns="37760" anchor="ctr"/>
          <a:lstStyle/>
          <a:p>
            <a:endParaRPr lang="zh-CN" altLang="en-US" sz="1700" b="1">
              <a:solidFill>
                <a:srgbClr val="217435"/>
              </a:solidFill>
              <a:latin typeface="微软雅黑" pitchFamily="34" charset="-122"/>
              <a:ea typeface="微软雅黑" pitchFamily="34" charset="-122"/>
              <a:sym typeface="微软雅黑" pitchFamily="34" charset="-122"/>
            </a:endParaRPr>
          </a:p>
        </p:txBody>
      </p:sp>
      <p:sp>
        <p:nvSpPr>
          <p:cNvPr id="5" name="矩形 4"/>
          <p:cNvSpPr>
            <a:spLocks noChangeArrowheads="1"/>
          </p:cNvSpPr>
          <p:nvPr/>
        </p:nvSpPr>
        <p:spPr bwMode="auto">
          <a:xfrm>
            <a:off x="2875614" y="3573486"/>
            <a:ext cx="998254" cy="995302"/>
          </a:xfrm>
          <a:prstGeom prst="rect">
            <a:avLst/>
          </a:prstGeom>
          <a:solidFill>
            <a:schemeClr val="accent6">
              <a:lumMod val="75000"/>
            </a:schemeClr>
          </a:solidFill>
          <a:ln>
            <a:noFill/>
          </a:ln>
          <a:extLst/>
        </p:spPr>
        <p:txBody>
          <a:bodyPr lIns="75520" tIns="37760" rIns="75520" bIns="37760" anchor="ctr"/>
          <a:lstStyle/>
          <a:p>
            <a:endParaRPr lang="zh-CN" altLang="en-US" sz="1700" b="1">
              <a:solidFill>
                <a:srgbClr val="217435"/>
              </a:solidFill>
              <a:latin typeface="微软雅黑" pitchFamily="34" charset="-122"/>
              <a:ea typeface="微软雅黑" pitchFamily="34" charset="-122"/>
              <a:sym typeface="微软雅黑" pitchFamily="34" charset="-122"/>
            </a:endParaRPr>
          </a:p>
        </p:txBody>
      </p:sp>
      <p:sp>
        <p:nvSpPr>
          <p:cNvPr id="6" name="矩形 5"/>
          <p:cNvSpPr>
            <a:spLocks noChangeArrowheads="1"/>
          </p:cNvSpPr>
          <p:nvPr/>
        </p:nvSpPr>
        <p:spPr bwMode="auto">
          <a:xfrm>
            <a:off x="3976174" y="3573486"/>
            <a:ext cx="998254" cy="995302"/>
          </a:xfrm>
          <a:prstGeom prst="rect">
            <a:avLst/>
          </a:prstGeom>
          <a:solidFill>
            <a:srgbClr val="414455"/>
          </a:solidFill>
          <a:ln>
            <a:noFill/>
          </a:ln>
          <a:extLst/>
        </p:spPr>
        <p:txBody>
          <a:bodyPr lIns="75520" tIns="37760" rIns="75520" bIns="37760" anchor="ctr"/>
          <a:lstStyle/>
          <a:p>
            <a:endParaRPr lang="zh-CN" altLang="en-US" sz="1700" b="1">
              <a:solidFill>
                <a:srgbClr val="217435"/>
              </a:solidFill>
              <a:latin typeface="微软雅黑" pitchFamily="34" charset="-122"/>
              <a:ea typeface="微软雅黑" pitchFamily="34" charset="-122"/>
              <a:sym typeface="微软雅黑" pitchFamily="34" charset="-122"/>
            </a:endParaRPr>
          </a:p>
        </p:txBody>
      </p:sp>
      <p:sp>
        <p:nvSpPr>
          <p:cNvPr id="7" name="矩形 6"/>
          <p:cNvSpPr>
            <a:spLocks noChangeArrowheads="1"/>
          </p:cNvSpPr>
          <p:nvPr/>
        </p:nvSpPr>
        <p:spPr bwMode="auto">
          <a:xfrm>
            <a:off x="5076734" y="3573486"/>
            <a:ext cx="998254" cy="995302"/>
          </a:xfrm>
          <a:prstGeom prst="rect">
            <a:avLst/>
          </a:prstGeom>
          <a:solidFill>
            <a:srgbClr val="414455"/>
          </a:solidFill>
          <a:ln>
            <a:noFill/>
          </a:ln>
          <a:extLst/>
        </p:spPr>
        <p:txBody>
          <a:bodyPr lIns="75520" tIns="37760" rIns="75520" bIns="37760" anchor="ctr"/>
          <a:lstStyle/>
          <a:p>
            <a:endParaRPr lang="zh-CN" altLang="en-US" sz="1700" b="1">
              <a:solidFill>
                <a:srgbClr val="217435"/>
              </a:solidFill>
              <a:latin typeface="微软雅黑" pitchFamily="34" charset="-122"/>
              <a:ea typeface="微软雅黑" pitchFamily="34" charset="-122"/>
              <a:sym typeface="微软雅黑" pitchFamily="34" charset="-122"/>
            </a:endParaRPr>
          </a:p>
        </p:txBody>
      </p:sp>
      <p:sp>
        <p:nvSpPr>
          <p:cNvPr id="8" name="矩形 7"/>
          <p:cNvSpPr>
            <a:spLocks noChangeArrowheads="1"/>
          </p:cNvSpPr>
          <p:nvPr/>
        </p:nvSpPr>
        <p:spPr bwMode="auto">
          <a:xfrm>
            <a:off x="2875614" y="4670792"/>
            <a:ext cx="998254" cy="995302"/>
          </a:xfrm>
          <a:prstGeom prst="rect">
            <a:avLst/>
          </a:prstGeom>
          <a:solidFill>
            <a:srgbClr val="414455"/>
          </a:solidFill>
          <a:ln>
            <a:noFill/>
          </a:ln>
          <a:extLst/>
        </p:spPr>
        <p:txBody>
          <a:bodyPr lIns="75520" tIns="37760" rIns="75520" bIns="37760" anchor="ctr"/>
          <a:lstStyle/>
          <a:p>
            <a:endParaRPr lang="zh-CN" altLang="en-US" sz="1700" b="1">
              <a:solidFill>
                <a:srgbClr val="217435"/>
              </a:solidFill>
              <a:latin typeface="微软雅黑" pitchFamily="34" charset="-122"/>
              <a:ea typeface="微软雅黑" pitchFamily="34" charset="-122"/>
              <a:sym typeface="微软雅黑" pitchFamily="34" charset="-122"/>
            </a:endParaRPr>
          </a:p>
        </p:txBody>
      </p:sp>
      <p:sp>
        <p:nvSpPr>
          <p:cNvPr id="9" name="矩形 8"/>
          <p:cNvSpPr>
            <a:spLocks noChangeArrowheads="1"/>
          </p:cNvSpPr>
          <p:nvPr/>
        </p:nvSpPr>
        <p:spPr bwMode="auto">
          <a:xfrm>
            <a:off x="3976174" y="4670792"/>
            <a:ext cx="998254" cy="995302"/>
          </a:xfrm>
          <a:prstGeom prst="rect">
            <a:avLst/>
          </a:prstGeom>
          <a:solidFill>
            <a:srgbClr val="414455"/>
          </a:solidFill>
          <a:ln>
            <a:noFill/>
          </a:ln>
          <a:extLst/>
        </p:spPr>
        <p:txBody>
          <a:bodyPr lIns="75520" tIns="37760" rIns="75520" bIns="37760" anchor="ctr"/>
          <a:lstStyle/>
          <a:p>
            <a:endParaRPr lang="zh-CN" altLang="en-US" sz="1700" b="1">
              <a:solidFill>
                <a:srgbClr val="217435"/>
              </a:solidFill>
              <a:latin typeface="微软雅黑" pitchFamily="34" charset="-122"/>
              <a:ea typeface="微软雅黑" pitchFamily="34" charset="-122"/>
              <a:sym typeface="微软雅黑" pitchFamily="34" charset="-122"/>
            </a:endParaRPr>
          </a:p>
        </p:txBody>
      </p:sp>
      <p:sp>
        <p:nvSpPr>
          <p:cNvPr id="10" name="矩形 9"/>
          <p:cNvSpPr>
            <a:spLocks noChangeArrowheads="1"/>
          </p:cNvSpPr>
          <p:nvPr/>
        </p:nvSpPr>
        <p:spPr bwMode="auto">
          <a:xfrm>
            <a:off x="5076734" y="4670792"/>
            <a:ext cx="998254" cy="995302"/>
          </a:xfrm>
          <a:prstGeom prst="rect">
            <a:avLst/>
          </a:prstGeom>
          <a:solidFill>
            <a:srgbClr val="0F97C7"/>
          </a:solidFill>
          <a:ln>
            <a:noFill/>
          </a:ln>
          <a:extLst/>
        </p:spPr>
        <p:txBody>
          <a:bodyPr lIns="75520" tIns="37760" rIns="75520" bIns="37760" anchor="ctr"/>
          <a:lstStyle/>
          <a:p>
            <a:endParaRPr lang="zh-CN" altLang="en-US" sz="1700" b="1">
              <a:solidFill>
                <a:srgbClr val="217435"/>
              </a:solidFill>
              <a:latin typeface="微软雅黑" pitchFamily="34" charset="-122"/>
              <a:ea typeface="微软雅黑" pitchFamily="34" charset="-122"/>
              <a:sym typeface="微软雅黑" pitchFamily="34" charset="-122"/>
            </a:endParaRPr>
          </a:p>
        </p:txBody>
      </p:sp>
      <p:pic>
        <p:nvPicPr>
          <p:cNvPr id="11" name="图片 1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75615" y="2455195"/>
            <a:ext cx="998253" cy="1005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图片 1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76734" y="2467895"/>
            <a:ext cx="998254" cy="1004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图片 1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76174" y="3573485"/>
            <a:ext cx="998254" cy="9953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图片 1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875615" y="4670792"/>
            <a:ext cx="998253" cy="9953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图片 15"/>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076733" y="4668978"/>
            <a:ext cx="998256" cy="9953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线形标注 2(带强调线) 2"/>
          <p:cNvSpPr>
            <a:spLocks/>
          </p:cNvSpPr>
          <p:nvPr/>
        </p:nvSpPr>
        <p:spPr bwMode="auto">
          <a:xfrm>
            <a:off x="7199797" y="2255737"/>
            <a:ext cx="4017416" cy="528657"/>
          </a:xfrm>
          <a:prstGeom prst="accentCallout2">
            <a:avLst>
              <a:gd name="adj1" fmla="val 21366"/>
              <a:gd name="adj2" fmla="val -1991"/>
              <a:gd name="adj3" fmla="val 18745"/>
              <a:gd name="adj4" fmla="val -80296"/>
              <a:gd name="adj5" fmla="val 70583"/>
              <a:gd name="adj6" fmla="val -85856"/>
            </a:avLst>
          </a:prstGeom>
          <a:noFill/>
          <a:ln w="15875" cmpd="sng">
            <a:solidFill>
              <a:srgbClr val="414455"/>
            </a:solidFill>
            <a:miter lim="800000"/>
            <a:headEnd type="oval" w="med" len="med"/>
            <a:tailEnd/>
          </a:ln>
          <a:extLst>
            <a:ext uri="{909E8E84-426E-40DD-AFC4-6F175D3DCCD1}">
              <a14:hiddenFill xmlns="" xmlns:a14="http://schemas.microsoft.com/office/drawing/2010/main">
                <a:solidFill>
                  <a:srgbClr val="FFFFFF"/>
                </a:solidFill>
              </a14:hiddenFill>
            </a:ext>
          </a:extLst>
        </p:spPr>
        <p:txBody>
          <a:bodyPr lIns="75520" tIns="37760" rIns="75520" bIns="37760" anchor="ctr"/>
          <a:lstStyle/>
          <a:p>
            <a:r>
              <a:rPr lang="zh-CN" altLang="en-US" sz="1300">
                <a:solidFill>
                  <a:srgbClr val="414455"/>
                </a:solidFill>
                <a:latin typeface="微软雅黑" pitchFamily="34" charset="-122"/>
                <a:ea typeface="微软雅黑" pitchFamily="34" charset="-122"/>
              </a:rPr>
              <a:t>点击添加文字点击添加文字点击添加文字点击添加文字点击添加文字点击添加文字</a:t>
            </a:r>
          </a:p>
        </p:txBody>
      </p:sp>
      <p:sp>
        <p:nvSpPr>
          <p:cNvPr id="17" name="线形标注 2(带强调线) 3"/>
          <p:cNvSpPr>
            <a:spLocks/>
          </p:cNvSpPr>
          <p:nvPr/>
        </p:nvSpPr>
        <p:spPr bwMode="auto">
          <a:xfrm>
            <a:off x="7196331" y="2950248"/>
            <a:ext cx="4017416" cy="530385"/>
          </a:xfrm>
          <a:prstGeom prst="accentCallout2">
            <a:avLst>
              <a:gd name="adj1" fmla="val 21366"/>
              <a:gd name="adj2" fmla="val -1991"/>
              <a:gd name="adj3" fmla="val 20681"/>
              <a:gd name="adj4" fmla="val -22926"/>
              <a:gd name="adj5" fmla="val -57167"/>
              <a:gd name="adj6" fmla="val -31815"/>
            </a:avLst>
          </a:prstGeom>
          <a:noFill/>
          <a:ln w="15875" cmpd="sng">
            <a:solidFill>
              <a:srgbClr val="414455"/>
            </a:solidFill>
            <a:miter lim="800000"/>
            <a:headEnd type="oval" w="med" len="med"/>
            <a:tailEnd/>
          </a:ln>
          <a:extLst>
            <a:ext uri="{909E8E84-426E-40DD-AFC4-6F175D3DCCD1}">
              <a14:hiddenFill xmlns="" xmlns:a14="http://schemas.microsoft.com/office/drawing/2010/main">
                <a:solidFill>
                  <a:srgbClr val="FFFFFF"/>
                </a:solidFill>
              </a14:hiddenFill>
            </a:ext>
          </a:extLst>
        </p:spPr>
        <p:txBody>
          <a:bodyPr lIns="75520" tIns="37760" rIns="75520" bIns="37760" anchor="ctr"/>
          <a:lstStyle/>
          <a:p>
            <a:pPr lvl="0"/>
            <a:r>
              <a:rPr lang="zh-CN" altLang="en-US" sz="1300">
                <a:solidFill>
                  <a:srgbClr val="414455"/>
                </a:solidFill>
                <a:latin typeface="微软雅黑" pitchFamily="34" charset="-122"/>
                <a:ea typeface="微软雅黑" pitchFamily="34" charset="-122"/>
              </a:rPr>
              <a:t>点击添加文字点击添加文字点击添加文字点击添加文字点击添加文字点击添加文字</a:t>
            </a:r>
          </a:p>
        </p:txBody>
      </p:sp>
      <p:sp>
        <p:nvSpPr>
          <p:cNvPr id="18" name="线形标注 2(带强调线) 4"/>
          <p:cNvSpPr>
            <a:spLocks/>
          </p:cNvSpPr>
          <p:nvPr/>
        </p:nvSpPr>
        <p:spPr bwMode="auto">
          <a:xfrm>
            <a:off x="7199797" y="3646485"/>
            <a:ext cx="4017416" cy="530385"/>
          </a:xfrm>
          <a:prstGeom prst="accentCallout2">
            <a:avLst>
              <a:gd name="adj1" fmla="val 21366"/>
              <a:gd name="adj2" fmla="val -1991"/>
              <a:gd name="adj3" fmla="val 22171"/>
              <a:gd name="adj4" fmla="val -43032"/>
              <a:gd name="adj5" fmla="val 22153"/>
              <a:gd name="adj6" fmla="val -59153"/>
            </a:avLst>
          </a:prstGeom>
          <a:noFill/>
          <a:ln w="15875" cmpd="sng">
            <a:solidFill>
              <a:srgbClr val="414455"/>
            </a:solidFill>
            <a:miter lim="800000"/>
            <a:headEnd type="oval" w="med" len="med"/>
            <a:tailEnd/>
          </a:ln>
          <a:extLst>
            <a:ext uri="{909E8E84-426E-40DD-AFC4-6F175D3DCCD1}">
              <a14:hiddenFill xmlns="" xmlns:a14="http://schemas.microsoft.com/office/drawing/2010/main">
                <a:solidFill>
                  <a:srgbClr val="FFFFFF"/>
                </a:solidFill>
              </a14:hiddenFill>
            </a:ext>
          </a:extLst>
        </p:spPr>
        <p:txBody>
          <a:bodyPr lIns="75520" tIns="37760" rIns="75520" bIns="37760" anchor="ctr"/>
          <a:lstStyle/>
          <a:p>
            <a:pPr lvl="0"/>
            <a:r>
              <a:rPr lang="zh-CN" altLang="en-US" sz="1300">
                <a:solidFill>
                  <a:srgbClr val="414455"/>
                </a:solidFill>
                <a:latin typeface="微软雅黑" pitchFamily="34" charset="-122"/>
                <a:ea typeface="微软雅黑" pitchFamily="34" charset="-122"/>
              </a:rPr>
              <a:t>点击添加文字点击添加文字点击添加文字点击添加文字点击添加文字点击添加文字</a:t>
            </a:r>
          </a:p>
        </p:txBody>
      </p:sp>
      <p:sp>
        <p:nvSpPr>
          <p:cNvPr id="19" name="线形标注 2(带强调线) 5"/>
          <p:cNvSpPr>
            <a:spLocks/>
          </p:cNvSpPr>
          <p:nvPr/>
        </p:nvSpPr>
        <p:spPr bwMode="auto">
          <a:xfrm>
            <a:off x="7199797" y="4353089"/>
            <a:ext cx="4017416" cy="528657"/>
          </a:xfrm>
          <a:prstGeom prst="accentCallout2">
            <a:avLst>
              <a:gd name="adj1" fmla="val 48468"/>
              <a:gd name="adj2" fmla="val -2245"/>
              <a:gd name="adj3" fmla="val 47782"/>
              <a:gd name="adj4" fmla="val -82347"/>
              <a:gd name="adj5" fmla="val 82199"/>
              <a:gd name="adj6" fmla="val -85088"/>
            </a:avLst>
          </a:prstGeom>
          <a:noFill/>
          <a:ln w="15875" cmpd="sng">
            <a:solidFill>
              <a:srgbClr val="414455"/>
            </a:solidFill>
            <a:miter lim="800000"/>
            <a:headEnd type="oval" w="med" len="med"/>
            <a:tailEnd/>
          </a:ln>
          <a:extLst>
            <a:ext uri="{909E8E84-426E-40DD-AFC4-6F175D3DCCD1}">
              <a14:hiddenFill xmlns="" xmlns:a14="http://schemas.microsoft.com/office/drawing/2010/main">
                <a:solidFill>
                  <a:srgbClr val="FFFFFF"/>
                </a:solidFill>
              </a14:hiddenFill>
            </a:ext>
          </a:extLst>
        </p:spPr>
        <p:txBody>
          <a:bodyPr lIns="75520" tIns="37760" rIns="75520" bIns="37760" anchor="ctr"/>
          <a:lstStyle/>
          <a:p>
            <a:pPr lvl="0"/>
            <a:r>
              <a:rPr lang="zh-CN" altLang="en-US" sz="1300">
                <a:solidFill>
                  <a:srgbClr val="414455"/>
                </a:solidFill>
                <a:latin typeface="微软雅黑" pitchFamily="34" charset="-122"/>
                <a:ea typeface="微软雅黑" pitchFamily="34" charset="-122"/>
              </a:rPr>
              <a:t>点击添加文字点击添加文字点击添加文字点击添加文字点击添加文字点击添加文字</a:t>
            </a:r>
          </a:p>
        </p:txBody>
      </p:sp>
      <p:sp>
        <p:nvSpPr>
          <p:cNvPr id="20" name="线形标注 2(带强调线) 6"/>
          <p:cNvSpPr>
            <a:spLocks/>
          </p:cNvSpPr>
          <p:nvPr/>
        </p:nvSpPr>
        <p:spPr bwMode="auto">
          <a:xfrm>
            <a:off x="7199797" y="5057966"/>
            <a:ext cx="4017416" cy="530385"/>
          </a:xfrm>
          <a:prstGeom prst="accentCallout2">
            <a:avLst>
              <a:gd name="adj1" fmla="val 21366"/>
              <a:gd name="adj2" fmla="val -1991"/>
              <a:gd name="adj3" fmla="val 22616"/>
              <a:gd name="adj4" fmla="val -23181"/>
              <a:gd name="adj5" fmla="val -39750"/>
              <a:gd name="adj6" fmla="val -31556"/>
            </a:avLst>
          </a:prstGeom>
          <a:noFill/>
          <a:ln w="15875" cmpd="sng">
            <a:solidFill>
              <a:srgbClr val="414455"/>
            </a:solidFill>
            <a:miter lim="800000"/>
            <a:headEnd type="oval" w="med" len="med"/>
            <a:tailEnd/>
          </a:ln>
          <a:extLst>
            <a:ext uri="{909E8E84-426E-40DD-AFC4-6F175D3DCCD1}">
              <a14:hiddenFill xmlns="" xmlns:a14="http://schemas.microsoft.com/office/drawing/2010/main">
                <a:solidFill>
                  <a:srgbClr val="FFFFFF"/>
                </a:solidFill>
              </a14:hiddenFill>
            </a:ext>
          </a:extLst>
        </p:spPr>
        <p:txBody>
          <a:bodyPr lIns="75520" tIns="37760" rIns="75520" bIns="37760" anchor="ctr"/>
          <a:lstStyle/>
          <a:p>
            <a:pPr lvl="0"/>
            <a:r>
              <a:rPr lang="zh-CN" altLang="en-US" sz="1300">
                <a:solidFill>
                  <a:srgbClr val="414455"/>
                </a:solidFill>
                <a:latin typeface="微软雅黑" pitchFamily="34" charset="-122"/>
                <a:ea typeface="微软雅黑" pitchFamily="34" charset="-122"/>
              </a:rPr>
              <a:t>点击添加文字点击添加文字点击添加文字点击添加文字点击添加文字点击添加文字</a:t>
            </a:r>
          </a:p>
        </p:txBody>
      </p:sp>
      <p:pic>
        <p:nvPicPr>
          <p:cNvPr id="21" name="Picture 2" descr="C:\Users\Administrator.2013-20151220XJ\Desktop\56615ddae573f\56615dd9af810 拷贝.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rot="10800000">
            <a:off x="10185065" y="-1"/>
            <a:ext cx="2017207" cy="20137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11254410"/>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 calcmode="lin" valueType="num">
                                      <p:cBhvr>
                                        <p:cTn id="9" dur="300" fill="hold"/>
                                        <p:tgtEl>
                                          <p:spTgt spid="2"/>
                                        </p:tgtEl>
                                        <p:attrNameLst>
                                          <p:attrName>ppt_x</p:attrName>
                                        </p:attrNameLst>
                                      </p:cBhvr>
                                      <p:tavLst>
                                        <p:tav tm="0">
                                          <p:val>
                                            <p:fltVal val="0.5"/>
                                          </p:val>
                                        </p:tav>
                                        <p:tav tm="100000">
                                          <p:val>
                                            <p:strVal val="#ppt_x"/>
                                          </p:val>
                                        </p:tav>
                                      </p:tavLst>
                                    </p:anim>
                                    <p:anim calcmode="lin" valueType="num">
                                      <p:cBhvr>
                                        <p:cTn id="10" dur="300" fill="hold"/>
                                        <p:tgtEl>
                                          <p:spTgt spid="2"/>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400"/>
                                  </p:stCondLst>
                                  <p:childTnLst>
                                    <p:animEffect transition="out" filter="fade">
                                      <p:cBhvr>
                                        <p:cTn id="12" dur="300" tmFilter="0, 0; .2, .5; .8, .5; 1, 0"/>
                                        <p:tgtEl>
                                          <p:spTgt spid="2"/>
                                        </p:tgtEl>
                                      </p:cBhvr>
                                    </p:animEffect>
                                    <p:animScale>
                                      <p:cBhvr>
                                        <p:cTn id="13" dur="150" autoRev="1" fill="hold"/>
                                        <p:tgtEl>
                                          <p:spTgt spid="2"/>
                                        </p:tgtEl>
                                      </p:cBhvr>
                                      <p:by x="105000" y="105000"/>
                                    </p:animScale>
                                  </p:childTnLst>
                                </p:cTn>
                              </p:par>
                              <p:par>
                                <p:cTn id="14" presetID="23" presetClass="entr" presetSubtype="528" fill="hold" grpId="0" nodeType="withEffect">
                                  <p:stCondLst>
                                    <p:cond delay="200"/>
                                  </p:stCondLst>
                                  <p:childTnLst>
                                    <p:set>
                                      <p:cBhvr>
                                        <p:cTn id="15" dur="1" fill="hold">
                                          <p:stCondLst>
                                            <p:cond delay="0"/>
                                          </p:stCondLst>
                                        </p:cTn>
                                        <p:tgtEl>
                                          <p:spTgt spid="3"/>
                                        </p:tgtEl>
                                        <p:attrNameLst>
                                          <p:attrName>style.visibility</p:attrName>
                                        </p:attrNameLst>
                                      </p:cBhvr>
                                      <p:to>
                                        <p:strVal val="visible"/>
                                      </p:to>
                                    </p:set>
                                    <p:anim calcmode="lin" valueType="num">
                                      <p:cBhvr>
                                        <p:cTn id="16" dur="300" fill="hold"/>
                                        <p:tgtEl>
                                          <p:spTgt spid="3"/>
                                        </p:tgtEl>
                                        <p:attrNameLst>
                                          <p:attrName>ppt_w</p:attrName>
                                        </p:attrNameLst>
                                      </p:cBhvr>
                                      <p:tavLst>
                                        <p:tav tm="0">
                                          <p:val>
                                            <p:fltVal val="0"/>
                                          </p:val>
                                        </p:tav>
                                        <p:tav tm="100000">
                                          <p:val>
                                            <p:strVal val="#ppt_w"/>
                                          </p:val>
                                        </p:tav>
                                      </p:tavLst>
                                    </p:anim>
                                    <p:anim calcmode="lin" valueType="num">
                                      <p:cBhvr>
                                        <p:cTn id="17" dur="300" fill="hold"/>
                                        <p:tgtEl>
                                          <p:spTgt spid="3"/>
                                        </p:tgtEl>
                                        <p:attrNameLst>
                                          <p:attrName>ppt_h</p:attrName>
                                        </p:attrNameLst>
                                      </p:cBhvr>
                                      <p:tavLst>
                                        <p:tav tm="0">
                                          <p:val>
                                            <p:fltVal val="0"/>
                                          </p:val>
                                        </p:tav>
                                        <p:tav tm="100000">
                                          <p:val>
                                            <p:strVal val="#ppt_h"/>
                                          </p:val>
                                        </p:tav>
                                      </p:tavLst>
                                    </p:anim>
                                    <p:anim calcmode="lin" valueType="num">
                                      <p:cBhvr>
                                        <p:cTn id="18" dur="300" fill="hold"/>
                                        <p:tgtEl>
                                          <p:spTgt spid="3"/>
                                        </p:tgtEl>
                                        <p:attrNameLst>
                                          <p:attrName>ppt_x</p:attrName>
                                        </p:attrNameLst>
                                      </p:cBhvr>
                                      <p:tavLst>
                                        <p:tav tm="0">
                                          <p:val>
                                            <p:fltVal val="0.5"/>
                                          </p:val>
                                        </p:tav>
                                        <p:tav tm="100000">
                                          <p:val>
                                            <p:strVal val="#ppt_x"/>
                                          </p:val>
                                        </p:tav>
                                      </p:tavLst>
                                    </p:anim>
                                    <p:anim calcmode="lin" valueType="num">
                                      <p:cBhvr>
                                        <p:cTn id="19" dur="300" fill="hold"/>
                                        <p:tgtEl>
                                          <p:spTgt spid="3"/>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500"/>
                                  </p:stCondLst>
                                  <p:childTnLst>
                                    <p:animEffect transition="out" filter="fade">
                                      <p:cBhvr>
                                        <p:cTn id="21" dur="300" tmFilter="0, 0; .2, .5; .8, .5; 1, 0"/>
                                        <p:tgtEl>
                                          <p:spTgt spid="3"/>
                                        </p:tgtEl>
                                      </p:cBhvr>
                                    </p:animEffect>
                                    <p:animScale>
                                      <p:cBhvr>
                                        <p:cTn id="22" dur="150" autoRev="1" fill="hold"/>
                                        <p:tgtEl>
                                          <p:spTgt spid="3"/>
                                        </p:tgtEl>
                                      </p:cBhvr>
                                      <p:by x="105000" y="105000"/>
                                    </p:animScale>
                                  </p:childTnLst>
                                </p:cTn>
                              </p:par>
                              <p:par>
                                <p:cTn id="23" presetID="23" presetClass="entr" presetSubtype="528" fill="hold" grpId="0" nodeType="withEffect">
                                  <p:stCondLst>
                                    <p:cond delay="300"/>
                                  </p:stCondLst>
                                  <p:childTnLst>
                                    <p:set>
                                      <p:cBhvr>
                                        <p:cTn id="24" dur="1" fill="hold">
                                          <p:stCondLst>
                                            <p:cond delay="0"/>
                                          </p:stCondLst>
                                        </p:cTn>
                                        <p:tgtEl>
                                          <p:spTgt spid="4"/>
                                        </p:tgtEl>
                                        <p:attrNameLst>
                                          <p:attrName>style.visibility</p:attrName>
                                        </p:attrNameLst>
                                      </p:cBhvr>
                                      <p:to>
                                        <p:strVal val="visible"/>
                                      </p:to>
                                    </p:set>
                                    <p:anim calcmode="lin" valueType="num">
                                      <p:cBhvr>
                                        <p:cTn id="25" dur="300" fill="hold"/>
                                        <p:tgtEl>
                                          <p:spTgt spid="4"/>
                                        </p:tgtEl>
                                        <p:attrNameLst>
                                          <p:attrName>ppt_w</p:attrName>
                                        </p:attrNameLst>
                                      </p:cBhvr>
                                      <p:tavLst>
                                        <p:tav tm="0">
                                          <p:val>
                                            <p:fltVal val="0"/>
                                          </p:val>
                                        </p:tav>
                                        <p:tav tm="100000">
                                          <p:val>
                                            <p:strVal val="#ppt_w"/>
                                          </p:val>
                                        </p:tav>
                                      </p:tavLst>
                                    </p:anim>
                                    <p:anim calcmode="lin" valueType="num">
                                      <p:cBhvr>
                                        <p:cTn id="26" dur="300" fill="hold"/>
                                        <p:tgtEl>
                                          <p:spTgt spid="4"/>
                                        </p:tgtEl>
                                        <p:attrNameLst>
                                          <p:attrName>ppt_h</p:attrName>
                                        </p:attrNameLst>
                                      </p:cBhvr>
                                      <p:tavLst>
                                        <p:tav tm="0">
                                          <p:val>
                                            <p:fltVal val="0"/>
                                          </p:val>
                                        </p:tav>
                                        <p:tav tm="100000">
                                          <p:val>
                                            <p:strVal val="#ppt_h"/>
                                          </p:val>
                                        </p:tav>
                                      </p:tavLst>
                                    </p:anim>
                                    <p:anim calcmode="lin" valueType="num">
                                      <p:cBhvr>
                                        <p:cTn id="27" dur="300" fill="hold"/>
                                        <p:tgtEl>
                                          <p:spTgt spid="4"/>
                                        </p:tgtEl>
                                        <p:attrNameLst>
                                          <p:attrName>ppt_x</p:attrName>
                                        </p:attrNameLst>
                                      </p:cBhvr>
                                      <p:tavLst>
                                        <p:tav tm="0">
                                          <p:val>
                                            <p:fltVal val="0.5"/>
                                          </p:val>
                                        </p:tav>
                                        <p:tav tm="100000">
                                          <p:val>
                                            <p:strVal val="#ppt_x"/>
                                          </p:val>
                                        </p:tav>
                                      </p:tavLst>
                                    </p:anim>
                                    <p:anim calcmode="lin" valueType="num">
                                      <p:cBhvr>
                                        <p:cTn id="28" dur="300" fill="hold"/>
                                        <p:tgtEl>
                                          <p:spTgt spid="4"/>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600"/>
                                  </p:stCondLst>
                                  <p:childTnLst>
                                    <p:animEffect transition="out" filter="fade">
                                      <p:cBhvr>
                                        <p:cTn id="30" dur="300" tmFilter="0, 0; .2, .5; .8, .5; 1, 0"/>
                                        <p:tgtEl>
                                          <p:spTgt spid="4"/>
                                        </p:tgtEl>
                                      </p:cBhvr>
                                    </p:animEffect>
                                    <p:animScale>
                                      <p:cBhvr>
                                        <p:cTn id="31" dur="150" autoRev="1" fill="hold"/>
                                        <p:tgtEl>
                                          <p:spTgt spid="4"/>
                                        </p:tgtEl>
                                      </p:cBhvr>
                                      <p:by x="105000" y="105000"/>
                                    </p:animScale>
                                  </p:childTnLst>
                                </p:cTn>
                              </p:par>
                              <p:par>
                                <p:cTn id="32" presetID="23" presetClass="entr" presetSubtype="528" fill="hold" grpId="0" nodeType="withEffect">
                                  <p:stCondLst>
                                    <p:cond delay="400"/>
                                  </p:stCondLst>
                                  <p:childTnLst>
                                    <p:set>
                                      <p:cBhvr>
                                        <p:cTn id="33" dur="1" fill="hold">
                                          <p:stCondLst>
                                            <p:cond delay="0"/>
                                          </p:stCondLst>
                                        </p:cTn>
                                        <p:tgtEl>
                                          <p:spTgt spid="5"/>
                                        </p:tgtEl>
                                        <p:attrNameLst>
                                          <p:attrName>style.visibility</p:attrName>
                                        </p:attrNameLst>
                                      </p:cBhvr>
                                      <p:to>
                                        <p:strVal val="visible"/>
                                      </p:to>
                                    </p:set>
                                    <p:anim calcmode="lin" valueType="num">
                                      <p:cBhvr>
                                        <p:cTn id="34" dur="300" fill="hold"/>
                                        <p:tgtEl>
                                          <p:spTgt spid="5"/>
                                        </p:tgtEl>
                                        <p:attrNameLst>
                                          <p:attrName>ppt_w</p:attrName>
                                        </p:attrNameLst>
                                      </p:cBhvr>
                                      <p:tavLst>
                                        <p:tav tm="0">
                                          <p:val>
                                            <p:fltVal val="0"/>
                                          </p:val>
                                        </p:tav>
                                        <p:tav tm="100000">
                                          <p:val>
                                            <p:strVal val="#ppt_w"/>
                                          </p:val>
                                        </p:tav>
                                      </p:tavLst>
                                    </p:anim>
                                    <p:anim calcmode="lin" valueType="num">
                                      <p:cBhvr>
                                        <p:cTn id="35" dur="300" fill="hold"/>
                                        <p:tgtEl>
                                          <p:spTgt spid="5"/>
                                        </p:tgtEl>
                                        <p:attrNameLst>
                                          <p:attrName>ppt_h</p:attrName>
                                        </p:attrNameLst>
                                      </p:cBhvr>
                                      <p:tavLst>
                                        <p:tav tm="0">
                                          <p:val>
                                            <p:fltVal val="0"/>
                                          </p:val>
                                        </p:tav>
                                        <p:tav tm="100000">
                                          <p:val>
                                            <p:strVal val="#ppt_h"/>
                                          </p:val>
                                        </p:tav>
                                      </p:tavLst>
                                    </p:anim>
                                    <p:anim calcmode="lin" valueType="num">
                                      <p:cBhvr>
                                        <p:cTn id="36" dur="300" fill="hold"/>
                                        <p:tgtEl>
                                          <p:spTgt spid="5"/>
                                        </p:tgtEl>
                                        <p:attrNameLst>
                                          <p:attrName>ppt_x</p:attrName>
                                        </p:attrNameLst>
                                      </p:cBhvr>
                                      <p:tavLst>
                                        <p:tav tm="0">
                                          <p:val>
                                            <p:fltVal val="0.5"/>
                                          </p:val>
                                        </p:tav>
                                        <p:tav tm="100000">
                                          <p:val>
                                            <p:strVal val="#ppt_x"/>
                                          </p:val>
                                        </p:tav>
                                      </p:tavLst>
                                    </p:anim>
                                    <p:anim calcmode="lin" valueType="num">
                                      <p:cBhvr>
                                        <p:cTn id="37" dur="300" fill="hold"/>
                                        <p:tgtEl>
                                          <p:spTgt spid="5"/>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700"/>
                                  </p:stCondLst>
                                  <p:childTnLst>
                                    <p:animEffect transition="out" filter="fade">
                                      <p:cBhvr>
                                        <p:cTn id="39" dur="300" tmFilter="0, 0; .2, .5; .8, .5; 1, 0"/>
                                        <p:tgtEl>
                                          <p:spTgt spid="5"/>
                                        </p:tgtEl>
                                      </p:cBhvr>
                                    </p:animEffect>
                                    <p:animScale>
                                      <p:cBhvr>
                                        <p:cTn id="40" dur="150" autoRev="1" fill="hold"/>
                                        <p:tgtEl>
                                          <p:spTgt spid="5"/>
                                        </p:tgtEl>
                                      </p:cBhvr>
                                      <p:by x="105000" y="105000"/>
                                    </p:animScale>
                                  </p:childTnLst>
                                </p:cTn>
                              </p:par>
                              <p:par>
                                <p:cTn id="41" presetID="23" presetClass="entr" presetSubtype="528" fill="hold" grpId="0" nodeType="withEffect">
                                  <p:stCondLst>
                                    <p:cond delay="500"/>
                                  </p:stCondLst>
                                  <p:childTnLst>
                                    <p:set>
                                      <p:cBhvr>
                                        <p:cTn id="42" dur="1" fill="hold">
                                          <p:stCondLst>
                                            <p:cond delay="0"/>
                                          </p:stCondLst>
                                        </p:cTn>
                                        <p:tgtEl>
                                          <p:spTgt spid="6"/>
                                        </p:tgtEl>
                                        <p:attrNameLst>
                                          <p:attrName>style.visibility</p:attrName>
                                        </p:attrNameLst>
                                      </p:cBhvr>
                                      <p:to>
                                        <p:strVal val="visible"/>
                                      </p:to>
                                    </p:set>
                                    <p:anim calcmode="lin" valueType="num">
                                      <p:cBhvr>
                                        <p:cTn id="43" dur="300" fill="hold"/>
                                        <p:tgtEl>
                                          <p:spTgt spid="6"/>
                                        </p:tgtEl>
                                        <p:attrNameLst>
                                          <p:attrName>ppt_w</p:attrName>
                                        </p:attrNameLst>
                                      </p:cBhvr>
                                      <p:tavLst>
                                        <p:tav tm="0">
                                          <p:val>
                                            <p:fltVal val="0"/>
                                          </p:val>
                                        </p:tav>
                                        <p:tav tm="100000">
                                          <p:val>
                                            <p:strVal val="#ppt_w"/>
                                          </p:val>
                                        </p:tav>
                                      </p:tavLst>
                                    </p:anim>
                                    <p:anim calcmode="lin" valueType="num">
                                      <p:cBhvr>
                                        <p:cTn id="44" dur="300" fill="hold"/>
                                        <p:tgtEl>
                                          <p:spTgt spid="6"/>
                                        </p:tgtEl>
                                        <p:attrNameLst>
                                          <p:attrName>ppt_h</p:attrName>
                                        </p:attrNameLst>
                                      </p:cBhvr>
                                      <p:tavLst>
                                        <p:tav tm="0">
                                          <p:val>
                                            <p:fltVal val="0"/>
                                          </p:val>
                                        </p:tav>
                                        <p:tav tm="100000">
                                          <p:val>
                                            <p:strVal val="#ppt_h"/>
                                          </p:val>
                                        </p:tav>
                                      </p:tavLst>
                                    </p:anim>
                                    <p:anim calcmode="lin" valueType="num">
                                      <p:cBhvr>
                                        <p:cTn id="45" dur="300" fill="hold"/>
                                        <p:tgtEl>
                                          <p:spTgt spid="6"/>
                                        </p:tgtEl>
                                        <p:attrNameLst>
                                          <p:attrName>ppt_x</p:attrName>
                                        </p:attrNameLst>
                                      </p:cBhvr>
                                      <p:tavLst>
                                        <p:tav tm="0">
                                          <p:val>
                                            <p:fltVal val="0.5"/>
                                          </p:val>
                                        </p:tav>
                                        <p:tav tm="100000">
                                          <p:val>
                                            <p:strVal val="#ppt_x"/>
                                          </p:val>
                                        </p:tav>
                                      </p:tavLst>
                                    </p:anim>
                                    <p:anim calcmode="lin" valueType="num">
                                      <p:cBhvr>
                                        <p:cTn id="46" dur="300" fill="hold"/>
                                        <p:tgtEl>
                                          <p:spTgt spid="6"/>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800"/>
                                  </p:stCondLst>
                                  <p:childTnLst>
                                    <p:animEffect transition="out" filter="fade">
                                      <p:cBhvr>
                                        <p:cTn id="48" dur="300" tmFilter="0, 0; .2, .5; .8, .5; 1, 0"/>
                                        <p:tgtEl>
                                          <p:spTgt spid="6"/>
                                        </p:tgtEl>
                                      </p:cBhvr>
                                    </p:animEffect>
                                    <p:animScale>
                                      <p:cBhvr>
                                        <p:cTn id="49" dur="150" autoRev="1" fill="hold"/>
                                        <p:tgtEl>
                                          <p:spTgt spid="6"/>
                                        </p:tgtEl>
                                      </p:cBhvr>
                                      <p:by x="105000" y="105000"/>
                                    </p:animScale>
                                  </p:childTnLst>
                                </p:cTn>
                              </p:par>
                              <p:par>
                                <p:cTn id="50" presetID="23" presetClass="entr" presetSubtype="528" fill="hold" grpId="0" nodeType="withEffect">
                                  <p:stCondLst>
                                    <p:cond delay="600"/>
                                  </p:stCondLst>
                                  <p:childTnLst>
                                    <p:set>
                                      <p:cBhvr>
                                        <p:cTn id="51" dur="1" fill="hold">
                                          <p:stCondLst>
                                            <p:cond delay="0"/>
                                          </p:stCondLst>
                                        </p:cTn>
                                        <p:tgtEl>
                                          <p:spTgt spid="7"/>
                                        </p:tgtEl>
                                        <p:attrNameLst>
                                          <p:attrName>style.visibility</p:attrName>
                                        </p:attrNameLst>
                                      </p:cBhvr>
                                      <p:to>
                                        <p:strVal val="visible"/>
                                      </p:to>
                                    </p:set>
                                    <p:anim calcmode="lin" valueType="num">
                                      <p:cBhvr>
                                        <p:cTn id="52" dur="300" fill="hold"/>
                                        <p:tgtEl>
                                          <p:spTgt spid="7"/>
                                        </p:tgtEl>
                                        <p:attrNameLst>
                                          <p:attrName>ppt_w</p:attrName>
                                        </p:attrNameLst>
                                      </p:cBhvr>
                                      <p:tavLst>
                                        <p:tav tm="0">
                                          <p:val>
                                            <p:fltVal val="0"/>
                                          </p:val>
                                        </p:tav>
                                        <p:tav tm="100000">
                                          <p:val>
                                            <p:strVal val="#ppt_w"/>
                                          </p:val>
                                        </p:tav>
                                      </p:tavLst>
                                    </p:anim>
                                    <p:anim calcmode="lin" valueType="num">
                                      <p:cBhvr>
                                        <p:cTn id="53" dur="300" fill="hold"/>
                                        <p:tgtEl>
                                          <p:spTgt spid="7"/>
                                        </p:tgtEl>
                                        <p:attrNameLst>
                                          <p:attrName>ppt_h</p:attrName>
                                        </p:attrNameLst>
                                      </p:cBhvr>
                                      <p:tavLst>
                                        <p:tav tm="0">
                                          <p:val>
                                            <p:fltVal val="0"/>
                                          </p:val>
                                        </p:tav>
                                        <p:tav tm="100000">
                                          <p:val>
                                            <p:strVal val="#ppt_h"/>
                                          </p:val>
                                        </p:tav>
                                      </p:tavLst>
                                    </p:anim>
                                    <p:anim calcmode="lin" valueType="num">
                                      <p:cBhvr>
                                        <p:cTn id="54" dur="300" fill="hold"/>
                                        <p:tgtEl>
                                          <p:spTgt spid="7"/>
                                        </p:tgtEl>
                                        <p:attrNameLst>
                                          <p:attrName>ppt_x</p:attrName>
                                        </p:attrNameLst>
                                      </p:cBhvr>
                                      <p:tavLst>
                                        <p:tav tm="0">
                                          <p:val>
                                            <p:fltVal val="0.5"/>
                                          </p:val>
                                        </p:tav>
                                        <p:tav tm="100000">
                                          <p:val>
                                            <p:strVal val="#ppt_x"/>
                                          </p:val>
                                        </p:tav>
                                      </p:tavLst>
                                    </p:anim>
                                    <p:anim calcmode="lin" valueType="num">
                                      <p:cBhvr>
                                        <p:cTn id="55" dur="300" fill="hold"/>
                                        <p:tgtEl>
                                          <p:spTgt spid="7"/>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900"/>
                                  </p:stCondLst>
                                  <p:childTnLst>
                                    <p:animEffect transition="out" filter="fade">
                                      <p:cBhvr>
                                        <p:cTn id="57" dur="300" tmFilter="0, 0; .2, .5; .8, .5; 1, 0"/>
                                        <p:tgtEl>
                                          <p:spTgt spid="7"/>
                                        </p:tgtEl>
                                      </p:cBhvr>
                                    </p:animEffect>
                                    <p:animScale>
                                      <p:cBhvr>
                                        <p:cTn id="58" dur="150" autoRev="1" fill="hold"/>
                                        <p:tgtEl>
                                          <p:spTgt spid="7"/>
                                        </p:tgtEl>
                                      </p:cBhvr>
                                      <p:by x="105000" y="105000"/>
                                    </p:animScale>
                                  </p:childTnLst>
                                </p:cTn>
                              </p:par>
                              <p:par>
                                <p:cTn id="59" presetID="23" presetClass="entr" presetSubtype="528" fill="hold" grpId="0" nodeType="withEffect">
                                  <p:stCondLst>
                                    <p:cond delay="700"/>
                                  </p:stCondLst>
                                  <p:childTnLst>
                                    <p:set>
                                      <p:cBhvr>
                                        <p:cTn id="60" dur="1" fill="hold">
                                          <p:stCondLst>
                                            <p:cond delay="0"/>
                                          </p:stCondLst>
                                        </p:cTn>
                                        <p:tgtEl>
                                          <p:spTgt spid="8"/>
                                        </p:tgtEl>
                                        <p:attrNameLst>
                                          <p:attrName>style.visibility</p:attrName>
                                        </p:attrNameLst>
                                      </p:cBhvr>
                                      <p:to>
                                        <p:strVal val="visible"/>
                                      </p:to>
                                    </p:set>
                                    <p:anim calcmode="lin" valueType="num">
                                      <p:cBhvr>
                                        <p:cTn id="61" dur="300" fill="hold"/>
                                        <p:tgtEl>
                                          <p:spTgt spid="8"/>
                                        </p:tgtEl>
                                        <p:attrNameLst>
                                          <p:attrName>ppt_w</p:attrName>
                                        </p:attrNameLst>
                                      </p:cBhvr>
                                      <p:tavLst>
                                        <p:tav tm="0">
                                          <p:val>
                                            <p:fltVal val="0"/>
                                          </p:val>
                                        </p:tav>
                                        <p:tav tm="100000">
                                          <p:val>
                                            <p:strVal val="#ppt_w"/>
                                          </p:val>
                                        </p:tav>
                                      </p:tavLst>
                                    </p:anim>
                                    <p:anim calcmode="lin" valueType="num">
                                      <p:cBhvr>
                                        <p:cTn id="62" dur="300" fill="hold"/>
                                        <p:tgtEl>
                                          <p:spTgt spid="8"/>
                                        </p:tgtEl>
                                        <p:attrNameLst>
                                          <p:attrName>ppt_h</p:attrName>
                                        </p:attrNameLst>
                                      </p:cBhvr>
                                      <p:tavLst>
                                        <p:tav tm="0">
                                          <p:val>
                                            <p:fltVal val="0"/>
                                          </p:val>
                                        </p:tav>
                                        <p:tav tm="100000">
                                          <p:val>
                                            <p:strVal val="#ppt_h"/>
                                          </p:val>
                                        </p:tav>
                                      </p:tavLst>
                                    </p:anim>
                                    <p:anim calcmode="lin" valueType="num">
                                      <p:cBhvr>
                                        <p:cTn id="63" dur="300" fill="hold"/>
                                        <p:tgtEl>
                                          <p:spTgt spid="8"/>
                                        </p:tgtEl>
                                        <p:attrNameLst>
                                          <p:attrName>ppt_x</p:attrName>
                                        </p:attrNameLst>
                                      </p:cBhvr>
                                      <p:tavLst>
                                        <p:tav tm="0">
                                          <p:val>
                                            <p:fltVal val="0.5"/>
                                          </p:val>
                                        </p:tav>
                                        <p:tav tm="100000">
                                          <p:val>
                                            <p:strVal val="#ppt_x"/>
                                          </p:val>
                                        </p:tav>
                                      </p:tavLst>
                                    </p:anim>
                                    <p:anim calcmode="lin" valueType="num">
                                      <p:cBhvr>
                                        <p:cTn id="64" dur="300" fill="hold"/>
                                        <p:tgtEl>
                                          <p:spTgt spid="8"/>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1000"/>
                                  </p:stCondLst>
                                  <p:childTnLst>
                                    <p:animEffect transition="out" filter="fade">
                                      <p:cBhvr>
                                        <p:cTn id="66" dur="300" tmFilter="0, 0; .2, .5; .8, .5; 1, 0"/>
                                        <p:tgtEl>
                                          <p:spTgt spid="8"/>
                                        </p:tgtEl>
                                      </p:cBhvr>
                                    </p:animEffect>
                                    <p:animScale>
                                      <p:cBhvr>
                                        <p:cTn id="67" dur="150" autoRev="1" fill="hold"/>
                                        <p:tgtEl>
                                          <p:spTgt spid="8"/>
                                        </p:tgtEl>
                                      </p:cBhvr>
                                      <p:by x="105000" y="105000"/>
                                    </p:animScale>
                                  </p:childTnLst>
                                </p:cTn>
                              </p:par>
                              <p:par>
                                <p:cTn id="68" presetID="23" presetClass="entr" presetSubtype="528" fill="hold" grpId="0" nodeType="withEffect">
                                  <p:stCondLst>
                                    <p:cond delay="800"/>
                                  </p:stCondLst>
                                  <p:childTnLst>
                                    <p:set>
                                      <p:cBhvr>
                                        <p:cTn id="69" dur="1" fill="hold">
                                          <p:stCondLst>
                                            <p:cond delay="0"/>
                                          </p:stCondLst>
                                        </p:cTn>
                                        <p:tgtEl>
                                          <p:spTgt spid="9"/>
                                        </p:tgtEl>
                                        <p:attrNameLst>
                                          <p:attrName>style.visibility</p:attrName>
                                        </p:attrNameLst>
                                      </p:cBhvr>
                                      <p:to>
                                        <p:strVal val="visible"/>
                                      </p:to>
                                    </p:set>
                                    <p:anim calcmode="lin" valueType="num">
                                      <p:cBhvr>
                                        <p:cTn id="70" dur="300" fill="hold"/>
                                        <p:tgtEl>
                                          <p:spTgt spid="9"/>
                                        </p:tgtEl>
                                        <p:attrNameLst>
                                          <p:attrName>ppt_w</p:attrName>
                                        </p:attrNameLst>
                                      </p:cBhvr>
                                      <p:tavLst>
                                        <p:tav tm="0">
                                          <p:val>
                                            <p:fltVal val="0"/>
                                          </p:val>
                                        </p:tav>
                                        <p:tav tm="100000">
                                          <p:val>
                                            <p:strVal val="#ppt_w"/>
                                          </p:val>
                                        </p:tav>
                                      </p:tavLst>
                                    </p:anim>
                                    <p:anim calcmode="lin" valueType="num">
                                      <p:cBhvr>
                                        <p:cTn id="71" dur="300" fill="hold"/>
                                        <p:tgtEl>
                                          <p:spTgt spid="9"/>
                                        </p:tgtEl>
                                        <p:attrNameLst>
                                          <p:attrName>ppt_h</p:attrName>
                                        </p:attrNameLst>
                                      </p:cBhvr>
                                      <p:tavLst>
                                        <p:tav tm="0">
                                          <p:val>
                                            <p:fltVal val="0"/>
                                          </p:val>
                                        </p:tav>
                                        <p:tav tm="100000">
                                          <p:val>
                                            <p:strVal val="#ppt_h"/>
                                          </p:val>
                                        </p:tav>
                                      </p:tavLst>
                                    </p:anim>
                                    <p:anim calcmode="lin" valueType="num">
                                      <p:cBhvr>
                                        <p:cTn id="72" dur="300" fill="hold"/>
                                        <p:tgtEl>
                                          <p:spTgt spid="9"/>
                                        </p:tgtEl>
                                        <p:attrNameLst>
                                          <p:attrName>ppt_x</p:attrName>
                                        </p:attrNameLst>
                                      </p:cBhvr>
                                      <p:tavLst>
                                        <p:tav tm="0">
                                          <p:val>
                                            <p:fltVal val="0.5"/>
                                          </p:val>
                                        </p:tav>
                                        <p:tav tm="100000">
                                          <p:val>
                                            <p:strVal val="#ppt_x"/>
                                          </p:val>
                                        </p:tav>
                                      </p:tavLst>
                                    </p:anim>
                                    <p:anim calcmode="lin" valueType="num">
                                      <p:cBhvr>
                                        <p:cTn id="73" dur="300" fill="hold"/>
                                        <p:tgtEl>
                                          <p:spTgt spid="9"/>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1100"/>
                                  </p:stCondLst>
                                  <p:childTnLst>
                                    <p:animEffect transition="out" filter="fade">
                                      <p:cBhvr>
                                        <p:cTn id="75" dur="300" tmFilter="0, 0; .2, .5; .8, .5; 1, 0"/>
                                        <p:tgtEl>
                                          <p:spTgt spid="9"/>
                                        </p:tgtEl>
                                      </p:cBhvr>
                                    </p:animEffect>
                                    <p:animScale>
                                      <p:cBhvr>
                                        <p:cTn id="76" dur="150" autoRev="1" fill="hold"/>
                                        <p:tgtEl>
                                          <p:spTgt spid="9"/>
                                        </p:tgtEl>
                                      </p:cBhvr>
                                      <p:by x="105000" y="105000"/>
                                    </p:animScale>
                                  </p:childTnLst>
                                </p:cTn>
                              </p:par>
                              <p:par>
                                <p:cTn id="77" presetID="23" presetClass="entr" presetSubtype="528" fill="hold" grpId="0" nodeType="withEffect">
                                  <p:stCondLst>
                                    <p:cond delay="900"/>
                                  </p:stCondLst>
                                  <p:childTnLst>
                                    <p:set>
                                      <p:cBhvr>
                                        <p:cTn id="78" dur="1" fill="hold">
                                          <p:stCondLst>
                                            <p:cond delay="0"/>
                                          </p:stCondLst>
                                        </p:cTn>
                                        <p:tgtEl>
                                          <p:spTgt spid="10"/>
                                        </p:tgtEl>
                                        <p:attrNameLst>
                                          <p:attrName>style.visibility</p:attrName>
                                        </p:attrNameLst>
                                      </p:cBhvr>
                                      <p:to>
                                        <p:strVal val="visible"/>
                                      </p:to>
                                    </p:set>
                                    <p:anim calcmode="lin" valueType="num">
                                      <p:cBhvr>
                                        <p:cTn id="79" dur="300" fill="hold"/>
                                        <p:tgtEl>
                                          <p:spTgt spid="10"/>
                                        </p:tgtEl>
                                        <p:attrNameLst>
                                          <p:attrName>ppt_w</p:attrName>
                                        </p:attrNameLst>
                                      </p:cBhvr>
                                      <p:tavLst>
                                        <p:tav tm="0">
                                          <p:val>
                                            <p:fltVal val="0"/>
                                          </p:val>
                                        </p:tav>
                                        <p:tav tm="100000">
                                          <p:val>
                                            <p:strVal val="#ppt_w"/>
                                          </p:val>
                                        </p:tav>
                                      </p:tavLst>
                                    </p:anim>
                                    <p:anim calcmode="lin" valueType="num">
                                      <p:cBhvr>
                                        <p:cTn id="80" dur="300" fill="hold"/>
                                        <p:tgtEl>
                                          <p:spTgt spid="10"/>
                                        </p:tgtEl>
                                        <p:attrNameLst>
                                          <p:attrName>ppt_h</p:attrName>
                                        </p:attrNameLst>
                                      </p:cBhvr>
                                      <p:tavLst>
                                        <p:tav tm="0">
                                          <p:val>
                                            <p:fltVal val="0"/>
                                          </p:val>
                                        </p:tav>
                                        <p:tav tm="100000">
                                          <p:val>
                                            <p:strVal val="#ppt_h"/>
                                          </p:val>
                                        </p:tav>
                                      </p:tavLst>
                                    </p:anim>
                                    <p:anim calcmode="lin" valueType="num">
                                      <p:cBhvr>
                                        <p:cTn id="81" dur="300" fill="hold"/>
                                        <p:tgtEl>
                                          <p:spTgt spid="10"/>
                                        </p:tgtEl>
                                        <p:attrNameLst>
                                          <p:attrName>ppt_x</p:attrName>
                                        </p:attrNameLst>
                                      </p:cBhvr>
                                      <p:tavLst>
                                        <p:tav tm="0">
                                          <p:val>
                                            <p:fltVal val="0.5"/>
                                          </p:val>
                                        </p:tav>
                                        <p:tav tm="100000">
                                          <p:val>
                                            <p:strVal val="#ppt_x"/>
                                          </p:val>
                                        </p:tav>
                                      </p:tavLst>
                                    </p:anim>
                                    <p:anim calcmode="lin" valueType="num">
                                      <p:cBhvr>
                                        <p:cTn id="82" dur="300" fill="hold"/>
                                        <p:tgtEl>
                                          <p:spTgt spid="10"/>
                                        </p:tgtEl>
                                        <p:attrNameLst>
                                          <p:attrName>ppt_y</p:attrName>
                                        </p:attrNameLst>
                                      </p:cBhvr>
                                      <p:tavLst>
                                        <p:tav tm="0">
                                          <p:val>
                                            <p:fltVal val="0.5"/>
                                          </p:val>
                                        </p:tav>
                                        <p:tav tm="100000">
                                          <p:val>
                                            <p:strVal val="#ppt_y"/>
                                          </p:val>
                                        </p:tav>
                                      </p:tavLst>
                                    </p:anim>
                                  </p:childTnLst>
                                </p:cTn>
                              </p:par>
                              <p:par>
                                <p:cTn id="83" presetID="26" presetClass="emph" presetSubtype="0" fill="hold" grpId="1" nodeType="withEffect">
                                  <p:stCondLst>
                                    <p:cond delay="1200"/>
                                  </p:stCondLst>
                                  <p:childTnLst>
                                    <p:animEffect transition="out" filter="fade">
                                      <p:cBhvr>
                                        <p:cTn id="84" dur="300" tmFilter="0, 0; .2, .5; .8, .5; 1, 0"/>
                                        <p:tgtEl>
                                          <p:spTgt spid="10"/>
                                        </p:tgtEl>
                                      </p:cBhvr>
                                    </p:animEffect>
                                    <p:animScale>
                                      <p:cBhvr>
                                        <p:cTn id="85" dur="150" autoRev="1" fill="hold"/>
                                        <p:tgtEl>
                                          <p:spTgt spid="10"/>
                                        </p:tgtEl>
                                      </p:cBhvr>
                                      <p:by x="105000" y="105000"/>
                                    </p:animScale>
                                  </p:childTnLst>
                                </p:cTn>
                              </p:par>
                            </p:childTnLst>
                          </p:cTn>
                        </p:par>
                        <p:par>
                          <p:cTn id="86" fill="hold">
                            <p:stCondLst>
                              <p:cond delay="1500"/>
                            </p:stCondLst>
                            <p:childTnLst>
                              <p:par>
                                <p:cTn id="87" presetID="14" presetClass="entr" presetSubtype="10" fill="hold" nodeType="after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randombar(horizontal)">
                                      <p:cBhvr>
                                        <p:cTn id="89" dur="500"/>
                                        <p:tgtEl>
                                          <p:spTgt spid="11"/>
                                        </p:tgtEl>
                                      </p:cBhvr>
                                    </p:animEffect>
                                  </p:childTnLst>
                                </p:cTn>
                              </p:par>
                              <p:par>
                                <p:cTn id="90" presetID="14" presetClass="entr" presetSubtype="10" fill="hold" nodeType="withEffect">
                                  <p:stCondLst>
                                    <p:cond delay="200"/>
                                  </p:stCondLst>
                                  <p:childTnLst>
                                    <p:set>
                                      <p:cBhvr>
                                        <p:cTn id="91" dur="1" fill="hold">
                                          <p:stCondLst>
                                            <p:cond delay="0"/>
                                          </p:stCondLst>
                                        </p:cTn>
                                        <p:tgtEl>
                                          <p:spTgt spid="15"/>
                                        </p:tgtEl>
                                        <p:attrNameLst>
                                          <p:attrName>style.visibility</p:attrName>
                                        </p:attrNameLst>
                                      </p:cBhvr>
                                      <p:to>
                                        <p:strVal val="visible"/>
                                      </p:to>
                                    </p:set>
                                    <p:animEffect transition="in" filter="randombar(horizontal)">
                                      <p:cBhvr>
                                        <p:cTn id="92" dur="500"/>
                                        <p:tgtEl>
                                          <p:spTgt spid="15"/>
                                        </p:tgtEl>
                                      </p:cBhvr>
                                    </p:animEffect>
                                  </p:childTnLst>
                                </p:cTn>
                              </p:par>
                              <p:par>
                                <p:cTn id="93" presetID="14" presetClass="entr" presetSubtype="10" fill="hold" nodeType="withEffect">
                                  <p:stCondLst>
                                    <p:cond delay="400"/>
                                  </p:stCondLst>
                                  <p:childTnLst>
                                    <p:set>
                                      <p:cBhvr>
                                        <p:cTn id="94" dur="1" fill="hold">
                                          <p:stCondLst>
                                            <p:cond delay="0"/>
                                          </p:stCondLst>
                                        </p:cTn>
                                        <p:tgtEl>
                                          <p:spTgt spid="13"/>
                                        </p:tgtEl>
                                        <p:attrNameLst>
                                          <p:attrName>style.visibility</p:attrName>
                                        </p:attrNameLst>
                                      </p:cBhvr>
                                      <p:to>
                                        <p:strVal val="visible"/>
                                      </p:to>
                                    </p:set>
                                    <p:animEffect transition="in" filter="randombar(horizontal)">
                                      <p:cBhvr>
                                        <p:cTn id="95" dur="500"/>
                                        <p:tgtEl>
                                          <p:spTgt spid="13"/>
                                        </p:tgtEl>
                                      </p:cBhvr>
                                    </p:animEffect>
                                  </p:childTnLst>
                                </p:cTn>
                              </p:par>
                              <p:par>
                                <p:cTn id="96" presetID="14" presetClass="entr" presetSubtype="10" fill="hold" nodeType="withEffect">
                                  <p:stCondLst>
                                    <p:cond delay="300"/>
                                  </p:stCondLst>
                                  <p:childTnLst>
                                    <p:set>
                                      <p:cBhvr>
                                        <p:cTn id="97" dur="1" fill="hold">
                                          <p:stCondLst>
                                            <p:cond delay="0"/>
                                          </p:stCondLst>
                                        </p:cTn>
                                        <p:tgtEl>
                                          <p:spTgt spid="12"/>
                                        </p:tgtEl>
                                        <p:attrNameLst>
                                          <p:attrName>style.visibility</p:attrName>
                                        </p:attrNameLst>
                                      </p:cBhvr>
                                      <p:to>
                                        <p:strVal val="visible"/>
                                      </p:to>
                                    </p:set>
                                    <p:animEffect transition="in" filter="randombar(horizontal)">
                                      <p:cBhvr>
                                        <p:cTn id="98" dur="500"/>
                                        <p:tgtEl>
                                          <p:spTgt spid="12"/>
                                        </p:tgtEl>
                                      </p:cBhvr>
                                    </p:animEffect>
                                  </p:childTnLst>
                                </p:cTn>
                              </p:par>
                              <p:par>
                                <p:cTn id="99" presetID="14" presetClass="entr" presetSubtype="10" fill="hold" nodeType="withEffect">
                                  <p:stCondLst>
                                    <p:cond delay="500"/>
                                  </p:stCondLst>
                                  <p:childTnLst>
                                    <p:set>
                                      <p:cBhvr>
                                        <p:cTn id="100" dur="1" fill="hold">
                                          <p:stCondLst>
                                            <p:cond delay="0"/>
                                          </p:stCondLst>
                                        </p:cTn>
                                        <p:tgtEl>
                                          <p:spTgt spid="14"/>
                                        </p:tgtEl>
                                        <p:attrNameLst>
                                          <p:attrName>style.visibility</p:attrName>
                                        </p:attrNameLst>
                                      </p:cBhvr>
                                      <p:to>
                                        <p:strVal val="visible"/>
                                      </p:to>
                                    </p:set>
                                    <p:animEffect transition="in" filter="randombar(horizontal)">
                                      <p:cBhvr>
                                        <p:cTn id="101" dur="500"/>
                                        <p:tgtEl>
                                          <p:spTgt spid="14"/>
                                        </p:tgtEl>
                                      </p:cBhvr>
                                    </p:animEffect>
                                  </p:childTnLst>
                                </p:cTn>
                              </p:par>
                            </p:childTnLst>
                          </p:cTn>
                        </p:par>
                        <p:par>
                          <p:cTn id="102" fill="hold">
                            <p:stCondLst>
                              <p:cond delay="2500"/>
                            </p:stCondLst>
                            <p:childTnLst>
                              <p:par>
                                <p:cTn id="103" presetID="22" presetClass="entr" presetSubtype="8"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left)">
                                      <p:cBhvr>
                                        <p:cTn id="105" dur="1000"/>
                                        <p:tgtEl>
                                          <p:spTgt spid="16"/>
                                        </p:tgtEl>
                                      </p:cBhvr>
                                    </p:animEffect>
                                  </p:childTnLst>
                                </p:cTn>
                              </p:par>
                            </p:childTnLst>
                          </p:cTn>
                        </p:par>
                        <p:par>
                          <p:cTn id="106" fill="hold">
                            <p:stCondLst>
                              <p:cond delay="3500"/>
                            </p:stCondLst>
                            <p:childTnLst>
                              <p:par>
                                <p:cTn id="107" presetID="22" presetClass="entr" presetSubtype="8" fill="hold" grpId="0" nodeType="after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wipe(left)">
                                      <p:cBhvr>
                                        <p:cTn id="109" dur="1000"/>
                                        <p:tgtEl>
                                          <p:spTgt spid="17"/>
                                        </p:tgtEl>
                                      </p:cBhvr>
                                    </p:animEffect>
                                  </p:childTnLst>
                                </p:cTn>
                              </p:par>
                            </p:childTnLst>
                          </p:cTn>
                        </p:par>
                        <p:par>
                          <p:cTn id="110" fill="hold">
                            <p:stCondLst>
                              <p:cond delay="4500"/>
                            </p:stCondLst>
                            <p:childTnLst>
                              <p:par>
                                <p:cTn id="111" presetID="22" presetClass="entr" presetSubtype="8"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wipe(left)">
                                      <p:cBhvr>
                                        <p:cTn id="113" dur="1000"/>
                                        <p:tgtEl>
                                          <p:spTgt spid="18"/>
                                        </p:tgtEl>
                                      </p:cBhvr>
                                    </p:animEffect>
                                  </p:childTnLst>
                                </p:cTn>
                              </p:par>
                            </p:childTnLst>
                          </p:cTn>
                        </p:par>
                        <p:par>
                          <p:cTn id="114" fill="hold">
                            <p:stCondLst>
                              <p:cond delay="5500"/>
                            </p:stCondLst>
                            <p:childTnLst>
                              <p:par>
                                <p:cTn id="115" presetID="22" presetClass="entr" presetSubtype="8" fill="hold" grpId="0" nodeType="after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wipe(left)">
                                      <p:cBhvr>
                                        <p:cTn id="117" dur="1000"/>
                                        <p:tgtEl>
                                          <p:spTgt spid="19"/>
                                        </p:tgtEl>
                                      </p:cBhvr>
                                    </p:animEffect>
                                  </p:childTnLst>
                                </p:cTn>
                              </p:par>
                            </p:childTnLst>
                          </p:cTn>
                        </p:par>
                        <p:par>
                          <p:cTn id="118" fill="hold">
                            <p:stCondLst>
                              <p:cond delay="6500"/>
                            </p:stCondLst>
                            <p:childTnLst>
                              <p:par>
                                <p:cTn id="119" presetID="22" presetClass="entr" presetSubtype="8" fill="hold" grpId="0" nodeType="afterEffect">
                                  <p:stCondLst>
                                    <p:cond delay="0"/>
                                  </p:stCondLst>
                                  <p:childTnLst>
                                    <p:set>
                                      <p:cBhvr>
                                        <p:cTn id="120" dur="1" fill="hold">
                                          <p:stCondLst>
                                            <p:cond delay="0"/>
                                          </p:stCondLst>
                                        </p:cTn>
                                        <p:tgtEl>
                                          <p:spTgt spid="20"/>
                                        </p:tgtEl>
                                        <p:attrNameLst>
                                          <p:attrName>style.visibility</p:attrName>
                                        </p:attrNameLst>
                                      </p:cBhvr>
                                      <p:to>
                                        <p:strVal val="visible"/>
                                      </p:to>
                                    </p:set>
                                    <p:animEffect transition="in" filter="wipe(left)">
                                      <p:cBhvr>
                                        <p:cTn id="12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6" grpId="0" animBg="1"/>
      <p:bldP spid="17" grpId="0" animBg="1"/>
      <p:bldP spid="18" grpId="0" animBg="1"/>
      <p:bldP spid="19"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8"/>
          <p:cNvSpPr>
            <a:spLocks/>
          </p:cNvSpPr>
          <p:nvPr/>
        </p:nvSpPr>
        <p:spPr bwMode="gray">
          <a:xfrm flipH="1">
            <a:off x="2670365" y="1664352"/>
            <a:ext cx="4179650" cy="2059185"/>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headEnd/>
            <a:tailEnd/>
          </a:ln>
          <a:effectLst/>
        </p:spPr>
        <p:txBody>
          <a:bodyPr lIns="108046" tIns="72031" rIns="108046" bIns="144062" anchor="b" anchorCtr="0"/>
          <a:lstStyle/>
          <a:p>
            <a:pPr lvl="0"/>
            <a:r>
              <a:rPr lang="zh-CN" altLang="en-US" sz="1400">
                <a:solidFill>
                  <a:schemeClr val="tx1">
                    <a:lumMod val="75000"/>
                    <a:lumOff val="25000"/>
                  </a:schemeClr>
                </a:solidFill>
                <a:latin typeface="微软雅黑" pitchFamily="34" charset="-122"/>
                <a:ea typeface="微软雅黑" pitchFamily="34" charset="-122"/>
                <a:cs typeface="华文黑体" pitchFamily="2" charset="-122"/>
              </a:rPr>
              <a:t>您的内容打在这里，</a:t>
            </a:r>
            <a:endParaRPr lang="en-US" altLang="zh-CN" sz="1400">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1400">
                <a:solidFill>
                  <a:schemeClr val="tx1">
                    <a:lumMod val="75000"/>
                    <a:lumOff val="25000"/>
                  </a:schemeClr>
                </a:solidFill>
                <a:latin typeface="微软雅黑" pitchFamily="34" charset="-122"/>
                <a:ea typeface="微软雅黑" pitchFamily="34" charset="-122"/>
                <a:cs typeface="华文黑体" pitchFamily="2" charset="-122"/>
              </a:rPr>
              <a:t>或者通过复制您的文本后，在此框中</a:t>
            </a:r>
            <a:endParaRPr lang="en-US" altLang="zh-CN" sz="1400">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1400">
                <a:solidFill>
                  <a:schemeClr val="tx1">
                    <a:lumMod val="75000"/>
                    <a:lumOff val="25000"/>
                  </a:schemeClr>
                </a:solidFill>
                <a:latin typeface="微软雅黑" pitchFamily="34" charset="-122"/>
                <a:ea typeface="微软雅黑" pitchFamily="34" charset="-122"/>
                <a:cs typeface="华文黑体" pitchFamily="2" charset="-122"/>
              </a:rPr>
              <a:t>选择粘贴，并选择只保留文字。</a:t>
            </a:r>
          </a:p>
        </p:txBody>
      </p:sp>
      <p:sp>
        <p:nvSpPr>
          <p:cNvPr id="62" name="Freeform 9"/>
          <p:cNvSpPr>
            <a:spLocks/>
          </p:cNvSpPr>
          <p:nvPr/>
        </p:nvSpPr>
        <p:spPr bwMode="gray">
          <a:xfrm>
            <a:off x="2670365" y="3856712"/>
            <a:ext cx="4179650" cy="2059185"/>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headEnd/>
            <a:tailEnd/>
          </a:ln>
          <a:effectLst/>
        </p:spPr>
        <p:txBody>
          <a:bodyPr lIns="108046" tIns="144062" rIns="108046" bIns="144062" anchor="t" anchorCtr="0"/>
          <a:lstStyle/>
          <a:p>
            <a:pPr lvl="0"/>
            <a:r>
              <a:rPr lang="zh-CN" altLang="en-US" sz="1400">
                <a:solidFill>
                  <a:schemeClr val="tx1">
                    <a:lumMod val="75000"/>
                    <a:lumOff val="25000"/>
                  </a:schemeClr>
                </a:solidFill>
                <a:latin typeface="微软雅黑" pitchFamily="34" charset="-122"/>
                <a:ea typeface="微软雅黑" pitchFamily="34" charset="-122"/>
                <a:cs typeface="华文黑体" pitchFamily="2" charset="-122"/>
              </a:rPr>
              <a:t>您的内容打在这里，</a:t>
            </a:r>
            <a:endParaRPr lang="en-US" altLang="zh-CN" sz="1400">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1400">
                <a:solidFill>
                  <a:schemeClr val="tx1">
                    <a:lumMod val="75000"/>
                    <a:lumOff val="25000"/>
                  </a:schemeClr>
                </a:solidFill>
                <a:latin typeface="微软雅黑" pitchFamily="34" charset="-122"/>
                <a:ea typeface="微软雅黑" pitchFamily="34" charset="-122"/>
                <a:cs typeface="华文黑体" pitchFamily="2" charset="-122"/>
              </a:rPr>
              <a:t>或者通过复制您的文本后，在此框中</a:t>
            </a:r>
            <a:endParaRPr lang="en-US" altLang="zh-CN" sz="1400">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1400">
                <a:solidFill>
                  <a:schemeClr val="tx1">
                    <a:lumMod val="75000"/>
                    <a:lumOff val="25000"/>
                  </a:schemeClr>
                </a:solidFill>
                <a:latin typeface="微软雅黑" pitchFamily="34" charset="-122"/>
                <a:ea typeface="微软雅黑" pitchFamily="34" charset="-122"/>
                <a:cs typeface="华文黑体" pitchFamily="2" charset="-122"/>
              </a:rPr>
              <a:t>选择粘贴，并选择只保留文字。</a:t>
            </a:r>
          </a:p>
        </p:txBody>
      </p:sp>
      <p:sp>
        <p:nvSpPr>
          <p:cNvPr id="63" name="Freeform 10"/>
          <p:cNvSpPr>
            <a:spLocks/>
          </p:cNvSpPr>
          <p:nvPr/>
        </p:nvSpPr>
        <p:spPr bwMode="gray">
          <a:xfrm>
            <a:off x="6993340" y="3856712"/>
            <a:ext cx="4179650" cy="2059185"/>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headEnd/>
            <a:tailEnd/>
          </a:ln>
          <a:effectLst/>
        </p:spPr>
        <p:txBody>
          <a:bodyPr lIns="108046" tIns="144062" rIns="108046" bIns="144062" anchor="t" anchorCtr="0"/>
          <a:lstStyle/>
          <a:p>
            <a:pPr lvl="0" algn="r"/>
            <a:r>
              <a:rPr lang="zh-CN" altLang="en-US" sz="1400">
                <a:solidFill>
                  <a:schemeClr val="tx1">
                    <a:lumMod val="75000"/>
                    <a:lumOff val="25000"/>
                  </a:schemeClr>
                </a:solidFill>
                <a:latin typeface="微软雅黑" pitchFamily="34" charset="-122"/>
                <a:ea typeface="微软雅黑" pitchFamily="34" charset="-122"/>
                <a:cs typeface="华文黑体" pitchFamily="2" charset="-122"/>
              </a:rPr>
              <a:t>您的内容打在这里</a:t>
            </a:r>
            <a:endParaRPr lang="en-US" altLang="zh-CN" sz="1400">
              <a:solidFill>
                <a:schemeClr val="tx1">
                  <a:lumMod val="75000"/>
                  <a:lumOff val="25000"/>
                </a:schemeClr>
              </a:solidFill>
              <a:latin typeface="微软雅黑" pitchFamily="34" charset="-122"/>
              <a:ea typeface="微软雅黑" pitchFamily="34" charset="-122"/>
              <a:cs typeface="华文黑体" pitchFamily="2" charset="-122"/>
            </a:endParaRPr>
          </a:p>
          <a:p>
            <a:pPr lvl="0" algn="r"/>
            <a:r>
              <a:rPr lang="zh-CN" altLang="en-US" sz="1400">
                <a:solidFill>
                  <a:schemeClr val="tx1">
                    <a:lumMod val="75000"/>
                    <a:lumOff val="25000"/>
                  </a:schemeClr>
                </a:solidFill>
                <a:latin typeface="微软雅黑" pitchFamily="34" charset="-122"/>
                <a:ea typeface="微软雅黑" pitchFamily="34" charset="-122"/>
                <a:cs typeface="华文黑体" pitchFamily="2" charset="-122"/>
              </a:rPr>
              <a:t>或者通过复制您的文本后，在此框中</a:t>
            </a:r>
            <a:endParaRPr lang="en-US" altLang="zh-CN" sz="1400">
              <a:solidFill>
                <a:schemeClr val="tx1">
                  <a:lumMod val="75000"/>
                  <a:lumOff val="25000"/>
                </a:schemeClr>
              </a:solidFill>
              <a:latin typeface="微软雅黑" pitchFamily="34" charset="-122"/>
              <a:ea typeface="微软雅黑" pitchFamily="34" charset="-122"/>
              <a:cs typeface="华文黑体" pitchFamily="2" charset="-122"/>
            </a:endParaRPr>
          </a:p>
          <a:p>
            <a:pPr lvl="0" algn="r"/>
            <a:r>
              <a:rPr lang="zh-CN" altLang="en-US" sz="1400">
                <a:solidFill>
                  <a:schemeClr val="tx1">
                    <a:lumMod val="75000"/>
                    <a:lumOff val="25000"/>
                  </a:schemeClr>
                </a:solidFill>
                <a:latin typeface="微软雅黑" pitchFamily="34" charset="-122"/>
                <a:ea typeface="微软雅黑" pitchFamily="34" charset="-122"/>
                <a:cs typeface="华文黑体" pitchFamily="2" charset="-122"/>
              </a:rPr>
              <a:t>选择粘贴，并选择只保留文字</a:t>
            </a:r>
          </a:p>
        </p:txBody>
      </p:sp>
      <p:sp>
        <p:nvSpPr>
          <p:cNvPr id="64" name="Freeform 8"/>
          <p:cNvSpPr>
            <a:spLocks/>
          </p:cNvSpPr>
          <p:nvPr/>
        </p:nvSpPr>
        <p:spPr bwMode="gray">
          <a:xfrm>
            <a:off x="6993339" y="1664352"/>
            <a:ext cx="4178719" cy="2059185"/>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headEnd/>
            <a:tailEnd/>
          </a:ln>
          <a:effectLst/>
        </p:spPr>
        <p:txBody>
          <a:bodyPr lIns="108046" tIns="72031" rIns="108046" bIns="144062" anchor="b" anchorCtr="0"/>
          <a:lstStyle/>
          <a:p>
            <a:pPr lvl="0" algn="r"/>
            <a:r>
              <a:rPr lang="zh-CN" altLang="en-US" sz="1400">
                <a:solidFill>
                  <a:schemeClr val="tx1">
                    <a:lumMod val="75000"/>
                    <a:lumOff val="25000"/>
                  </a:schemeClr>
                </a:solidFill>
                <a:latin typeface="微软雅黑" pitchFamily="34" charset="-122"/>
                <a:ea typeface="微软雅黑" pitchFamily="34" charset="-122"/>
                <a:cs typeface="华文黑体" pitchFamily="2" charset="-122"/>
              </a:rPr>
              <a:t>您的内容打在这里</a:t>
            </a:r>
            <a:endParaRPr lang="en-US" altLang="zh-CN" sz="1400">
              <a:solidFill>
                <a:schemeClr val="tx1">
                  <a:lumMod val="75000"/>
                  <a:lumOff val="25000"/>
                </a:schemeClr>
              </a:solidFill>
              <a:latin typeface="微软雅黑" pitchFamily="34" charset="-122"/>
              <a:ea typeface="微软雅黑" pitchFamily="34" charset="-122"/>
              <a:cs typeface="华文黑体" pitchFamily="2" charset="-122"/>
            </a:endParaRPr>
          </a:p>
          <a:p>
            <a:pPr lvl="0" algn="r"/>
            <a:r>
              <a:rPr lang="zh-CN" altLang="en-US" sz="1400">
                <a:solidFill>
                  <a:schemeClr val="tx1">
                    <a:lumMod val="75000"/>
                    <a:lumOff val="25000"/>
                  </a:schemeClr>
                </a:solidFill>
                <a:latin typeface="微软雅黑" pitchFamily="34" charset="-122"/>
                <a:ea typeface="微软雅黑" pitchFamily="34" charset="-122"/>
                <a:cs typeface="华文黑体" pitchFamily="2" charset="-122"/>
              </a:rPr>
              <a:t>或者通过复制您的文本后，在此框中</a:t>
            </a:r>
            <a:endParaRPr lang="en-US" altLang="zh-CN" sz="1400">
              <a:solidFill>
                <a:schemeClr val="tx1">
                  <a:lumMod val="75000"/>
                  <a:lumOff val="25000"/>
                </a:schemeClr>
              </a:solidFill>
              <a:latin typeface="微软雅黑" pitchFamily="34" charset="-122"/>
              <a:ea typeface="微软雅黑" pitchFamily="34" charset="-122"/>
              <a:cs typeface="华文黑体" pitchFamily="2" charset="-122"/>
            </a:endParaRPr>
          </a:p>
          <a:p>
            <a:pPr lvl="0" algn="r"/>
            <a:r>
              <a:rPr lang="zh-CN" altLang="en-US" sz="1400">
                <a:solidFill>
                  <a:schemeClr val="tx1">
                    <a:lumMod val="75000"/>
                    <a:lumOff val="25000"/>
                  </a:schemeClr>
                </a:solidFill>
                <a:latin typeface="微软雅黑" pitchFamily="34" charset="-122"/>
                <a:ea typeface="微软雅黑" pitchFamily="34" charset="-122"/>
                <a:cs typeface="华文黑体" pitchFamily="2" charset="-122"/>
              </a:rPr>
              <a:t>选择粘贴，并选择只保留文字</a:t>
            </a:r>
          </a:p>
        </p:txBody>
      </p:sp>
      <p:sp>
        <p:nvSpPr>
          <p:cNvPr id="65" name="Rectangle 19"/>
          <p:cNvSpPr>
            <a:spLocks noChangeArrowheads="1"/>
          </p:cNvSpPr>
          <p:nvPr/>
        </p:nvSpPr>
        <p:spPr bwMode="gray">
          <a:xfrm>
            <a:off x="2670364" y="5555452"/>
            <a:ext cx="4172082" cy="360446"/>
          </a:xfrm>
          <a:prstGeom prst="rect">
            <a:avLst/>
          </a:prstGeom>
          <a:solidFill>
            <a:schemeClr val="accent6">
              <a:lumMod val="75000"/>
            </a:schemeClr>
          </a:solidFill>
          <a:ln w="12700">
            <a:noFill/>
            <a:miter lim="800000"/>
            <a:headEnd/>
            <a:tailEnd/>
          </a:ln>
          <a:effectLst/>
        </p:spPr>
        <p:txBody>
          <a:bodyPr lIns="108046" tIns="72031" rIns="108046" bIns="72031" anchor="ctr"/>
          <a:lstStyle/>
          <a:p>
            <a:pPr defTabSz="802031" eaLnBrk="0" hangingPunct="0"/>
            <a:r>
              <a:rPr lang="zh-CN" altLang="en-US" sz="1600" b="1" noProof="1">
                <a:solidFill>
                  <a:srgbClr val="FFFFFF"/>
                </a:solidFill>
                <a:latin typeface="微软雅黑" pitchFamily="34" charset="-122"/>
                <a:ea typeface="微软雅黑" pitchFamily="34" charset="-122"/>
                <a:cs typeface="Arial" charset="0"/>
              </a:rPr>
              <a:t>点击添加标题</a:t>
            </a:r>
            <a:endParaRPr lang="de-DE" altLang="zh-CN" sz="1600" b="1" noProof="1">
              <a:solidFill>
                <a:srgbClr val="FFFFFF"/>
              </a:solidFill>
              <a:latin typeface="微软雅黑" pitchFamily="34" charset="-122"/>
              <a:ea typeface="微软雅黑" pitchFamily="34" charset="-122"/>
              <a:cs typeface="Arial" charset="0"/>
            </a:endParaRPr>
          </a:p>
        </p:txBody>
      </p:sp>
      <p:sp>
        <p:nvSpPr>
          <p:cNvPr id="66" name="Rectangle 19"/>
          <p:cNvSpPr>
            <a:spLocks noChangeArrowheads="1"/>
          </p:cNvSpPr>
          <p:nvPr/>
        </p:nvSpPr>
        <p:spPr bwMode="gray">
          <a:xfrm>
            <a:off x="7000906" y="5555452"/>
            <a:ext cx="4172082" cy="360446"/>
          </a:xfrm>
          <a:prstGeom prst="rect">
            <a:avLst/>
          </a:prstGeom>
          <a:solidFill>
            <a:schemeClr val="accent6">
              <a:lumMod val="75000"/>
            </a:schemeClr>
          </a:solidFill>
          <a:ln w="12700">
            <a:noFill/>
            <a:miter lim="800000"/>
            <a:headEnd/>
            <a:tailEnd/>
          </a:ln>
          <a:effectLst/>
        </p:spPr>
        <p:txBody>
          <a:bodyPr lIns="108046" tIns="72031" rIns="108046" bIns="72031" anchor="ctr"/>
          <a:lstStyle/>
          <a:p>
            <a:pPr defTabSz="802031" eaLnBrk="0" hangingPunct="0"/>
            <a:r>
              <a:rPr lang="zh-CN" altLang="en-US" sz="1600" b="1" noProof="1">
                <a:solidFill>
                  <a:srgbClr val="FFFFFF"/>
                </a:solidFill>
                <a:latin typeface="微软雅黑" pitchFamily="34" charset="-122"/>
                <a:ea typeface="微软雅黑" pitchFamily="34" charset="-122"/>
                <a:cs typeface="Arial" charset="0"/>
              </a:rPr>
              <a:t>点击添加标题</a:t>
            </a:r>
            <a:endParaRPr lang="de-DE" altLang="zh-CN" sz="1600" b="1" noProof="1">
              <a:solidFill>
                <a:srgbClr val="FFFFFF"/>
              </a:solidFill>
              <a:latin typeface="微软雅黑" pitchFamily="34" charset="-122"/>
              <a:ea typeface="微软雅黑" pitchFamily="34" charset="-122"/>
              <a:cs typeface="Arial" charset="0"/>
            </a:endParaRPr>
          </a:p>
        </p:txBody>
      </p:sp>
      <p:sp>
        <p:nvSpPr>
          <p:cNvPr id="67" name="Rectangle 19"/>
          <p:cNvSpPr>
            <a:spLocks noChangeArrowheads="1"/>
          </p:cNvSpPr>
          <p:nvPr/>
        </p:nvSpPr>
        <p:spPr bwMode="gray">
          <a:xfrm>
            <a:off x="7000906" y="1664353"/>
            <a:ext cx="4172082" cy="360446"/>
          </a:xfrm>
          <a:prstGeom prst="rect">
            <a:avLst/>
          </a:prstGeom>
          <a:solidFill>
            <a:schemeClr val="accent6">
              <a:lumMod val="75000"/>
            </a:schemeClr>
          </a:solidFill>
          <a:ln w="12700">
            <a:noFill/>
            <a:miter lim="800000"/>
            <a:headEnd/>
            <a:tailEnd/>
          </a:ln>
          <a:effectLst/>
        </p:spPr>
        <p:txBody>
          <a:bodyPr lIns="108046" tIns="72031" rIns="108046" bIns="72031" anchor="ctr"/>
          <a:lstStyle/>
          <a:p>
            <a:pPr defTabSz="802031" eaLnBrk="0" hangingPunct="0"/>
            <a:r>
              <a:rPr lang="zh-CN" altLang="en-US" sz="1600" b="1" noProof="1">
                <a:solidFill>
                  <a:srgbClr val="FFFFFF"/>
                </a:solidFill>
                <a:latin typeface="微软雅黑" pitchFamily="34" charset="-122"/>
                <a:ea typeface="微软雅黑" pitchFamily="34" charset="-122"/>
                <a:cs typeface="Arial" charset="0"/>
              </a:rPr>
              <a:t>点击添加标题</a:t>
            </a:r>
          </a:p>
        </p:txBody>
      </p:sp>
      <p:sp>
        <p:nvSpPr>
          <p:cNvPr id="68" name="Rectangle 19"/>
          <p:cNvSpPr>
            <a:spLocks noChangeArrowheads="1"/>
          </p:cNvSpPr>
          <p:nvPr/>
        </p:nvSpPr>
        <p:spPr bwMode="gray">
          <a:xfrm>
            <a:off x="2670364" y="1664353"/>
            <a:ext cx="4172082" cy="360446"/>
          </a:xfrm>
          <a:prstGeom prst="rect">
            <a:avLst/>
          </a:prstGeom>
          <a:solidFill>
            <a:schemeClr val="accent6">
              <a:lumMod val="75000"/>
            </a:schemeClr>
          </a:solidFill>
          <a:ln w="12700">
            <a:noFill/>
            <a:round/>
            <a:headEnd/>
            <a:tailEnd/>
          </a:ln>
          <a:effectLst/>
        </p:spPr>
        <p:txBody>
          <a:bodyPr wrap="none" lIns="91479" tIns="45740" rIns="91479" bIns="45740" anchor="ctr"/>
          <a:lstStyle/>
          <a:p>
            <a:r>
              <a:rPr lang="zh-CN" altLang="en-US" sz="1600" b="1" noProof="1">
                <a:solidFill>
                  <a:schemeClr val="bg1"/>
                </a:solidFill>
                <a:latin typeface="微软雅黑" pitchFamily="34" charset="-122"/>
                <a:ea typeface="微软雅黑" pitchFamily="34" charset="-122"/>
              </a:rPr>
              <a:t>点击添加标题</a:t>
            </a:r>
            <a:endParaRPr lang="de-DE" sz="1600" b="1" noProof="1">
              <a:solidFill>
                <a:schemeClr val="bg1"/>
              </a:solidFill>
              <a:latin typeface="微软雅黑" pitchFamily="34" charset="-122"/>
              <a:ea typeface="微软雅黑" pitchFamily="34" charset="-122"/>
            </a:endParaRPr>
          </a:p>
        </p:txBody>
      </p:sp>
      <p:grpSp>
        <p:nvGrpSpPr>
          <p:cNvPr id="69" name="Gruppieren 43"/>
          <p:cNvGrpSpPr/>
          <p:nvPr/>
        </p:nvGrpSpPr>
        <p:grpSpPr bwMode="gray">
          <a:xfrm>
            <a:off x="5940091" y="2793694"/>
            <a:ext cx="1942865" cy="1942051"/>
            <a:chOff x="2804400" y="1911431"/>
            <a:chExt cx="3535200" cy="3535200"/>
          </a:xfrm>
          <a:solidFill>
            <a:schemeClr val="accent6">
              <a:lumMod val="75000"/>
            </a:schemeClr>
          </a:solidFill>
          <a:effectLst/>
        </p:grpSpPr>
        <p:sp>
          <p:nvSpPr>
            <p:cNvPr id="70"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headEnd/>
              <a:tailEnd/>
            </a:ln>
          </p:spPr>
          <p:txBody>
            <a:bodyPr/>
            <a:lstStyle/>
            <a:p>
              <a:endParaRPr lang="de-DE"/>
            </a:p>
          </p:txBody>
        </p:sp>
        <p:sp>
          <p:nvSpPr>
            <p:cNvPr id="71"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headEnd/>
              <a:tailEnd/>
            </a:ln>
          </p:spPr>
          <p:txBody>
            <a:bodyPr/>
            <a:lstStyle/>
            <a:p>
              <a:endParaRPr lang="de-DE"/>
            </a:p>
          </p:txBody>
        </p:sp>
        <p:sp>
          <p:nvSpPr>
            <p:cNvPr id="72"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pic>
        <p:nvPicPr>
          <p:cNvPr id="14"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10185065" y="-1"/>
            <a:ext cx="2017207" cy="2013735"/>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2" descr="C:\Users\Administrator.2013-20151220XJ\Desktop\56615ddae573f\56615dd9af810 拷贝.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 y="4859677"/>
            <a:ext cx="2001770" cy="19983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01690086"/>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ppt_w</p:attrName>
                                        </p:attrNameLst>
                                      </p:cBhvr>
                                      <p:tavLst>
                                        <p:tav tm="0" fmla="#ppt_w*sin(2.5*pi*$)">
                                          <p:val>
                                            <p:fltVal val="0"/>
                                          </p:val>
                                        </p:tav>
                                        <p:tav tm="100000">
                                          <p:val>
                                            <p:fltVal val="1"/>
                                          </p:val>
                                        </p:tav>
                                      </p:tavLst>
                                    </p:anim>
                                    <p:anim calcmode="lin" valueType="num">
                                      <p:cBhvr>
                                        <p:cTn id="9" dur="1000" fill="hold"/>
                                        <p:tgtEl>
                                          <p:spTgt spid="6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61"/>
                                        </p:tgtEl>
                                        <p:attrNameLst>
                                          <p:attrName>style.visibility</p:attrName>
                                        </p:attrNameLst>
                                      </p:cBhvr>
                                      <p:to>
                                        <p:strVal val="visible"/>
                                      </p:to>
                                    </p:set>
                                    <p:anim calcmode="lin" valueType="num">
                                      <p:cBhvr additive="base">
                                        <p:cTn id="14" dur="500" fill="hold"/>
                                        <p:tgtEl>
                                          <p:spTgt spid="61"/>
                                        </p:tgtEl>
                                        <p:attrNameLst>
                                          <p:attrName>ppt_x</p:attrName>
                                        </p:attrNameLst>
                                      </p:cBhvr>
                                      <p:tavLst>
                                        <p:tav tm="0">
                                          <p:val>
                                            <p:strVal val="0-#ppt_w/2"/>
                                          </p:val>
                                        </p:tav>
                                        <p:tav tm="100000">
                                          <p:val>
                                            <p:strVal val="#ppt_x"/>
                                          </p:val>
                                        </p:tav>
                                      </p:tavLst>
                                    </p:anim>
                                    <p:anim calcmode="lin" valueType="num">
                                      <p:cBhvr additive="base">
                                        <p:cTn id="15" dur="500" fill="hold"/>
                                        <p:tgtEl>
                                          <p:spTgt spid="61"/>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randombar(horizontal)">
                                      <p:cBhvr>
                                        <p:cTn id="19" dur="500"/>
                                        <p:tgtEl>
                                          <p:spTgt spid="6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64"/>
                                        </p:tgtEl>
                                        <p:attrNameLst>
                                          <p:attrName>style.visibility</p:attrName>
                                        </p:attrNameLst>
                                      </p:cBhvr>
                                      <p:to>
                                        <p:strVal val="visible"/>
                                      </p:to>
                                    </p:set>
                                    <p:anim calcmode="lin" valueType="num">
                                      <p:cBhvr additive="base">
                                        <p:cTn id="24" dur="500" fill="hold"/>
                                        <p:tgtEl>
                                          <p:spTgt spid="64"/>
                                        </p:tgtEl>
                                        <p:attrNameLst>
                                          <p:attrName>ppt_x</p:attrName>
                                        </p:attrNameLst>
                                      </p:cBhvr>
                                      <p:tavLst>
                                        <p:tav tm="0">
                                          <p:val>
                                            <p:strVal val="1+#ppt_w/2"/>
                                          </p:val>
                                        </p:tav>
                                        <p:tav tm="100000">
                                          <p:val>
                                            <p:strVal val="#ppt_x"/>
                                          </p:val>
                                        </p:tav>
                                      </p:tavLst>
                                    </p:anim>
                                    <p:anim calcmode="lin" valueType="num">
                                      <p:cBhvr additive="base">
                                        <p:cTn id="25" dur="500" fill="hold"/>
                                        <p:tgtEl>
                                          <p:spTgt spid="64"/>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randombar(horizontal)">
                                      <p:cBhvr>
                                        <p:cTn id="29" dur="500"/>
                                        <p:tgtEl>
                                          <p:spTgt spid="6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additive="base">
                                        <p:cTn id="34" dur="500" fill="hold"/>
                                        <p:tgtEl>
                                          <p:spTgt spid="62"/>
                                        </p:tgtEl>
                                        <p:attrNameLst>
                                          <p:attrName>ppt_x</p:attrName>
                                        </p:attrNameLst>
                                      </p:cBhvr>
                                      <p:tavLst>
                                        <p:tav tm="0">
                                          <p:val>
                                            <p:strVal val="0-#ppt_w/2"/>
                                          </p:val>
                                        </p:tav>
                                        <p:tav tm="100000">
                                          <p:val>
                                            <p:strVal val="#ppt_x"/>
                                          </p:val>
                                        </p:tav>
                                      </p:tavLst>
                                    </p:anim>
                                    <p:anim calcmode="lin" valueType="num">
                                      <p:cBhvr additive="base">
                                        <p:cTn id="35" dur="500" fill="hold"/>
                                        <p:tgtEl>
                                          <p:spTgt spid="6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randombar(horizontal)">
                                      <p:cBhvr>
                                        <p:cTn id="39" dur="500"/>
                                        <p:tgtEl>
                                          <p:spTgt spid="6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500" fill="hold"/>
                                        <p:tgtEl>
                                          <p:spTgt spid="63"/>
                                        </p:tgtEl>
                                        <p:attrNameLst>
                                          <p:attrName>ppt_x</p:attrName>
                                        </p:attrNameLst>
                                      </p:cBhvr>
                                      <p:tavLst>
                                        <p:tav tm="0">
                                          <p:val>
                                            <p:strVal val="1+#ppt_w/2"/>
                                          </p:val>
                                        </p:tav>
                                        <p:tav tm="100000">
                                          <p:val>
                                            <p:strVal val="#ppt_x"/>
                                          </p:val>
                                        </p:tav>
                                      </p:tavLst>
                                    </p:anim>
                                    <p:anim calcmode="lin" valueType="num">
                                      <p:cBhvr additive="base">
                                        <p:cTn id="45" dur="500" fill="hold"/>
                                        <p:tgtEl>
                                          <p:spTgt spid="63"/>
                                        </p:tgtEl>
                                        <p:attrNameLst>
                                          <p:attrName>ppt_y</p:attrName>
                                        </p:attrNameLst>
                                      </p:cBhvr>
                                      <p:tavLst>
                                        <p:tav tm="0">
                                          <p:val>
                                            <p:strVal val="1+#ppt_h/2"/>
                                          </p:val>
                                        </p:tav>
                                        <p:tav tm="100000">
                                          <p:val>
                                            <p:strVal val="#ppt_y"/>
                                          </p:val>
                                        </p:tav>
                                      </p:tavLst>
                                    </p:anim>
                                  </p:childTnLst>
                                </p:cTn>
                              </p:par>
                              <p:par>
                                <p:cTn id="46" presetID="14" presetClass="entr" presetSubtype="10" fill="hold" grpId="0" nodeType="withEffect">
                                  <p:stCondLst>
                                    <p:cond delay="600"/>
                                  </p:stCondLst>
                                  <p:childTnLst>
                                    <p:set>
                                      <p:cBhvr>
                                        <p:cTn id="47" dur="1" fill="hold">
                                          <p:stCondLst>
                                            <p:cond delay="0"/>
                                          </p:stCondLst>
                                        </p:cTn>
                                        <p:tgtEl>
                                          <p:spTgt spid="66"/>
                                        </p:tgtEl>
                                        <p:attrNameLst>
                                          <p:attrName>style.visibility</p:attrName>
                                        </p:attrNameLst>
                                      </p:cBhvr>
                                      <p:to>
                                        <p:strVal val="visible"/>
                                      </p:to>
                                    </p:set>
                                    <p:animEffect transition="in" filter="randombar(horizontal)">
                                      <p:cBhvr>
                                        <p:cTn id="4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P spid="67" grpId="0" animBg="1"/>
      <p:bldP spid="6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11" name="矩形 10"/>
          <p:cNvSpPr/>
          <p:nvPr/>
        </p:nvSpPr>
        <p:spPr>
          <a:xfrm>
            <a:off x="3376187" y="1464066"/>
            <a:ext cx="5015603" cy="1884354"/>
          </a:xfrm>
          <a:prstGeom prst="rect">
            <a:avLst/>
          </a:prstGeom>
        </p:spPr>
        <p:txBody>
          <a:bodyPr wrap="square" lIns="91432" tIns="45716" rIns="91432" bIns="45716">
            <a:spAutoFit/>
          </a:bodyPr>
          <a:lstStyle/>
          <a:p>
            <a:pPr>
              <a:lnSpc>
                <a:spcPct val="150000"/>
              </a:lnSpc>
            </a:pPr>
            <a:r>
              <a:rPr lang="zh-CN" altLang="en-US" sz="8800" b="1" dirty="0" smtClean="0">
                <a:solidFill>
                  <a:schemeClr val="accent6">
                    <a:lumMod val="75000"/>
                  </a:schemeClr>
                </a:solidFill>
                <a:latin typeface="微软雅黑" panose="020B0503020204020204" pitchFamily="34" charset="-122"/>
                <a:ea typeface="微软雅黑" panose="020B0503020204020204" pitchFamily="34" charset="-122"/>
              </a:rPr>
              <a:t>谢谢观看</a:t>
            </a:r>
            <a:endParaRPr lang="zh-CN" altLang="en-US" sz="8800" b="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3102797" y="3493212"/>
            <a:ext cx="2036888" cy="338554"/>
          </a:xfrm>
          <a:prstGeom prst="rect">
            <a:avLst/>
          </a:prstGeom>
          <a:noFill/>
        </p:spPr>
        <p:txBody>
          <a:bodyPr wrap="square" rtlCol="0">
            <a:spAutoFit/>
          </a:bodyPr>
          <a:lstStyle/>
          <a:p>
            <a:r>
              <a:rPr lang="zh-CN" altLang="en-US" sz="1600" dirty="0">
                <a:solidFill>
                  <a:schemeClr val="accent6">
                    <a:lumMod val="75000"/>
                  </a:schemeClr>
                </a:solidFill>
                <a:latin typeface="微软雅黑" pitchFamily="34" charset="-122"/>
                <a:ea typeface="微软雅黑" pitchFamily="34" charset="-122"/>
              </a:rPr>
              <a:t>汇报</a:t>
            </a:r>
            <a:r>
              <a:rPr lang="zh-CN" altLang="en-US" sz="1600" dirty="0" smtClean="0">
                <a:solidFill>
                  <a:schemeClr val="accent6">
                    <a:lumMod val="75000"/>
                  </a:schemeClr>
                </a:solidFill>
                <a:latin typeface="微软雅黑" pitchFamily="34" charset="-122"/>
                <a:ea typeface="微软雅黑" pitchFamily="34" charset="-122"/>
              </a:rPr>
              <a:t>人：亮亮图文</a:t>
            </a:r>
            <a:endParaRPr lang="zh-CN" altLang="en-US" sz="1600" dirty="0">
              <a:solidFill>
                <a:schemeClr val="accent6">
                  <a:lumMod val="75000"/>
                </a:schemeClr>
              </a:solidFill>
              <a:latin typeface="微软雅黑" pitchFamily="34" charset="-122"/>
              <a:ea typeface="微软雅黑" pitchFamily="34" charset="-122"/>
            </a:endParaRPr>
          </a:p>
        </p:txBody>
      </p:sp>
      <p:sp>
        <p:nvSpPr>
          <p:cNvPr id="9" name="TextBox 8"/>
          <p:cNvSpPr txBox="1"/>
          <p:nvPr/>
        </p:nvSpPr>
        <p:spPr>
          <a:xfrm>
            <a:off x="5139684" y="3480290"/>
            <a:ext cx="1740369" cy="338554"/>
          </a:xfrm>
          <a:prstGeom prst="rect">
            <a:avLst/>
          </a:prstGeom>
          <a:noFill/>
        </p:spPr>
        <p:txBody>
          <a:bodyPr wrap="square" rtlCol="0">
            <a:spAutoFit/>
          </a:bodyPr>
          <a:lstStyle/>
          <a:p>
            <a:r>
              <a:rPr lang="zh-CN" altLang="en-US" sz="1600" dirty="0">
                <a:solidFill>
                  <a:schemeClr val="accent6">
                    <a:lumMod val="75000"/>
                  </a:schemeClr>
                </a:solidFill>
                <a:latin typeface="微软雅黑" pitchFamily="34" charset="-122"/>
                <a:ea typeface="微软雅黑" pitchFamily="34" charset="-122"/>
              </a:rPr>
              <a:t>部门</a:t>
            </a:r>
            <a:r>
              <a:rPr lang="zh-CN" altLang="en-US" sz="1600" dirty="0" smtClean="0">
                <a:solidFill>
                  <a:schemeClr val="accent6">
                    <a:lumMod val="75000"/>
                  </a:schemeClr>
                </a:solidFill>
                <a:latin typeface="微软雅黑" pitchFamily="34" charset="-122"/>
                <a:ea typeface="微软雅黑" pitchFamily="34" charset="-122"/>
              </a:rPr>
              <a:t>：</a:t>
            </a:r>
            <a:r>
              <a:rPr lang="en-US" altLang="zh-CN" sz="1600" dirty="0" smtClean="0">
                <a:solidFill>
                  <a:schemeClr val="accent6">
                    <a:lumMod val="75000"/>
                  </a:schemeClr>
                </a:solidFill>
                <a:latin typeface="微软雅黑" pitchFamily="34" charset="-122"/>
                <a:ea typeface="微软雅黑" pitchFamily="34" charset="-122"/>
              </a:rPr>
              <a:t>XXX</a:t>
            </a:r>
            <a:endParaRPr lang="zh-CN" altLang="en-US" sz="1600" dirty="0">
              <a:solidFill>
                <a:schemeClr val="accent6">
                  <a:lumMod val="75000"/>
                </a:schemeClr>
              </a:solidFill>
              <a:latin typeface="微软雅黑" pitchFamily="34" charset="-122"/>
              <a:ea typeface="微软雅黑" pitchFamily="34" charset="-122"/>
            </a:endParaRPr>
          </a:p>
        </p:txBody>
      </p:sp>
      <p:sp>
        <p:nvSpPr>
          <p:cNvPr id="10" name="TextBox 9"/>
          <p:cNvSpPr txBox="1"/>
          <p:nvPr/>
        </p:nvSpPr>
        <p:spPr>
          <a:xfrm>
            <a:off x="6614523" y="3480290"/>
            <a:ext cx="1425047" cy="338554"/>
          </a:xfrm>
          <a:prstGeom prst="rect">
            <a:avLst/>
          </a:prstGeom>
          <a:noFill/>
        </p:spPr>
        <p:txBody>
          <a:bodyPr wrap="square" rtlCol="0">
            <a:spAutoFit/>
          </a:bodyPr>
          <a:lstStyle/>
          <a:p>
            <a:r>
              <a:rPr lang="zh-CN" altLang="en-US" sz="1600" dirty="0">
                <a:solidFill>
                  <a:schemeClr val="accent6">
                    <a:lumMod val="75000"/>
                  </a:schemeClr>
                </a:solidFill>
                <a:latin typeface="微软雅黑" pitchFamily="34" charset="-122"/>
                <a:ea typeface="微软雅黑" pitchFamily="34" charset="-122"/>
              </a:rPr>
              <a:t>时间</a:t>
            </a:r>
            <a:r>
              <a:rPr lang="zh-CN" altLang="en-US" sz="1600" dirty="0" smtClean="0">
                <a:solidFill>
                  <a:schemeClr val="accent6">
                    <a:lumMod val="75000"/>
                  </a:schemeClr>
                </a:solidFill>
                <a:latin typeface="微软雅黑" pitchFamily="34" charset="-122"/>
                <a:ea typeface="微软雅黑" pitchFamily="34" charset="-122"/>
              </a:rPr>
              <a:t>：</a:t>
            </a:r>
            <a:r>
              <a:rPr lang="en-US" altLang="zh-CN" sz="1600" dirty="0" smtClean="0">
                <a:solidFill>
                  <a:schemeClr val="accent6">
                    <a:lumMod val="75000"/>
                  </a:schemeClr>
                </a:solidFill>
                <a:latin typeface="微软雅黑" pitchFamily="34" charset="-122"/>
                <a:ea typeface="微软雅黑" pitchFamily="34" charset="-122"/>
              </a:rPr>
              <a:t>XXX</a:t>
            </a:r>
            <a:endParaRPr lang="zh-CN" altLang="en-US" sz="1600" dirty="0">
              <a:solidFill>
                <a:schemeClr val="accent6">
                  <a:lumMod val="75000"/>
                </a:schemeClr>
              </a:solidFill>
              <a:latin typeface="微软雅黑" pitchFamily="34" charset="-122"/>
              <a:ea typeface="微软雅黑" pitchFamily="34" charset="-122"/>
            </a:endParaRPr>
          </a:p>
        </p:txBody>
      </p:sp>
    </p:spTree>
    <p:extLst>
      <p:ext uri="{BB962C8B-B14F-4D97-AF65-F5344CB8AC3E}">
        <p14:creationId xmlns="" xmlns:p14="http://schemas.microsoft.com/office/powerpoint/2010/main" val="779734541"/>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10" fill="hold" grpId="0" nodeType="withEffect">
                                  <p:stCondLst>
                                    <p:cond delay="35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par>
                                <p:cTn id="15" presetID="14" presetClass="entr" presetSubtype="10" fill="hold" grpId="0" nodeType="withEffect">
                                  <p:stCondLst>
                                    <p:cond delay="70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ne 6"/>
          <p:cNvSpPr>
            <a:spLocks noChangeShapeType="1"/>
          </p:cNvSpPr>
          <p:nvPr/>
        </p:nvSpPr>
        <p:spPr bwMode="auto">
          <a:xfrm>
            <a:off x="2802552" y="2394265"/>
            <a:ext cx="3956869"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 xmlns:a14="http://schemas.microsoft.com/office/drawing/2010/main">
                <a:noFill/>
              </a14:hiddenFill>
            </a:ext>
          </a:extLst>
        </p:spPr>
        <p:txBody>
          <a:bodyPr vert="horz" wrap="square" lIns="77245" tIns="38623" rIns="77245" bIns="38623" numCol="1" anchor="t" anchorCtr="0" compatLnSpc="1">
            <a:prstTxWarp prst="textNoShape">
              <a:avLst/>
            </a:prstTxWarp>
          </a:bodyPr>
          <a:lstStyle/>
          <a:p>
            <a:endParaRPr lang="zh-CN" altLang="en-US"/>
          </a:p>
        </p:txBody>
      </p:sp>
      <p:sp>
        <p:nvSpPr>
          <p:cNvPr id="16" name="Line 7"/>
          <p:cNvSpPr>
            <a:spLocks noChangeShapeType="1"/>
          </p:cNvSpPr>
          <p:nvPr/>
        </p:nvSpPr>
        <p:spPr bwMode="auto">
          <a:xfrm>
            <a:off x="2802552" y="2772011"/>
            <a:ext cx="3956869"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 xmlns:a14="http://schemas.microsoft.com/office/drawing/2010/main">
                <a:noFill/>
              </a14:hiddenFill>
            </a:ext>
          </a:extLst>
        </p:spPr>
        <p:txBody>
          <a:bodyPr vert="horz" wrap="square" lIns="77245" tIns="38623" rIns="77245" bIns="38623" numCol="1" anchor="t" anchorCtr="0" compatLnSpc="1">
            <a:prstTxWarp prst="textNoShape">
              <a:avLst/>
            </a:prstTxWarp>
          </a:bodyPr>
          <a:lstStyle/>
          <a:p>
            <a:endParaRPr lang="zh-CN" altLang="en-US"/>
          </a:p>
        </p:txBody>
      </p:sp>
      <p:sp>
        <p:nvSpPr>
          <p:cNvPr id="17" name="Line 8"/>
          <p:cNvSpPr>
            <a:spLocks noChangeShapeType="1"/>
          </p:cNvSpPr>
          <p:nvPr/>
        </p:nvSpPr>
        <p:spPr bwMode="auto">
          <a:xfrm>
            <a:off x="2802552" y="3140870"/>
            <a:ext cx="3956869"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 xmlns:a14="http://schemas.microsoft.com/office/drawing/2010/main">
                <a:noFill/>
              </a14:hiddenFill>
            </a:ext>
          </a:extLst>
        </p:spPr>
        <p:txBody>
          <a:bodyPr vert="horz" wrap="square" lIns="77245" tIns="38623" rIns="77245" bIns="38623" numCol="1" anchor="t" anchorCtr="0" compatLnSpc="1">
            <a:prstTxWarp prst="textNoShape">
              <a:avLst/>
            </a:prstTxWarp>
          </a:bodyPr>
          <a:lstStyle/>
          <a:p>
            <a:endParaRPr lang="zh-CN" altLang="en-US"/>
          </a:p>
        </p:txBody>
      </p:sp>
      <p:sp>
        <p:nvSpPr>
          <p:cNvPr id="18" name="Line 9"/>
          <p:cNvSpPr>
            <a:spLocks noChangeShapeType="1"/>
          </p:cNvSpPr>
          <p:nvPr/>
        </p:nvSpPr>
        <p:spPr bwMode="auto">
          <a:xfrm>
            <a:off x="2802552" y="3518617"/>
            <a:ext cx="3956869"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 xmlns:a14="http://schemas.microsoft.com/office/drawing/2010/main">
                <a:noFill/>
              </a14:hiddenFill>
            </a:ext>
          </a:extLst>
        </p:spPr>
        <p:txBody>
          <a:bodyPr vert="horz" wrap="square" lIns="77245" tIns="38623" rIns="77245" bIns="38623" numCol="1" anchor="t" anchorCtr="0" compatLnSpc="1">
            <a:prstTxWarp prst="textNoShape">
              <a:avLst/>
            </a:prstTxWarp>
          </a:bodyPr>
          <a:lstStyle/>
          <a:p>
            <a:endParaRPr lang="zh-CN" altLang="en-US"/>
          </a:p>
        </p:txBody>
      </p:sp>
      <p:sp>
        <p:nvSpPr>
          <p:cNvPr id="19" name="Line 10"/>
          <p:cNvSpPr>
            <a:spLocks noChangeShapeType="1"/>
          </p:cNvSpPr>
          <p:nvPr/>
        </p:nvSpPr>
        <p:spPr bwMode="auto">
          <a:xfrm>
            <a:off x="2802552" y="3896363"/>
            <a:ext cx="3956869"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 xmlns:a14="http://schemas.microsoft.com/office/drawing/2010/main">
                <a:noFill/>
              </a14:hiddenFill>
            </a:ext>
          </a:extLst>
        </p:spPr>
        <p:txBody>
          <a:bodyPr vert="horz" wrap="square" lIns="77245" tIns="38623" rIns="77245" bIns="38623" numCol="1" anchor="t" anchorCtr="0" compatLnSpc="1">
            <a:prstTxWarp prst="textNoShape">
              <a:avLst/>
            </a:prstTxWarp>
          </a:bodyPr>
          <a:lstStyle/>
          <a:p>
            <a:endParaRPr lang="zh-CN" altLang="en-US"/>
          </a:p>
        </p:txBody>
      </p:sp>
      <p:sp>
        <p:nvSpPr>
          <p:cNvPr id="20" name="Line 11"/>
          <p:cNvSpPr>
            <a:spLocks noChangeShapeType="1"/>
          </p:cNvSpPr>
          <p:nvPr/>
        </p:nvSpPr>
        <p:spPr bwMode="auto">
          <a:xfrm>
            <a:off x="2802552" y="4274109"/>
            <a:ext cx="3956869"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 xmlns:a14="http://schemas.microsoft.com/office/drawing/2010/main">
                <a:noFill/>
              </a14:hiddenFill>
            </a:ext>
          </a:extLst>
        </p:spPr>
        <p:txBody>
          <a:bodyPr vert="horz" wrap="square" lIns="77245" tIns="38623" rIns="77245" bIns="38623" numCol="1" anchor="t" anchorCtr="0" compatLnSpc="1">
            <a:prstTxWarp prst="textNoShape">
              <a:avLst/>
            </a:prstTxWarp>
          </a:bodyPr>
          <a:lstStyle/>
          <a:p>
            <a:endParaRPr lang="zh-CN" altLang="en-US"/>
          </a:p>
        </p:txBody>
      </p:sp>
      <p:sp>
        <p:nvSpPr>
          <p:cNvPr id="21" name="Line 12"/>
          <p:cNvSpPr>
            <a:spLocks noChangeShapeType="1"/>
          </p:cNvSpPr>
          <p:nvPr/>
        </p:nvSpPr>
        <p:spPr bwMode="auto">
          <a:xfrm>
            <a:off x="2802552" y="4642968"/>
            <a:ext cx="3956869"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 xmlns:a14="http://schemas.microsoft.com/office/drawing/2010/main">
                <a:noFill/>
              </a14:hiddenFill>
            </a:ext>
          </a:extLst>
        </p:spPr>
        <p:txBody>
          <a:bodyPr vert="horz" wrap="square" lIns="77245" tIns="38623" rIns="77245" bIns="38623" numCol="1" anchor="t" anchorCtr="0" compatLnSpc="1">
            <a:prstTxWarp prst="textNoShape">
              <a:avLst/>
            </a:prstTxWarp>
          </a:bodyPr>
          <a:lstStyle/>
          <a:p>
            <a:endParaRPr lang="zh-CN" altLang="en-US"/>
          </a:p>
        </p:txBody>
      </p:sp>
      <p:sp>
        <p:nvSpPr>
          <p:cNvPr id="22" name="Line 13"/>
          <p:cNvSpPr>
            <a:spLocks noChangeShapeType="1"/>
          </p:cNvSpPr>
          <p:nvPr/>
        </p:nvSpPr>
        <p:spPr bwMode="auto">
          <a:xfrm>
            <a:off x="2802552" y="5020715"/>
            <a:ext cx="3956869"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 xmlns:a14="http://schemas.microsoft.com/office/drawing/2010/main">
                <a:noFill/>
              </a14:hiddenFill>
            </a:ext>
          </a:extLst>
        </p:spPr>
        <p:txBody>
          <a:bodyPr vert="horz" wrap="square" lIns="77245" tIns="38623" rIns="77245" bIns="38623" numCol="1" anchor="t" anchorCtr="0" compatLnSpc="1">
            <a:prstTxWarp prst="textNoShape">
              <a:avLst/>
            </a:prstTxWarp>
          </a:bodyPr>
          <a:lstStyle/>
          <a:p>
            <a:endParaRPr lang="zh-CN" altLang="en-US"/>
          </a:p>
        </p:txBody>
      </p:sp>
      <p:sp>
        <p:nvSpPr>
          <p:cNvPr id="23" name="Rectangle 14"/>
          <p:cNvSpPr>
            <a:spLocks noChangeArrowheads="1"/>
          </p:cNvSpPr>
          <p:nvPr/>
        </p:nvSpPr>
        <p:spPr bwMode="auto">
          <a:xfrm>
            <a:off x="6088838" y="2700907"/>
            <a:ext cx="386362" cy="2319809"/>
          </a:xfrm>
          <a:prstGeom prst="rect">
            <a:avLst/>
          </a:prstGeom>
          <a:solidFill>
            <a:schemeClr val="accent6"/>
          </a:solidFill>
          <a:ln>
            <a:noFill/>
          </a:ln>
          <a:extLst/>
        </p:spPr>
        <p:txBody>
          <a:bodyPr vert="horz" wrap="square" lIns="77245" tIns="38623" rIns="77245" bIns="38623" numCol="1" anchor="t" anchorCtr="0" compatLnSpc="1">
            <a:prstTxWarp prst="textNoShape">
              <a:avLst/>
            </a:prstTxWarp>
          </a:bodyPr>
          <a:lstStyle/>
          <a:p>
            <a:endParaRPr lang="zh-CN" altLang="en-US"/>
          </a:p>
        </p:txBody>
      </p:sp>
      <p:sp>
        <p:nvSpPr>
          <p:cNvPr id="24" name="Rectangle 15"/>
          <p:cNvSpPr>
            <a:spLocks noChangeArrowheads="1"/>
          </p:cNvSpPr>
          <p:nvPr/>
        </p:nvSpPr>
        <p:spPr bwMode="auto">
          <a:xfrm>
            <a:off x="6088838" y="3634164"/>
            <a:ext cx="386362" cy="1386553"/>
          </a:xfrm>
          <a:prstGeom prst="rect">
            <a:avLst/>
          </a:prstGeom>
          <a:solidFill>
            <a:schemeClr val="accent6">
              <a:lumMod val="75000"/>
            </a:schemeClr>
          </a:solidFill>
          <a:ln>
            <a:noFill/>
          </a:ln>
          <a:extLst/>
        </p:spPr>
        <p:txBody>
          <a:bodyPr vert="horz" wrap="square" lIns="77245" tIns="38623" rIns="77245" bIns="38623" numCol="1" anchor="t" anchorCtr="0" compatLnSpc="1">
            <a:prstTxWarp prst="textNoShape">
              <a:avLst/>
            </a:prstTxWarp>
          </a:bodyPr>
          <a:lstStyle/>
          <a:p>
            <a:endParaRPr lang="zh-CN" altLang="en-US"/>
          </a:p>
        </p:txBody>
      </p:sp>
      <p:sp>
        <p:nvSpPr>
          <p:cNvPr id="25" name="Rectangle 16"/>
          <p:cNvSpPr>
            <a:spLocks noChangeArrowheads="1"/>
          </p:cNvSpPr>
          <p:nvPr/>
        </p:nvSpPr>
        <p:spPr bwMode="auto">
          <a:xfrm>
            <a:off x="5111835" y="3478622"/>
            <a:ext cx="390802" cy="1542095"/>
          </a:xfrm>
          <a:prstGeom prst="rect">
            <a:avLst/>
          </a:prstGeom>
          <a:solidFill>
            <a:schemeClr val="accent6"/>
          </a:solidFill>
          <a:ln>
            <a:noFill/>
          </a:ln>
          <a:extLst/>
        </p:spPr>
        <p:txBody>
          <a:bodyPr vert="horz" wrap="square" lIns="77245" tIns="38623" rIns="77245" bIns="38623" numCol="1" anchor="t" anchorCtr="0" compatLnSpc="1">
            <a:prstTxWarp prst="textNoShape">
              <a:avLst/>
            </a:prstTxWarp>
          </a:bodyPr>
          <a:lstStyle/>
          <a:p>
            <a:endParaRPr lang="zh-CN" altLang="en-US"/>
          </a:p>
        </p:txBody>
      </p:sp>
      <p:sp>
        <p:nvSpPr>
          <p:cNvPr id="39" name="Rectangle 17"/>
          <p:cNvSpPr>
            <a:spLocks noChangeArrowheads="1"/>
          </p:cNvSpPr>
          <p:nvPr/>
        </p:nvSpPr>
        <p:spPr bwMode="auto">
          <a:xfrm>
            <a:off x="5111835" y="4011908"/>
            <a:ext cx="390802" cy="1008806"/>
          </a:xfrm>
          <a:prstGeom prst="rect">
            <a:avLst/>
          </a:prstGeom>
          <a:solidFill>
            <a:schemeClr val="accent6">
              <a:lumMod val="75000"/>
            </a:schemeClr>
          </a:solidFill>
          <a:ln>
            <a:noFill/>
          </a:ln>
          <a:extLst/>
        </p:spPr>
        <p:txBody>
          <a:bodyPr vert="horz" wrap="square" lIns="77245" tIns="38623" rIns="77245" bIns="38623" numCol="1" anchor="t" anchorCtr="0" compatLnSpc="1">
            <a:prstTxWarp prst="textNoShape">
              <a:avLst/>
            </a:prstTxWarp>
          </a:bodyPr>
          <a:lstStyle/>
          <a:p>
            <a:endParaRPr lang="zh-CN" altLang="en-US"/>
          </a:p>
        </p:txBody>
      </p:sp>
      <p:sp>
        <p:nvSpPr>
          <p:cNvPr id="40" name="Rectangle 18"/>
          <p:cNvSpPr>
            <a:spLocks noChangeArrowheads="1"/>
          </p:cNvSpPr>
          <p:nvPr/>
        </p:nvSpPr>
        <p:spPr bwMode="auto">
          <a:xfrm>
            <a:off x="5111835" y="4358549"/>
            <a:ext cx="390802" cy="662167"/>
          </a:xfrm>
          <a:prstGeom prst="rect">
            <a:avLst/>
          </a:prstGeom>
          <a:solidFill>
            <a:schemeClr val="accent6">
              <a:lumMod val="50000"/>
            </a:schemeClr>
          </a:solidFill>
          <a:ln>
            <a:noFill/>
          </a:ln>
          <a:extLst/>
        </p:spPr>
        <p:txBody>
          <a:bodyPr vert="horz" wrap="square" lIns="77245" tIns="38623" rIns="77245" bIns="38623" numCol="1" anchor="t" anchorCtr="0" compatLnSpc="1">
            <a:prstTxWarp prst="textNoShape">
              <a:avLst/>
            </a:prstTxWarp>
          </a:bodyPr>
          <a:lstStyle/>
          <a:p>
            <a:endParaRPr lang="zh-CN" altLang="en-US"/>
          </a:p>
        </p:txBody>
      </p:sp>
      <p:sp>
        <p:nvSpPr>
          <p:cNvPr id="41" name="Rectangle 19"/>
          <p:cNvSpPr>
            <a:spLocks noChangeArrowheads="1"/>
          </p:cNvSpPr>
          <p:nvPr/>
        </p:nvSpPr>
        <p:spPr bwMode="auto">
          <a:xfrm>
            <a:off x="4103745" y="3349743"/>
            <a:ext cx="377479" cy="1670974"/>
          </a:xfrm>
          <a:prstGeom prst="rect">
            <a:avLst/>
          </a:prstGeom>
          <a:solidFill>
            <a:schemeClr val="accent6"/>
          </a:solidFill>
          <a:ln>
            <a:noFill/>
          </a:ln>
          <a:extLst/>
        </p:spPr>
        <p:txBody>
          <a:bodyPr vert="horz" wrap="square" lIns="77245" tIns="38623" rIns="77245" bIns="38623" numCol="1" anchor="t" anchorCtr="0" compatLnSpc="1">
            <a:prstTxWarp prst="textNoShape">
              <a:avLst/>
            </a:prstTxWarp>
          </a:bodyPr>
          <a:lstStyle/>
          <a:p>
            <a:endParaRPr lang="zh-CN" altLang="en-US"/>
          </a:p>
        </p:txBody>
      </p:sp>
      <p:sp>
        <p:nvSpPr>
          <p:cNvPr id="42" name="Rectangle 20"/>
          <p:cNvSpPr>
            <a:spLocks noChangeArrowheads="1"/>
          </p:cNvSpPr>
          <p:nvPr/>
        </p:nvSpPr>
        <p:spPr bwMode="auto">
          <a:xfrm>
            <a:off x="4103745" y="3718602"/>
            <a:ext cx="377479" cy="1302115"/>
          </a:xfrm>
          <a:prstGeom prst="rect">
            <a:avLst/>
          </a:prstGeom>
          <a:solidFill>
            <a:schemeClr val="accent6">
              <a:lumMod val="75000"/>
            </a:schemeClr>
          </a:solidFill>
          <a:ln>
            <a:noFill/>
          </a:ln>
          <a:extLst/>
        </p:spPr>
        <p:txBody>
          <a:bodyPr vert="horz" wrap="square" lIns="77245" tIns="38623" rIns="77245" bIns="38623" numCol="1" anchor="t" anchorCtr="0" compatLnSpc="1">
            <a:prstTxWarp prst="textNoShape">
              <a:avLst/>
            </a:prstTxWarp>
          </a:bodyPr>
          <a:lstStyle/>
          <a:p>
            <a:endParaRPr lang="zh-CN" altLang="en-US"/>
          </a:p>
        </p:txBody>
      </p:sp>
      <p:sp>
        <p:nvSpPr>
          <p:cNvPr id="43" name="Rectangle 21"/>
          <p:cNvSpPr>
            <a:spLocks noChangeArrowheads="1"/>
          </p:cNvSpPr>
          <p:nvPr/>
        </p:nvSpPr>
        <p:spPr bwMode="auto">
          <a:xfrm>
            <a:off x="3117858" y="3380849"/>
            <a:ext cx="390802" cy="1639865"/>
          </a:xfrm>
          <a:prstGeom prst="rect">
            <a:avLst/>
          </a:prstGeom>
          <a:solidFill>
            <a:schemeClr val="accent6"/>
          </a:solidFill>
          <a:ln>
            <a:noFill/>
          </a:ln>
          <a:extLst/>
        </p:spPr>
        <p:txBody>
          <a:bodyPr vert="horz" wrap="square" lIns="77245" tIns="38623" rIns="77245" bIns="38623" numCol="1" anchor="t" anchorCtr="0" compatLnSpc="1">
            <a:prstTxWarp prst="textNoShape">
              <a:avLst/>
            </a:prstTxWarp>
          </a:bodyPr>
          <a:lstStyle/>
          <a:p>
            <a:endParaRPr lang="zh-CN" altLang="en-US"/>
          </a:p>
        </p:txBody>
      </p:sp>
      <p:sp>
        <p:nvSpPr>
          <p:cNvPr id="44" name="Rectangle 22"/>
          <p:cNvSpPr>
            <a:spLocks noChangeArrowheads="1"/>
          </p:cNvSpPr>
          <p:nvPr/>
        </p:nvSpPr>
        <p:spPr bwMode="auto">
          <a:xfrm>
            <a:off x="3117858" y="3758598"/>
            <a:ext cx="390802" cy="1262119"/>
          </a:xfrm>
          <a:prstGeom prst="rect">
            <a:avLst/>
          </a:prstGeom>
          <a:solidFill>
            <a:schemeClr val="accent6">
              <a:lumMod val="75000"/>
            </a:schemeClr>
          </a:solidFill>
          <a:ln>
            <a:noFill/>
          </a:ln>
          <a:extLst/>
        </p:spPr>
        <p:txBody>
          <a:bodyPr vert="horz" wrap="square" lIns="77245" tIns="38623" rIns="77245" bIns="38623" numCol="1" anchor="t" anchorCtr="0" compatLnSpc="1">
            <a:prstTxWarp prst="textNoShape">
              <a:avLst/>
            </a:prstTxWarp>
          </a:bodyPr>
          <a:lstStyle/>
          <a:p>
            <a:endParaRPr lang="zh-CN" altLang="en-US"/>
          </a:p>
        </p:txBody>
      </p:sp>
      <p:sp>
        <p:nvSpPr>
          <p:cNvPr id="45" name="Rectangle 23"/>
          <p:cNvSpPr>
            <a:spLocks noChangeArrowheads="1"/>
          </p:cNvSpPr>
          <p:nvPr/>
        </p:nvSpPr>
        <p:spPr bwMode="auto">
          <a:xfrm>
            <a:off x="3117858" y="4234112"/>
            <a:ext cx="390802" cy="786602"/>
          </a:xfrm>
          <a:prstGeom prst="rect">
            <a:avLst/>
          </a:prstGeom>
          <a:solidFill>
            <a:schemeClr val="accent6">
              <a:lumMod val="50000"/>
            </a:schemeClr>
          </a:solidFill>
          <a:ln>
            <a:noFill/>
          </a:ln>
          <a:extLst/>
        </p:spPr>
        <p:txBody>
          <a:bodyPr vert="horz" wrap="square" lIns="77245" tIns="38623" rIns="77245" bIns="38623" numCol="1" anchor="t" anchorCtr="0" compatLnSpc="1">
            <a:prstTxWarp prst="textNoShape">
              <a:avLst/>
            </a:prstTxWarp>
          </a:bodyPr>
          <a:lstStyle/>
          <a:p>
            <a:endParaRPr lang="zh-CN" altLang="en-US"/>
          </a:p>
        </p:txBody>
      </p:sp>
      <p:sp>
        <p:nvSpPr>
          <p:cNvPr id="46" name="Rectangle 24"/>
          <p:cNvSpPr>
            <a:spLocks noChangeArrowheads="1"/>
          </p:cNvSpPr>
          <p:nvPr/>
        </p:nvSpPr>
        <p:spPr bwMode="auto">
          <a:xfrm>
            <a:off x="4103745" y="4558533"/>
            <a:ext cx="377479" cy="462184"/>
          </a:xfrm>
          <a:prstGeom prst="rect">
            <a:avLst/>
          </a:prstGeom>
          <a:solidFill>
            <a:schemeClr val="accent6">
              <a:lumMod val="50000"/>
            </a:schemeClr>
          </a:solidFill>
          <a:ln>
            <a:noFill/>
          </a:ln>
          <a:extLst/>
        </p:spPr>
        <p:txBody>
          <a:bodyPr vert="horz" wrap="square" lIns="77245" tIns="38623" rIns="77245" bIns="38623" numCol="1" anchor="t" anchorCtr="0" compatLnSpc="1">
            <a:prstTxWarp prst="textNoShape">
              <a:avLst/>
            </a:prstTxWarp>
          </a:bodyPr>
          <a:lstStyle/>
          <a:p>
            <a:endParaRPr lang="zh-CN" altLang="en-US"/>
          </a:p>
        </p:txBody>
      </p:sp>
      <p:sp>
        <p:nvSpPr>
          <p:cNvPr id="47" name="Rectangle 25"/>
          <p:cNvSpPr>
            <a:spLocks noChangeArrowheads="1"/>
          </p:cNvSpPr>
          <p:nvPr/>
        </p:nvSpPr>
        <p:spPr bwMode="auto">
          <a:xfrm>
            <a:off x="6088838" y="4180785"/>
            <a:ext cx="386362" cy="839931"/>
          </a:xfrm>
          <a:prstGeom prst="rect">
            <a:avLst/>
          </a:prstGeom>
          <a:solidFill>
            <a:schemeClr val="accent6">
              <a:lumMod val="50000"/>
            </a:schemeClr>
          </a:solidFill>
          <a:ln>
            <a:noFill/>
          </a:ln>
          <a:extLst/>
        </p:spPr>
        <p:txBody>
          <a:bodyPr vert="horz" wrap="square" lIns="77245" tIns="38623" rIns="77245" bIns="38623" numCol="1" anchor="t" anchorCtr="0" compatLnSpc="1">
            <a:prstTxWarp prst="textNoShape">
              <a:avLst/>
            </a:prstTxWarp>
          </a:bodyPr>
          <a:lstStyle/>
          <a:p>
            <a:endParaRPr lang="zh-CN" altLang="en-US"/>
          </a:p>
        </p:txBody>
      </p:sp>
      <p:sp>
        <p:nvSpPr>
          <p:cNvPr id="48" name="TextBox 47"/>
          <p:cNvSpPr txBox="1"/>
          <p:nvPr/>
        </p:nvSpPr>
        <p:spPr>
          <a:xfrm>
            <a:off x="2582049" y="4864606"/>
            <a:ext cx="237200" cy="268849"/>
          </a:xfrm>
          <a:prstGeom prst="rect">
            <a:avLst/>
          </a:prstGeom>
          <a:noFill/>
        </p:spPr>
        <p:txBody>
          <a:bodyPr wrap="none" lIns="77245" tIns="38623" rIns="77245" bIns="38623" rtlCol="0">
            <a:spAutoFit/>
          </a:bodyPr>
          <a:lstStyle/>
          <a:p>
            <a:r>
              <a:rPr lang="en-US" altLang="zh-CN" sz="1200">
                <a:solidFill>
                  <a:schemeClr val="tx1">
                    <a:lumMod val="75000"/>
                    <a:lumOff val="25000"/>
                  </a:schemeClr>
                </a:solidFill>
              </a:rPr>
              <a:t>0</a:t>
            </a:r>
            <a:endParaRPr lang="zh-CN" altLang="en-US" sz="1200">
              <a:solidFill>
                <a:schemeClr val="tx1">
                  <a:lumMod val="75000"/>
                  <a:lumOff val="25000"/>
                </a:schemeClr>
              </a:solidFill>
            </a:endParaRPr>
          </a:p>
        </p:txBody>
      </p:sp>
      <p:sp>
        <p:nvSpPr>
          <p:cNvPr id="49" name="TextBox 48"/>
          <p:cNvSpPr txBox="1"/>
          <p:nvPr/>
        </p:nvSpPr>
        <p:spPr>
          <a:xfrm>
            <a:off x="2384339" y="4489401"/>
            <a:ext cx="399679" cy="268849"/>
          </a:xfrm>
          <a:prstGeom prst="rect">
            <a:avLst/>
          </a:prstGeom>
          <a:noFill/>
        </p:spPr>
        <p:txBody>
          <a:bodyPr wrap="none" lIns="77245" tIns="38623" rIns="77245" bIns="38623" rtlCol="0">
            <a:spAutoFit/>
          </a:bodyPr>
          <a:lstStyle/>
          <a:p>
            <a:r>
              <a:rPr lang="en-US" altLang="zh-CN" sz="1200">
                <a:solidFill>
                  <a:schemeClr val="tx1">
                    <a:lumMod val="75000"/>
                    <a:lumOff val="25000"/>
                  </a:schemeClr>
                </a:solidFill>
              </a:rPr>
              <a:t>100</a:t>
            </a:r>
            <a:endParaRPr lang="zh-CN" altLang="en-US" sz="1200">
              <a:solidFill>
                <a:schemeClr val="tx1">
                  <a:lumMod val="75000"/>
                  <a:lumOff val="25000"/>
                </a:schemeClr>
              </a:solidFill>
            </a:endParaRPr>
          </a:p>
        </p:txBody>
      </p:sp>
      <p:sp>
        <p:nvSpPr>
          <p:cNvPr id="50" name="TextBox 49"/>
          <p:cNvSpPr txBox="1"/>
          <p:nvPr/>
        </p:nvSpPr>
        <p:spPr>
          <a:xfrm>
            <a:off x="2384339" y="4114193"/>
            <a:ext cx="399679" cy="268849"/>
          </a:xfrm>
          <a:prstGeom prst="rect">
            <a:avLst/>
          </a:prstGeom>
          <a:noFill/>
        </p:spPr>
        <p:txBody>
          <a:bodyPr wrap="none" lIns="77245" tIns="38623" rIns="77245" bIns="38623" rtlCol="0">
            <a:spAutoFit/>
          </a:bodyPr>
          <a:lstStyle/>
          <a:p>
            <a:r>
              <a:rPr lang="en-US" altLang="zh-CN" sz="1200">
                <a:solidFill>
                  <a:schemeClr val="tx1">
                    <a:lumMod val="75000"/>
                    <a:lumOff val="25000"/>
                  </a:schemeClr>
                </a:solidFill>
              </a:rPr>
              <a:t>200</a:t>
            </a:r>
            <a:endParaRPr lang="zh-CN" altLang="en-US" sz="1200">
              <a:solidFill>
                <a:schemeClr val="tx1">
                  <a:lumMod val="75000"/>
                  <a:lumOff val="25000"/>
                </a:schemeClr>
              </a:solidFill>
            </a:endParaRPr>
          </a:p>
        </p:txBody>
      </p:sp>
      <p:sp>
        <p:nvSpPr>
          <p:cNvPr id="51" name="TextBox 50"/>
          <p:cNvSpPr txBox="1"/>
          <p:nvPr/>
        </p:nvSpPr>
        <p:spPr>
          <a:xfrm>
            <a:off x="2384339" y="3738986"/>
            <a:ext cx="399679" cy="268849"/>
          </a:xfrm>
          <a:prstGeom prst="rect">
            <a:avLst/>
          </a:prstGeom>
          <a:noFill/>
        </p:spPr>
        <p:txBody>
          <a:bodyPr wrap="none" lIns="77245" tIns="38623" rIns="77245" bIns="38623" rtlCol="0">
            <a:spAutoFit/>
          </a:bodyPr>
          <a:lstStyle/>
          <a:p>
            <a:r>
              <a:rPr lang="en-US" altLang="zh-CN" sz="1200">
                <a:solidFill>
                  <a:schemeClr val="tx1">
                    <a:lumMod val="75000"/>
                    <a:lumOff val="25000"/>
                  </a:schemeClr>
                </a:solidFill>
              </a:rPr>
              <a:t>300</a:t>
            </a:r>
            <a:endParaRPr lang="zh-CN" altLang="en-US" sz="1200">
              <a:solidFill>
                <a:schemeClr val="tx1">
                  <a:lumMod val="75000"/>
                  <a:lumOff val="25000"/>
                </a:schemeClr>
              </a:solidFill>
            </a:endParaRPr>
          </a:p>
        </p:txBody>
      </p:sp>
      <p:sp>
        <p:nvSpPr>
          <p:cNvPr id="52" name="TextBox 51"/>
          <p:cNvSpPr txBox="1"/>
          <p:nvPr/>
        </p:nvSpPr>
        <p:spPr>
          <a:xfrm>
            <a:off x="2384339" y="3363778"/>
            <a:ext cx="399679" cy="268849"/>
          </a:xfrm>
          <a:prstGeom prst="rect">
            <a:avLst/>
          </a:prstGeom>
          <a:noFill/>
        </p:spPr>
        <p:txBody>
          <a:bodyPr wrap="none" lIns="77245" tIns="38623" rIns="77245" bIns="38623" rtlCol="0">
            <a:spAutoFit/>
          </a:bodyPr>
          <a:lstStyle/>
          <a:p>
            <a:r>
              <a:rPr lang="en-US" altLang="zh-CN" sz="1200">
                <a:solidFill>
                  <a:schemeClr val="tx1">
                    <a:lumMod val="75000"/>
                    <a:lumOff val="25000"/>
                  </a:schemeClr>
                </a:solidFill>
              </a:rPr>
              <a:t>400</a:t>
            </a:r>
            <a:endParaRPr lang="zh-CN" altLang="en-US" sz="1200">
              <a:solidFill>
                <a:schemeClr val="tx1">
                  <a:lumMod val="75000"/>
                  <a:lumOff val="25000"/>
                </a:schemeClr>
              </a:solidFill>
            </a:endParaRPr>
          </a:p>
        </p:txBody>
      </p:sp>
      <p:sp>
        <p:nvSpPr>
          <p:cNvPr id="53" name="TextBox 52"/>
          <p:cNvSpPr txBox="1"/>
          <p:nvPr/>
        </p:nvSpPr>
        <p:spPr>
          <a:xfrm>
            <a:off x="2384339" y="2988571"/>
            <a:ext cx="399679" cy="268849"/>
          </a:xfrm>
          <a:prstGeom prst="rect">
            <a:avLst/>
          </a:prstGeom>
          <a:noFill/>
        </p:spPr>
        <p:txBody>
          <a:bodyPr wrap="none" lIns="77245" tIns="38623" rIns="77245" bIns="38623" rtlCol="0">
            <a:spAutoFit/>
          </a:bodyPr>
          <a:lstStyle/>
          <a:p>
            <a:r>
              <a:rPr lang="en-US" altLang="zh-CN" sz="1200">
                <a:solidFill>
                  <a:schemeClr val="tx1">
                    <a:lumMod val="75000"/>
                    <a:lumOff val="25000"/>
                  </a:schemeClr>
                </a:solidFill>
              </a:rPr>
              <a:t>500</a:t>
            </a:r>
            <a:endParaRPr lang="zh-CN" altLang="en-US" sz="1200">
              <a:solidFill>
                <a:schemeClr val="tx1">
                  <a:lumMod val="75000"/>
                  <a:lumOff val="25000"/>
                </a:schemeClr>
              </a:solidFill>
            </a:endParaRPr>
          </a:p>
        </p:txBody>
      </p:sp>
      <p:sp>
        <p:nvSpPr>
          <p:cNvPr id="54" name="TextBox 53"/>
          <p:cNvSpPr txBox="1"/>
          <p:nvPr/>
        </p:nvSpPr>
        <p:spPr>
          <a:xfrm>
            <a:off x="2384339" y="2613363"/>
            <a:ext cx="399679" cy="268849"/>
          </a:xfrm>
          <a:prstGeom prst="rect">
            <a:avLst/>
          </a:prstGeom>
          <a:noFill/>
        </p:spPr>
        <p:txBody>
          <a:bodyPr wrap="none" lIns="77245" tIns="38623" rIns="77245" bIns="38623" rtlCol="0">
            <a:spAutoFit/>
          </a:bodyPr>
          <a:lstStyle/>
          <a:p>
            <a:r>
              <a:rPr lang="en-US" altLang="zh-CN" sz="1200">
                <a:solidFill>
                  <a:schemeClr val="tx1">
                    <a:lumMod val="75000"/>
                    <a:lumOff val="25000"/>
                  </a:schemeClr>
                </a:solidFill>
              </a:rPr>
              <a:t>600</a:t>
            </a:r>
            <a:endParaRPr lang="zh-CN" altLang="en-US" sz="1200">
              <a:solidFill>
                <a:schemeClr val="tx1">
                  <a:lumMod val="75000"/>
                  <a:lumOff val="25000"/>
                </a:schemeClr>
              </a:solidFill>
            </a:endParaRPr>
          </a:p>
        </p:txBody>
      </p:sp>
      <p:sp>
        <p:nvSpPr>
          <p:cNvPr id="55" name="TextBox 54"/>
          <p:cNvSpPr txBox="1"/>
          <p:nvPr/>
        </p:nvSpPr>
        <p:spPr>
          <a:xfrm>
            <a:off x="2384339" y="2238156"/>
            <a:ext cx="399679" cy="268849"/>
          </a:xfrm>
          <a:prstGeom prst="rect">
            <a:avLst/>
          </a:prstGeom>
          <a:noFill/>
        </p:spPr>
        <p:txBody>
          <a:bodyPr wrap="none" lIns="77245" tIns="38623" rIns="77245" bIns="38623" rtlCol="0">
            <a:spAutoFit/>
          </a:bodyPr>
          <a:lstStyle/>
          <a:p>
            <a:r>
              <a:rPr lang="en-US" altLang="zh-CN" sz="1200">
                <a:solidFill>
                  <a:schemeClr val="tx1">
                    <a:lumMod val="75000"/>
                    <a:lumOff val="25000"/>
                  </a:schemeClr>
                </a:solidFill>
              </a:rPr>
              <a:t>700</a:t>
            </a:r>
            <a:endParaRPr lang="zh-CN" altLang="en-US" sz="1200">
              <a:solidFill>
                <a:schemeClr val="tx1">
                  <a:lumMod val="75000"/>
                  <a:lumOff val="25000"/>
                </a:schemeClr>
              </a:solidFill>
            </a:endParaRPr>
          </a:p>
        </p:txBody>
      </p:sp>
      <p:sp>
        <p:nvSpPr>
          <p:cNvPr id="56" name="TextBox 55"/>
          <p:cNvSpPr txBox="1"/>
          <p:nvPr/>
        </p:nvSpPr>
        <p:spPr>
          <a:xfrm>
            <a:off x="3083589" y="5156261"/>
            <a:ext cx="473697" cy="268849"/>
          </a:xfrm>
          <a:prstGeom prst="rect">
            <a:avLst/>
          </a:prstGeom>
          <a:noFill/>
        </p:spPr>
        <p:txBody>
          <a:bodyPr wrap="none" lIns="77245" tIns="38623" rIns="77245" bIns="38623" rtlCol="0">
            <a:spAutoFit/>
          </a:bodyPr>
          <a:lstStyle/>
          <a:p>
            <a:r>
              <a:rPr lang="zh-CN" altLang="en-US" sz="1200">
                <a:solidFill>
                  <a:schemeClr val="tx1">
                    <a:lumMod val="75000"/>
                    <a:lumOff val="25000"/>
                  </a:schemeClr>
                </a:solidFill>
                <a:latin typeface="微软雅黑" pitchFamily="34" charset="-122"/>
                <a:ea typeface="微软雅黑" pitchFamily="34" charset="-122"/>
              </a:rPr>
              <a:t>标题</a:t>
            </a:r>
          </a:p>
        </p:txBody>
      </p:sp>
      <p:sp>
        <p:nvSpPr>
          <p:cNvPr id="57" name="TextBox 56"/>
          <p:cNvSpPr txBox="1"/>
          <p:nvPr/>
        </p:nvSpPr>
        <p:spPr>
          <a:xfrm>
            <a:off x="4062815" y="5156261"/>
            <a:ext cx="473697" cy="268849"/>
          </a:xfrm>
          <a:prstGeom prst="rect">
            <a:avLst/>
          </a:prstGeom>
          <a:noFill/>
        </p:spPr>
        <p:txBody>
          <a:bodyPr wrap="none" lIns="77245" tIns="38623" rIns="77245" bIns="38623" rtlCol="0">
            <a:spAutoFit/>
          </a:bodyPr>
          <a:lstStyle/>
          <a:p>
            <a:r>
              <a:rPr lang="zh-CN" altLang="en-US" sz="1200">
                <a:solidFill>
                  <a:schemeClr val="tx1">
                    <a:lumMod val="75000"/>
                    <a:lumOff val="25000"/>
                  </a:schemeClr>
                </a:solidFill>
                <a:latin typeface="微软雅黑" pitchFamily="34" charset="-122"/>
                <a:ea typeface="微软雅黑" pitchFamily="34" charset="-122"/>
              </a:rPr>
              <a:t>标题</a:t>
            </a:r>
          </a:p>
        </p:txBody>
      </p:sp>
      <p:sp>
        <p:nvSpPr>
          <p:cNvPr id="58" name="TextBox 57"/>
          <p:cNvSpPr txBox="1"/>
          <p:nvPr/>
        </p:nvSpPr>
        <p:spPr>
          <a:xfrm>
            <a:off x="5077568" y="5156261"/>
            <a:ext cx="473697" cy="268849"/>
          </a:xfrm>
          <a:prstGeom prst="rect">
            <a:avLst/>
          </a:prstGeom>
          <a:noFill/>
        </p:spPr>
        <p:txBody>
          <a:bodyPr wrap="none" lIns="77245" tIns="38623" rIns="77245" bIns="38623" rtlCol="0">
            <a:spAutoFit/>
          </a:bodyPr>
          <a:lstStyle/>
          <a:p>
            <a:r>
              <a:rPr lang="zh-CN" altLang="en-US" sz="1200">
                <a:solidFill>
                  <a:schemeClr val="tx1">
                    <a:lumMod val="75000"/>
                    <a:lumOff val="25000"/>
                  </a:schemeClr>
                </a:solidFill>
                <a:latin typeface="微软雅黑" pitchFamily="34" charset="-122"/>
                <a:ea typeface="微软雅黑" pitchFamily="34" charset="-122"/>
              </a:rPr>
              <a:t>标题</a:t>
            </a:r>
          </a:p>
        </p:txBody>
      </p:sp>
      <p:sp>
        <p:nvSpPr>
          <p:cNvPr id="59" name="TextBox 58"/>
          <p:cNvSpPr txBox="1"/>
          <p:nvPr/>
        </p:nvSpPr>
        <p:spPr>
          <a:xfrm>
            <a:off x="6052352" y="5156261"/>
            <a:ext cx="473697" cy="268849"/>
          </a:xfrm>
          <a:prstGeom prst="rect">
            <a:avLst/>
          </a:prstGeom>
          <a:noFill/>
        </p:spPr>
        <p:txBody>
          <a:bodyPr wrap="none" lIns="77245" tIns="38623" rIns="77245" bIns="38623" rtlCol="0">
            <a:spAutoFit/>
          </a:bodyPr>
          <a:lstStyle/>
          <a:p>
            <a:r>
              <a:rPr lang="zh-CN" altLang="en-US" sz="1200">
                <a:solidFill>
                  <a:schemeClr val="tx1">
                    <a:lumMod val="75000"/>
                    <a:lumOff val="25000"/>
                  </a:schemeClr>
                </a:solidFill>
                <a:latin typeface="微软雅黑" pitchFamily="34" charset="-122"/>
                <a:ea typeface="微软雅黑" pitchFamily="34" charset="-122"/>
              </a:rPr>
              <a:t>标题</a:t>
            </a:r>
          </a:p>
        </p:txBody>
      </p:sp>
      <p:sp>
        <p:nvSpPr>
          <p:cNvPr id="60" name="TextBox 59"/>
          <p:cNvSpPr txBox="1"/>
          <p:nvPr/>
        </p:nvSpPr>
        <p:spPr>
          <a:xfrm>
            <a:off x="7627985" y="2428969"/>
            <a:ext cx="3450386" cy="686880"/>
          </a:xfrm>
          <a:prstGeom prst="rect">
            <a:avLst/>
          </a:prstGeom>
          <a:noFill/>
        </p:spPr>
        <p:txBody>
          <a:bodyPr wrap="square" lIns="77245" tIns="38623" rIns="77245" bIns="38623" rtlCol="0">
            <a:spAutoFit/>
          </a:bodyPr>
          <a:lstStyle/>
          <a:p>
            <a:pPr algn="just">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a:t>
            </a:r>
            <a:r>
              <a:rPr lang="zh-CN" altLang="en-US" sz="1000">
                <a:solidFill>
                  <a:schemeClr val="tx1">
                    <a:lumMod val="75000"/>
                    <a:lumOff val="25000"/>
                  </a:schemeClr>
                </a:solidFill>
                <a:latin typeface="微软雅黑" pitchFamily="34" charset="-122"/>
                <a:ea typeface="微软雅黑" pitchFamily="34" charset="-122"/>
              </a:rPr>
              <a:t>这里，或者通过通过复制您的文本。</a:t>
            </a:r>
          </a:p>
        </p:txBody>
      </p:sp>
      <p:sp>
        <p:nvSpPr>
          <p:cNvPr id="61" name="TextBox 60"/>
          <p:cNvSpPr txBox="1"/>
          <p:nvPr/>
        </p:nvSpPr>
        <p:spPr>
          <a:xfrm>
            <a:off x="7627985" y="2038694"/>
            <a:ext cx="1498857" cy="390278"/>
          </a:xfrm>
          <a:prstGeom prst="rect">
            <a:avLst/>
          </a:prstGeom>
          <a:noFill/>
        </p:spPr>
        <p:txBody>
          <a:bodyPr wrap="square" lIns="77245" tIns="0" rIns="77245" bIns="0" rtlCol="0" anchor="t">
            <a:spAutoFit/>
          </a:bodyPr>
          <a:lstStyle/>
          <a:p>
            <a:pPr>
              <a:lnSpc>
                <a:spcPct val="150000"/>
              </a:lnSpc>
            </a:pPr>
            <a:r>
              <a:rPr lang="zh-CN" altLang="en-US" sz="1700">
                <a:solidFill>
                  <a:schemeClr val="tx1">
                    <a:lumMod val="75000"/>
                    <a:lumOff val="25000"/>
                  </a:schemeClr>
                </a:solidFill>
                <a:latin typeface="微软雅黑" pitchFamily="34" charset="-122"/>
                <a:ea typeface="微软雅黑" pitchFamily="34" charset="-122"/>
                <a:cs typeface="华文黑体" pitchFamily="2" charset="-122"/>
              </a:rPr>
              <a:t>点击添加标题</a:t>
            </a:r>
          </a:p>
        </p:txBody>
      </p:sp>
      <p:sp>
        <p:nvSpPr>
          <p:cNvPr id="62" name="TextBox 61"/>
          <p:cNvSpPr txBox="1"/>
          <p:nvPr/>
        </p:nvSpPr>
        <p:spPr>
          <a:xfrm>
            <a:off x="7621243" y="3262693"/>
            <a:ext cx="1438401" cy="539665"/>
          </a:xfrm>
          <a:prstGeom prst="rect">
            <a:avLst/>
          </a:prstGeom>
          <a:noFill/>
        </p:spPr>
        <p:txBody>
          <a:bodyPr wrap="none" lIns="77245" tIns="38623" rIns="77245" bIns="38623" rtlCol="0">
            <a:spAutoFit/>
          </a:bodyPr>
          <a:lstStyle/>
          <a:p>
            <a:r>
              <a:rPr lang="en-US" altLang="zh-CN" sz="3000" dirty="0">
                <a:solidFill>
                  <a:schemeClr val="accent6">
                    <a:lumMod val="75000"/>
                  </a:schemeClr>
                </a:solidFill>
                <a:latin typeface="Bebas" pitchFamily="2" charset="0"/>
              </a:rPr>
              <a:t>192,058,166</a:t>
            </a:r>
            <a:endParaRPr lang="zh-CN" altLang="en-US" sz="3000" dirty="0">
              <a:solidFill>
                <a:schemeClr val="accent6">
                  <a:lumMod val="75000"/>
                </a:schemeClr>
              </a:solidFill>
              <a:latin typeface="Bebas" pitchFamily="2" charset="0"/>
            </a:endParaRPr>
          </a:p>
        </p:txBody>
      </p:sp>
      <p:sp>
        <p:nvSpPr>
          <p:cNvPr id="63" name="TextBox 62"/>
          <p:cNvSpPr txBox="1"/>
          <p:nvPr/>
        </p:nvSpPr>
        <p:spPr>
          <a:xfrm>
            <a:off x="8097686" y="4018815"/>
            <a:ext cx="1233217" cy="293444"/>
          </a:xfrm>
          <a:prstGeom prst="rect">
            <a:avLst/>
          </a:prstGeom>
          <a:noFill/>
        </p:spPr>
        <p:txBody>
          <a:bodyPr wrap="none" lIns="77245" tIns="38623" rIns="77245" bIns="38623" rtlCol="0">
            <a:spAutoFit/>
          </a:bodyPr>
          <a:lstStyle/>
          <a:p>
            <a:r>
              <a:rPr lang="zh-CN" altLang="en-US" sz="1400">
                <a:solidFill>
                  <a:schemeClr val="tx1">
                    <a:lumMod val="75000"/>
                    <a:lumOff val="25000"/>
                  </a:schemeClr>
                </a:solidFill>
                <a:latin typeface="微软雅黑" pitchFamily="34" charset="-122"/>
                <a:ea typeface="微软雅黑" pitchFamily="34" charset="-122"/>
              </a:rPr>
              <a:t>此处输入标题</a:t>
            </a:r>
          </a:p>
        </p:txBody>
      </p:sp>
      <p:sp>
        <p:nvSpPr>
          <p:cNvPr id="64" name="TextBox 63"/>
          <p:cNvSpPr txBox="1"/>
          <p:nvPr/>
        </p:nvSpPr>
        <p:spPr>
          <a:xfrm>
            <a:off x="8097685" y="4407294"/>
            <a:ext cx="874144" cy="293444"/>
          </a:xfrm>
          <a:prstGeom prst="rect">
            <a:avLst/>
          </a:prstGeom>
          <a:noFill/>
        </p:spPr>
        <p:txBody>
          <a:bodyPr wrap="none" lIns="77245" tIns="38623" rIns="77245" bIns="38623" rtlCol="0">
            <a:spAutoFit/>
          </a:bodyPr>
          <a:lstStyle/>
          <a:p>
            <a:r>
              <a:rPr lang="zh-CN" altLang="en-US" sz="1400">
                <a:solidFill>
                  <a:schemeClr val="tx1">
                    <a:lumMod val="75000"/>
                    <a:lumOff val="25000"/>
                  </a:schemeClr>
                </a:solidFill>
                <a:latin typeface="微软雅黑" pitchFamily="34" charset="-122"/>
                <a:ea typeface="微软雅黑" pitchFamily="34" charset="-122"/>
              </a:rPr>
              <a:t>添加标题</a:t>
            </a:r>
          </a:p>
        </p:txBody>
      </p:sp>
      <p:sp>
        <p:nvSpPr>
          <p:cNvPr id="65" name="TextBox 64"/>
          <p:cNvSpPr txBox="1"/>
          <p:nvPr/>
        </p:nvSpPr>
        <p:spPr>
          <a:xfrm>
            <a:off x="8097688" y="4831651"/>
            <a:ext cx="1592289" cy="293444"/>
          </a:xfrm>
          <a:prstGeom prst="rect">
            <a:avLst/>
          </a:prstGeom>
          <a:noFill/>
        </p:spPr>
        <p:txBody>
          <a:bodyPr wrap="none" lIns="77245" tIns="38623" rIns="77245" bIns="38623" rtlCol="0">
            <a:spAutoFit/>
          </a:bodyPr>
          <a:lstStyle/>
          <a:p>
            <a:r>
              <a:rPr lang="zh-CN" altLang="en-US" sz="1400">
                <a:solidFill>
                  <a:schemeClr val="tx1">
                    <a:lumMod val="75000"/>
                    <a:lumOff val="25000"/>
                  </a:schemeClr>
                </a:solidFill>
                <a:latin typeface="微软雅黑" pitchFamily="34" charset="-122"/>
                <a:ea typeface="微软雅黑" pitchFamily="34" charset="-122"/>
              </a:rPr>
              <a:t>点击此处添加标题</a:t>
            </a:r>
          </a:p>
        </p:txBody>
      </p:sp>
      <p:sp>
        <p:nvSpPr>
          <p:cNvPr id="66" name="Freeform 35"/>
          <p:cNvSpPr>
            <a:spLocks noEditPoints="1"/>
          </p:cNvSpPr>
          <p:nvPr/>
        </p:nvSpPr>
        <p:spPr bwMode="auto">
          <a:xfrm>
            <a:off x="10044256" y="3319163"/>
            <a:ext cx="199014" cy="419823"/>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chemeClr val="accent6">
              <a:lumMod val="75000"/>
            </a:schemeClr>
          </a:solidFill>
          <a:ln>
            <a:noFill/>
          </a:ln>
          <a:extLst/>
        </p:spPr>
        <p:txBody>
          <a:bodyPr vert="horz" wrap="square" lIns="77245" tIns="38623" rIns="77245" bIns="38623" numCol="1" anchor="t" anchorCtr="0" compatLnSpc="1">
            <a:prstTxWarp prst="textNoShape">
              <a:avLst/>
            </a:prstTxWarp>
          </a:bodyPr>
          <a:lstStyle/>
          <a:p>
            <a:endParaRPr lang="zh-CN" altLang="en-US">
              <a:solidFill>
                <a:srgbClr val="0F97C7"/>
              </a:solidFill>
            </a:endParaRPr>
          </a:p>
        </p:txBody>
      </p:sp>
      <p:sp>
        <p:nvSpPr>
          <p:cNvPr id="67" name="Freeform 36"/>
          <p:cNvSpPr>
            <a:spLocks noEditPoints="1"/>
          </p:cNvSpPr>
          <p:nvPr/>
        </p:nvSpPr>
        <p:spPr bwMode="auto">
          <a:xfrm>
            <a:off x="9819728" y="3339606"/>
            <a:ext cx="165385" cy="418169"/>
          </a:xfrm>
          <a:custGeom>
            <a:avLst/>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chemeClr val="accent6">
              <a:lumMod val="75000"/>
            </a:schemeClr>
          </a:solidFill>
          <a:ln>
            <a:noFill/>
          </a:ln>
          <a:extLst/>
        </p:spPr>
        <p:txBody>
          <a:bodyPr vert="horz" wrap="square" lIns="77245" tIns="38623" rIns="77245" bIns="38623" numCol="1" anchor="t" anchorCtr="0" compatLnSpc="1">
            <a:prstTxWarp prst="textNoShape">
              <a:avLst/>
            </a:prstTxWarp>
          </a:bodyPr>
          <a:lstStyle/>
          <a:p>
            <a:endParaRPr lang="zh-CN" altLang="en-US">
              <a:solidFill>
                <a:srgbClr val="0F97C7"/>
              </a:solidFill>
            </a:endParaRPr>
          </a:p>
        </p:txBody>
      </p:sp>
      <p:sp>
        <p:nvSpPr>
          <p:cNvPr id="68" name="Freeform 37"/>
          <p:cNvSpPr>
            <a:spLocks noEditPoints="1"/>
          </p:cNvSpPr>
          <p:nvPr/>
        </p:nvSpPr>
        <p:spPr bwMode="auto">
          <a:xfrm>
            <a:off x="7751025" y="4019902"/>
            <a:ext cx="285832" cy="284031"/>
          </a:xfrm>
          <a:custGeom>
            <a:avLst/>
            <a:gdLst>
              <a:gd name="T0" fmla="*/ 91 w 181"/>
              <a:gd name="T1" fmla="*/ 0 h 180"/>
              <a:gd name="T2" fmla="*/ 154 w 181"/>
              <a:gd name="T3" fmla="*/ 26 h 180"/>
              <a:gd name="T4" fmla="*/ 154 w 181"/>
              <a:gd name="T5" fmla="*/ 26 h 180"/>
              <a:gd name="T6" fmla="*/ 181 w 181"/>
              <a:gd name="T7" fmla="*/ 90 h 180"/>
              <a:gd name="T8" fmla="*/ 154 w 181"/>
              <a:gd name="T9" fmla="*/ 154 h 180"/>
              <a:gd name="T10" fmla="*/ 91 w 181"/>
              <a:gd name="T11" fmla="*/ 180 h 180"/>
              <a:gd name="T12" fmla="*/ 27 w 181"/>
              <a:gd name="T13" fmla="*/ 154 h 180"/>
              <a:gd name="T14" fmla="*/ 27 w 181"/>
              <a:gd name="T15" fmla="*/ 154 h 180"/>
              <a:gd name="T16" fmla="*/ 0 w 181"/>
              <a:gd name="T17" fmla="*/ 90 h 180"/>
              <a:gd name="T18" fmla="*/ 27 w 181"/>
              <a:gd name="T19" fmla="*/ 26 h 180"/>
              <a:gd name="T20" fmla="*/ 27 w 181"/>
              <a:gd name="T21" fmla="*/ 26 h 180"/>
              <a:gd name="T22" fmla="*/ 91 w 181"/>
              <a:gd name="T23" fmla="*/ 0 h 180"/>
              <a:gd name="T24" fmla="*/ 129 w 181"/>
              <a:gd name="T25" fmla="*/ 52 h 180"/>
              <a:gd name="T26" fmla="*/ 91 w 181"/>
              <a:gd name="T27" fmla="*/ 36 h 180"/>
              <a:gd name="T28" fmla="*/ 52 w 181"/>
              <a:gd name="T29" fmla="*/ 52 h 180"/>
              <a:gd name="T30" fmla="*/ 52 w 181"/>
              <a:gd name="T31" fmla="*/ 52 h 180"/>
              <a:gd name="T32" fmla="*/ 37 w 181"/>
              <a:gd name="T33" fmla="*/ 90 h 180"/>
              <a:gd name="T34" fmla="*/ 52 w 181"/>
              <a:gd name="T35" fmla="*/ 128 h 180"/>
              <a:gd name="T36" fmla="*/ 52 w 181"/>
              <a:gd name="T37" fmla="*/ 128 h 180"/>
              <a:gd name="T38" fmla="*/ 91 w 181"/>
              <a:gd name="T39" fmla="*/ 144 h 180"/>
              <a:gd name="T40" fmla="*/ 129 w 181"/>
              <a:gd name="T41" fmla="*/ 128 h 180"/>
              <a:gd name="T42" fmla="*/ 145 w 181"/>
              <a:gd name="T43" fmla="*/ 90 h 180"/>
              <a:gd name="T44" fmla="*/ 129 w 181"/>
              <a:gd name="T45" fmla="*/ 5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0">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0"/>
                  <a:pt x="91" y="180"/>
                </a:cubicBezTo>
                <a:cubicBezTo>
                  <a:pt x="66" y="180"/>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8"/>
                  <a:pt x="52" y="128"/>
                </a:cubicBezTo>
                <a:cubicBezTo>
                  <a:pt x="52" y="128"/>
                  <a:pt x="52" y="128"/>
                  <a:pt x="52" y="128"/>
                </a:cubicBezTo>
                <a:cubicBezTo>
                  <a:pt x="62" y="138"/>
                  <a:pt x="76" y="144"/>
                  <a:pt x="91" y="144"/>
                </a:cubicBezTo>
                <a:cubicBezTo>
                  <a:pt x="105" y="144"/>
                  <a:pt x="119" y="138"/>
                  <a:pt x="129" y="128"/>
                </a:cubicBezTo>
                <a:cubicBezTo>
                  <a:pt x="138" y="118"/>
                  <a:pt x="145" y="105"/>
                  <a:pt x="145" y="90"/>
                </a:cubicBezTo>
                <a:cubicBezTo>
                  <a:pt x="145" y="75"/>
                  <a:pt x="139" y="62"/>
                  <a:pt x="129" y="52"/>
                </a:cubicBezTo>
                <a:close/>
              </a:path>
            </a:pathLst>
          </a:custGeom>
          <a:solidFill>
            <a:schemeClr val="accent6"/>
          </a:solidFill>
          <a:ln>
            <a:noFill/>
          </a:ln>
          <a:extLst/>
        </p:spPr>
        <p:txBody>
          <a:bodyPr vert="horz" wrap="square" lIns="77245" tIns="38623" rIns="77245" bIns="38623" numCol="1" anchor="t" anchorCtr="0" compatLnSpc="1">
            <a:prstTxWarp prst="textNoShape">
              <a:avLst/>
            </a:prstTxWarp>
          </a:bodyPr>
          <a:lstStyle/>
          <a:p>
            <a:endParaRPr lang="zh-CN" altLang="en-US"/>
          </a:p>
        </p:txBody>
      </p:sp>
      <p:sp>
        <p:nvSpPr>
          <p:cNvPr id="69" name="Freeform 38"/>
          <p:cNvSpPr>
            <a:spLocks noEditPoints="1"/>
          </p:cNvSpPr>
          <p:nvPr/>
        </p:nvSpPr>
        <p:spPr bwMode="auto">
          <a:xfrm>
            <a:off x="7751025" y="4407294"/>
            <a:ext cx="285832" cy="286035"/>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rgbClr val="FF0000"/>
          </a:solidFill>
          <a:ln>
            <a:noFill/>
          </a:ln>
          <a:extLst/>
        </p:spPr>
        <p:txBody>
          <a:bodyPr vert="horz" wrap="square" lIns="77245" tIns="38623" rIns="77245" bIns="38623" numCol="1" anchor="t" anchorCtr="0" compatLnSpc="1">
            <a:prstTxWarp prst="textNoShape">
              <a:avLst/>
            </a:prstTxWarp>
          </a:bodyPr>
          <a:lstStyle/>
          <a:p>
            <a:endParaRPr lang="zh-CN" altLang="en-US"/>
          </a:p>
        </p:txBody>
      </p:sp>
      <p:sp>
        <p:nvSpPr>
          <p:cNvPr id="70" name="Freeform 39"/>
          <p:cNvSpPr>
            <a:spLocks noEditPoints="1"/>
          </p:cNvSpPr>
          <p:nvPr/>
        </p:nvSpPr>
        <p:spPr bwMode="auto">
          <a:xfrm>
            <a:off x="7751025" y="4831820"/>
            <a:ext cx="285832" cy="286035"/>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9 h 181"/>
              <a:gd name="T36" fmla="*/ 52 w 181"/>
              <a:gd name="T37" fmla="*/ 129 h 181"/>
              <a:gd name="T38" fmla="*/ 91 w 181"/>
              <a:gd name="T39" fmla="*/ 144 h 181"/>
              <a:gd name="T40" fmla="*/ 129 w 181"/>
              <a:gd name="T41" fmla="*/ 129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1"/>
                  <a:pt x="116" y="181"/>
                  <a:pt x="91" y="181"/>
                </a:cubicBezTo>
                <a:cubicBezTo>
                  <a:pt x="66" y="181"/>
                  <a:pt x="43" y="171"/>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9"/>
                </a:cubicBezTo>
                <a:cubicBezTo>
                  <a:pt x="52" y="129"/>
                  <a:pt x="52" y="129"/>
                  <a:pt x="52" y="129"/>
                </a:cubicBezTo>
                <a:cubicBezTo>
                  <a:pt x="62" y="138"/>
                  <a:pt x="76" y="144"/>
                  <a:pt x="91" y="144"/>
                </a:cubicBezTo>
                <a:cubicBezTo>
                  <a:pt x="105" y="144"/>
                  <a:pt x="119" y="138"/>
                  <a:pt x="129" y="129"/>
                </a:cubicBezTo>
                <a:cubicBezTo>
                  <a:pt x="138" y="119"/>
                  <a:pt x="145" y="105"/>
                  <a:pt x="145" y="90"/>
                </a:cubicBezTo>
                <a:cubicBezTo>
                  <a:pt x="145" y="75"/>
                  <a:pt x="139" y="62"/>
                  <a:pt x="129" y="52"/>
                </a:cubicBezTo>
                <a:close/>
              </a:path>
            </a:pathLst>
          </a:custGeom>
          <a:solidFill>
            <a:schemeClr val="accent6">
              <a:lumMod val="75000"/>
            </a:schemeClr>
          </a:solidFill>
          <a:ln>
            <a:noFill/>
          </a:ln>
          <a:extLst/>
        </p:spPr>
        <p:txBody>
          <a:bodyPr vert="horz" wrap="square" lIns="77245" tIns="38623" rIns="77245" bIns="38623" numCol="1" anchor="t" anchorCtr="0" compatLnSpc="1">
            <a:prstTxWarp prst="textNoShape">
              <a:avLst/>
            </a:prstTxWarp>
          </a:bodyPr>
          <a:lstStyle/>
          <a:p>
            <a:endParaRPr lang="zh-CN" altLang="en-US"/>
          </a:p>
        </p:txBody>
      </p:sp>
      <p:pic>
        <p:nvPicPr>
          <p:cNvPr id="71"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10185065" y="-1"/>
            <a:ext cx="2017207" cy="20137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39812990"/>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500"/>
                                        <p:tgtEl>
                                          <p:spTgt spid="5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500"/>
                                        <p:tgtEl>
                                          <p:spTgt spid="5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500"/>
                                        <p:tgtEl>
                                          <p:spTgt spid="59"/>
                                        </p:tgtEl>
                                      </p:cBhvr>
                                    </p:animEffect>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fade">
                                      <p:cBhvr>
                                        <p:cTn id="70" dur="500"/>
                                        <p:tgtEl>
                                          <p:spTgt spid="6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fade">
                                      <p:cBhvr>
                                        <p:cTn id="73" dur="500"/>
                                        <p:tgtEl>
                                          <p:spTgt spid="6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fade">
                                      <p:cBhvr>
                                        <p:cTn id="76" dur="500"/>
                                        <p:tgtEl>
                                          <p:spTgt spid="70"/>
                                        </p:tgtEl>
                                      </p:cBhvr>
                                    </p:animEffect>
                                  </p:childTnLst>
                                </p:cTn>
                              </p:par>
                            </p:childTnLst>
                          </p:cTn>
                        </p:par>
                        <p:par>
                          <p:cTn id="77" fill="hold">
                            <p:stCondLst>
                              <p:cond delay="2000"/>
                            </p:stCondLst>
                            <p:childTnLst>
                              <p:par>
                                <p:cTn id="78" presetID="12" presetClass="entr" presetSubtype="8" fill="hold" grpId="0" nodeType="afterEffect">
                                  <p:stCondLst>
                                    <p:cond delay="0"/>
                                  </p:stCondLst>
                                  <p:childTnLst>
                                    <p:set>
                                      <p:cBhvr>
                                        <p:cTn id="79" dur="1" fill="hold">
                                          <p:stCondLst>
                                            <p:cond delay="0"/>
                                          </p:stCondLst>
                                        </p:cTn>
                                        <p:tgtEl>
                                          <p:spTgt spid="63"/>
                                        </p:tgtEl>
                                        <p:attrNameLst>
                                          <p:attrName>style.visibility</p:attrName>
                                        </p:attrNameLst>
                                      </p:cBhvr>
                                      <p:to>
                                        <p:strVal val="visible"/>
                                      </p:to>
                                    </p:set>
                                    <p:anim calcmode="lin" valueType="num">
                                      <p:cBhvr additive="base">
                                        <p:cTn id="80" dur="500"/>
                                        <p:tgtEl>
                                          <p:spTgt spid="63"/>
                                        </p:tgtEl>
                                        <p:attrNameLst>
                                          <p:attrName>ppt_x</p:attrName>
                                        </p:attrNameLst>
                                      </p:cBhvr>
                                      <p:tavLst>
                                        <p:tav tm="0">
                                          <p:val>
                                            <p:strVal val="#ppt_x-#ppt_w*1.125000"/>
                                          </p:val>
                                        </p:tav>
                                        <p:tav tm="100000">
                                          <p:val>
                                            <p:strVal val="#ppt_x"/>
                                          </p:val>
                                        </p:tav>
                                      </p:tavLst>
                                    </p:anim>
                                    <p:animEffect transition="in" filter="wipe(right)">
                                      <p:cBhvr>
                                        <p:cTn id="81" dur="500"/>
                                        <p:tgtEl>
                                          <p:spTgt spid="63"/>
                                        </p:tgtEl>
                                      </p:cBhvr>
                                    </p:animEffect>
                                  </p:childTnLst>
                                </p:cTn>
                              </p:par>
                              <p:par>
                                <p:cTn id="82" presetID="12" presetClass="entr" presetSubtype="8" fill="hold" grpId="0" nodeType="withEffect">
                                  <p:stCondLst>
                                    <p:cond delay="0"/>
                                  </p:stCondLst>
                                  <p:childTnLst>
                                    <p:set>
                                      <p:cBhvr>
                                        <p:cTn id="83" dur="1" fill="hold">
                                          <p:stCondLst>
                                            <p:cond delay="0"/>
                                          </p:stCondLst>
                                        </p:cTn>
                                        <p:tgtEl>
                                          <p:spTgt spid="64"/>
                                        </p:tgtEl>
                                        <p:attrNameLst>
                                          <p:attrName>style.visibility</p:attrName>
                                        </p:attrNameLst>
                                      </p:cBhvr>
                                      <p:to>
                                        <p:strVal val="visible"/>
                                      </p:to>
                                    </p:set>
                                    <p:anim calcmode="lin" valueType="num">
                                      <p:cBhvr additive="base">
                                        <p:cTn id="84" dur="500"/>
                                        <p:tgtEl>
                                          <p:spTgt spid="64"/>
                                        </p:tgtEl>
                                        <p:attrNameLst>
                                          <p:attrName>ppt_x</p:attrName>
                                        </p:attrNameLst>
                                      </p:cBhvr>
                                      <p:tavLst>
                                        <p:tav tm="0">
                                          <p:val>
                                            <p:strVal val="#ppt_x-#ppt_w*1.125000"/>
                                          </p:val>
                                        </p:tav>
                                        <p:tav tm="100000">
                                          <p:val>
                                            <p:strVal val="#ppt_x"/>
                                          </p:val>
                                        </p:tav>
                                      </p:tavLst>
                                    </p:anim>
                                    <p:animEffect transition="in" filter="wipe(right)">
                                      <p:cBhvr>
                                        <p:cTn id="85" dur="500"/>
                                        <p:tgtEl>
                                          <p:spTgt spid="64"/>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65"/>
                                        </p:tgtEl>
                                        <p:attrNameLst>
                                          <p:attrName>style.visibility</p:attrName>
                                        </p:attrNameLst>
                                      </p:cBhvr>
                                      <p:to>
                                        <p:strVal val="visible"/>
                                      </p:to>
                                    </p:set>
                                    <p:anim calcmode="lin" valueType="num">
                                      <p:cBhvr additive="base">
                                        <p:cTn id="88" dur="500"/>
                                        <p:tgtEl>
                                          <p:spTgt spid="65"/>
                                        </p:tgtEl>
                                        <p:attrNameLst>
                                          <p:attrName>ppt_x</p:attrName>
                                        </p:attrNameLst>
                                      </p:cBhvr>
                                      <p:tavLst>
                                        <p:tav tm="0">
                                          <p:val>
                                            <p:strVal val="#ppt_x-#ppt_w*1.125000"/>
                                          </p:val>
                                        </p:tav>
                                        <p:tav tm="100000">
                                          <p:val>
                                            <p:strVal val="#ppt_x"/>
                                          </p:val>
                                        </p:tav>
                                      </p:tavLst>
                                    </p:anim>
                                    <p:animEffect transition="in" filter="wipe(right)">
                                      <p:cBhvr>
                                        <p:cTn id="89" dur="500"/>
                                        <p:tgtEl>
                                          <p:spTgt spid="6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wipe(down)">
                                      <p:cBhvr>
                                        <p:cTn id="94" dur="500"/>
                                        <p:tgtEl>
                                          <p:spTgt spid="45"/>
                                        </p:tgtEl>
                                      </p:cBhvr>
                                    </p:animEffect>
                                  </p:childTnLst>
                                </p:cTn>
                              </p:par>
                            </p:childTnLst>
                          </p:cTn>
                        </p:par>
                        <p:par>
                          <p:cTn id="95" fill="hold">
                            <p:stCondLst>
                              <p:cond delay="500"/>
                            </p:stCondLst>
                            <p:childTnLst>
                              <p:par>
                                <p:cTn id="96" presetID="22" presetClass="entr" presetSubtype="4" fill="hold" grpId="0" nodeType="after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wipe(down)">
                                      <p:cBhvr>
                                        <p:cTn id="98" dur="500"/>
                                        <p:tgtEl>
                                          <p:spTgt spid="44"/>
                                        </p:tgtEl>
                                      </p:cBhvr>
                                    </p:animEffect>
                                  </p:childTnLst>
                                </p:cTn>
                              </p:par>
                            </p:childTnLst>
                          </p:cTn>
                        </p:par>
                        <p:par>
                          <p:cTn id="99" fill="hold">
                            <p:stCondLst>
                              <p:cond delay="1000"/>
                            </p:stCondLst>
                            <p:childTnLst>
                              <p:par>
                                <p:cTn id="100" presetID="22" presetClass="entr" presetSubtype="4" fill="hold" grpId="0" nodeType="after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wipe(down)">
                                      <p:cBhvr>
                                        <p:cTn id="102" dur="500"/>
                                        <p:tgtEl>
                                          <p:spTgt spid="4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down)">
                                      <p:cBhvr>
                                        <p:cTn id="107" dur="500"/>
                                        <p:tgtEl>
                                          <p:spTgt spid="46"/>
                                        </p:tgtEl>
                                      </p:cBhvr>
                                    </p:animEffect>
                                  </p:childTnLst>
                                </p:cTn>
                              </p:par>
                            </p:childTnLst>
                          </p:cTn>
                        </p:par>
                        <p:par>
                          <p:cTn id="108" fill="hold">
                            <p:stCondLst>
                              <p:cond delay="500"/>
                            </p:stCondLst>
                            <p:childTnLst>
                              <p:par>
                                <p:cTn id="109" presetID="22" presetClass="entr" presetSubtype="4" fill="hold" grpId="0" nodeType="after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wipe(down)">
                                      <p:cBhvr>
                                        <p:cTn id="111" dur="500"/>
                                        <p:tgtEl>
                                          <p:spTgt spid="42"/>
                                        </p:tgtEl>
                                      </p:cBhvr>
                                    </p:animEffect>
                                  </p:childTnLst>
                                </p:cTn>
                              </p:par>
                            </p:childTnLst>
                          </p:cTn>
                        </p:par>
                        <p:par>
                          <p:cTn id="112" fill="hold">
                            <p:stCondLst>
                              <p:cond delay="1000"/>
                            </p:stCondLst>
                            <p:childTnLst>
                              <p:par>
                                <p:cTn id="113" presetID="22" presetClass="entr" presetSubtype="4" fill="hold" grpId="0" nodeType="after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wipe(down)">
                                      <p:cBhvr>
                                        <p:cTn id="115" dur="500"/>
                                        <p:tgtEl>
                                          <p:spTgt spid="41"/>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wipe(down)">
                                      <p:cBhvr>
                                        <p:cTn id="120" dur="500"/>
                                        <p:tgtEl>
                                          <p:spTgt spid="40"/>
                                        </p:tgtEl>
                                      </p:cBhvr>
                                    </p:animEffect>
                                  </p:childTnLst>
                                </p:cTn>
                              </p:par>
                            </p:childTnLst>
                          </p:cTn>
                        </p:par>
                        <p:par>
                          <p:cTn id="121" fill="hold">
                            <p:stCondLst>
                              <p:cond delay="500"/>
                            </p:stCondLst>
                            <p:childTnLst>
                              <p:par>
                                <p:cTn id="122" presetID="22" presetClass="entr" presetSubtype="4" fill="hold" grpId="0" nodeType="afterEffect">
                                  <p:stCondLst>
                                    <p:cond delay="0"/>
                                  </p:stCondLst>
                                  <p:childTnLst>
                                    <p:set>
                                      <p:cBhvr>
                                        <p:cTn id="123" dur="1" fill="hold">
                                          <p:stCondLst>
                                            <p:cond delay="0"/>
                                          </p:stCondLst>
                                        </p:cTn>
                                        <p:tgtEl>
                                          <p:spTgt spid="39"/>
                                        </p:tgtEl>
                                        <p:attrNameLst>
                                          <p:attrName>style.visibility</p:attrName>
                                        </p:attrNameLst>
                                      </p:cBhvr>
                                      <p:to>
                                        <p:strVal val="visible"/>
                                      </p:to>
                                    </p:set>
                                    <p:animEffect transition="in" filter="wipe(down)">
                                      <p:cBhvr>
                                        <p:cTn id="124" dur="500"/>
                                        <p:tgtEl>
                                          <p:spTgt spid="39"/>
                                        </p:tgtEl>
                                      </p:cBhvr>
                                    </p:animEffect>
                                  </p:childTnLst>
                                </p:cTn>
                              </p:par>
                            </p:childTnLst>
                          </p:cTn>
                        </p:par>
                        <p:par>
                          <p:cTn id="125" fill="hold">
                            <p:stCondLst>
                              <p:cond delay="1000"/>
                            </p:stCondLst>
                            <p:childTnLst>
                              <p:par>
                                <p:cTn id="126" presetID="22" presetClass="entr" presetSubtype="4" fill="hold" grpId="0" nodeType="afterEffect">
                                  <p:stCondLst>
                                    <p:cond delay="0"/>
                                  </p:stCondLst>
                                  <p:childTnLst>
                                    <p:set>
                                      <p:cBhvr>
                                        <p:cTn id="127" dur="1" fill="hold">
                                          <p:stCondLst>
                                            <p:cond delay="0"/>
                                          </p:stCondLst>
                                        </p:cTn>
                                        <p:tgtEl>
                                          <p:spTgt spid="25"/>
                                        </p:tgtEl>
                                        <p:attrNameLst>
                                          <p:attrName>style.visibility</p:attrName>
                                        </p:attrNameLst>
                                      </p:cBhvr>
                                      <p:to>
                                        <p:strVal val="visible"/>
                                      </p:to>
                                    </p:set>
                                    <p:animEffect transition="in" filter="wipe(down)">
                                      <p:cBhvr>
                                        <p:cTn id="128" dur="500"/>
                                        <p:tgtEl>
                                          <p:spTgt spid="25"/>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grpId="0" nodeType="click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wipe(down)">
                                      <p:cBhvr>
                                        <p:cTn id="133" dur="500"/>
                                        <p:tgtEl>
                                          <p:spTgt spid="47"/>
                                        </p:tgtEl>
                                      </p:cBhvr>
                                    </p:animEffect>
                                  </p:childTnLst>
                                </p:cTn>
                              </p:par>
                            </p:childTnLst>
                          </p:cTn>
                        </p:par>
                        <p:par>
                          <p:cTn id="134" fill="hold">
                            <p:stCondLst>
                              <p:cond delay="500"/>
                            </p:stCondLst>
                            <p:childTnLst>
                              <p:par>
                                <p:cTn id="135" presetID="22" presetClass="entr" presetSubtype="4" fill="hold" grpId="0" nodeType="after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wipe(down)">
                                      <p:cBhvr>
                                        <p:cTn id="137" dur="500"/>
                                        <p:tgtEl>
                                          <p:spTgt spid="24"/>
                                        </p:tgtEl>
                                      </p:cBhvr>
                                    </p:animEffect>
                                  </p:childTnLst>
                                </p:cTn>
                              </p:par>
                            </p:childTnLst>
                          </p:cTn>
                        </p:par>
                        <p:par>
                          <p:cTn id="138" fill="hold">
                            <p:stCondLst>
                              <p:cond delay="1000"/>
                            </p:stCondLst>
                            <p:childTnLst>
                              <p:par>
                                <p:cTn id="139" presetID="22" presetClass="entr" presetSubtype="4" fill="hold" grpId="0" nodeType="afterEffect">
                                  <p:stCondLst>
                                    <p:cond delay="0"/>
                                  </p:stCondLst>
                                  <p:childTnLst>
                                    <p:set>
                                      <p:cBhvr>
                                        <p:cTn id="140" dur="1" fill="hold">
                                          <p:stCondLst>
                                            <p:cond delay="0"/>
                                          </p:stCondLst>
                                        </p:cTn>
                                        <p:tgtEl>
                                          <p:spTgt spid="23"/>
                                        </p:tgtEl>
                                        <p:attrNameLst>
                                          <p:attrName>style.visibility</p:attrName>
                                        </p:attrNameLst>
                                      </p:cBhvr>
                                      <p:to>
                                        <p:strVal val="visible"/>
                                      </p:to>
                                    </p:set>
                                    <p:animEffect transition="in" filter="wipe(down)">
                                      <p:cBhvr>
                                        <p:cTn id="141" dur="500"/>
                                        <p:tgtEl>
                                          <p:spTgt spid="23"/>
                                        </p:tgtEl>
                                      </p:cBhvr>
                                    </p:animEffect>
                                  </p:childTnLst>
                                </p:cTn>
                              </p:par>
                            </p:childTnLst>
                          </p:cTn>
                        </p:par>
                      </p:childTnLst>
                    </p:cTn>
                  </p:par>
                  <p:par>
                    <p:cTn id="142" fill="hold">
                      <p:stCondLst>
                        <p:cond delay="indefinite"/>
                      </p:stCondLst>
                      <p:childTnLst>
                        <p:par>
                          <p:cTn id="143" fill="hold">
                            <p:stCondLst>
                              <p:cond delay="0"/>
                            </p:stCondLst>
                            <p:childTnLst>
                              <p:par>
                                <p:cTn id="144" presetID="12" presetClass="entr" presetSubtype="8" fill="hold" grpId="0" nodeType="clickEffect">
                                  <p:stCondLst>
                                    <p:cond delay="0"/>
                                  </p:stCondLst>
                                  <p:childTnLst>
                                    <p:set>
                                      <p:cBhvr>
                                        <p:cTn id="145" dur="1" fill="hold">
                                          <p:stCondLst>
                                            <p:cond delay="0"/>
                                          </p:stCondLst>
                                        </p:cTn>
                                        <p:tgtEl>
                                          <p:spTgt spid="61"/>
                                        </p:tgtEl>
                                        <p:attrNameLst>
                                          <p:attrName>style.visibility</p:attrName>
                                        </p:attrNameLst>
                                      </p:cBhvr>
                                      <p:to>
                                        <p:strVal val="visible"/>
                                      </p:to>
                                    </p:set>
                                    <p:anim calcmode="lin" valueType="num">
                                      <p:cBhvr additive="base">
                                        <p:cTn id="146" dur="500"/>
                                        <p:tgtEl>
                                          <p:spTgt spid="61"/>
                                        </p:tgtEl>
                                        <p:attrNameLst>
                                          <p:attrName>ppt_x</p:attrName>
                                        </p:attrNameLst>
                                      </p:cBhvr>
                                      <p:tavLst>
                                        <p:tav tm="0">
                                          <p:val>
                                            <p:strVal val="#ppt_x-#ppt_w*1.125000"/>
                                          </p:val>
                                        </p:tav>
                                        <p:tav tm="100000">
                                          <p:val>
                                            <p:strVal val="#ppt_x"/>
                                          </p:val>
                                        </p:tav>
                                      </p:tavLst>
                                    </p:anim>
                                    <p:animEffect transition="in" filter="wipe(right)">
                                      <p:cBhvr>
                                        <p:cTn id="147" dur="500"/>
                                        <p:tgtEl>
                                          <p:spTgt spid="61"/>
                                        </p:tgtEl>
                                      </p:cBhvr>
                                    </p:animEffect>
                                  </p:childTnLst>
                                </p:cTn>
                              </p:par>
                              <p:par>
                                <p:cTn id="148" presetID="12" presetClass="entr" presetSubtype="8" fill="hold" grpId="0" nodeType="withEffect">
                                  <p:stCondLst>
                                    <p:cond delay="0"/>
                                  </p:stCondLst>
                                  <p:childTnLst>
                                    <p:set>
                                      <p:cBhvr>
                                        <p:cTn id="149" dur="1" fill="hold">
                                          <p:stCondLst>
                                            <p:cond delay="0"/>
                                          </p:stCondLst>
                                        </p:cTn>
                                        <p:tgtEl>
                                          <p:spTgt spid="60"/>
                                        </p:tgtEl>
                                        <p:attrNameLst>
                                          <p:attrName>style.visibility</p:attrName>
                                        </p:attrNameLst>
                                      </p:cBhvr>
                                      <p:to>
                                        <p:strVal val="visible"/>
                                      </p:to>
                                    </p:set>
                                    <p:anim calcmode="lin" valueType="num">
                                      <p:cBhvr additive="base">
                                        <p:cTn id="150" dur="500"/>
                                        <p:tgtEl>
                                          <p:spTgt spid="60"/>
                                        </p:tgtEl>
                                        <p:attrNameLst>
                                          <p:attrName>ppt_x</p:attrName>
                                        </p:attrNameLst>
                                      </p:cBhvr>
                                      <p:tavLst>
                                        <p:tav tm="0">
                                          <p:val>
                                            <p:strVal val="#ppt_x-#ppt_w*1.125000"/>
                                          </p:val>
                                        </p:tav>
                                        <p:tav tm="100000">
                                          <p:val>
                                            <p:strVal val="#ppt_x"/>
                                          </p:val>
                                        </p:tav>
                                      </p:tavLst>
                                    </p:anim>
                                    <p:animEffect transition="in" filter="wipe(right)">
                                      <p:cBhvr>
                                        <p:cTn id="151" dur="500"/>
                                        <p:tgtEl>
                                          <p:spTgt spid="60"/>
                                        </p:tgtEl>
                                      </p:cBhvr>
                                    </p:animEffect>
                                  </p:childTnLst>
                                </p:cTn>
                              </p:par>
                            </p:childTnLst>
                          </p:cTn>
                        </p:par>
                        <p:par>
                          <p:cTn id="152" fill="hold">
                            <p:stCondLst>
                              <p:cond delay="500"/>
                            </p:stCondLst>
                            <p:childTnLst>
                              <p:par>
                                <p:cTn id="153" presetID="12" presetClass="entr" presetSubtype="4" fill="hold" grpId="0" nodeType="afterEffect">
                                  <p:stCondLst>
                                    <p:cond delay="0"/>
                                  </p:stCondLst>
                                  <p:iterate type="lt">
                                    <p:tmPct val="50000"/>
                                  </p:iterate>
                                  <p:childTnLst>
                                    <p:set>
                                      <p:cBhvr>
                                        <p:cTn id="154" dur="1" fill="hold">
                                          <p:stCondLst>
                                            <p:cond delay="0"/>
                                          </p:stCondLst>
                                        </p:cTn>
                                        <p:tgtEl>
                                          <p:spTgt spid="62"/>
                                        </p:tgtEl>
                                        <p:attrNameLst>
                                          <p:attrName>style.visibility</p:attrName>
                                        </p:attrNameLst>
                                      </p:cBhvr>
                                      <p:to>
                                        <p:strVal val="visible"/>
                                      </p:to>
                                    </p:set>
                                    <p:anim calcmode="lin" valueType="num">
                                      <p:cBhvr additive="base">
                                        <p:cTn id="155" dur="200"/>
                                        <p:tgtEl>
                                          <p:spTgt spid="62"/>
                                        </p:tgtEl>
                                        <p:attrNameLst>
                                          <p:attrName>ppt_y</p:attrName>
                                        </p:attrNameLst>
                                      </p:cBhvr>
                                      <p:tavLst>
                                        <p:tav tm="0">
                                          <p:val>
                                            <p:strVal val="#ppt_y+#ppt_h*1.125000"/>
                                          </p:val>
                                        </p:tav>
                                        <p:tav tm="100000">
                                          <p:val>
                                            <p:strVal val="#ppt_y"/>
                                          </p:val>
                                        </p:tav>
                                      </p:tavLst>
                                    </p:anim>
                                    <p:animEffect transition="in" filter="wipe(up)">
                                      <p:cBhvr>
                                        <p:cTn id="156" dur="200"/>
                                        <p:tgtEl>
                                          <p:spTgt spid="62"/>
                                        </p:tgtEl>
                                      </p:cBhvr>
                                    </p:animEffect>
                                  </p:childTnLst>
                                </p:cTn>
                              </p:par>
                            </p:childTnLst>
                          </p:cTn>
                        </p:par>
                        <p:par>
                          <p:cTn id="157" fill="hold">
                            <p:stCondLst>
                              <p:cond delay="1700"/>
                            </p:stCondLst>
                            <p:childTnLst>
                              <p:par>
                                <p:cTn id="158" presetID="14" presetClass="entr" presetSubtype="10" fill="hold" grpId="0" nodeType="afterEffect">
                                  <p:stCondLst>
                                    <p:cond delay="0"/>
                                  </p:stCondLst>
                                  <p:childTnLst>
                                    <p:set>
                                      <p:cBhvr>
                                        <p:cTn id="159" dur="1" fill="hold">
                                          <p:stCondLst>
                                            <p:cond delay="0"/>
                                          </p:stCondLst>
                                        </p:cTn>
                                        <p:tgtEl>
                                          <p:spTgt spid="67"/>
                                        </p:tgtEl>
                                        <p:attrNameLst>
                                          <p:attrName>style.visibility</p:attrName>
                                        </p:attrNameLst>
                                      </p:cBhvr>
                                      <p:to>
                                        <p:strVal val="visible"/>
                                      </p:to>
                                    </p:set>
                                    <p:animEffect transition="in" filter="randombar(horizontal)">
                                      <p:cBhvr>
                                        <p:cTn id="160" dur="500"/>
                                        <p:tgtEl>
                                          <p:spTgt spid="67"/>
                                        </p:tgtEl>
                                      </p:cBhvr>
                                    </p:animEffect>
                                  </p:childTnLst>
                                </p:cTn>
                              </p:par>
                              <p:par>
                                <p:cTn id="161" presetID="14" presetClass="entr" presetSubtype="10" fill="hold" grpId="0" nodeType="withEffect">
                                  <p:stCondLst>
                                    <p:cond delay="0"/>
                                  </p:stCondLst>
                                  <p:childTnLst>
                                    <p:set>
                                      <p:cBhvr>
                                        <p:cTn id="162" dur="1" fill="hold">
                                          <p:stCondLst>
                                            <p:cond delay="0"/>
                                          </p:stCondLst>
                                        </p:cTn>
                                        <p:tgtEl>
                                          <p:spTgt spid="66"/>
                                        </p:tgtEl>
                                        <p:attrNameLst>
                                          <p:attrName>style.visibility</p:attrName>
                                        </p:attrNameLst>
                                      </p:cBhvr>
                                      <p:to>
                                        <p:strVal val="visible"/>
                                      </p:to>
                                    </p:set>
                                    <p:animEffect transition="in" filter="randombar(horizontal)">
                                      <p:cBhvr>
                                        <p:cTn id="16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animBg="1"/>
      <p:bldP spid="67" grpId="0" animBg="1"/>
      <p:bldP spid="68" grpId="0" animBg="1"/>
      <p:bldP spid="69" grpId="0" animBg="1"/>
      <p:bldP spid="7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6"/>
          <p:cNvGrpSpPr>
            <a:grpSpLocks/>
          </p:cNvGrpSpPr>
          <p:nvPr/>
        </p:nvGrpSpPr>
        <p:grpSpPr bwMode="auto">
          <a:xfrm>
            <a:off x="2086846" y="1530663"/>
            <a:ext cx="5015619" cy="4222012"/>
            <a:chOff x="720" y="839"/>
            <a:chExt cx="3740" cy="3146"/>
          </a:xfrm>
          <a:solidFill>
            <a:srgbClr val="E8E8E6"/>
          </a:solidFill>
        </p:grpSpPr>
        <p:sp>
          <p:nvSpPr>
            <p:cNvPr id="3" name="Freeform 67"/>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rgbClr val="414455"/>
              </a:solidFill>
              <a:prstDash val="solid"/>
              <a:round/>
              <a:headEnd/>
              <a:tailEnd/>
            </a:ln>
          </p:spPr>
          <p:txBody>
            <a:bodyPr/>
            <a:lstStyle/>
            <a:p>
              <a:endParaRPr lang="zh-CN" altLang="en-US"/>
            </a:p>
          </p:txBody>
        </p:sp>
        <p:sp>
          <p:nvSpPr>
            <p:cNvPr id="4" name="Freeform 68"/>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rgbClr val="414455"/>
              </a:solidFill>
              <a:prstDash val="solid"/>
              <a:round/>
              <a:headEnd/>
              <a:tailEnd/>
            </a:ln>
          </p:spPr>
          <p:txBody>
            <a:bodyPr/>
            <a:lstStyle/>
            <a:p>
              <a:endParaRPr lang="zh-CN" altLang="en-US"/>
            </a:p>
          </p:txBody>
        </p:sp>
        <p:sp>
          <p:nvSpPr>
            <p:cNvPr id="5" name="Freeform 69"/>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rgbClr val="414455"/>
              </a:solidFill>
              <a:prstDash val="solid"/>
              <a:round/>
              <a:headEnd/>
              <a:tailEnd/>
            </a:ln>
          </p:spPr>
          <p:txBody>
            <a:bodyPr/>
            <a:lstStyle/>
            <a:p>
              <a:endParaRPr lang="zh-CN" altLang="en-US"/>
            </a:p>
          </p:txBody>
        </p:sp>
        <p:sp>
          <p:nvSpPr>
            <p:cNvPr id="6" name="Freeform 70"/>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rgbClr val="414455"/>
              </a:solidFill>
              <a:prstDash val="solid"/>
              <a:round/>
              <a:headEnd/>
              <a:tailEnd/>
            </a:ln>
          </p:spPr>
          <p:txBody>
            <a:bodyPr/>
            <a:lstStyle/>
            <a:p>
              <a:endParaRPr lang="zh-CN" altLang="en-US"/>
            </a:p>
          </p:txBody>
        </p:sp>
        <p:sp>
          <p:nvSpPr>
            <p:cNvPr id="7" name="Freeform 71"/>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rgbClr val="414455"/>
              </a:solidFill>
              <a:prstDash val="solid"/>
              <a:round/>
              <a:headEnd/>
              <a:tailEnd/>
            </a:ln>
          </p:spPr>
          <p:txBody>
            <a:bodyPr/>
            <a:lstStyle/>
            <a:p>
              <a:endParaRPr lang="zh-CN" altLang="en-US"/>
            </a:p>
          </p:txBody>
        </p:sp>
        <p:sp>
          <p:nvSpPr>
            <p:cNvPr id="8" name="Freeform 72"/>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rgbClr val="414455"/>
              </a:solidFill>
              <a:prstDash val="solid"/>
              <a:round/>
              <a:headEnd/>
              <a:tailEnd/>
            </a:ln>
          </p:spPr>
          <p:txBody>
            <a:bodyPr/>
            <a:lstStyle/>
            <a:p>
              <a:endParaRPr lang="zh-CN" altLang="en-US"/>
            </a:p>
          </p:txBody>
        </p:sp>
        <p:sp>
          <p:nvSpPr>
            <p:cNvPr id="9" name="Freeform 73"/>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rgbClr val="414455"/>
              </a:solidFill>
              <a:prstDash val="solid"/>
              <a:round/>
              <a:headEnd/>
              <a:tailEnd/>
            </a:ln>
          </p:spPr>
          <p:txBody>
            <a:bodyPr/>
            <a:lstStyle/>
            <a:p>
              <a:endParaRPr lang="zh-CN" altLang="en-US"/>
            </a:p>
          </p:txBody>
        </p:sp>
        <p:sp>
          <p:nvSpPr>
            <p:cNvPr id="10" name="Freeform 74"/>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rgbClr val="414455"/>
              </a:solidFill>
              <a:prstDash val="solid"/>
              <a:round/>
              <a:headEnd/>
              <a:tailEnd/>
            </a:ln>
          </p:spPr>
          <p:txBody>
            <a:bodyPr/>
            <a:lstStyle/>
            <a:p>
              <a:endParaRPr lang="zh-CN" altLang="en-US"/>
            </a:p>
          </p:txBody>
        </p:sp>
        <p:sp>
          <p:nvSpPr>
            <p:cNvPr id="11" name="Freeform 75"/>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rgbClr val="414455"/>
              </a:solidFill>
              <a:prstDash val="solid"/>
              <a:round/>
              <a:headEnd/>
              <a:tailEnd/>
            </a:ln>
          </p:spPr>
          <p:txBody>
            <a:bodyPr/>
            <a:lstStyle/>
            <a:p>
              <a:endParaRPr lang="zh-CN" altLang="en-US"/>
            </a:p>
          </p:txBody>
        </p:sp>
        <p:sp>
          <p:nvSpPr>
            <p:cNvPr id="12" name="Freeform 76"/>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rgbClr val="414455"/>
              </a:solidFill>
              <a:prstDash val="solid"/>
              <a:round/>
              <a:headEnd/>
              <a:tailEnd/>
            </a:ln>
          </p:spPr>
          <p:txBody>
            <a:bodyPr/>
            <a:lstStyle/>
            <a:p>
              <a:endParaRPr lang="zh-CN" altLang="en-US"/>
            </a:p>
          </p:txBody>
        </p:sp>
        <p:sp>
          <p:nvSpPr>
            <p:cNvPr id="13" name="Freeform 77"/>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rgbClr val="414455"/>
              </a:solidFill>
              <a:prstDash val="solid"/>
              <a:round/>
              <a:headEnd/>
              <a:tailEnd/>
            </a:ln>
          </p:spPr>
          <p:txBody>
            <a:bodyPr/>
            <a:lstStyle/>
            <a:p>
              <a:endParaRPr lang="zh-CN" altLang="en-US"/>
            </a:p>
          </p:txBody>
        </p:sp>
        <p:sp>
          <p:nvSpPr>
            <p:cNvPr id="14" name="Freeform 78"/>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rgbClr val="414455"/>
              </a:solidFill>
              <a:prstDash val="solid"/>
              <a:round/>
              <a:headEnd/>
              <a:tailEnd/>
            </a:ln>
          </p:spPr>
          <p:txBody>
            <a:bodyPr/>
            <a:lstStyle/>
            <a:p>
              <a:endParaRPr lang="zh-CN" altLang="en-US"/>
            </a:p>
          </p:txBody>
        </p:sp>
        <p:sp>
          <p:nvSpPr>
            <p:cNvPr id="15" name="Freeform 79"/>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rgbClr val="414455"/>
              </a:solidFill>
              <a:prstDash val="solid"/>
              <a:round/>
              <a:headEnd/>
              <a:tailEnd/>
            </a:ln>
          </p:spPr>
          <p:txBody>
            <a:bodyPr/>
            <a:lstStyle/>
            <a:p>
              <a:endParaRPr lang="zh-CN" altLang="en-US"/>
            </a:p>
          </p:txBody>
        </p:sp>
        <p:sp>
          <p:nvSpPr>
            <p:cNvPr id="16" name="Freeform 80"/>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rgbClr val="414455"/>
              </a:solidFill>
              <a:prstDash val="solid"/>
              <a:round/>
              <a:headEnd/>
              <a:tailEnd/>
            </a:ln>
          </p:spPr>
          <p:txBody>
            <a:bodyPr/>
            <a:lstStyle/>
            <a:p>
              <a:endParaRPr lang="zh-CN" altLang="en-US"/>
            </a:p>
          </p:txBody>
        </p:sp>
        <p:sp>
          <p:nvSpPr>
            <p:cNvPr id="17" name="Freeform 81"/>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rgbClr val="414455"/>
              </a:solidFill>
              <a:prstDash val="solid"/>
              <a:round/>
              <a:headEnd/>
              <a:tailEnd/>
            </a:ln>
          </p:spPr>
          <p:txBody>
            <a:bodyPr/>
            <a:lstStyle/>
            <a:p>
              <a:endParaRPr lang="zh-CN" altLang="en-US"/>
            </a:p>
          </p:txBody>
        </p:sp>
        <p:sp>
          <p:nvSpPr>
            <p:cNvPr id="18" name="Freeform 82"/>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rgbClr val="414455"/>
              </a:solidFill>
              <a:prstDash val="solid"/>
              <a:round/>
              <a:headEnd/>
              <a:tailEnd/>
            </a:ln>
          </p:spPr>
          <p:txBody>
            <a:bodyPr/>
            <a:lstStyle/>
            <a:p>
              <a:endParaRPr lang="zh-CN" altLang="en-US"/>
            </a:p>
          </p:txBody>
        </p:sp>
        <p:sp>
          <p:nvSpPr>
            <p:cNvPr id="19" name="Freeform 83"/>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rgbClr val="414455"/>
              </a:solidFill>
              <a:prstDash val="solid"/>
              <a:round/>
              <a:headEnd/>
              <a:tailEnd/>
            </a:ln>
          </p:spPr>
          <p:txBody>
            <a:bodyPr/>
            <a:lstStyle/>
            <a:p>
              <a:endParaRPr lang="zh-CN" altLang="en-US"/>
            </a:p>
          </p:txBody>
        </p:sp>
        <p:sp>
          <p:nvSpPr>
            <p:cNvPr id="20" name="Freeform 84"/>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rgbClr val="414455"/>
              </a:solidFill>
              <a:prstDash val="solid"/>
              <a:round/>
              <a:headEnd/>
              <a:tailEnd/>
            </a:ln>
          </p:spPr>
          <p:txBody>
            <a:bodyPr/>
            <a:lstStyle/>
            <a:p>
              <a:endParaRPr lang="zh-CN" altLang="en-US"/>
            </a:p>
          </p:txBody>
        </p:sp>
        <p:sp>
          <p:nvSpPr>
            <p:cNvPr id="21" name="Freeform 85"/>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rgbClr val="414455"/>
              </a:solidFill>
              <a:prstDash val="solid"/>
              <a:round/>
              <a:headEnd/>
              <a:tailEnd/>
            </a:ln>
          </p:spPr>
          <p:txBody>
            <a:bodyPr/>
            <a:lstStyle/>
            <a:p>
              <a:endParaRPr lang="zh-CN" altLang="en-US"/>
            </a:p>
          </p:txBody>
        </p:sp>
        <p:sp>
          <p:nvSpPr>
            <p:cNvPr id="22" name="Freeform 86"/>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rgbClr val="414455"/>
              </a:solidFill>
              <a:prstDash val="solid"/>
              <a:round/>
              <a:headEnd/>
              <a:tailEnd/>
            </a:ln>
          </p:spPr>
          <p:txBody>
            <a:bodyPr/>
            <a:lstStyle/>
            <a:p>
              <a:endParaRPr lang="zh-CN" altLang="en-US"/>
            </a:p>
          </p:txBody>
        </p:sp>
        <p:sp>
          <p:nvSpPr>
            <p:cNvPr id="23" name="Freeform 87"/>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rgbClr val="414455"/>
              </a:solidFill>
              <a:prstDash val="solid"/>
              <a:round/>
              <a:headEnd/>
              <a:tailEnd/>
            </a:ln>
          </p:spPr>
          <p:txBody>
            <a:bodyPr/>
            <a:lstStyle/>
            <a:p>
              <a:endParaRPr lang="zh-CN" altLang="en-US"/>
            </a:p>
          </p:txBody>
        </p:sp>
        <p:sp>
          <p:nvSpPr>
            <p:cNvPr id="24" name="Freeform 88"/>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rgbClr val="414455"/>
              </a:solidFill>
              <a:prstDash val="solid"/>
              <a:round/>
              <a:headEnd/>
              <a:tailEnd/>
            </a:ln>
          </p:spPr>
          <p:txBody>
            <a:bodyPr/>
            <a:lstStyle/>
            <a:p>
              <a:endParaRPr lang="zh-CN" altLang="en-US"/>
            </a:p>
          </p:txBody>
        </p:sp>
        <p:sp>
          <p:nvSpPr>
            <p:cNvPr id="25" name="Freeform 89"/>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rgbClr val="414455"/>
              </a:solidFill>
              <a:prstDash val="solid"/>
              <a:round/>
              <a:headEnd/>
              <a:tailEnd/>
            </a:ln>
          </p:spPr>
          <p:txBody>
            <a:bodyPr/>
            <a:lstStyle/>
            <a:p>
              <a:endParaRPr lang="zh-CN" altLang="en-US"/>
            </a:p>
          </p:txBody>
        </p:sp>
        <p:sp>
          <p:nvSpPr>
            <p:cNvPr id="26" name="Freeform 90"/>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rgbClr val="414455"/>
              </a:solidFill>
              <a:prstDash val="solid"/>
              <a:round/>
              <a:headEnd/>
              <a:tailEnd/>
            </a:ln>
          </p:spPr>
          <p:txBody>
            <a:bodyPr/>
            <a:lstStyle/>
            <a:p>
              <a:endParaRPr lang="zh-CN" altLang="en-US"/>
            </a:p>
          </p:txBody>
        </p:sp>
        <p:sp>
          <p:nvSpPr>
            <p:cNvPr id="27" name="Freeform 91"/>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rgbClr val="414455"/>
              </a:solidFill>
              <a:prstDash val="solid"/>
              <a:round/>
              <a:headEnd/>
              <a:tailEnd/>
            </a:ln>
          </p:spPr>
          <p:txBody>
            <a:bodyPr/>
            <a:lstStyle/>
            <a:p>
              <a:endParaRPr lang="zh-CN" altLang="en-US"/>
            </a:p>
          </p:txBody>
        </p:sp>
        <p:sp>
          <p:nvSpPr>
            <p:cNvPr id="28" name="Freeform 92"/>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rgbClr val="414455"/>
              </a:solidFill>
              <a:prstDash val="solid"/>
              <a:round/>
              <a:headEnd/>
              <a:tailEnd/>
            </a:ln>
          </p:spPr>
          <p:txBody>
            <a:bodyPr/>
            <a:lstStyle/>
            <a:p>
              <a:endParaRPr lang="zh-CN" altLang="en-US"/>
            </a:p>
          </p:txBody>
        </p:sp>
        <p:sp>
          <p:nvSpPr>
            <p:cNvPr id="29" name="Freeform 93"/>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rgbClr val="414455"/>
              </a:solidFill>
              <a:prstDash val="solid"/>
              <a:round/>
              <a:headEnd/>
              <a:tailEnd/>
            </a:ln>
          </p:spPr>
          <p:txBody>
            <a:bodyPr/>
            <a:lstStyle/>
            <a:p>
              <a:endParaRPr lang="zh-CN" altLang="en-US"/>
            </a:p>
          </p:txBody>
        </p:sp>
        <p:sp>
          <p:nvSpPr>
            <p:cNvPr id="30" name="Freeform 94"/>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rgbClr val="414455"/>
              </a:solidFill>
              <a:prstDash val="solid"/>
              <a:round/>
              <a:headEnd/>
              <a:tailEnd/>
            </a:ln>
          </p:spPr>
          <p:txBody>
            <a:bodyPr/>
            <a:lstStyle/>
            <a:p>
              <a:endParaRPr lang="zh-CN" altLang="en-US"/>
            </a:p>
          </p:txBody>
        </p:sp>
        <p:sp>
          <p:nvSpPr>
            <p:cNvPr id="31" name="Freeform 95"/>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rgbClr val="414455"/>
              </a:solidFill>
              <a:prstDash val="solid"/>
              <a:round/>
              <a:headEnd/>
              <a:tailEnd/>
            </a:ln>
          </p:spPr>
          <p:txBody>
            <a:bodyPr/>
            <a:lstStyle/>
            <a:p>
              <a:endParaRPr lang="zh-CN" altLang="en-US"/>
            </a:p>
          </p:txBody>
        </p:sp>
        <p:sp>
          <p:nvSpPr>
            <p:cNvPr id="32" name="Freeform 96"/>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rgbClr val="414455"/>
              </a:solidFill>
              <a:prstDash val="solid"/>
              <a:round/>
              <a:headEnd/>
              <a:tailEnd/>
            </a:ln>
          </p:spPr>
          <p:txBody>
            <a:bodyPr/>
            <a:lstStyle/>
            <a:p>
              <a:endParaRPr lang="zh-CN" altLang="en-US"/>
            </a:p>
          </p:txBody>
        </p:sp>
        <p:sp>
          <p:nvSpPr>
            <p:cNvPr id="33" name="Freeform 97"/>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rgbClr val="414455"/>
              </a:solidFill>
              <a:prstDash val="solid"/>
              <a:round/>
              <a:headEnd/>
              <a:tailEnd/>
            </a:ln>
          </p:spPr>
          <p:txBody>
            <a:bodyPr/>
            <a:lstStyle/>
            <a:p>
              <a:endParaRPr lang="zh-CN" altLang="en-US"/>
            </a:p>
          </p:txBody>
        </p:sp>
        <p:sp>
          <p:nvSpPr>
            <p:cNvPr id="34" name="Freeform 98"/>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rgbClr val="414455"/>
              </a:solidFill>
              <a:prstDash val="solid"/>
              <a:round/>
              <a:headEnd/>
              <a:tailEnd/>
            </a:ln>
          </p:spPr>
          <p:txBody>
            <a:bodyPr/>
            <a:lstStyle/>
            <a:p>
              <a:endParaRPr lang="zh-CN" altLang="en-US"/>
            </a:p>
          </p:txBody>
        </p:sp>
        <p:sp>
          <p:nvSpPr>
            <p:cNvPr id="35" name="Freeform 99"/>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rgbClr val="414455"/>
              </a:solidFill>
              <a:prstDash val="solid"/>
              <a:round/>
              <a:headEnd/>
              <a:tailEnd/>
            </a:ln>
          </p:spPr>
          <p:txBody>
            <a:bodyPr/>
            <a:lstStyle/>
            <a:p>
              <a:endParaRPr lang="zh-CN" altLang="en-US"/>
            </a:p>
          </p:txBody>
        </p:sp>
        <p:sp>
          <p:nvSpPr>
            <p:cNvPr id="36" name="Freeform 100"/>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rgbClr val="414455"/>
              </a:solidFill>
              <a:prstDash val="solid"/>
              <a:round/>
              <a:headEnd/>
              <a:tailEnd/>
            </a:ln>
          </p:spPr>
          <p:txBody>
            <a:bodyPr/>
            <a:lstStyle/>
            <a:p>
              <a:endParaRPr lang="zh-CN" altLang="en-US"/>
            </a:p>
          </p:txBody>
        </p:sp>
        <p:sp>
          <p:nvSpPr>
            <p:cNvPr id="37" name="Freeform 101"/>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rgbClr val="414455"/>
              </a:solidFill>
              <a:prstDash val="solid"/>
              <a:round/>
              <a:headEnd/>
              <a:tailEnd/>
            </a:ln>
          </p:spPr>
          <p:txBody>
            <a:bodyPr/>
            <a:lstStyle/>
            <a:p>
              <a:endParaRPr lang="zh-CN" altLang="en-US"/>
            </a:p>
          </p:txBody>
        </p:sp>
        <p:sp>
          <p:nvSpPr>
            <p:cNvPr id="38" name="Freeform 102"/>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rgbClr val="414455"/>
              </a:solidFill>
              <a:prstDash val="solid"/>
              <a:round/>
              <a:headEnd/>
              <a:tailEnd/>
            </a:ln>
          </p:spPr>
          <p:txBody>
            <a:bodyPr/>
            <a:lstStyle/>
            <a:p>
              <a:endParaRPr lang="zh-CN" altLang="en-US"/>
            </a:p>
          </p:txBody>
        </p:sp>
        <p:sp>
          <p:nvSpPr>
            <p:cNvPr id="39" name="Freeform 103"/>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rgbClr val="414455"/>
              </a:solidFill>
              <a:prstDash val="solid"/>
              <a:round/>
              <a:headEnd/>
              <a:tailEnd/>
            </a:ln>
          </p:spPr>
          <p:txBody>
            <a:bodyPr/>
            <a:lstStyle/>
            <a:p>
              <a:endParaRPr lang="zh-CN" altLang="en-US"/>
            </a:p>
          </p:txBody>
        </p:sp>
        <p:sp>
          <p:nvSpPr>
            <p:cNvPr id="40" name="Freeform 104"/>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rgbClr val="414455"/>
              </a:solidFill>
              <a:prstDash val="solid"/>
              <a:round/>
              <a:headEnd/>
              <a:tailEnd/>
            </a:ln>
          </p:spPr>
          <p:txBody>
            <a:bodyPr/>
            <a:lstStyle/>
            <a:p>
              <a:endParaRPr lang="zh-CN" altLang="en-US"/>
            </a:p>
          </p:txBody>
        </p:sp>
        <p:sp>
          <p:nvSpPr>
            <p:cNvPr id="41" name="Freeform 105"/>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rgbClr val="414455"/>
              </a:solidFill>
              <a:prstDash val="solid"/>
              <a:round/>
              <a:headEnd/>
              <a:tailEnd/>
            </a:ln>
          </p:spPr>
          <p:txBody>
            <a:bodyPr/>
            <a:lstStyle/>
            <a:p>
              <a:endParaRPr lang="zh-CN" altLang="en-US"/>
            </a:p>
          </p:txBody>
        </p:sp>
        <p:sp>
          <p:nvSpPr>
            <p:cNvPr id="42" name="Freeform 106"/>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rgbClr val="414455"/>
              </a:solidFill>
              <a:prstDash val="solid"/>
              <a:round/>
              <a:headEnd/>
              <a:tailEnd/>
            </a:ln>
          </p:spPr>
          <p:txBody>
            <a:bodyPr/>
            <a:lstStyle/>
            <a:p>
              <a:endParaRPr lang="zh-CN" altLang="en-US"/>
            </a:p>
          </p:txBody>
        </p:sp>
        <p:sp>
          <p:nvSpPr>
            <p:cNvPr id="43" name="Freeform 107"/>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rgbClr val="414455"/>
              </a:solidFill>
              <a:prstDash val="solid"/>
              <a:round/>
              <a:headEnd/>
              <a:tailEnd/>
            </a:ln>
          </p:spPr>
          <p:txBody>
            <a:bodyPr/>
            <a:lstStyle/>
            <a:p>
              <a:endParaRPr lang="zh-CN" altLang="en-US"/>
            </a:p>
          </p:txBody>
        </p:sp>
        <p:sp>
          <p:nvSpPr>
            <p:cNvPr id="44" name="Freeform 108"/>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rgbClr val="414455"/>
              </a:solidFill>
              <a:prstDash val="solid"/>
              <a:round/>
              <a:headEnd/>
              <a:tailEnd/>
            </a:ln>
          </p:spPr>
          <p:txBody>
            <a:bodyPr/>
            <a:lstStyle/>
            <a:p>
              <a:endParaRPr lang="zh-CN" altLang="en-US"/>
            </a:p>
          </p:txBody>
        </p:sp>
        <p:sp>
          <p:nvSpPr>
            <p:cNvPr id="45" name="Freeform 109"/>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rgbClr val="414455"/>
              </a:solidFill>
              <a:prstDash val="solid"/>
              <a:round/>
              <a:headEnd/>
              <a:tailEnd/>
            </a:ln>
          </p:spPr>
          <p:txBody>
            <a:bodyPr/>
            <a:lstStyle/>
            <a:p>
              <a:endParaRPr lang="zh-CN" altLang="en-US"/>
            </a:p>
          </p:txBody>
        </p:sp>
        <p:sp>
          <p:nvSpPr>
            <p:cNvPr id="46" name="Freeform 110"/>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rgbClr val="414455"/>
              </a:solidFill>
              <a:prstDash val="solid"/>
              <a:round/>
              <a:headEnd/>
              <a:tailEnd/>
            </a:ln>
          </p:spPr>
          <p:txBody>
            <a:bodyPr/>
            <a:lstStyle/>
            <a:p>
              <a:endParaRPr lang="zh-CN" altLang="en-US"/>
            </a:p>
          </p:txBody>
        </p:sp>
        <p:sp>
          <p:nvSpPr>
            <p:cNvPr id="47" name="Freeform 111"/>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rgbClr val="414455"/>
              </a:solidFill>
              <a:prstDash val="solid"/>
              <a:round/>
              <a:headEnd/>
              <a:tailEnd/>
            </a:ln>
          </p:spPr>
          <p:txBody>
            <a:bodyPr/>
            <a:lstStyle/>
            <a:p>
              <a:endParaRPr lang="zh-CN" altLang="en-US"/>
            </a:p>
          </p:txBody>
        </p:sp>
        <p:sp>
          <p:nvSpPr>
            <p:cNvPr id="48" name="Freeform 112"/>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rgbClr val="414455"/>
              </a:solidFill>
              <a:prstDash val="solid"/>
              <a:round/>
              <a:headEnd/>
              <a:tailEnd/>
            </a:ln>
          </p:spPr>
          <p:txBody>
            <a:bodyPr/>
            <a:lstStyle/>
            <a:p>
              <a:endParaRPr lang="zh-CN" altLang="en-US"/>
            </a:p>
          </p:txBody>
        </p:sp>
        <p:sp>
          <p:nvSpPr>
            <p:cNvPr id="49" name="Freeform 113"/>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rgbClr val="414455"/>
              </a:solidFill>
              <a:prstDash val="solid"/>
              <a:round/>
              <a:headEnd/>
              <a:tailEnd/>
            </a:ln>
          </p:spPr>
          <p:txBody>
            <a:bodyPr/>
            <a:lstStyle/>
            <a:p>
              <a:endParaRPr lang="zh-CN" altLang="en-US"/>
            </a:p>
          </p:txBody>
        </p:sp>
        <p:sp>
          <p:nvSpPr>
            <p:cNvPr id="50" name="Freeform 114"/>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rgbClr val="414455"/>
              </a:solidFill>
              <a:prstDash val="solid"/>
              <a:round/>
              <a:headEnd/>
              <a:tailEnd/>
            </a:ln>
          </p:spPr>
          <p:txBody>
            <a:bodyPr/>
            <a:lstStyle/>
            <a:p>
              <a:endParaRPr lang="zh-CN" altLang="en-US"/>
            </a:p>
          </p:txBody>
        </p:sp>
        <p:sp>
          <p:nvSpPr>
            <p:cNvPr id="51" name="Freeform 115"/>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rgbClr val="414455"/>
              </a:solidFill>
              <a:prstDash val="solid"/>
              <a:round/>
              <a:headEnd/>
              <a:tailEnd/>
            </a:ln>
          </p:spPr>
          <p:txBody>
            <a:bodyPr/>
            <a:lstStyle/>
            <a:p>
              <a:endParaRPr lang="zh-CN" altLang="en-US"/>
            </a:p>
          </p:txBody>
        </p:sp>
        <p:sp>
          <p:nvSpPr>
            <p:cNvPr id="52" name="Freeform 116"/>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rgbClr val="414455"/>
              </a:solidFill>
              <a:prstDash val="solid"/>
              <a:round/>
              <a:headEnd/>
              <a:tailEnd/>
            </a:ln>
          </p:spPr>
          <p:txBody>
            <a:bodyPr/>
            <a:lstStyle/>
            <a:p>
              <a:endParaRPr lang="zh-CN" altLang="en-US"/>
            </a:p>
          </p:txBody>
        </p:sp>
        <p:sp>
          <p:nvSpPr>
            <p:cNvPr id="53" name="Freeform 117"/>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rgbClr val="414455"/>
              </a:solidFill>
              <a:prstDash val="solid"/>
              <a:round/>
              <a:headEnd/>
              <a:tailEnd/>
            </a:ln>
          </p:spPr>
          <p:txBody>
            <a:bodyPr/>
            <a:lstStyle/>
            <a:p>
              <a:endParaRPr lang="zh-CN" altLang="en-US"/>
            </a:p>
          </p:txBody>
        </p:sp>
        <p:sp>
          <p:nvSpPr>
            <p:cNvPr id="54" name="Freeform 118"/>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rgbClr val="414455"/>
              </a:solidFill>
              <a:prstDash val="solid"/>
              <a:round/>
              <a:headEnd/>
              <a:tailEnd/>
            </a:ln>
          </p:spPr>
          <p:txBody>
            <a:bodyPr/>
            <a:lstStyle/>
            <a:p>
              <a:endParaRPr lang="zh-CN" altLang="en-US"/>
            </a:p>
          </p:txBody>
        </p:sp>
        <p:sp>
          <p:nvSpPr>
            <p:cNvPr id="55" name="Freeform 119"/>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rgbClr val="414455"/>
              </a:solidFill>
              <a:prstDash val="solid"/>
              <a:round/>
              <a:headEnd/>
              <a:tailEnd/>
            </a:ln>
          </p:spPr>
          <p:txBody>
            <a:bodyPr/>
            <a:lstStyle/>
            <a:p>
              <a:endParaRPr lang="zh-CN" altLang="en-US"/>
            </a:p>
          </p:txBody>
        </p:sp>
        <p:sp>
          <p:nvSpPr>
            <p:cNvPr id="56" name="Freeform 120"/>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rgbClr val="414455"/>
              </a:solidFill>
              <a:prstDash val="solid"/>
              <a:round/>
              <a:headEnd/>
              <a:tailEnd/>
            </a:ln>
          </p:spPr>
          <p:txBody>
            <a:bodyPr/>
            <a:lstStyle/>
            <a:p>
              <a:endParaRPr lang="zh-CN" altLang="en-US"/>
            </a:p>
          </p:txBody>
        </p:sp>
        <p:sp>
          <p:nvSpPr>
            <p:cNvPr id="57" name="Freeform 121"/>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rgbClr val="414455"/>
              </a:solidFill>
              <a:prstDash val="solid"/>
              <a:round/>
              <a:headEnd/>
              <a:tailEnd/>
            </a:ln>
          </p:spPr>
          <p:txBody>
            <a:bodyPr/>
            <a:lstStyle/>
            <a:p>
              <a:endParaRPr lang="zh-CN" altLang="en-US"/>
            </a:p>
          </p:txBody>
        </p:sp>
        <p:sp>
          <p:nvSpPr>
            <p:cNvPr id="58" name="Freeform 122"/>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rgbClr val="414455"/>
              </a:solidFill>
              <a:prstDash val="solid"/>
              <a:round/>
              <a:headEnd/>
              <a:tailEnd/>
            </a:ln>
          </p:spPr>
          <p:txBody>
            <a:bodyPr/>
            <a:lstStyle/>
            <a:p>
              <a:endParaRPr lang="zh-CN" altLang="en-US"/>
            </a:p>
          </p:txBody>
        </p:sp>
        <p:sp>
          <p:nvSpPr>
            <p:cNvPr id="59" name="Freeform 123"/>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rgbClr val="414455"/>
              </a:solidFill>
              <a:prstDash val="solid"/>
              <a:round/>
              <a:headEnd/>
              <a:tailEnd/>
            </a:ln>
          </p:spPr>
          <p:txBody>
            <a:bodyPr/>
            <a:lstStyle/>
            <a:p>
              <a:endParaRPr lang="zh-CN" altLang="en-US"/>
            </a:p>
          </p:txBody>
        </p:sp>
        <p:sp>
          <p:nvSpPr>
            <p:cNvPr id="60" name="Freeform 124"/>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rgbClr val="414455"/>
              </a:solidFill>
              <a:prstDash val="solid"/>
              <a:round/>
              <a:headEnd/>
              <a:tailEnd/>
            </a:ln>
          </p:spPr>
          <p:txBody>
            <a:bodyPr/>
            <a:lstStyle/>
            <a:p>
              <a:endParaRPr lang="zh-CN" altLang="en-US"/>
            </a:p>
          </p:txBody>
        </p:sp>
        <p:sp>
          <p:nvSpPr>
            <p:cNvPr id="61" name="Freeform 125"/>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rgbClr val="414455"/>
              </a:solidFill>
              <a:prstDash val="solid"/>
              <a:round/>
              <a:headEnd/>
              <a:tailEnd/>
            </a:ln>
          </p:spPr>
          <p:txBody>
            <a:bodyPr/>
            <a:lstStyle/>
            <a:p>
              <a:endParaRPr lang="zh-CN" altLang="en-US"/>
            </a:p>
          </p:txBody>
        </p:sp>
        <p:sp>
          <p:nvSpPr>
            <p:cNvPr id="62" name="Freeform 126"/>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rgbClr val="414455"/>
              </a:solidFill>
              <a:prstDash val="solid"/>
              <a:round/>
              <a:headEnd/>
              <a:tailEnd/>
            </a:ln>
          </p:spPr>
          <p:txBody>
            <a:bodyPr/>
            <a:lstStyle/>
            <a:p>
              <a:endParaRPr lang="zh-CN" altLang="en-US"/>
            </a:p>
          </p:txBody>
        </p:sp>
        <p:sp>
          <p:nvSpPr>
            <p:cNvPr id="63" name="Freeform 127"/>
            <p:cNvSpPr>
              <a:spLocks/>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rgbClr val="414455"/>
              </a:solidFill>
              <a:prstDash val="solid"/>
              <a:round/>
              <a:headEnd/>
              <a:tailEnd/>
            </a:ln>
          </p:spPr>
          <p:txBody>
            <a:bodyPr/>
            <a:lstStyle/>
            <a:p>
              <a:endParaRPr lang="zh-CN" altLang="en-US"/>
            </a:p>
          </p:txBody>
        </p:sp>
        <p:sp>
          <p:nvSpPr>
            <p:cNvPr id="64" name="Freeform 128"/>
            <p:cNvSpPr>
              <a:spLocks/>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rgbClr val="414455"/>
              </a:solidFill>
              <a:prstDash val="solid"/>
              <a:round/>
              <a:headEnd/>
              <a:tailEnd/>
            </a:ln>
          </p:spPr>
          <p:txBody>
            <a:bodyPr/>
            <a:lstStyle/>
            <a:p>
              <a:endParaRPr lang="zh-CN" altLang="en-US"/>
            </a:p>
          </p:txBody>
        </p:sp>
      </p:grpSp>
      <p:sp>
        <p:nvSpPr>
          <p:cNvPr id="65" name="Freeform 78"/>
          <p:cNvSpPr>
            <a:spLocks/>
          </p:cNvSpPr>
          <p:nvPr/>
        </p:nvSpPr>
        <p:spPr bwMode="gray">
          <a:xfrm>
            <a:off x="5396616" y="4858884"/>
            <a:ext cx="756366" cy="644172"/>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6">
              <a:lumMod val="75000"/>
            </a:schemeClr>
          </a:solidFill>
          <a:ln w="6350">
            <a:solidFill>
              <a:schemeClr val="bg1"/>
            </a:solidFill>
            <a:prstDash val="solid"/>
            <a:round/>
            <a:headEnd/>
            <a:tailEnd/>
          </a:ln>
        </p:spPr>
        <p:txBody>
          <a:bodyPr lIns="77232" tIns="38616" rIns="77232" bIns="38616"/>
          <a:lstStyle/>
          <a:p>
            <a:endParaRPr lang="zh-CN" altLang="en-US"/>
          </a:p>
        </p:txBody>
      </p:sp>
      <p:sp>
        <p:nvSpPr>
          <p:cNvPr id="66" name="Freeform 92"/>
          <p:cNvSpPr>
            <a:spLocks/>
          </p:cNvSpPr>
          <p:nvPr/>
        </p:nvSpPr>
        <p:spPr bwMode="gray">
          <a:xfrm>
            <a:off x="5749322" y="3366553"/>
            <a:ext cx="661150" cy="44421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6">
              <a:lumMod val="75000"/>
            </a:schemeClr>
          </a:solidFill>
          <a:ln w="6350">
            <a:solidFill>
              <a:schemeClr val="bg1"/>
            </a:solidFill>
            <a:prstDash val="solid"/>
            <a:round/>
            <a:headEnd/>
            <a:tailEnd/>
          </a:ln>
        </p:spPr>
        <p:txBody>
          <a:bodyPr lIns="77232" tIns="38616" rIns="77232" bIns="38616"/>
          <a:lstStyle/>
          <a:p>
            <a:endParaRPr lang="zh-CN" altLang="en-US"/>
          </a:p>
        </p:txBody>
      </p:sp>
      <p:sp>
        <p:nvSpPr>
          <p:cNvPr id="67" name="Freeform 100"/>
          <p:cNvSpPr>
            <a:spLocks/>
          </p:cNvSpPr>
          <p:nvPr/>
        </p:nvSpPr>
        <p:spPr bwMode="gray">
          <a:xfrm>
            <a:off x="6006807" y="2684805"/>
            <a:ext cx="576662" cy="575730"/>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6">
              <a:lumMod val="75000"/>
            </a:schemeClr>
          </a:solidFill>
          <a:ln w="6350">
            <a:solidFill>
              <a:schemeClr val="bg1"/>
            </a:solidFill>
            <a:prstDash val="solid"/>
            <a:round/>
            <a:headEnd/>
            <a:tailEnd/>
          </a:ln>
        </p:spPr>
        <p:txBody>
          <a:bodyPr lIns="77232" tIns="38616" rIns="77232" bIns="38616"/>
          <a:lstStyle/>
          <a:p>
            <a:endParaRPr lang="zh-CN" altLang="en-US"/>
          </a:p>
        </p:txBody>
      </p:sp>
      <p:sp>
        <p:nvSpPr>
          <p:cNvPr id="68" name="Freeform 82"/>
          <p:cNvSpPr>
            <a:spLocks/>
          </p:cNvSpPr>
          <p:nvPr/>
        </p:nvSpPr>
        <p:spPr bwMode="gray">
          <a:xfrm>
            <a:off x="6147727" y="4131507"/>
            <a:ext cx="379524" cy="426764"/>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6">
              <a:lumMod val="75000"/>
            </a:schemeClr>
          </a:solidFill>
          <a:ln w="6350">
            <a:solidFill>
              <a:schemeClr val="bg1"/>
            </a:solidFill>
            <a:prstDash val="solid"/>
            <a:round/>
            <a:headEnd/>
            <a:tailEnd/>
          </a:ln>
        </p:spPr>
        <p:txBody>
          <a:bodyPr lIns="77232" tIns="38616" rIns="77232" bIns="38616"/>
          <a:lstStyle/>
          <a:p>
            <a:endParaRPr lang="zh-CN" altLang="en-US"/>
          </a:p>
        </p:txBody>
      </p:sp>
      <p:cxnSp>
        <p:nvCxnSpPr>
          <p:cNvPr id="69" name="直接连接符 68"/>
          <p:cNvCxnSpPr/>
          <p:nvPr/>
        </p:nvCxnSpPr>
        <p:spPr>
          <a:xfrm>
            <a:off x="6514019" y="3046482"/>
            <a:ext cx="213231" cy="21002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6727251" y="3256506"/>
            <a:ext cx="190212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6333698" y="3477203"/>
            <a:ext cx="213231" cy="21002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6546930" y="3687227"/>
            <a:ext cx="20824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V="1">
            <a:off x="6460088" y="4248263"/>
            <a:ext cx="267159" cy="17312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6727251" y="4248263"/>
            <a:ext cx="190212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5903544" y="5221905"/>
            <a:ext cx="213231" cy="21002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6116774" y="5431929"/>
            <a:ext cx="184960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7303375" y="2850344"/>
            <a:ext cx="1387079" cy="324207"/>
          </a:xfrm>
          <a:prstGeom prst="rect">
            <a:avLst/>
          </a:prstGeom>
        </p:spPr>
        <p:txBody>
          <a:bodyPr wrap="none" lIns="77232" tIns="38616" rIns="77232" bIns="38616">
            <a:spAutoFit/>
          </a:bodyPr>
          <a:lstStyle/>
          <a:p>
            <a:r>
              <a:rPr lang="zh-CN" altLang="en-US" sz="1600" dirty="0">
                <a:solidFill>
                  <a:srgbClr val="002060"/>
                </a:solidFill>
                <a:latin typeface="微软雅黑" pitchFamily="34" charset="-122"/>
                <a:ea typeface="微软雅黑" pitchFamily="34" charset="-122"/>
                <a:cs typeface="华文黑体" pitchFamily="2" charset="-122"/>
              </a:rPr>
              <a:t>点击添加文本</a:t>
            </a:r>
            <a:endParaRPr lang="zh-CN" altLang="en-US" sz="1600" dirty="0">
              <a:solidFill>
                <a:srgbClr val="002060"/>
              </a:solidFill>
              <a:latin typeface="微软雅黑" pitchFamily="34" charset="-122"/>
              <a:ea typeface="微软雅黑" pitchFamily="34" charset="-122"/>
            </a:endParaRPr>
          </a:p>
        </p:txBody>
      </p:sp>
      <p:sp>
        <p:nvSpPr>
          <p:cNvPr id="78" name="矩形 77"/>
          <p:cNvSpPr/>
          <p:nvPr/>
        </p:nvSpPr>
        <p:spPr>
          <a:xfrm>
            <a:off x="7303375" y="3337030"/>
            <a:ext cx="1387079" cy="324207"/>
          </a:xfrm>
          <a:prstGeom prst="rect">
            <a:avLst/>
          </a:prstGeom>
        </p:spPr>
        <p:txBody>
          <a:bodyPr wrap="none" lIns="77232" tIns="38616" rIns="77232" bIns="38616">
            <a:spAutoFit/>
          </a:bodyPr>
          <a:lstStyle/>
          <a:p>
            <a:r>
              <a:rPr lang="zh-CN" altLang="en-US" sz="1600">
                <a:solidFill>
                  <a:srgbClr val="002060"/>
                </a:solidFill>
                <a:latin typeface="微软雅黑" pitchFamily="34" charset="-122"/>
                <a:ea typeface="微软雅黑" pitchFamily="34" charset="-122"/>
                <a:cs typeface="华文黑体" pitchFamily="2" charset="-122"/>
              </a:rPr>
              <a:t>点击添加文本</a:t>
            </a:r>
            <a:endParaRPr lang="zh-CN" altLang="en-US" sz="1600">
              <a:solidFill>
                <a:srgbClr val="002060"/>
              </a:solidFill>
              <a:latin typeface="微软雅黑" pitchFamily="34" charset="-122"/>
              <a:ea typeface="微软雅黑" pitchFamily="34" charset="-122"/>
            </a:endParaRPr>
          </a:p>
        </p:txBody>
      </p:sp>
      <p:sp>
        <p:nvSpPr>
          <p:cNvPr id="79" name="矩形 78"/>
          <p:cNvSpPr/>
          <p:nvPr/>
        </p:nvSpPr>
        <p:spPr>
          <a:xfrm>
            <a:off x="7303375" y="3899572"/>
            <a:ext cx="1387079" cy="324207"/>
          </a:xfrm>
          <a:prstGeom prst="rect">
            <a:avLst/>
          </a:prstGeom>
        </p:spPr>
        <p:txBody>
          <a:bodyPr wrap="none" lIns="77232" tIns="38616" rIns="77232" bIns="38616">
            <a:spAutoFit/>
          </a:bodyPr>
          <a:lstStyle/>
          <a:p>
            <a:r>
              <a:rPr lang="zh-CN" altLang="en-US" sz="1600">
                <a:solidFill>
                  <a:srgbClr val="002060"/>
                </a:solidFill>
                <a:latin typeface="微软雅黑" pitchFamily="34" charset="-122"/>
                <a:ea typeface="微软雅黑" pitchFamily="34" charset="-122"/>
                <a:cs typeface="华文黑体" pitchFamily="2" charset="-122"/>
              </a:rPr>
              <a:t>点击添加文本</a:t>
            </a:r>
            <a:endParaRPr lang="zh-CN" altLang="en-US" sz="1600">
              <a:solidFill>
                <a:srgbClr val="002060"/>
              </a:solidFill>
              <a:latin typeface="微软雅黑" pitchFamily="34" charset="-122"/>
              <a:ea typeface="微软雅黑" pitchFamily="34" charset="-122"/>
            </a:endParaRPr>
          </a:p>
        </p:txBody>
      </p:sp>
      <p:sp>
        <p:nvSpPr>
          <p:cNvPr id="80" name="矩形 79"/>
          <p:cNvSpPr/>
          <p:nvPr/>
        </p:nvSpPr>
        <p:spPr>
          <a:xfrm>
            <a:off x="6660205" y="5023889"/>
            <a:ext cx="1387079" cy="324207"/>
          </a:xfrm>
          <a:prstGeom prst="rect">
            <a:avLst/>
          </a:prstGeom>
        </p:spPr>
        <p:txBody>
          <a:bodyPr wrap="none" lIns="77232" tIns="38616" rIns="77232" bIns="38616">
            <a:spAutoFit/>
          </a:bodyPr>
          <a:lstStyle/>
          <a:p>
            <a:r>
              <a:rPr lang="zh-CN" altLang="en-US" sz="1600">
                <a:solidFill>
                  <a:srgbClr val="002060"/>
                </a:solidFill>
                <a:latin typeface="微软雅黑" pitchFamily="34" charset="-122"/>
                <a:ea typeface="微软雅黑" pitchFamily="34" charset="-122"/>
                <a:cs typeface="华文黑体" pitchFamily="2" charset="-122"/>
              </a:rPr>
              <a:t>点击添加文本</a:t>
            </a:r>
            <a:endParaRPr lang="zh-CN" altLang="en-US" sz="1600">
              <a:solidFill>
                <a:srgbClr val="002060"/>
              </a:solidFill>
              <a:latin typeface="微软雅黑" pitchFamily="34" charset="-122"/>
              <a:ea typeface="微软雅黑" pitchFamily="34" charset="-122"/>
            </a:endParaRPr>
          </a:p>
        </p:txBody>
      </p:sp>
      <p:sp>
        <p:nvSpPr>
          <p:cNvPr id="81" name="矩形标注 80"/>
          <p:cNvSpPr/>
          <p:nvPr/>
        </p:nvSpPr>
        <p:spPr>
          <a:xfrm>
            <a:off x="9082332" y="2361376"/>
            <a:ext cx="2449670" cy="3295655"/>
          </a:xfrm>
          <a:prstGeom prst="wedgeRectCallout">
            <a:avLst>
              <a:gd name="adj1" fmla="val -72333"/>
              <a:gd name="adj2" fmla="val 1971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232" tIns="38616" rIns="77232" bIns="38616" rtlCol="0" anchor="ctr"/>
          <a:lstStyle/>
          <a:p>
            <a:pPr algn="ctr"/>
            <a:endParaRPr lang="zh-CN" altLang="en-US"/>
          </a:p>
        </p:txBody>
      </p:sp>
      <p:sp>
        <p:nvSpPr>
          <p:cNvPr id="82" name="TextBox 81"/>
          <p:cNvSpPr txBox="1"/>
          <p:nvPr/>
        </p:nvSpPr>
        <p:spPr>
          <a:xfrm>
            <a:off x="9203992" y="2475485"/>
            <a:ext cx="2328010" cy="3158830"/>
          </a:xfrm>
          <a:prstGeom prst="rect">
            <a:avLst/>
          </a:prstGeom>
          <a:noFill/>
        </p:spPr>
        <p:txBody>
          <a:bodyPr wrap="square" lIns="77232" tIns="38616" rIns="77232" bIns="38616" rtlCol="0">
            <a:spAutoFit/>
          </a:bodyPr>
          <a:lstStyle/>
          <a:p>
            <a:pPr>
              <a:lnSpc>
                <a:spcPct val="130000"/>
              </a:lnSpc>
            </a:pPr>
            <a:r>
              <a:rPr lang="zh-CN" altLang="en-US" sz="1400" dirty="0">
                <a:solidFill>
                  <a:schemeClr val="bg1"/>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400" dirty="0">
              <a:solidFill>
                <a:schemeClr val="bg1"/>
              </a:solidFill>
              <a:latin typeface="微软雅黑" pitchFamily="34" charset="-122"/>
              <a:ea typeface="微软雅黑" pitchFamily="34" charset="-122"/>
            </a:endParaRPr>
          </a:p>
          <a:p>
            <a:pPr>
              <a:lnSpc>
                <a:spcPct val="130000"/>
              </a:lnSpc>
            </a:pPr>
            <a:r>
              <a:rPr lang="zh-CN" altLang="en-US" sz="1400" dirty="0">
                <a:solidFill>
                  <a:schemeClr val="bg1"/>
                </a:solidFill>
                <a:latin typeface="微软雅黑" pitchFamily="34" charset="-122"/>
                <a:ea typeface="微软雅黑" pitchFamily="34" charset="-122"/>
              </a:rPr>
              <a:t>您的内容打在这里，或者通过复制您的文本后，在此框中选择粘贴，并选择只保留文字。</a:t>
            </a:r>
          </a:p>
        </p:txBody>
      </p:sp>
      <p:pic>
        <p:nvPicPr>
          <p:cNvPr id="83"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10185065" y="-1"/>
            <a:ext cx="2017207" cy="20137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98013411"/>
      </p:ext>
    </p:extLst>
  </p:cSld>
  <p:clrMapOvr>
    <a:masterClrMapping/>
  </p:clrMapOvr>
  <p:transition spd="slow" advTm="0">
    <p:wipe/>
  </p:transition>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8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500"/>
                                            <p:tgtEl>
                                              <p:spTgt spid="66"/>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childTnLst>
                              </p:cTn>
                            </p:par>
                            <p:par>
                              <p:cTn id="21" fill="hold">
                                <p:stCondLst>
                                  <p:cond delay="2300"/>
                                </p:stCondLst>
                                <p:childTnLst>
                                  <p:par>
                                    <p:cTn id="22" presetID="10" presetClass="entr" presetSubtype="0"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par>
                                    <p:cTn id="25" presetID="10"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par>
                                    <p:cTn id="28" presetID="10" presetClass="entr" presetSubtype="0"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500"/>
                                            <p:tgtEl>
                                              <p:spTgt spid="71"/>
                                            </p:tgtEl>
                                          </p:cBhvr>
                                        </p:animEffect>
                                      </p:childTnLst>
                                    </p:cTn>
                                  </p:par>
                                  <p:par>
                                    <p:cTn id="31" presetID="10"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par>
                                    <p:cTn id="34" presetID="10" presetClass="entr" presetSubtype="0" fill="hold"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par>
                                    <p:cTn id="37" presetID="10"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500"/>
                                            <p:tgtEl>
                                              <p:spTgt spid="74"/>
                                            </p:tgtEl>
                                          </p:cBhvr>
                                        </p:animEffect>
                                      </p:childTnLst>
                                    </p:cTn>
                                  </p:par>
                                  <p:par>
                                    <p:cTn id="40" presetID="10" presetClass="entr" presetSubtype="0" fill="hold" nodeType="with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par>
                                    <p:cTn id="43" presetID="10" presetClass="entr" presetSubtype="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500"/>
                                            <p:tgtEl>
                                              <p:spTgt spid="8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500"/>
                                            <p:tgtEl>
                                              <p:spTgt spid="7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500"/>
                                            <p:tgtEl>
                                              <p:spTgt spid="7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fade">
                                          <p:cBhvr>
                                            <p:cTn id="57" dur="500"/>
                                            <p:tgtEl>
                                              <p:spTgt spid="77"/>
                                            </p:tgtEl>
                                          </p:cBhvr>
                                        </p:animEffect>
                                      </p:childTnLst>
                                    </p:cTn>
                                  </p:par>
                                </p:childTnLst>
                              </p:cTn>
                            </p:par>
                            <p:par>
                              <p:cTn id="58" fill="hold">
                                <p:stCondLst>
                                  <p:cond delay="2800"/>
                                </p:stCondLst>
                                <p:childTnLst>
                                  <p:par>
                                    <p:cTn id="59" presetID="22" presetClass="entr" presetSubtype="8" fill="hold" grpId="0"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wipe(left)">
                                          <p:cBhvr>
                                            <p:cTn id="61" dur="500"/>
                                            <p:tgtEl>
                                              <p:spTgt spid="81"/>
                                            </p:tgtEl>
                                          </p:cBhvr>
                                        </p:animEffect>
                                      </p:childTnLst>
                                    </p:cTn>
                                  </p:par>
                                </p:childTnLst>
                              </p:cTn>
                            </p:par>
                            <p:par>
                              <p:cTn id="62" fill="hold">
                                <p:stCondLst>
                                  <p:cond delay="33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82"/>
                                            </p:tgtEl>
                                            <p:attrNameLst>
                                              <p:attrName>style.visibility</p:attrName>
                                            </p:attrNameLst>
                                          </p:cBhvr>
                                          <p:to>
                                            <p:strVal val="visible"/>
                                          </p:to>
                                        </p:set>
                                        <p:animEffect transition="in" filter="wipe(left)">
                                          <p:cBhvr>
                                            <p:cTn id="65" dur="100"/>
                                            <p:tgtEl>
                                              <p:spTgt spid="82"/>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82"/>
                                            </p:tgtEl>
                                          </p:cBhvr>
                                          <p:to x="80000" y="100000"/>
                                        </p:animScale>
                                        <p:anim by="(#ppt_w*0.10)" calcmode="lin" valueType="num">
                                          <p:cBhvr>
                                            <p:cTn id="68" dur="50" autoRev="1" fill="hold">
                                              <p:stCondLst>
                                                <p:cond delay="0"/>
                                              </p:stCondLst>
                                            </p:cTn>
                                            <p:tgtEl>
                                              <p:spTgt spid="82"/>
                                            </p:tgtEl>
                                            <p:attrNameLst>
                                              <p:attrName>ppt_x</p:attrName>
                                            </p:attrNameLst>
                                          </p:cBhvr>
                                        </p:anim>
                                        <p:anim by="(-#ppt_w*0.10)" calcmode="lin" valueType="num">
                                          <p:cBhvr>
                                            <p:cTn id="69" dur="50" autoRev="1" fill="hold">
                                              <p:stCondLst>
                                                <p:cond delay="0"/>
                                              </p:stCondLst>
                                            </p:cTn>
                                            <p:tgtEl>
                                              <p:spTgt spid="82"/>
                                            </p:tgtEl>
                                            <p:attrNameLst>
                                              <p:attrName>ppt_y</p:attrName>
                                            </p:attrNameLst>
                                          </p:cBhvr>
                                        </p:anim>
                                        <p:animRot by="-480000">
                                          <p:cBhvr>
                                            <p:cTn id="70" dur="50" autoRev="1" fill="hold">
                                              <p:stCondLst>
                                                <p:cond delay="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77" grpId="0"/>
          <p:bldP spid="78" grpId="0"/>
          <p:bldP spid="79" grpId="0"/>
          <p:bldP spid="80" grpId="0"/>
          <p:bldP spid="81" grpId="0" animBg="1"/>
          <p:bldP spid="82" grpId="0"/>
          <p:bldP spid="82"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500"/>
                                            <p:tgtEl>
                                              <p:spTgt spid="66"/>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childTnLst>
                              </p:cTn>
                            </p:par>
                            <p:par>
                              <p:cTn id="21" fill="hold">
                                <p:stCondLst>
                                  <p:cond delay="2300"/>
                                </p:stCondLst>
                                <p:childTnLst>
                                  <p:par>
                                    <p:cTn id="22" presetID="10" presetClass="entr" presetSubtype="0"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par>
                                    <p:cTn id="25" presetID="10"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par>
                                    <p:cTn id="28" presetID="10" presetClass="entr" presetSubtype="0"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500"/>
                                            <p:tgtEl>
                                              <p:spTgt spid="71"/>
                                            </p:tgtEl>
                                          </p:cBhvr>
                                        </p:animEffect>
                                      </p:childTnLst>
                                    </p:cTn>
                                  </p:par>
                                  <p:par>
                                    <p:cTn id="31" presetID="10"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par>
                                    <p:cTn id="34" presetID="10" presetClass="entr" presetSubtype="0" fill="hold"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par>
                                    <p:cTn id="37" presetID="10"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500"/>
                                            <p:tgtEl>
                                              <p:spTgt spid="74"/>
                                            </p:tgtEl>
                                          </p:cBhvr>
                                        </p:animEffect>
                                      </p:childTnLst>
                                    </p:cTn>
                                  </p:par>
                                  <p:par>
                                    <p:cTn id="40" presetID="10" presetClass="entr" presetSubtype="0" fill="hold" nodeType="with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par>
                                    <p:cTn id="43" presetID="10" presetClass="entr" presetSubtype="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500"/>
                                            <p:tgtEl>
                                              <p:spTgt spid="8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500"/>
                                            <p:tgtEl>
                                              <p:spTgt spid="7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500"/>
                                            <p:tgtEl>
                                              <p:spTgt spid="7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fade">
                                          <p:cBhvr>
                                            <p:cTn id="57" dur="500"/>
                                            <p:tgtEl>
                                              <p:spTgt spid="77"/>
                                            </p:tgtEl>
                                          </p:cBhvr>
                                        </p:animEffect>
                                      </p:childTnLst>
                                    </p:cTn>
                                  </p:par>
                                </p:childTnLst>
                              </p:cTn>
                            </p:par>
                            <p:par>
                              <p:cTn id="58" fill="hold">
                                <p:stCondLst>
                                  <p:cond delay="2800"/>
                                </p:stCondLst>
                                <p:childTnLst>
                                  <p:par>
                                    <p:cTn id="59" presetID="22" presetClass="entr" presetSubtype="8" fill="hold" grpId="0"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wipe(left)">
                                          <p:cBhvr>
                                            <p:cTn id="61" dur="500"/>
                                            <p:tgtEl>
                                              <p:spTgt spid="81"/>
                                            </p:tgtEl>
                                          </p:cBhvr>
                                        </p:animEffect>
                                      </p:childTnLst>
                                    </p:cTn>
                                  </p:par>
                                </p:childTnLst>
                              </p:cTn>
                            </p:par>
                            <p:par>
                              <p:cTn id="62" fill="hold">
                                <p:stCondLst>
                                  <p:cond delay="33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82"/>
                                            </p:tgtEl>
                                            <p:attrNameLst>
                                              <p:attrName>style.visibility</p:attrName>
                                            </p:attrNameLst>
                                          </p:cBhvr>
                                          <p:to>
                                            <p:strVal val="visible"/>
                                          </p:to>
                                        </p:set>
                                        <p:animEffect transition="in" filter="wipe(left)">
                                          <p:cBhvr>
                                            <p:cTn id="65" dur="100"/>
                                            <p:tgtEl>
                                              <p:spTgt spid="82"/>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82"/>
                                            </p:tgtEl>
                                          </p:cBhvr>
                                          <p:to x="80000" y="100000"/>
                                        </p:animScale>
                                        <p:anim by="(#ppt_w*0.10)" calcmode="lin" valueType="num">
                                          <p:cBhvr>
                                            <p:cTn id="68" dur="50" autoRev="1" fill="hold">
                                              <p:stCondLst>
                                                <p:cond delay="0"/>
                                              </p:stCondLst>
                                            </p:cTn>
                                            <p:tgtEl>
                                              <p:spTgt spid="82"/>
                                            </p:tgtEl>
                                            <p:attrNameLst>
                                              <p:attrName>ppt_x</p:attrName>
                                            </p:attrNameLst>
                                          </p:cBhvr>
                                        </p:anim>
                                        <p:anim by="(-#ppt_w*0.10)" calcmode="lin" valueType="num">
                                          <p:cBhvr>
                                            <p:cTn id="69" dur="50" autoRev="1" fill="hold">
                                              <p:stCondLst>
                                                <p:cond delay="0"/>
                                              </p:stCondLst>
                                            </p:cTn>
                                            <p:tgtEl>
                                              <p:spTgt spid="82"/>
                                            </p:tgtEl>
                                            <p:attrNameLst>
                                              <p:attrName>ppt_y</p:attrName>
                                            </p:attrNameLst>
                                          </p:cBhvr>
                                        </p:anim>
                                        <p:animRot by="-480000">
                                          <p:cBhvr>
                                            <p:cTn id="70" dur="50" autoRev="1" fill="hold">
                                              <p:stCondLst>
                                                <p:cond delay="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77" grpId="0"/>
          <p:bldP spid="78" grpId="0"/>
          <p:bldP spid="79" grpId="0"/>
          <p:bldP spid="80" grpId="0"/>
          <p:bldP spid="81" grpId="0" animBg="1"/>
          <p:bldP spid="82" grpId="0"/>
          <p:bldP spid="82" grpId="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534296" y="3652797"/>
            <a:ext cx="2211427" cy="2096674"/>
            <a:chOff x="3065829" y="2668267"/>
            <a:chExt cx="1872107" cy="1761728"/>
          </a:xfrm>
        </p:grpSpPr>
        <p:sp>
          <p:nvSpPr>
            <p:cNvPr id="9" name="椭圆 8"/>
            <p:cNvSpPr/>
            <p:nvPr/>
          </p:nvSpPr>
          <p:spPr>
            <a:xfrm>
              <a:off x="3115072" y="2668267"/>
              <a:ext cx="1761728" cy="1761728"/>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463987" y="2761135"/>
              <a:ext cx="119507" cy="11950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1" name="椭圆 10"/>
            <p:cNvSpPr/>
            <p:nvPr/>
          </p:nvSpPr>
          <p:spPr>
            <a:xfrm>
              <a:off x="3460687" y="2761135"/>
              <a:ext cx="119507" cy="11950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2" name="椭圆 11"/>
            <p:cNvSpPr/>
            <p:nvPr/>
          </p:nvSpPr>
          <p:spPr>
            <a:xfrm>
              <a:off x="3065829" y="3492655"/>
              <a:ext cx="119507" cy="11950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3" name="椭圆 12"/>
            <p:cNvSpPr/>
            <p:nvPr/>
          </p:nvSpPr>
          <p:spPr>
            <a:xfrm>
              <a:off x="4818429" y="3492655"/>
              <a:ext cx="119507" cy="11950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4" name="椭圆 13"/>
            <p:cNvSpPr/>
            <p:nvPr/>
          </p:nvSpPr>
          <p:spPr>
            <a:xfrm>
              <a:off x="4442509" y="4224175"/>
              <a:ext cx="119507" cy="11950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5" name="椭圆 14"/>
            <p:cNvSpPr/>
            <p:nvPr/>
          </p:nvSpPr>
          <p:spPr>
            <a:xfrm>
              <a:off x="3439209" y="4201315"/>
              <a:ext cx="119507" cy="11950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nvGrpSpPr>
            <p:cNvPr id="16" name="组合 15"/>
            <p:cNvGrpSpPr/>
            <p:nvPr/>
          </p:nvGrpSpPr>
          <p:grpSpPr>
            <a:xfrm>
              <a:off x="3269293" y="2943616"/>
              <a:ext cx="1465545" cy="1202499"/>
              <a:chOff x="3269293" y="2943616"/>
              <a:chExt cx="1465545" cy="1202499"/>
            </a:xfrm>
          </p:grpSpPr>
          <p:sp>
            <p:nvSpPr>
              <p:cNvPr id="17" name="任意多边形 16"/>
              <p:cNvSpPr/>
              <p:nvPr/>
            </p:nvSpPr>
            <p:spPr>
              <a:xfrm>
                <a:off x="4008329" y="2956142"/>
                <a:ext cx="425885" cy="588724"/>
              </a:xfrm>
              <a:custGeom>
                <a:avLst/>
                <a:gdLst>
                  <a:gd name="connsiteX0" fmla="*/ 0 w 425885"/>
                  <a:gd name="connsiteY0" fmla="*/ 588724 h 588724"/>
                  <a:gd name="connsiteX1" fmla="*/ 425885 w 425885"/>
                  <a:gd name="connsiteY1" fmla="*/ 0 h 588724"/>
                </a:gdLst>
                <a:ahLst/>
                <a:cxnLst>
                  <a:cxn ang="0">
                    <a:pos x="connsiteX0" y="connsiteY0"/>
                  </a:cxn>
                  <a:cxn ang="0">
                    <a:pos x="connsiteX1" y="connsiteY1"/>
                  </a:cxn>
                </a:cxnLst>
                <a:rect l="l" t="t" r="r" b="b"/>
                <a:pathLst>
                  <a:path w="425885" h="588724">
                    <a:moveTo>
                      <a:pt x="0" y="588724"/>
                    </a:moveTo>
                    <a:lnTo>
                      <a:pt x="425885" y="0"/>
                    </a:lnTo>
                  </a:path>
                </a:pathLst>
              </a:custGeom>
              <a:noFill/>
              <a:ln w="38100">
                <a:solidFill>
                  <a:schemeClr val="accent6">
                    <a:lumMod val="75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3995803" y="3544866"/>
                <a:ext cx="739035" cy="0"/>
              </a:xfrm>
              <a:custGeom>
                <a:avLst/>
                <a:gdLst>
                  <a:gd name="connsiteX0" fmla="*/ 0 w 739035"/>
                  <a:gd name="connsiteY0" fmla="*/ 0 h 0"/>
                  <a:gd name="connsiteX1" fmla="*/ 739035 w 739035"/>
                  <a:gd name="connsiteY1" fmla="*/ 0 h 0"/>
                </a:gdLst>
                <a:ahLst/>
                <a:cxnLst>
                  <a:cxn ang="0">
                    <a:pos x="connsiteX0" y="connsiteY0"/>
                  </a:cxn>
                  <a:cxn ang="0">
                    <a:pos x="connsiteX1" y="connsiteY1"/>
                  </a:cxn>
                </a:cxnLst>
                <a:rect l="l" t="t" r="r" b="b"/>
                <a:pathLst>
                  <a:path w="739035">
                    <a:moveTo>
                      <a:pt x="0" y="0"/>
                    </a:moveTo>
                    <a:lnTo>
                      <a:pt x="739035" y="0"/>
                    </a:lnTo>
                  </a:path>
                </a:pathLst>
              </a:custGeom>
              <a:noFill/>
              <a:ln w="38100">
                <a:solidFill>
                  <a:schemeClr val="accent6">
                    <a:lumMod val="75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3594970" y="2943616"/>
                <a:ext cx="413359" cy="588724"/>
              </a:xfrm>
              <a:custGeom>
                <a:avLst/>
                <a:gdLst>
                  <a:gd name="connsiteX0" fmla="*/ 413359 w 413359"/>
                  <a:gd name="connsiteY0" fmla="*/ 588724 h 588724"/>
                  <a:gd name="connsiteX1" fmla="*/ 0 w 413359"/>
                  <a:gd name="connsiteY1" fmla="*/ 0 h 588724"/>
                </a:gdLst>
                <a:ahLst/>
                <a:cxnLst>
                  <a:cxn ang="0">
                    <a:pos x="connsiteX0" y="connsiteY0"/>
                  </a:cxn>
                  <a:cxn ang="0">
                    <a:pos x="connsiteX1" y="connsiteY1"/>
                  </a:cxn>
                </a:cxnLst>
                <a:rect l="l" t="t" r="r" b="b"/>
                <a:pathLst>
                  <a:path w="413359" h="588724">
                    <a:moveTo>
                      <a:pt x="413359" y="588724"/>
                    </a:moveTo>
                    <a:lnTo>
                      <a:pt x="0" y="0"/>
                    </a:lnTo>
                  </a:path>
                </a:pathLst>
              </a:custGeom>
              <a:noFill/>
              <a:ln w="38100">
                <a:solidFill>
                  <a:schemeClr val="accent6">
                    <a:lumMod val="75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3269293" y="3557392"/>
                <a:ext cx="726510" cy="0"/>
              </a:xfrm>
              <a:custGeom>
                <a:avLst/>
                <a:gdLst>
                  <a:gd name="connsiteX0" fmla="*/ 726510 w 726510"/>
                  <a:gd name="connsiteY0" fmla="*/ 0 h 0"/>
                  <a:gd name="connsiteX1" fmla="*/ 0 w 726510"/>
                  <a:gd name="connsiteY1" fmla="*/ 0 h 0"/>
                </a:gdLst>
                <a:ahLst/>
                <a:cxnLst>
                  <a:cxn ang="0">
                    <a:pos x="connsiteX0" y="connsiteY0"/>
                  </a:cxn>
                  <a:cxn ang="0">
                    <a:pos x="connsiteX1" y="connsiteY1"/>
                  </a:cxn>
                </a:cxnLst>
                <a:rect l="l" t="t" r="r" b="b"/>
                <a:pathLst>
                  <a:path w="726510">
                    <a:moveTo>
                      <a:pt x="726510" y="0"/>
                    </a:moveTo>
                    <a:lnTo>
                      <a:pt x="0" y="0"/>
                    </a:lnTo>
                  </a:path>
                </a:pathLst>
              </a:custGeom>
              <a:noFill/>
              <a:ln w="38100">
                <a:solidFill>
                  <a:schemeClr val="accent6">
                    <a:lumMod val="75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3582444" y="3569918"/>
                <a:ext cx="425885" cy="576197"/>
              </a:xfrm>
              <a:custGeom>
                <a:avLst/>
                <a:gdLst>
                  <a:gd name="connsiteX0" fmla="*/ 425885 w 425885"/>
                  <a:gd name="connsiteY0" fmla="*/ 0 h 576197"/>
                  <a:gd name="connsiteX1" fmla="*/ 0 w 425885"/>
                  <a:gd name="connsiteY1" fmla="*/ 576197 h 576197"/>
                </a:gdLst>
                <a:ahLst/>
                <a:cxnLst>
                  <a:cxn ang="0">
                    <a:pos x="connsiteX0" y="connsiteY0"/>
                  </a:cxn>
                  <a:cxn ang="0">
                    <a:pos x="connsiteX1" y="connsiteY1"/>
                  </a:cxn>
                </a:cxnLst>
                <a:rect l="l" t="t" r="r" b="b"/>
                <a:pathLst>
                  <a:path w="425885" h="576197">
                    <a:moveTo>
                      <a:pt x="425885" y="0"/>
                    </a:moveTo>
                    <a:lnTo>
                      <a:pt x="0" y="576197"/>
                    </a:lnTo>
                  </a:path>
                </a:pathLst>
              </a:custGeom>
              <a:noFill/>
              <a:ln w="38100">
                <a:solidFill>
                  <a:schemeClr val="accent6">
                    <a:lumMod val="75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4020855" y="3569918"/>
                <a:ext cx="388307" cy="576197"/>
              </a:xfrm>
              <a:custGeom>
                <a:avLst/>
                <a:gdLst>
                  <a:gd name="connsiteX0" fmla="*/ 0 w 388307"/>
                  <a:gd name="connsiteY0" fmla="*/ 0 h 576197"/>
                  <a:gd name="connsiteX1" fmla="*/ 388307 w 388307"/>
                  <a:gd name="connsiteY1" fmla="*/ 576197 h 576197"/>
                </a:gdLst>
                <a:ahLst/>
                <a:cxnLst>
                  <a:cxn ang="0">
                    <a:pos x="connsiteX0" y="connsiteY0"/>
                  </a:cxn>
                  <a:cxn ang="0">
                    <a:pos x="connsiteX1" y="connsiteY1"/>
                  </a:cxn>
                </a:cxnLst>
                <a:rect l="l" t="t" r="r" b="b"/>
                <a:pathLst>
                  <a:path w="388307" h="576197">
                    <a:moveTo>
                      <a:pt x="0" y="0"/>
                    </a:moveTo>
                    <a:lnTo>
                      <a:pt x="388307" y="576197"/>
                    </a:lnTo>
                  </a:path>
                </a:pathLst>
              </a:custGeom>
              <a:noFill/>
              <a:ln w="38100">
                <a:solidFill>
                  <a:schemeClr val="accent6">
                    <a:lumMod val="75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9" name="组合 28"/>
          <p:cNvGrpSpPr/>
          <p:nvPr/>
        </p:nvGrpSpPr>
        <p:grpSpPr>
          <a:xfrm>
            <a:off x="2728653" y="1737217"/>
            <a:ext cx="8460430" cy="1959172"/>
            <a:chOff x="2954339" y="1279908"/>
            <a:chExt cx="7162269" cy="1646194"/>
          </a:xfrm>
        </p:grpSpPr>
        <p:sp>
          <p:nvSpPr>
            <p:cNvPr id="30" name="矩形 29"/>
            <p:cNvSpPr>
              <a:spLocks noChangeArrowheads="1"/>
            </p:cNvSpPr>
            <p:nvPr/>
          </p:nvSpPr>
          <p:spPr bwMode="auto">
            <a:xfrm>
              <a:off x="2954339" y="1694800"/>
              <a:ext cx="7162269" cy="12313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r>
                <a:rPr lang="zh-CN" altLang="en-US" sz="1400" dirty="0" smtClean="0">
                  <a:solidFill>
                    <a:sysClr val="windowText" lastClr="000000"/>
                  </a:solidFill>
                  <a:latin typeface="微软雅黑" pitchFamily="34" charset="-122"/>
                  <a:ea typeface="微软雅黑" pitchFamily="34" charset="-122"/>
                </a:rPr>
                <a:t>。</a:t>
              </a: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400" dirty="0">
                <a:solidFill>
                  <a:sysClr val="windowText" lastClr="000000"/>
                </a:solidFill>
                <a:latin typeface="微软雅黑" pitchFamily="34" charset="-122"/>
                <a:ea typeface="微软雅黑" pitchFamily="34" charset="-122"/>
              </a:endParaRPr>
            </a:p>
            <a:p>
              <a:pPr>
                <a:lnSpc>
                  <a:spcPct val="130000"/>
                </a:lnSpc>
              </a:pPr>
              <a:endParaRPr lang="en-US" altLang="zh-CN" sz="1400" dirty="0">
                <a:solidFill>
                  <a:sysClr val="windowText" lastClr="000000"/>
                </a:solidFill>
                <a:latin typeface="微软雅黑" pitchFamily="34" charset="-122"/>
                <a:ea typeface="微软雅黑" pitchFamily="34" charset="-122"/>
              </a:endParaRPr>
            </a:p>
          </p:txBody>
        </p:sp>
        <p:sp>
          <p:nvSpPr>
            <p:cNvPr id="31" name="矩形 30"/>
            <p:cNvSpPr/>
            <p:nvPr/>
          </p:nvSpPr>
          <p:spPr>
            <a:xfrm>
              <a:off x="2963100" y="1279908"/>
              <a:ext cx="1024836" cy="336192"/>
            </a:xfrm>
            <a:prstGeom prst="rect">
              <a:avLst/>
            </a:prstGeom>
          </p:spPr>
          <p:txBody>
            <a:bodyPr wrap="none">
              <a:spAutoFit/>
            </a:bodyPr>
            <a:lstStyle/>
            <a:p>
              <a:r>
                <a:rPr lang="zh-CN" altLang="en-US" sz="2000" dirty="0" smtClean="0">
                  <a:latin typeface="微软雅黑" pitchFamily="34" charset="-122"/>
                  <a:ea typeface="微软雅黑" pitchFamily="34" charset="-122"/>
                </a:rPr>
                <a:t>添加标题</a:t>
              </a:r>
              <a:endParaRPr lang="zh-CN" altLang="en-US" sz="2000" dirty="0">
                <a:latin typeface="微软雅黑" pitchFamily="34" charset="-122"/>
                <a:ea typeface="微软雅黑" pitchFamily="34" charset="-122"/>
              </a:endParaRPr>
            </a:p>
          </p:txBody>
        </p:sp>
      </p:grpSp>
      <p:grpSp>
        <p:nvGrpSpPr>
          <p:cNvPr id="32" name="组合 31"/>
          <p:cNvGrpSpPr/>
          <p:nvPr/>
        </p:nvGrpSpPr>
        <p:grpSpPr>
          <a:xfrm>
            <a:off x="6080098" y="4144094"/>
            <a:ext cx="1105773" cy="1114080"/>
            <a:chOff x="3254772" y="2872916"/>
            <a:chExt cx="936104" cy="936104"/>
          </a:xfrm>
        </p:grpSpPr>
        <p:sp>
          <p:nvSpPr>
            <p:cNvPr id="33" name="椭圆 32"/>
            <p:cNvSpPr/>
            <p:nvPr/>
          </p:nvSpPr>
          <p:spPr>
            <a:xfrm>
              <a:off x="3254772" y="2872916"/>
              <a:ext cx="936104" cy="9361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矩形 33"/>
            <p:cNvSpPr/>
            <p:nvPr/>
          </p:nvSpPr>
          <p:spPr>
            <a:xfrm>
              <a:off x="3469765" y="3187079"/>
              <a:ext cx="579727" cy="297400"/>
            </a:xfrm>
            <a:prstGeom prst="rect">
              <a:avLst/>
            </a:prstGeom>
          </p:spPr>
          <p:txBody>
            <a:bodyPr wrap="none">
              <a:spAutoFit/>
            </a:bodyPr>
            <a:lstStyle/>
            <a:p>
              <a:r>
                <a:rPr lang="zh-CN" altLang="en-US" sz="1700" dirty="0" smtClean="0">
                  <a:solidFill>
                    <a:schemeClr val="bg1"/>
                  </a:solidFill>
                  <a:latin typeface="微软雅黑" pitchFamily="34" charset="-122"/>
                  <a:ea typeface="微软雅黑" pitchFamily="34" charset="-122"/>
                </a:rPr>
                <a:t>标题</a:t>
              </a:r>
              <a:r>
                <a:rPr lang="en-US" altLang="zh-CN" sz="1700" dirty="0" smtClean="0">
                  <a:solidFill>
                    <a:schemeClr val="bg1"/>
                  </a:solidFill>
                  <a:latin typeface="微软雅黑" pitchFamily="34" charset="-122"/>
                  <a:ea typeface="微软雅黑" pitchFamily="34" charset="-122"/>
                </a:rPr>
                <a:t> </a:t>
              </a:r>
              <a:endParaRPr lang="zh-CN" altLang="en-US" sz="1700" dirty="0">
                <a:solidFill>
                  <a:schemeClr val="bg1"/>
                </a:solidFill>
                <a:latin typeface="微软雅黑" pitchFamily="34" charset="-122"/>
                <a:ea typeface="微软雅黑" pitchFamily="34" charset="-122"/>
              </a:endParaRPr>
            </a:p>
          </p:txBody>
        </p:sp>
      </p:grpSp>
      <p:grpSp>
        <p:nvGrpSpPr>
          <p:cNvPr id="35" name="组合 34"/>
          <p:cNvGrpSpPr/>
          <p:nvPr/>
        </p:nvGrpSpPr>
        <p:grpSpPr>
          <a:xfrm>
            <a:off x="7978981" y="4130452"/>
            <a:ext cx="2345905" cy="1332241"/>
            <a:chOff x="789157" y="3505487"/>
            <a:chExt cx="1985951" cy="1119414"/>
          </a:xfrm>
        </p:grpSpPr>
        <p:sp>
          <p:nvSpPr>
            <p:cNvPr id="36" name="TextBox 35"/>
            <p:cNvSpPr txBox="1"/>
            <p:nvPr/>
          </p:nvSpPr>
          <p:spPr>
            <a:xfrm>
              <a:off x="789157" y="3505487"/>
              <a:ext cx="937986" cy="310331"/>
            </a:xfrm>
            <a:prstGeom prst="rect">
              <a:avLst/>
            </a:prstGeom>
            <a:noFill/>
          </p:spPr>
          <p:txBody>
            <a:bodyPr wrap="none" rtlCol="0">
              <a:spAutoFit/>
            </a:bodyPr>
            <a:lstStyle/>
            <a:p>
              <a:r>
                <a:rPr lang="zh-CN" altLang="en-US" dirty="0" smtClean="0">
                  <a:latin typeface="微软雅黑" pitchFamily="34" charset="-122"/>
                  <a:ea typeface="微软雅黑" pitchFamily="34" charset="-122"/>
                </a:rPr>
                <a:t>添加标题</a:t>
              </a:r>
              <a:endParaRPr lang="zh-CN" altLang="en-US" dirty="0">
                <a:latin typeface="微软雅黑" pitchFamily="34" charset="-122"/>
                <a:ea typeface="微软雅黑" pitchFamily="34" charset="-122"/>
              </a:endParaRPr>
            </a:p>
          </p:txBody>
        </p:sp>
        <p:sp>
          <p:nvSpPr>
            <p:cNvPr id="37" name="矩形 36"/>
            <p:cNvSpPr/>
            <p:nvPr/>
          </p:nvSpPr>
          <p:spPr>
            <a:xfrm>
              <a:off x="812496" y="3800585"/>
              <a:ext cx="1962612" cy="824316"/>
            </a:xfrm>
            <a:prstGeom prst="rect">
              <a:avLst/>
            </a:prstGeom>
          </p:spPr>
          <p:txBody>
            <a:bodyPr wrap="square">
              <a:spAutoFit/>
            </a:bodyPr>
            <a:lstStyle/>
            <a:p>
              <a:pPr algn="r">
                <a:lnSpc>
                  <a:spcPts val="2368"/>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您的内容打在这里，或者通过复制您的文本后，在此框中选择粘贴，并选择只保留</a:t>
              </a:r>
              <a:endParaRPr lang="en-US" altLang="zh-CN" sz="1400" dirty="0">
                <a:solidFill>
                  <a:schemeClr val="tx1">
                    <a:lumMod val="75000"/>
                    <a:lumOff val="25000"/>
                  </a:schemeClr>
                </a:solidFill>
                <a:latin typeface="Arial" charset="0"/>
              </a:endParaRPr>
            </a:p>
          </p:txBody>
        </p:sp>
      </p:grpSp>
      <p:grpSp>
        <p:nvGrpSpPr>
          <p:cNvPr id="38" name="组合 37"/>
          <p:cNvGrpSpPr/>
          <p:nvPr/>
        </p:nvGrpSpPr>
        <p:grpSpPr>
          <a:xfrm>
            <a:off x="2872212" y="4141744"/>
            <a:ext cx="2318335" cy="1355577"/>
            <a:chOff x="812496" y="3514973"/>
            <a:chExt cx="1962612" cy="1139022"/>
          </a:xfrm>
        </p:grpSpPr>
        <p:sp>
          <p:nvSpPr>
            <p:cNvPr id="39" name="TextBox 38"/>
            <p:cNvSpPr txBox="1"/>
            <p:nvPr/>
          </p:nvSpPr>
          <p:spPr>
            <a:xfrm>
              <a:off x="864408" y="3514973"/>
              <a:ext cx="937986" cy="310331"/>
            </a:xfrm>
            <a:prstGeom prst="rect">
              <a:avLst/>
            </a:prstGeom>
            <a:noFill/>
          </p:spPr>
          <p:txBody>
            <a:bodyPr wrap="none" rtlCol="0">
              <a:spAutoFit/>
            </a:bodyPr>
            <a:lstStyle/>
            <a:p>
              <a:r>
                <a:rPr lang="zh-CN" altLang="en-US" dirty="0" smtClean="0">
                  <a:latin typeface="微软雅黑" pitchFamily="34" charset="-122"/>
                  <a:ea typeface="微软雅黑" pitchFamily="34" charset="-122"/>
                </a:rPr>
                <a:t>添加标题</a:t>
              </a:r>
              <a:endParaRPr lang="zh-CN" altLang="en-US" dirty="0">
                <a:latin typeface="微软雅黑" pitchFamily="34" charset="-122"/>
                <a:ea typeface="微软雅黑" pitchFamily="34" charset="-122"/>
              </a:endParaRPr>
            </a:p>
          </p:txBody>
        </p:sp>
        <p:sp>
          <p:nvSpPr>
            <p:cNvPr id="40" name="矩形 39"/>
            <p:cNvSpPr/>
            <p:nvPr/>
          </p:nvSpPr>
          <p:spPr>
            <a:xfrm>
              <a:off x="812496" y="3800585"/>
              <a:ext cx="1962612" cy="853410"/>
            </a:xfrm>
            <a:prstGeom prst="rect">
              <a:avLst/>
            </a:prstGeom>
          </p:spPr>
          <p:txBody>
            <a:bodyPr wrap="square">
              <a:spAutoFit/>
            </a:bodyPr>
            <a:lstStyle/>
            <a:p>
              <a:pPr algn="r">
                <a:lnSpc>
                  <a:spcPts val="2368"/>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您的内容打在这里，或者通过复制您的文本后，在此框中选择粘贴，并选择</a:t>
              </a:r>
              <a:r>
                <a:rPr lang="zh-CN" altLang="en-US" sz="1400" dirty="0" smtClean="0">
                  <a:solidFill>
                    <a:sysClr val="windowText" lastClr="000000"/>
                  </a:solidFill>
                  <a:latin typeface="微软雅黑" pitchFamily="34" charset="-122"/>
                  <a:ea typeface="微软雅黑" pitchFamily="34" charset="-122"/>
                </a:rPr>
                <a:t>只</a:t>
              </a:r>
              <a:r>
                <a:rPr lang="zh-CN" altLang="en-US" sz="1400" dirty="0">
                  <a:solidFill>
                    <a:sysClr val="windowText" lastClr="000000"/>
                  </a:solidFill>
                  <a:latin typeface="微软雅黑" pitchFamily="34" charset="-122"/>
                  <a:ea typeface="微软雅黑" pitchFamily="34" charset="-122"/>
                </a:rPr>
                <a:t>保留</a:t>
              </a:r>
              <a:endParaRPr lang="en-US" altLang="zh-CN" sz="1400" dirty="0">
                <a:solidFill>
                  <a:schemeClr val="tx1">
                    <a:lumMod val="75000"/>
                    <a:lumOff val="25000"/>
                  </a:schemeClr>
                </a:solidFill>
                <a:latin typeface="Arial" charset="0"/>
              </a:endParaRPr>
            </a:p>
          </p:txBody>
        </p:sp>
      </p:grpSp>
      <p:pic>
        <p:nvPicPr>
          <p:cNvPr id="41"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10185065" y="-1"/>
            <a:ext cx="2017207" cy="20137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15658513"/>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downRight)">
                                      <p:cBhvr>
                                        <p:cTn id="7" dur="1000"/>
                                        <p:tgtEl>
                                          <p:spTgt spid="29"/>
                                        </p:tgtEl>
                                      </p:cBhvr>
                                    </p:animEffect>
                                  </p:childTnLst>
                                </p:cTn>
                              </p:par>
                              <p:par>
                                <p:cTn id="8" presetID="49" presetClass="entr" presetSubtype="0" decel="100000" fill="hold" nodeType="withEffect">
                                  <p:stCondLst>
                                    <p:cond delay="100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style.rotation</p:attrName>
                                        </p:attrNameLst>
                                      </p:cBhvr>
                                      <p:tavLst>
                                        <p:tav tm="0">
                                          <p:val>
                                            <p:fltVal val="360"/>
                                          </p:val>
                                        </p:tav>
                                        <p:tav tm="100000">
                                          <p:val>
                                            <p:fltVal val="0"/>
                                          </p:val>
                                        </p:tav>
                                      </p:tavLst>
                                    </p:anim>
                                    <p:animEffect transition="in" filter="fade">
                                      <p:cBhvr>
                                        <p:cTn id="13" dur="1000"/>
                                        <p:tgtEl>
                                          <p:spTgt spid="8"/>
                                        </p:tgtEl>
                                      </p:cBhvr>
                                    </p:animEffect>
                                  </p:childTnLst>
                                </p:cTn>
                              </p:par>
                              <p:par>
                                <p:cTn id="14" presetID="49" presetClass="entr" presetSubtype="0" decel="100000" fill="hold" nodeType="withEffect">
                                  <p:stCondLst>
                                    <p:cond delay="110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 calcmode="lin" valueType="num">
                                      <p:cBhvr>
                                        <p:cTn id="18" dur="1000" fill="hold"/>
                                        <p:tgtEl>
                                          <p:spTgt spid="32"/>
                                        </p:tgtEl>
                                        <p:attrNameLst>
                                          <p:attrName>style.rotation</p:attrName>
                                        </p:attrNameLst>
                                      </p:cBhvr>
                                      <p:tavLst>
                                        <p:tav tm="0">
                                          <p:val>
                                            <p:fltVal val="360"/>
                                          </p:val>
                                        </p:tav>
                                        <p:tav tm="100000">
                                          <p:val>
                                            <p:fltVal val="0"/>
                                          </p:val>
                                        </p:tav>
                                      </p:tavLst>
                                    </p:anim>
                                    <p:animEffect transition="in" filter="fade">
                                      <p:cBhvr>
                                        <p:cTn id="19" dur="1000"/>
                                        <p:tgtEl>
                                          <p:spTgt spid="32"/>
                                        </p:tgtEl>
                                      </p:cBhvr>
                                    </p:animEffect>
                                  </p:childTnLst>
                                </p:cTn>
                              </p:par>
                              <p:par>
                                <p:cTn id="20" presetID="22" presetClass="entr" presetSubtype="2" fill="hold" nodeType="withEffect">
                                  <p:stCondLst>
                                    <p:cond delay="2000"/>
                                  </p:stCondLst>
                                  <p:childTnLst>
                                    <p:set>
                                      <p:cBhvr>
                                        <p:cTn id="21" dur="1" fill="hold">
                                          <p:stCondLst>
                                            <p:cond delay="0"/>
                                          </p:stCondLst>
                                        </p:cTn>
                                        <p:tgtEl>
                                          <p:spTgt spid="38"/>
                                        </p:tgtEl>
                                        <p:attrNameLst>
                                          <p:attrName>style.visibility</p:attrName>
                                        </p:attrNameLst>
                                      </p:cBhvr>
                                      <p:to>
                                        <p:strVal val="visible"/>
                                      </p:to>
                                    </p:set>
                                    <p:animEffect transition="in" filter="wipe(right)">
                                      <p:cBhvr>
                                        <p:cTn id="22" dur="500"/>
                                        <p:tgtEl>
                                          <p:spTgt spid="38"/>
                                        </p:tgtEl>
                                      </p:cBhvr>
                                    </p:animEffect>
                                  </p:childTnLst>
                                </p:cTn>
                              </p:par>
                              <p:par>
                                <p:cTn id="23" presetID="22" presetClass="entr" presetSubtype="8" fill="hold" nodeType="withEffect">
                                  <p:stCondLst>
                                    <p:cond delay="200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22"/>
          <p:cNvSpPr>
            <a:spLocks noChangeArrowheads="1"/>
          </p:cNvSpPr>
          <p:nvPr/>
        </p:nvSpPr>
        <p:spPr bwMode="auto">
          <a:xfrm>
            <a:off x="5933199" y="1579632"/>
            <a:ext cx="1302980" cy="1302141"/>
          </a:xfrm>
          <a:prstGeom prst="ellipse">
            <a:avLst/>
          </a:prstGeom>
          <a:solidFill>
            <a:schemeClr val="accent6">
              <a:lumMod val="75000"/>
            </a:schemeClr>
          </a:solidFill>
          <a:ln>
            <a:noFill/>
          </a:ln>
        </p:spPr>
        <p:txBody>
          <a:bodyPr vert="horz" wrap="square" lIns="75493" tIns="37746" rIns="75493" bIns="37746" numCol="1" anchor="ctr" anchorCtr="0" compatLnSpc="1">
            <a:prstTxWarp prst="textNoShape">
              <a:avLst/>
            </a:prstTxWarp>
          </a:bodyPr>
          <a:lstStyle/>
          <a:p>
            <a:r>
              <a:rPr lang="zh-CN" altLang="en-US" sz="2000" dirty="0" smtClean="0">
                <a:solidFill>
                  <a:schemeClr val="bg1"/>
                </a:solidFill>
                <a:latin typeface="微软雅黑" pitchFamily="34" charset="-122"/>
                <a:ea typeface="微软雅黑" pitchFamily="34" charset="-122"/>
              </a:rPr>
              <a:t>  工作</a:t>
            </a:r>
            <a:endParaRPr lang="en-US" altLang="zh-CN" sz="2000" dirty="0" smtClean="0">
              <a:solidFill>
                <a:schemeClr val="bg1"/>
              </a:solidFill>
              <a:latin typeface="微软雅黑" pitchFamily="34" charset="-122"/>
              <a:ea typeface="微软雅黑" pitchFamily="34" charset="-122"/>
            </a:endParaRPr>
          </a:p>
          <a:p>
            <a:r>
              <a:rPr lang="en-US" altLang="zh-CN" sz="2000" dirty="0">
                <a:solidFill>
                  <a:schemeClr val="bg1"/>
                </a:solidFill>
                <a:latin typeface="微软雅黑" pitchFamily="34" charset="-122"/>
                <a:ea typeface="微软雅黑" pitchFamily="34" charset="-122"/>
              </a:rPr>
              <a:t> </a:t>
            </a:r>
            <a:r>
              <a:rPr lang="en-US" altLang="zh-CN" sz="2000" dirty="0" smtClean="0">
                <a:solidFill>
                  <a:schemeClr val="bg1"/>
                </a:solidFill>
                <a:latin typeface="微软雅黑" pitchFamily="34" charset="-122"/>
                <a:ea typeface="微软雅黑" pitchFamily="34" charset="-122"/>
              </a:rPr>
              <a:t> </a:t>
            </a:r>
            <a:r>
              <a:rPr lang="zh-CN" altLang="en-US" sz="2000" dirty="0" smtClean="0">
                <a:solidFill>
                  <a:schemeClr val="bg1"/>
                </a:solidFill>
                <a:latin typeface="微软雅黑" pitchFamily="34" charset="-122"/>
                <a:ea typeface="微软雅黑" pitchFamily="34" charset="-122"/>
              </a:rPr>
              <a:t>概述</a:t>
            </a:r>
            <a:endParaRPr lang="zh-CN" altLang="en-US" sz="2400" baseline="-3000" dirty="0">
              <a:solidFill>
                <a:schemeClr val="bg1"/>
              </a:solidFill>
              <a:latin typeface="微软雅黑" pitchFamily="34" charset="-122"/>
              <a:ea typeface="微软雅黑" pitchFamily="34" charset="-122"/>
            </a:endParaRPr>
          </a:p>
        </p:txBody>
      </p:sp>
      <p:sp>
        <p:nvSpPr>
          <p:cNvPr id="7" name="Line 23"/>
          <p:cNvSpPr>
            <a:spLocks noChangeShapeType="1"/>
          </p:cNvSpPr>
          <p:nvPr/>
        </p:nvSpPr>
        <p:spPr bwMode="auto">
          <a:xfrm flipH="1">
            <a:off x="2770258" y="2232351"/>
            <a:ext cx="3162941" cy="0"/>
          </a:xfrm>
          <a:prstGeom prst="line">
            <a:avLst/>
          </a:prstGeom>
          <a:noFill/>
          <a:ln w="5" cap="flat">
            <a:solidFill>
              <a:schemeClr val="accent6">
                <a:lumMod val="75000"/>
              </a:schemeClr>
            </a:solidFill>
            <a:prstDash val="dash"/>
            <a:miter lim="800000"/>
            <a:headEnd type="none" w="med" len="med"/>
            <a:tailEnd type="arrow" w="med" len="med"/>
          </a:ln>
          <a:extLst>
            <a:ext uri="{909E8E84-426E-40DD-AFC4-6F175D3DCCD1}">
              <a14:hiddenFill xmlns="" xmlns:a14="http://schemas.microsoft.com/office/drawing/2010/main">
                <a:noFill/>
              </a14:hiddenFill>
            </a:ext>
          </a:extLst>
        </p:spPr>
        <p:txBody>
          <a:bodyPr vert="horz" wrap="square" lIns="75493" tIns="37746" rIns="75493" bIns="37746" numCol="1" anchor="t" anchorCtr="0" compatLnSpc="1">
            <a:prstTxWarp prst="textNoShape">
              <a:avLst/>
            </a:prstTxWarp>
          </a:bodyPr>
          <a:lstStyle/>
          <a:p>
            <a:endParaRPr lang="zh-CN" altLang="en-US">
              <a:solidFill>
                <a:schemeClr val="tx1">
                  <a:lumMod val="75000"/>
                  <a:lumOff val="25000"/>
                </a:schemeClr>
              </a:solidFill>
            </a:endParaRPr>
          </a:p>
        </p:txBody>
      </p:sp>
      <p:sp>
        <p:nvSpPr>
          <p:cNvPr id="8" name="Freeform 24"/>
          <p:cNvSpPr>
            <a:spLocks noEditPoints="1"/>
          </p:cNvSpPr>
          <p:nvPr/>
        </p:nvSpPr>
        <p:spPr bwMode="auto">
          <a:xfrm>
            <a:off x="4977459" y="2054338"/>
            <a:ext cx="367084" cy="365918"/>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chemeClr val="accent6">
              <a:lumMod val="75000"/>
            </a:schemeClr>
          </a:solidFill>
          <a:ln>
            <a:noFill/>
          </a:ln>
          <a:extLst/>
        </p:spPr>
        <p:txBody>
          <a:bodyPr vert="horz" wrap="square" lIns="75493" tIns="37746" rIns="75493" bIns="37746" numCol="1" anchor="t" anchorCtr="0" compatLnSpc="1">
            <a:prstTxWarp prst="textNoShape">
              <a:avLst/>
            </a:prstTxWarp>
          </a:bodyPr>
          <a:lstStyle/>
          <a:p>
            <a:endParaRPr lang="zh-CN" altLang="en-US">
              <a:solidFill>
                <a:schemeClr val="tx1">
                  <a:lumMod val="75000"/>
                  <a:lumOff val="25000"/>
                </a:schemeClr>
              </a:solidFill>
            </a:endParaRPr>
          </a:p>
        </p:txBody>
      </p:sp>
      <p:sp>
        <p:nvSpPr>
          <p:cNvPr id="11" name="Freeform 25"/>
          <p:cNvSpPr>
            <a:spLocks noEditPoints="1"/>
          </p:cNvSpPr>
          <p:nvPr/>
        </p:nvSpPr>
        <p:spPr bwMode="auto">
          <a:xfrm>
            <a:off x="4117624" y="2054338"/>
            <a:ext cx="370391" cy="365918"/>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chemeClr val="accent6">
              <a:lumMod val="75000"/>
            </a:schemeClr>
          </a:solidFill>
          <a:ln>
            <a:noFill/>
          </a:ln>
          <a:extLst/>
        </p:spPr>
        <p:txBody>
          <a:bodyPr vert="horz" wrap="square" lIns="75493" tIns="37746" rIns="75493" bIns="37746" numCol="1" anchor="t" anchorCtr="0" compatLnSpc="1">
            <a:prstTxWarp prst="textNoShape">
              <a:avLst/>
            </a:prstTxWarp>
          </a:bodyPr>
          <a:lstStyle/>
          <a:p>
            <a:endParaRPr lang="zh-CN" altLang="en-US">
              <a:solidFill>
                <a:schemeClr val="tx1">
                  <a:lumMod val="75000"/>
                  <a:lumOff val="25000"/>
                </a:schemeClr>
              </a:solidFill>
            </a:endParaRPr>
          </a:p>
        </p:txBody>
      </p:sp>
      <p:sp>
        <p:nvSpPr>
          <p:cNvPr id="12" name="Freeform 26"/>
          <p:cNvSpPr>
            <a:spLocks noEditPoints="1"/>
          </p:cNvSpPr>
          <p:nvPr/>
        </p:nvSpPr>
        <p:spPr bwMode="auto">
          <a:xfrm>
            <a:off x="3261097" y="2054338"/>
            <a:ext cx="373697" cy="365918"/>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chemeClr val="accent6">
              <a:lumMod val="75000"/>
            </a:schemeClr>
          </a:solidFill>
          <a:ln>
            <a:noFill/>
          </a:ln>
          <a:extLst/>
        </p:spPr>
        <p:txBody>
          <a:bodyPr vert="horz" wrap="square" lIns="75493" tIns="37746" rIns="75493" bIns="37746" numCol="1" anchor="t" anchorCtr="0" compatLnSpc="1">
            <a:prstTxWarp prst="textNoShape">
              <a:avLst/>
            </a:prstTxWarp>
          </a:bodyPr>
          <a:lstStyle/>
          <a:p>
            <a:endParaRPr lang="zh-CN" altLang="en-US">
              <a:solidFill>
                <a:schemeClr val="tx1">
                  <a:lumMod val="75000"/>
                  <a:lumOff val="25000"/>
                </a:schemeClr>
              </a:solidFill>
            </a:endParaRPr>
          </a:p>
        </p:txBody>
      </p:sp>
      <p:sp>
        <p:nvSpPr>
          <p:cNvPr id="13" name="Freeform 27"/>
          <p:cNvSpPr>
            <a:spLocks/>
          </p:cNvSpPr>
          <p:nvPr/>
        </p:nvSpPr>
        <p:spPr bwMode="auto">
          <a:xfrm>
            <a:off x="5086591" y="2334544"/>
            <a:ext cx="1742819" cy="1480155"/>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chemeClr val="accent6">
              <a:lumMod val="75000"/>
            </a:schemeClr>
          </a:solidFill>
          <a:ln>
            <a:noFill/>
          </a:ln>
          <a:extLst/>
        </p:spPr>
        <p:txBody>
          <a:bodyPr vert="horz" wrap="square" lIns="75493" tIns="37746" rIns="75493" bIns="37746" numCol="1" anchor="t" anchorCtr="0" compatLnSpc="1">
            <a:prstTxWarp prst="textNoShape">
              <a:avLst/>
            </a:prstTxWarp>
          </a:bodyPr>
          <a:lstStyle/>
          <a:p>
            <a:endParaRPr lang="zh-CN" altLang="en-US">
              <a:solidFill>
                <a:schemeClr val="tx1">
                  <a:lumMod val="75000"/>
                  <a:lumOff val="25000"/>
                </a:schemeClr>
              </a:solidFill>
            </a:endParaRPr>
          </a:p>
        </p:txBody>
      </p:sp>
      <p:sp>
        <p:nvSpPr>
          <p:cNvPr id="14" name="Freeform 28"/>
          <p:cNvSpPr>
            <a:spLocks/>
          </p:cNvSpPr>
          <p:nvPr/>
        </p:nvSpPr>
        <p:spPr bwMode="auto">
          <a:xfrm>
            <a:off x="4203608" y="2334545"/>
            <a:ext cx="2625803" cy="2360336"/>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chemeClr val="accent6">
              <a:lumMod val="75000"/>
            </a:schemeClr>
          </a:solidFill>
          <a:ln>
            <a:noFill/>
          </a:ln>
          <a:extLst/>
        </p:spPr>
        <p:txBody>
          <a:bodyPr vert="horz" wrap="square" lIns="75493" tIns="37746" rIns="75493" bIns="37746" numCol="1" anchor="t" anchorCtr="0" compatLnSpc="1">
            <a:prstTxWarp prst="textNoShape">
              <a:avLst/>
            </a:prstTxWarp>
          </a:bodyPr>
          <a:lstStyle/>
          <a:p>
            <a:endParaRPr lang="zh-CN" altLang="en-US">
              <a:solidFill>
                <a:schemeClr val="tx1">
                  <a:lumMod val="75000"/>
                  <a:lumOff val="25000"/>
                </a:schemeClr>
              </a:solidFill>
            </a:endParaRPr>
          </a:p>
        </p:txBody>
      </p:sp>
      <p:sp>
        <p:nvSpPr>
          <p:cNvPr id="15" name="Freeform 29"/>
          <p:cNvSpPr>
            <a:spLocks/>
          </p:cNvSpPr>
          <p:nvPr/>
        </p:nvSpPr>
        <p:spPr bwMode="auto">
          <a:xfrm>
            <a:off x="3347081" y="2334544"/>
            <a:ext cx="3482331" cy="321744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chemeClr val="accent6">
              <a:lumMod val="75000"/>
            </a:schemeClr>
          </a:solidFill>
          <a:ln>
            <a:noFill/>
          </a:ln>
          <a:extLst/>
        </p:spPr>
        <p:txBody>
          <a:bodyPr vert="horz" wrap="square" lIns="75493" tIns="37746" rIns="75493" bIns="37746" numCol="1" anchor="t" anchorCtr="0" compatLnSpc="1">
            <a:prstTxWarp prst="textNoShape">
              <a:avLst/>
            </a:prstTxWarp>
          </a:bodyPr>
          <a:lstStyle/>
          <a:p>
            <a:endParaRPr lang="zh-CN" altLang="en-US">
              <a:solidFill>
                <a:schemeClr val="tx1">
                  <a:lumMod val="75000"/>
                  <a:lumOff val="25000"/>
                </a:schemeClr>
              </a:solidFill>
            </a:endParaRPr>
          </a:p>
        </p:txBody>
      </p:sp>
      <p:sp>
        <p:nvSpPr>
          <p:cNvPr id="18" name="TextBox 17"/>
          <p:cNvSpPr txBox="1"/>
          <p:nvPr/>
        </p:nvSpPr>
        <p:spPr>
          <a:xfrm>
            <a:off x="6890845" y="3202004"/>
            <a:ext cx="558021" cy="768726"/>
          </a:xfrm>
          <a:prstGeom prst="rect">
            <a:avLst/>
          </a:prstGeom>
          <a:noFill/>
        </p:spPr>
        <p:txBody>
          <a:bodyPr wrap="none" lIns="75493" tIns="37746" rIns="75493" bIns="37746" rtlCol="0" anchor="ctr">
            <a:spAutoFit/>
          </a:bodyPr>
          <a:lstStyle/>
          <a:p>
            <a:r>
              <a:rPr lang="en-US" altLang="zh-CN" sz="4500" dirty="0">
                <a:solidFill>
                  <a:schemeClr val="accent6">
                    <a:lumMod val="75000"/>
                  </a:schemeClr>
                </a:solidFill>
                <a:latin typeface="微软雅黑" pitchFamily="34" charset="-122"/>
                <a:ea typeface="微软雅黑" pitchFamily="34" charset="-122"/>
              </a:rPr>
              <a:t>A</a:t>
            </a:r>
            <a:endParaRPr lang="zh-CN" altLang="en-US" sz="4500" dirty="0">
              <a:solidFill>
                <a:schemeClr val="accent6">
                  <a:lumMod val="75000"/>
                </a:schemeClr>
              </a:solidFill>
              <a:latin typeface="微软雅黑" pitchFamily="34" charset="-122"/>
              <a:ea typeface="微软雅黑" pitchFamily="34" charset="-122"/>
            </a:endParaRPr>
          </a:p>
        </p:txBody>
      </p:sp>
      <p:sp>
        <p:nvSpPr>
          <p:cNvPr id="19" name="TextBox 18"/>
          <p:cNvSpPr txBox="1"/>
          <p:nvPr/>
        </p:nvSpPr>
        <p:spPr>
          <a:xfrm>
            <a:off x="6890845" y="4064260"/>
            <a:ext cx="514739" cy="768726"/>
          </a:xfrm>
          <a:prstGeom prst="rect">
            <a:avLst/>
          </a:prstGeom>
          <a:noFill/>
        </p:spPr>
        <p:txBody>
          <a:bodyPr wrap="none" lIns="75493" tIns="37746" rIns="75493" bIns="37746" rtlCol="0" anchor="ctr">
            <a:spAutoFit/>
          </a:bodyPr>
          <a:lstStyle/>
          <a:p>
            <a:r>
              <a:rPr lang="en-US" altLang="zh-CN" sz="4500">
                <a:solidFill>
                  <a:schemeClr val="accent6">
                    <a:lumMod val="75000"/>
                  </a:schemeClr>
                </a:solidFill>
                <a:latin typeface="微软雅黑" pitchFamily="34" charset="-122"/>
                <a:ea typeface="微软雅黑" pitchFamily="34" charset="-122"/>
              </a:rPr>
              <a:t>B</a:t>
            </a:r>
            <a:endParaRPr lang="zh-CN" altLang="en-US" sz="4500">
              <a:solidFill>
                <a:schemeClr val="accent6">
                  <a:lumMod val="75000"/>
                </a:schemeClr>
              </a:solidFill>
              <a:latin typeface="微软雅黑" pitchFamily="34" charset="-122"/>
              <a:ea typeface="微软雅黑" pitchFamily="34" charset="-122"/>
            </a:endParaRPr>
          </a:p>
        </p:txBody>
      </p:sp>
      <p:sp>
        <p:nvSpPr>
          <p:cNvPr id="20" name="TextBox 19"/>
          <p:cNvSpPr txBox="1"/>
          <p:nvPr/>
        </p:nvSpPr>
        <p:spPr>
          <a:xfrm>
            <a:off x="6890844" y="4954609"/>
            <a:ext cx="538785" cy="768726"/>
          </a:xfrm>
          <a:prstGeom prst="rect">
            <a:avLst/>
          </a:prstGeom>
          <a:noFill/>
        </p:spPr>
        <p:txBody>
          <a:bodyPr wrap="none" lIns="75493" tIns="37746" rIns="75493" bIns="37746" rtlCol="0" anchor="ctr">
            <a:spAutoFit/>
          </a:bodyPr>
          <a:lstStyle/>
          <a:p>
            <a:r>
              <a:rPr lang="en-US" altLang="zh-CN" sz="4500">
                <a:solidFill>
                  <a:schemeClr val="accent6">
                    <a:lumMod val="75000"/>
                  </a:schemeClr>
                </a:solidFill>
                <a:latin typeface="微软雅黑" pitchFamily="34" charset="-122"/>
                <a:ea typeface="微软雅黑" pitchFamily="34" charset="-122"/>
              </a:rPr>
              <a:t>C</a:t>
            </a:r>
            <a:endParaRPr lang="zh-CN" altLang="en-US" sz="4500">
              <a:solidFill>
                <a:schemeClr val="accent6">
                  <a:lumMod val="75000"/>
                </a:schemeClr>
              </a:solidFill>
              <a:latin typeface="微软雅黑" pitchFamily="34" charset="-122"/>
              <a:ea typeface="微软雅黑" pitchFamily="34" charset="-122"/>
            </a:endParaRPr>
          </a:p>
        </p:txBody>
      </p:sp>
      <p:sp>
        <p:nvSpPr>
          <p:cNvPr id="21" name="TextBox 20"/>
          <p:cNvSpPr txBox="1"/>
          <p:nvPr/>
        </p:nvSpPr>
        <p:spPr>
          <a:xfrm>
            <a:off x="7533906" y="3261125"/>
            <a:ext cx="4132447" cy="796426"/>
          </a:xfrm>
          <a:prstGeom prst="rect">
            <a:avLst/>
          </a:prstGeom>
          <a:noFill/>
        </p:spPr>
        <p:txBody>
          <a:bodyPr wrap="square" lIns="75493" tIns="37746" rIns="75493" bIns="37746" rtlCol="0">
            <a:spAutoFit/>
          </a:bodyPr>
          <a:lstStyle/>
          <a:p>
            <a:pPr>
              <a:lnSpc>
                <a:spcPct val="130000"/>
              </a:lnSpc>
            </a:pPr>
            <a:r>
              <a:rPr lang="zh-CN" altLang="en-US" sz="1200" dirty="0">
                <a:solidFill>
                  <a:srgbClr val="414455"/>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22" name="TextBox 21"/>
          <p:cNvSpPr txBox="1"/>
          <p:nvPr/>
        </p:nvSpPr>
        <p:spPr>
          <a:xfrm>
            <a:off x="7533906" y="4154322"/>
            <a:ext cx="4132447" cy="796426"/>
          </a:xfrm>
          <a:prstGeom prst="rect">
            <a:avLst/>
          </a:prstGeom>
          <a:noFill/>
        </p:spPr>
        <p:txBody>
          <a:bodyPr wrap="square" lIns="75493" tIns="37746" rIns="75493" bIns="37746" rtlCol="0">
            <a:spAutoFit/>
          </a:bodyPr>
          <a:lstStyle/>
          <a:p>
            <a:pPr>
              <a:lnSpc>
                <a:spcPct val="130000"/>
              </a:lnSpc>
            </a:pPr>
            <a:r>
              <a:rPr lang="zh-CN" altLang="en-US" sz="1200" dirty="0">
                <a:solidFill>
                  <a:srgbClr val="414455"/>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23" name="TextBox 22"/>
          <p:cNvSpPr txBox="1"/>
          <p:nvPr/>
        </p:nvSpPr>
        <p:spPr>
          <a:xfrm>
            <a:off x="7533906" y="5080101"/>
            <a:ext cx="4132447" cy="796426"/>
          </a:xfrm>
          <a:prstGeom prst="rect">
            <a:avLst/>
          </a:prstGeom>
          <a:noFill/>
        </p:spPr>
        <p:txBody>
          <a:bodyPr wrap="square" lIns="75493" tIns="37746" rIns="75493" bIns="37746" rtlCol="0">
            <a:spAutoFit/>
          </a:bodyPr>
          <a:lstStyle/>
          <a:p>
            <a:pPr>
              <a:lnSpc>
                <a:spcPct val="130000"/>
              </a:lnSpc>
            </a:pPr>
            <a:r>
              <a:rPr lang="zh-CN" altLang="en-US" sz="1200" dirty="0">
                <a:solidFill>
                  <a:srgbClr val="414455"/>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pic>
        <p:nvPicPr>
          <p:cNvPr id="16"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10185065" y="-1"/>
            <a:ext cx="2017207" cy="20137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06218513"/>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 calcmode="lin" valueType="num">
                                      <p:cBhvr>
                                        <p:cTn id="19" dur="500" fill="hold"/>
                                        <p:tgtEl>
                                          <p:spTgt spid="8"/>
                                        </p:tgtEl>
                                        <p:attrNameLst>
                                          <p:attrName>style.rotation</p:attrName>
                                        </p:attrNameLst>
                                      </p:cBhvr>
                                      <p:tavLst>
                                        <p:tav tm="0">
                                          <p:val>
                                            <p:fltVal val="360"/>
                                          </p:val>
                                        </p:tav>
                                        <p:tav tm="100000">
                                          <p:val>
                                            <p:fltVal val="0"/>
                                          </p:val>
                                        </p:tav>
                                      </p:tavLst>
                                    </p:anim>
                                    <p:animEffect transition="in" filter="fade">
                                      <p:cBhvr>
                                        <p:cTn id="20" dur="500"/>
                                        <p:tgtEl>
                                          <p:spTgt spid="8"/>
                                        </p:tgtEl>
                                      </p:cBhvr>
                                    </p:animEffect>
                                  </p:childTnLst>
                                </p:cTn>
                              </p:par>
                              <p:par>
                                <p:cTn id="21" presetID="49" presetClass="entr" presetSubtype="0" decel="100000"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par>
                                <p:cTn id="27" presetID="49" presetClass="entr" presetSubtype="0" decel="100000" fill="hold" grpId="0" nodeType="withEffect">
                                  <p:stCondLst>
                                    <p:cond delay="40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1900"/>
                            </p:stCondLst>
                            <p:childTnLst>
                              <p:par>
                                <p:cTn id="34" presetID="2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2400"/>
                            </p:stCondLst>
                            <p:childTnLst>
                              <p:par>
                                <p:cTn id="38" presetID="45"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anim calcmode="lin" valueType="num">
                                      <p:cBhvr>
                                        <p:cTn id="41" dur="500" fill="hold"/>
                                        <p:tgtEl>
                                          <p:spTgt spid="18"/>
                                        </p:tgtEl>
                                        <p:attrNameLst>
                                          <p:attrName>ppt_w</p:attrName>
                                        </p:attrNameLst>
                                      </p:cBhvr>
                                      <p:tavLst>
                                        <p:tav tm="0" fmla="#ppt_w*sin(2.5*pi*$)">
                                          <p:val>
                                            <p:fltVal val="0"/>
                                          </p:val>
                                        </p:tav>
                                        <p:tav tm="100000">
                                          <p:val>
                                            <p:fltVal val="1"/>
                                          </p:val>
                                        </p:tav>
                                      </p:tavLst>
                                    </p:anim>
                                    <p:anim calcmode="lin" valueType="num">
                                      <p:cBhvr>
                                        <p:cTn id="42" dur="500" fill="hold"/>
                                        <p:tgtEl>
                                          <p:spTgt spid="18"/>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par>
                          <p:cTn id="46" fill="hold">
                            <p:stCondLst>
                              <p:cond delay="290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par>
                          <p:cTn id="50" fill="hold">
                            <p:stCondLst>
                              <p:cond delay="3400"/>
                            </p:stCondLst>
                            <p:childTnLst>
                              <p:par>
                                <p:cTn id="51" presetID="45"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anim calcmode="lin" valueType="num">
                                      <p:cBhvr>
                                        <p:cTn id="54" dur="500" fill="hold"/>
                                        <p:tgtEl>
                                          <p:spTgt spid="19"/>
                                        </p:tgtEl>
                                        <p:attrNameLst>
                                          <p:attrName>ppt_w</p:attrName>
                                        </p:attrNameLst>
                                      </p:cBhvr>
                                      <p:tavLst>
                                        <p:tav tm="0" fmla="#ppt_w*sin(2.5*pi*$)">
                                          <p:val>
                                            <p:fltVal val="0"/>
                                          </p:val>
                                        </p:tav>
                                        <p:tav tm="100000">
                                          <p:val>
                                            <p:fltVal val="1"/>
                                          </p:val>
                                        </p:tav>
                                      </p:tavLst>
                                    </p:anim>
                                    <p:anim calcmode="lin" valueType="num">
                                      <p:cBhvr>
                                        <p:cTn id="55" dur="500" fill="hold"/>
                                        <p:tgtEl>
                                          <p:spTgt spid="19"/>
                                        </p:tgtEl>
                                        <p:attrNameLst>
                                          <p:attrName>ppt_h</p:attrName>
                                        </p:attrNameLst>
                                      </p:cBhvr>
                                      <p:tavLst>
                                        <p:tav tm="0">
                                          <p:val>
                                            <p:strVal val="#ppt_h"/>
                                          </p:val>
                                        </p:tav>
                                        <p:tav tm="100000">
                                          <p:val>
                                            <p:strVal val="#ppt_h"/>
                                          </p:val>
                                        </p:tav>
                                      </p:tavLst>
                                    </p:anim>
                                  </p:childTnLst>
                                </p:cTn>
                              </p:par>
                              <p:par>
                                <p:cTn id="56" presetID="22" presetClass="entr" presetSubtype="8"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500"/>
                                        <p:tgtEl>
                                          <p:spTgt spid="22"/>
                                        </p:tgtEl>
                                      </p:cBhvr>
                                    </p:animEffect>
                                  </p:childTnLst>
                                </p:cTn>
                              </p:par>
                            </p:childTnLst>
                          </p:cTn>
                        </p:par>
                        <p:par>
                          <p:cTn id="59" fill="hold">
                            <p:stCondLst>
                              <p:cond delay="39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par>
                          <p:cTn id="63" fill="hold">
                            <p:stCondLst>
                              <p:cond delay="4400"/>
                            </p:stCondLst>
                            <p:childTnLst>
                              <p:par>
                                <p:cTn id="64" presetID="45" presetClass="entr" presetSubtype="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anim calcmode="lin" valueType="num">
                                      <p:cBhvr>
                                        <p:cTn id="67" dur="500" fill="hold"/>
                                        <p:tgtEl>
                                          <p:spTgt spid="20"/>
                                        </p:tgtEl>
                                        <p:attrNameLst>
                                          <p:attrName>ppt_w</p:attrName>
                                        </p:attrNameLst>
                                      </p:cBhvr>
                                      <p:tavLst>
                                        <p:tav tm="0" fmla="#ppt_w*sin(2.5*pi*$)">
                                          <p:val>
                                            <p:fltVal val="0"/>
                                          </p:val>
                                        </p:tav>
                                        <p:tav tm="100000">
                                          <p:val>
                                            <p:fltVal val="1"/>
                                          </p:val>
                                        </p:tav>
                                      </p:tavLst>
                                    </p:anim>
                                    <p:anim calcmode="lin" valueType="num">
                                      <p:cBhvr>
                                        <p:cTn id="68" dur="500" fill="hold"/>
                                        <p:tgtEl>
                                          <p:spTgt spid="20"/>
                                        </p:tgtEl>
                                        <p:attrNameLst>
                                          <p:attrName>ppt_h</p:attrName>
                                        </p:attrNameLst>
                                      </p:cBhvr>
                                      <p:tavLst>
                                        <p:tav tm="0">
                                          <p:val>
                                            <p:strVal val="#ppt_h"/>
                                          </p:val>
                                        </p:tav>
                                        <p:tav tm="100000">
                                          <p:val>
                                            <p:strVal val="#ppt_h"/>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left)">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4" grpId="0" animBg="1"/>
      <p:bldP spid="15" grpId="0" animBg="1"/>
      <p:bldP spid="18" grpId="0"/>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746907" y="3256264"/>
            <a:ext cx="8714704" cy="736072"/>
            <a:chOff x="546100" y="2380679"/>
            <a:chExt cx="7738044" cy="653032"/>
          </a:xfrm>
        </p:grpSpPr>
        <p:sp>
          <p:nvSpPr>
            <p:cNvPr id="29" name="任意多边形 28"/>
            <p:cNvSpPr/>
            <p:nvPr/>
          </p:nvSpPr>
          <p:spPr>
            <a:xfrm>
              <a:off x="546100" y="2413000"/>
              <a:ext cx="7708900" cy="584200"/>
            </a:xfrm>
            <a:custGeom>
              <a:avLst/>
              <a:gdLst>
                <a:gd name="connsiteX0" fmla="*/ 0 w 7708900"/>
                <a:gd name="connsiteY0" fmla="*/ 114300 h 584200"/>
                <a:gd name="connsiteX1" fmla="*/ 1384300 w 7708900"/>
                <a:gd name="connsiteY1" fmla="*/ 431800 h 584200"/>
                <a:gd name="connsiteX2" fmla="*/ 2501900 w 7708900"/>
                <a:gd name="connsiteY2" fmla="*/ 0 h 584200"/>
                <a:gd name="connsiteX3" fmla="*/ 4241800 w 7708900"/>
                <a:gd name="connsiteY3" fmla="*/ 520700 h 584200"/>
                <a:gd name="connsiteX4" fmla="*/ 5092700 w 7708900"/>
                <a:gd name="connsiteY4" fmla="*/ 25400 h 584200"/>
                <a:gd name="connsiteX5" fmla="*/ 6705600 w 7708900"/>
                <a:gd name="connsiteY5" fmla="*/ 584200 h 584200"/>
                <a:gd name="connsiteX6" fmla="*/ 7708900 w 7708900"/>
                <a:gd name="connsiteY6" fmla="*/ 114300 h 58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8900" h="584200">
                  <a:moveTo>
                    <a:pt x="0" y="114300"/>
                  </a:moveTo>
                  <a:lnTo>
                    <a:pt x="1384300" y="431800"/>
                  </a:lnTo>
                  <a:lnTo>
                    <a:pt x="2501900" y="0"/>
                  </a:lnTo>
                  <a:lnTo>
                    <a:pt x="4241800" y="520700"/>
                  </a:lnTo>
                  <a:lnTo>
                    <a:pt x="5092700" y="25400"/>
                  </a:lnTo>
                  <a:lnTo>
                    <a:pt x="6705600" y="584200"/>
                  </a:lnTo>
                  <a:lnTo>
                    <a:pt x="7708900" y="114300"/>
                  </a:lnTo>
                </a:path>
              </a:pathLst>
            </a:cu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31" name="椭圆 30"/>
            <p:cNvSpPr/>
            <p:nvPr/>
          </p:nvSpPr>
          <p:spPr>
            <a:xfrm>
              <a:off x="546100" y="2499742"/>
              <a:ext cx="72008" cy="7200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33" name="椭圆 32"/>
            <p:cNvSpPr/>
            <p:nvPr/>
          </p:nvSpPr>
          <p:spPr>
            <a:xfrm>
              <a:off x="1893887" y="2809304"/>
              <a:ext cx="72008" cy="7200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35" name="椭圆 34"/>
            <p:cNvSpPr/>
            <p:nvPr/>
          </p:nvSpPr>
          <p:spPr>
            <a:xfrm>
              <a:off x="3008312" y="2380679"/>
              <a:ext cx="72008" cy="7200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37" name="椭圆 36"/>
            <p:cNvSpPr/>
            <p:nvPr/>
          </p:nvSpPr>
          <p:spPr>
            <a:xfrm>
              <a:off x="4746624" y="2899791"/>
              <a:ext cx="72008" cy="7200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38" name="椭圆 37"/>
            <p:cNvSpPr/>
            <p:nvPr/>
          </p:nvSpPr>
          <p:spPr>
            <a:xfrm>
              <a:off x="5599111" y="2409253"/>
              <a:ext cx="72008" cy="7200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41" name="椭圆 40"/>
            <p:cNvSpPr/>
            <p:nvPr/>
          </p:nvSpPr>
          <p:spPr>
            <a:xfrm>
              <a:off x="7218361" y="2961703"/>
              <a:ext cx="72008" cy="7200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42" name="椭圆 41"/>
            <p:cNvSpPr/>
            <p:nvPr/>
          </p:nvSpPr>
          <p:spPr>
            <a:xfrm>
              <a:off x="8212136" y="2494978"/>
              <a:ext cx="72008" cy="7200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grpSp>
      <p:sp>
        <p:nvSpPr>
          <p:cNvPr id="43" name="TextBox 42"/>
          <p:cNvSpPr txBox="1"/>
          <p:nvPr/>
        </p:nvSpPr>
        <p:spPr>
          <a:xfrm>
            <a:off x="3965565" y="3308795"/>
            <a:ext cx="677308" cy="381580"/>
          </a:xfrm>
          <a:prstGeom prst="rect">
            <a:avLst/>
          </a:prstGeom>
          <a:noFill/>
        </p:spPr>
        <p:txBody>
          <a:bodyPr wrap="none" lIns="102982" tIns="51491" rIns="102982" bIns="51491" rtlCol="0">
            <a:spAutoFit/>
          </a:bodyPr>
          <a:lstStyle/>
          <a:p>
            <a:r>
              <a:rPr lang="en-US" altLang="zh-CN" sz="1800" dirty="0">
                <a:solidFill>
                  <a:schemeClr val="tx1">
                    <a:lumMod val="95000"/>
                    <a:lumOff val="5000"/>
                  </a:schemeClr>
                </a:solidFill>
              </a:rPr>
              <a:t>2009</a:t>
            </a:r>
            <a:endParaRPr lang="zh-CN" altLang="en-US" sz="1800" dirty="0">
              <a:solidFill>
                <a:schemeClr val="tx1">
                  <a:lumMod val="95000"/>
                  <a:lumOff val="5000"/>
                </a:schemeClr>
              </a:solidFill>
            </a:endParaRPr>
          </a:p>
        </p:txBody>
      </p:sp>
      <p:sp>
        <p:nvSpPr>
          <p:cNvPr id="44" name="TextBox 43"/>
          <p:cNvSpPr txBox="1"/>
          <p:nvPr/>
        </p:nvSpPr>
        <p:spPr>
          <a:xfrm>
            <a:off x="5209919" y="3409001"/>
            <a:ext cx="677308" cy="381580"/>
          </a:xfrm>
          <a:prstGeom prst="rect">
            <a:avLst/>
          </a:prstGeom>
          <a:noFill/>
        </p:spPr>
        <p:txBody>
          <a:bodyPr wrap="none" lIns="102982" tIns="51491" rIns="102982" bIns="51491" rtlCol="0">
            <a:spAutoFit/>
          </a:bodyPr>
          <a:lstStyle/>
          <a:p>
            <a:r>
              <a:rPr lang="en-US" altLang="zh-CN" sz="1800" dirty="0">
                <a:solidFill>
                  <a:schemeClr val="tx1">
                    <a:lumMod val="95000"/>
                    <a:lumOff val="5000"/>
                  </a:schemeClr>
                </a:solidFill>
              </a:rPr>
              <a:t>2010</a:t>
            </a:r>
            <a:endParaRPr lang="zh-CN" altLang="en-US" sz="1800" dirty="0">
              <a:solidFill>
                <a:schemeClr val="tx1">
                  <a:lumMod val="95000"/>
                  <a:lumOff val="5000"/>
                </a:schemeClr>
              </a:solidFill>
            </a:endParaRPr>
          </a:p>
        </p:txBody>
      </p:sp>
      <p:sp>
        <p:nvSpPr>
          <p:cNvPr id="45" name="TextBox 44"/>
          <p:cNvSpPr txBox="1"/>
          <p:nvPr/>
        </p:nvSpPr>
        <p:spPr>
          <a:xfrm>
            <a:off x="7140815" y="3366056"/>
            <a:ext cx="677308" cy="381580"/>
          </a:xfrm>
          <a:prstGeom prst="rect">
            <a:avLst/>
          </a:prstGeom>
          <a:noFill/>
        </p:spPr>
        <p:txBody>
          <a:bodyPr wrap="none" lIns="102982" tIns="51491" rIns="102982" bIns="51491" rtlCol="0">
            <a:spAutoFit/>
          </a:bodyPr>
          <a:lstStyle/>
          <a:p>
            <a:r>
              <a:rPr lang="en-US" altLang="zh-CN" sz="1800" dirty="0">
                <a:solidFill>
                  <a:schemeClr val="tx1">
                    <a:lumMod val="95000"/>
                    <a:lumOff val="5000"/>
                  </a:schemeClr>
                </a:solidFill>
              </a:rPr>
              <a:t>2011</a:t>
            </a:r>
            <a:endParaRPr lang="zh-CN" altLang="en-US" sz="1800" dirty="0">
              <a:solidFill>
                <a:schemeClr val="tx1">
                  <a:lumMod val="95000"/>
                  <a:lumOff val="5000"/>
                </a:schemeClr>
              </a:solidFill>
            </a:endParaRPr>
          </a:p>
        </p:txBody>
      </p:sp>
      <p:sp>
        <p:nvSpPr>
          <p:cNvPr id="46" name="TextBox 45"/>
          <p:cNvSpPr txBox="1"/>
          <p:nvPr/>
        </p:nvSpPr>
        <p:spPr>
          <a:xfrm>
            <a:off x="8156323" y="3437631"/>
            <a:ext cx="677308" cy="381580"/>
          </a:xfrm>
          <a:prstGeom prst="rect">
            <a:avLst/>
          </a:prstGeom>
          <a:noFill/>
        </p:spPr>
        <p:txBody>
          <a:bodyPr wrap="none" lIns="102982" tIns="51491" rIns="102982" bIns="51491" rtlCol="0">
            <a:spAutoFit/>
          </a:bodyPr>
          <a:lstStyle/>
          <a:p>
            <a:r>
              <a:rPr lang="en-US" altLang="zh-CN" sz="1800" dirty="0">
                <a:solidFill>
                  <a:schemeClr val="tx1">
                    <a:lumMod val="95000"/>
                    <a:lumOff val="5000"/>
                  </a:schemeClr>
                </a:solidFill>
              </a:rPr>
              <a:t>2012</a:t>
            </a:r>
            <a:endParaRPr lang="zh-CN" altLang="en-US" sz="1800" dirty="0">
              <a:solidFill>
                <a:schemeClr val="tx1">
                  <a:lumMod val="95000"/>
                  <a:lumOff val="5000"/>
                </a:schemeClr>
              </a:solidFill>
            </a:endParaRPr>
          </a:p>
        </p:txBody>
      </p:sp>
      <p:sp>
        <p:nvSpPr>
          <p:cNvPr id="47" name="TextBox 46"/>
          <p:cNvSpPr txBox="1"/>
          <p:nvPr/>
        </p:nvSpPr>
        <p:spPr>
          <a:xfrm>
            <a:off x="9929888" y="3466259"/>
            <a:ext cx="677308" cy="381580"/>
          </a:xfrm>
          <a:prstGeom prst="rect">
            <a:avLst/>
          </a:prstGeom>
          <a:noFill/>
        </p:spPr>
        <p:txBody>
          <a:bodyPr wrap="none" lIns="102982" tIns="51491" rIns="102982" bIns="51491" rtlCol="0">
            <a:spAutoFit/>
          </a:bodyPr>
          <a:lstStyle/>
          <a:p>
            <a:r>
              <a:rPr lang="en-US" altLang="zh-CN" sz="1800" dirty="0">
                <a:solidFill>
                  <a:schemeClr val="tx1">
                    <a:lumMod val="95000"/>
                    <a:lumOff val="5000"/>
                  </a:schemeClr>
                </a:solidFill>
              </a:rPr>
              <a:t>2013</a:t>
            </a:r>
            <a:endParaRPr lang="zh-CN" altLang="en-US" sz="1800" dirty="0">
              <a:solidFill>
                <a:schemeClr val="tx1">
                  <a:lumMod val="95000"/>
                  <a:lumOff val="5000"/>
                </a:schemeClr>
              </a:solidFill>
            </a:endParaRPr>
          </a:p>
        </p:txBody>
      </p:sp>
      <p:sp>
        <p:nvSpPr>
          <p:cNvPr id="48" name="TextBox 47"/>
          <p:cNvSpPr txBox="1"/>
          <p:nvPr/>
        </p:nvSpPr>
        <p:spPr>
          <a:xfrm>
            <a:off x="11059820" y="2950922"/>
            <a:ext cx="677308" cy="381580"/>
          </a:xfrm>
          <a:prstGeom prst="rect">
            <a:avLst/>
          </a:prstGeom>
          <a:noFill/>
        </p:spPr>
        <p:txBody>
          <a:bodyPr wrap="none" lIns="102982" tIns="51491" rIns="102982" bIns="51491" rtlCol="0">
            <a:spAutoFit/>
          </a:bodyPr>
          <a:lstStyle/>
          <a:p>
            <a:r>
              <a:rPr lang="en-US" altLang="zh-CN" sz="1800" dirty="0">
                <a:solidFill>
                  <a:schemeClr val="tx1">
                    <a:lumMod val="95000"/>
                    <a:lumOff val="5000"/>
                  </a:schemeClr>
                </a:solidFill>
              </a:rPr>
              <a:t>2014</a:t>
            </a:r>
            <a:endParaRPr lang="zh-CN" altLang="en-US" sz="1800" dirty="0">
              <a:solidFill>
                <a:schemeClr val="tx1">
                  <a:lumMod val="95000"/>
                  <a:lumOff val="5000"/>
                </a:schemeClr>
              </a:solidFill>
            </a:endParaRPr>
          </a:p>
        </p:txBody>
      </p:sp>
      <p:grpSp>
        <p:nvGrpSpPr>
          <p:cNvPr id="49" name="组合 48"/>
          <p:cNvGrpSpPr/>
          <p:nvPr/>
        </p:nvGrpSpPr>
        <p:grpSpPr>
          <a:xfrm>
            <a:off x="3262013" y="4093573"/>
            <a:ext cx="8068171" cy="1682993"/>
            <a:chOff x="1003477" y="3071614"/>
            <a:chExt cx="7163968" cy="1493126"/>
          </a:xfrm>
        </p:grpSpPr>
        <p:pic>
          <p:nvPicPr>
            <p:cNvPr id="50" name="Picture 3"/>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1003477" y="3293710"/>
              <a:ext cx="2197109" cy="1271030"/>
            </a:xfrm>
            <a:prstGeom prst="rect">
              <a:avLst/>
            </a:prstGeom>
            <a:solidFill>
              <a:schemeClr val="accent2"/>
            </a:solidFill>
            <a:ln w="38100">
              <a:solidFill>
                <a:schemeClr val="bg1"/>
              </a:solidFill>
              <a:miter lim="800000"/>
              <a:headEnd/>
              <a:tailEnd/>
            </a:ln>
            <a:extLst/>
          </p:spPr>
        </p:pic>
        <p:pic>
          <p:nvPicPr>
            <p:cNvPr id="51" name="Picture 4"/>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3803022" y="3293710"/>
              <a:ext cx="2110759" cy="1271030"/>
            </a:xfrm>
            <a:prstGeom prst="rect">
              <a:avLst/>
            </a:prstGeom>
            <a:solidFill>
              <a:schemeClr val="accent2"/>
            </a:solidFill>
            <a:ln w="38100">
              <a:solidFill>
                <a:schemeClr val="bg1"/>
              </a:solidFill>
              <a:miter lim="800000"/>
              <a:headEnd/>
              <a:tailEnd/>
            </a:ln>
            <a:extLst/>
          </p:spPr>
        </p:pic>
        <p:pic>
          <p:nvPicPr>
            <p:cNvPr id="52"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tretch>
              <a:fillRect/>
            </a:stretch>
          </p:blipFill>
          <p:spPr bwMode="auto">
            <a:xfrm>
              <a:off x="6299293" y="3293710"/>
              <a:ext cx="1868152" cy="1271030"/>
            </a:xfrm>
            <a:prstGeom prst="rect">
              <a:avLst/>
            </a:prstGeom>
            <a:solidFill>
              <a:schemeClr val="accent2"/>
            </a:solidFill>
            <a:ln w="38100">
              <a:solidFill>
                <a:schemeClr val="bg1"/>
              </a:solidFill>
              <a:miter lim="800000"/>
              <a:headEnd/>
              <a:tailEnd/>
            </a:ln>
            <a:extLst/>
          </p:spPr>
        </p:pic>
        <p:sp>
          <p:nvSpPr>
            <p:cNvPr id="53" name="等腰三角形 52"/>
            <p:cNvSpPr/>
            <p:nvPr/>
          </p:nvSpPr>
          <p:spPr>
            <a:xfrm>
              <a:off x="1855787" y="3071614"/>
              <a:ext cx="136092" cy="117321"/>
            </a:xfrm>
            <a:prstGeom prst="triangle">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54" name="等腰三角形 53"/>
            <p:cNvSpPr/>
            <p:nvPr/>
          </p:nvSpPr>
          <p:spPr>
            <a:xfrm>
              <a:off x="4713287" y="3071614"/>
              <a:ext cx="136092" cy="117321"/>
            </a:xfrm>
            <a:prstGeom prst="triangle">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55" name="等腰三角形 54"/>
            <p:cNvSpPr/>
            <p:nvPr/>
          </p:nvSpPr>
          <p:spPr>
            <a:xfrm>
              <a:off x="7202487" y="3071614"/>
              <a:ext cx="136092" cy="117321"/>
            </a:xfrm>
            <a:prstGeom prst="triangle">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grpSp>
      <p:grpSp>
        <p:nvGrpSpPr>
          <p:cNvPr id="56" name="组合 55"/>
          <p:cNvGrpSpPr/>
          <p:nvPr/>
        </p:nvGrpSpPr>
        <p:grpSpPr>
          <a:xfrm>
            <a:off x="4641582" y="1581394"/>
            <a:ext cx="5192239" cy="1556632"/>
            <a:chOff x="2228437" y="967332"/>
            <a:chExt cx="4610342" cy="1381021"/>
          </a:xfrm>
        </p:grpSpPr>
        <p:pic>
          <p:nvPicPr>
            <p:cNvPr id="57"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tretch>
              <a:fillRect/>
            </a:stretch>
          </p:blipFill>
          <p:spPr bwMode="auto">
            <a:xfrm>
              <a:off x="2228437" y="967332"/>
              <a:ext cx="2073673" cy="1215025"/>
            </a:xfrm>
            <a:prstGeom prst="rect">
              <a:avLst/>
            </a:prstGeom>
            <a:solidFill>
              <a:schemeClr val="accent2"/>
            </a:solidFill>
            <a:ln w="38100">
              <a:solidFill>
                <a:schemeClr val="bg1"/>
              </a:solidFill>
              <a:miter lim="800000"/>
              <a:headEnd/>
              <a:tailEnd/>
            </a:ln>
            <a:extLst/>
          </p:spPr>
        </p:pic>
        <p:pic>
          <p:nvPicPr>
            <p:cNvPr id="58" name="Picture 7"/>
            <p:cNvPicPr>
              <a:picLocks noChangeAspect="1" noChangeArrowheads="1"/>
            </p:cNvPicPr>
            <p:nvPr/>
          </p:nvPicPr>
          <p:blipFill>
            <a:blip r:embed="rId7" cstate="print">
              <a:extLst>
                <a:ext uri="{28A0092B-C50C-407E-A947-70E740481C1C}">
                  <a14:useLocalDpi xmlns="" xmlns:a14="http://schemas.microsoft.com/office/drawing/2010/main" val="0"/>
                </a:ext>
              </a:extLst>
            </a:blip>
            <a:stretch>
              <a:fillRect/>
            </a:stretch>
          </p:blipFill>
          <p:spPr bwMode="auto">
            <a:xfrm>
              <a:off x="4658582" y="967332"/>
              <a:ext cx="2180197" cy="1263700"/>
            </a:xfrm>
            <a:prstGeom prst="rect">
              <a:avLst/>
            </a:prstGeom>
            <a:solidFill>
              <a:schemeClr val="accent2"/>
            </a:solidFill>
            <a:ln w="38100">
              <a:solidFill>
                <a:schemeClr val="bg1"/>
              </a:solidFill>
              <a:miter lim="800000"/>
              <a:headEnd/>
              <a:tailEnd/>
            </a:ln>
            <a:extLst/>
          </p:spPr>
        </p:pic>
        <p:sp>
          <p:nvSpPr>
            <p:cNvPr id="59" name="等腰三角形 58"/>
            <p:cNvSpPr/>
            <p:nvPr/>
          </p:nvSpPr>
          <p:spPr>
            <a:xfrm rot="10800000">
              <a:off x="2973387" y="2231032"/>
              <a:ext cx="136092" cy="117321"/>
            </a:xfrm>
            <a:prstGeom prst="triangle">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60" name="等腰三角形 59"/>
            <p:cNvSpPr/>
            <p:nvPr/>
          </p:nvSpPr>
          <p:spPr>
            <a:xfrm rot="10800000">
              <a:off x="5564187" y="2231032"/>
              <a:ext cx="136092" cy="117321"/>
            </a:xfrm>
            <a:prstGeom prst="triangle">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grpSp>
      <p:pic>
        <p:nvPicPr>
          <p:cNvPr id="30" name="Picture 2" descr="C:\Users\Administrator.2013-20151220XJ\Desktop\56615ddae573f\56615dd9af810 拷贝.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rot="10800000">
            <a:off x="10185065" y="-1"/>
            <a:ext cx="2017207" cy="20137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87242309"/>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750"/>
                                        <p:tgtEl>
                                          <p:spTgt spid="27"/>
                                        </p:tgtEl>
                                      </p:cBhvr>
                                    </p:animEffect>
                                  </p:childTnLst>
                                </p:cTn>
                              </p:par>
                              <p:par>
                                <p:cTn id="8" presetID="56" presetClass="entr" presetSubtype="0" fill="hold" grpId="0" nodeType="withEffect">
                                  <p:stCondLst>
                                    <p:cond delay="750"/>
                                  </p:stCondLst>
                                  <p:iterate type="lt">
                                    <p:tmPct val="10000"/>
                                  </p:iterate>
                                  <p:childTnLst>
                                    <p:set>
                                      <p:cBhvr>
                                        <p:cTn id="9" dur="1" fill="hold">
                                          <p:stCondLst>
                                            <p:cond delay="0"/>
                                          </p:stCondLst>
                                        </p:cTn>
                                        <p:tgtEl>
                                          <p:spTgt spid="43"/>
                                        </p:tgtEl>
                                        <p:attrNameLst>
                                          <p:attrName>style.visibility</p:attrName>
                                        </p:attrNameLst>
                                      </p:cBhvr>
                                      <p:to>
                                        <p:strVal val="visible"/>
                                      </p:to>
                                    </p:set>
                                    <p:anim by="(-#ppt_w*2)" calcmode="lin" valueType="num">
                                      <p:cBhvr rctx="PPT">
                                        <p:cTn id="10" dur="500" autoRev="1" fill="hold">
                                          <p:stCondLst>
                                            <p:cond delay="0"/>
                                          </p:stCondLst>
                                        </p:cTn>
                                        <p:tgtEl>
                                          <p:spTgt spid="43"/>
                                        </p:tgtEl>
                                        <p:attrNameLst>
                                          <p:attrName>ppt_w</p:attrName>
                                        </p:attrNameLst>
                                      </p:cBhvr>
                                    </p:anim>
                                    <p:anim by="(#ppt_w*0.50)" calcmode="lin" valueType="num">
                                      <p:cBhvr>
                                        <p:cTn id="11" dur="500" decel="50000" autoRev="1" fill="hold">
                                          <p:stCondLst>
                                            <p:cond delay="0"/>
                                          </p:stCondLst>
                                        </p:cTn>
                                        <p:tgtEl>
                                          <p:spTgt spid="43"/>
                                        </p:tgtEl>
                                        <p:attrNameLst>
                                          <p:attrName>ppt_x</p:attrName>
                                        </p:attrNameLst>
                                      </p:cBhvr>
                                    </p:anim>
                                    <p:anim from="(-#ppt_h/2)" to="(#ppt_y)" calcmode="lin" valueType="num">
                                      <p:cBhvr>
                                        <p:cTn id="12" dur="1000" fill="hold">
                                          <p:stCondLst>
                                            <p:cond delay="0"/>
                                          </p:stCondLst>
                                        </p:cTn>
                                        <p:tgtEl>
                                          <p:spTgt spid="43"/>
                                        </p:tgtEl>
                                        <p:attrNameLst>
                                          <p:attrName>ppt_y</p:attrName>
                                        </p:attrNameLst>
                                      </p:cBhvr>
                                    </p:anim>
                                    <p:animRot by="21600000">
                                      <p:cBhvr>
                                        <p:cTn id="13" dur="1000" fill="hold">
                                          <p:stCondLst>
                                            <p:cond delay="0"/>
                                          </p:stCondLst>
                                        </p:cTn>
                                        <p:tgtEl>
                                          <p:spTgt spid="43"/>
                                        </p:tgtEl>
                                        <p:attrNameLst>
                                          <p:attrName>r</p:attrName>
                                        </p:attrNameLst>
                                      </p:cBhvr>
                                    </p:animRot>
                                  </p:childTnLst>
                                </p:cTn>
                              </p:par>
                              <p:par>
                                <p:cTn id="14" presetID="56" presetClass="entr" presetSubtype="0" fill="hold" grpId="0" nodeType="withEffect">
                                  <p:stCondLst>
                                    <p:cond delay="1000"/>
                                  </p:stCondLst>
                                  <p:iterate type="lt">
                                    <p:tmPct val="10000"/>
                                  </p:iterate>
                                  <p:childTnLst>
                                    <p:set>
                                      <p:cBhvr>
                                        <p:cTn id="15" dur="1" fill="hold">
                                          <p:stCondLst>
                                            <p:cond delay="0"/>
                                          </p:stCondLst>
                                        </p:cTn>
                                        <p:tgtEl>
                                          <p:spTgt spid="44"/>
                                        </p:tgtEl>
                                        <p:attrNameLst>
                                          <p:attrName>style.visibility</p:attrName>
                                        </p:attrNameLst>
                                      </p:cBhvr>
                                      <p:to>
                                        <p:strVal val="visible"/>
                                      </p:to>
                                    </p:set>
                                    <p:anim by="(-#ppt_w*2)" calcmode="lin" valueType="num">
                                      <p:cBhvr rctx="PPT">
                                        <p:cTn id="16" dur="500" autoRev="1" fill="hold">
                                          <p:stCondLst>
                                            <p:cond delay="0"/>
                                          </p:stCondLst>
                                        </p:cTn>
                                        <p:tgtEl>
                                          <p:spTgt spid="44"/>
                                        </p:tgtEl>
                                        <p:attrNameLst>
                                          <p:attrName>ppt_w</p:attrName>
                                        </p:attrNameLst>
                                      </p:cBhvr>
                                    </p:anim>
                                    <p:anim by="(#ppt_w*0.50)" calcmode="lin" valueType="num">
                                      <p:cBhvr>
                                        <p:cTn id="17" dur="500" decel="50000" autoRev="1" fill="hold">
                                          <p:stCondLst>
                                            <p:cond delay="0"/>
                                          </p:stCondLst>
                                        </p:cTn>
                                        <p:tgtEl>
                                          <p:spTgt spid="44"/>
                                        </p:tgtEl>
                                        <p:attrNameLst>
                                          <p:attrName>ppt_x</p:attrName>
                                        </p:attrNameLst>
                                      </p:cBhvr>
                                    </p:anim>
                                    <p:anim from="(-#ppt_h/2)" to="(#ppt_y)" calcmode="lin" valueType="num">
                                      <p:cBhvr>
                                        <p:cTn id="18" dur="1000" fill="hold">
                                          <p:stCondLst>
                                            <p:cond delay="0"/>
                                          </p:stCondLst>
                                        </p:cTn>
                                        <p:tgtEl>
                                          <p:spTgt spid="44"/>
                                        </p:tgtEl>
                                        <p:attrNameLst>
                                          <p:attrName>ppt_y</p:attrName>
                                        </p:attrNameLst>
                                      </p:cBhvr>
                                    </p:anim>
                                    <p:animRot by="21600000">
                                      <p:cBhvr>
                                        <p:cTn id="19" dur="1000" fill="hold">
                                          <p:stCondLst>
                                            <p:cond delay="0"/>
                                          </p:stCondLst>
                                        </p:cTn>
                                        <p:tgtEl>
                                          <p:spTgt spid="44"/>
                                        </p:tgtEl>
                                        <p:attrNameLst>
                                          <p:attrName>r</p:attrName>
                                        </p:attrNameLst>
                                      </p:cBhvr>
                                    </p:animRot>
                                  </p:childTnLst>
                                </p:cTn>
                              </p:par>
                              <p:par>
                                <p:cTn id="20" presetID="56" presetClass="entr" presetSubtype="0" fill="hold" grpId="0" nodeType="withEffect">
                                  <p:stCondLst>
                                    <p:cond delay="1300"/>
                                  </p:stCondLst>
                                  <p:iterate type="lt">
                                    <p:tmPct val="10000"/>
                                  </p:iterate>
                                  <p:childTnLst>
                                    <p:set>
                                      <p:cBhvr>
                                        <p:cTn id="21" dur="1" fill="hold">
                                          <p:stCondLst>
                                            <p:cond delay="0"/>
                                          </p:stCondLst>
                                        </p:cTn>
                                        <p:tgtEl>
                                          <p:spTgt spid="45"/>
                                        </p:tgtEl>
                                        <p:attrNameLst>
                                          <p:attrName>style.visibility</p:attrName>
                                        </p:attrNameLst>
                                      </p:cBhvr>
                                      <p:to>
                                        <p:strVal val="visible"/>
                                      </p:to>
                                    </p:set>
                                    <p:anim by="(-#ppt_w*2)" calcmode="lin" valueType="num">
                                      <p:cBhvr rctx="PPT">
                                        <p:cTn id="22" dur="500" autoRev="1" fill="hold">
                                          <p:stCondLst>
                                            <p:cond delay="0"/>
                                          </p:stCondLst>
                                        </p:cTn>
                                        <p:tgtEl>
                                          <p:spTgt spid="45"/>
                                        </p:tgtEl>
                                        <p:attrNameLst>
                                          <p:attrName>ppt_w</p:attrName>
                                        </p:attrNameLst>
                                      </p:cBhvr>
                                    </p:anim>
                                    <p:anim by="(#ppt_w*0.50)" calcmode="lin" valueType="num">
                                      <p:cBhvr>
                                        <p:cTn id="23" dur="500" decel="50000" autoRev="1" fill="hold">
                                          <p:stCondLst>
                                            <p:cond delay="0"/>
                                          </p:stCondLst>
                                        </p:cTn>
                                        <p:tgtEl>
                                          <p:spTgt spid="45"/>
                                        </p:tgtEl>
                                        <p:attrNameLst>
                                          <p:attrName>ppt_x</p:attrName>
                                        </p:attrNameLst>
                                      </p:cBhvr>
                                    </p:anim>
                                    <p:anim from="(-#ppt_h/2)" to="(#ppt_y)" calcmode="lin" valueType="num">
                                      <p:cBhvr>
                                        <p:cTn id="24" dur="1000" fill="hold">
                                          <p:stCondLst>
                                            <p:cond delay="0"/>
                                          </p:stCondLst>
                                        </p:cTn>
                                        <p:tgtEl>
                                          <p:spTgt spid="45"/>
                                        </p:tgtEl>
                                        <p:attrNameLst>
                                          <p:attrName>ppt_y</p:attrName>
                                        </p:attrNameLst>
                                      </p:cBhvr>
                                    </p:anim>
                                    <p:animRot by="21600000">
                                      <p:cBhvr>
                                        <p:cTn id="25" dur="1000" fill="hold">
                                          <p:stCondLst>
                                            <p:cond delay="0"/>
                                          </p:stCondLst>
                                        </p:cTn>
                                        <p:tgtEl>
                                          <p:spTgt spid="45"/>
                                        </p:tgtEl>
                                        <p:attrNameLst>
                                          <p:attrName>r</p:attrName>
                                        </p:attrNameLst>
                                      </p:cBhvr>
                                    </p:animRot>
                                  </p:childTnLst>
                                </p:cTn>
                              </p:par>
                              <p:par>
                                <p:cTn id="26" presetID="56" presetClass="entr" presetSubtype="0" fill="hold" grpId="0" nodeType="withEffect">
                                  <p:stCondLst>
                                    <p:cond delay="1600"/>
                                  </p:stCondLst>
                                  <p:iterate type="lt">
                                    <p:tmPct val="10000"/>
                                  </p:iterate>
                                  <p:childTnLst>
                                    <p:set>
                                      <p:cBhvr>
                                        <p:cTn id="27" dur="1" fill="hold">
                                          <p:stCondLst>
                                            <p:cond delay="0"/>
                                          </p:stCondLst>
                                        </p:cTn>
                                        <p:tgtEl>
                                          <p:spTgt spid="46"/>
                                        </p:tgtEl>
                                        <p:attrNameLst>
                                          <p:attrName>style.visibility</p:attrName>
                                        </p:attrNameLst>
                                      </p:cBhvr>
                                      <p:to>
                                        <p:strVal val="visible"/>
                                      </p:to>
                                    </p:set>
                                    <p:anim by="(-#ppt_w*2)" calcmode="lin" valueType="num">
                                      <p:cBhvr rctx="PPT">
                                        <p:cTn id="28" dur="500" autoRev="1" fill="hold">
                                          <p:stCondLst>
                                            <p:cond delay="0"/>
                                          </p:stCondLst>
                                        </p:cTn>
                                        <p:tgtEl>
                                          <p:spTgt spid="46"/>
                                        </p:tgtEl>
                                        <p:attrNameLst>
                                          <p:attrName>ppt_w</p:attrName>
                                        </p:attrNameLst>
                                      </p:cBhvr>
                                    </p:anim>
                                    <p:anim by="(#ppt_w*0.50)" calcmode="lin" valueType="num">
                                      <p:cBhvr>
                                        <p:cTn id="29" dur="500" decel="50000" autoRev="1" fill="hold">
                                          <p:stCondLst>
                                            <p:cond delay="0"/>
                                          </p:stCondLst>
                                        </p:cTn>
                                        <p:tgtEl>
                                          <p:spTgt spid="46"/>
                                        </p:tgtEl>
                                        <p:attrNameLst>
                                          <p:attrName>ppt_x</p:attrName>
                                        </p:attrNameLst>
                                      </p:cBhvr>
                                    </p:anim>
                                    <p:anim from="(-#ppt_h/2)" to="(#ppt_y)" calcmode="lin" valueType="num">
                                      <p:cBhvr>
                                        <p:cTn id="30" dur="1000" fill="hold">
                                          <p:stCondLst>
                                            <p:cond delay="0"/>
                                          </p:stCondLst>
                                        </p:cTn>
                                        <p:tgtEl>
                                          <p:spTgt spid="46"/>
                                        </p:tgtEl>
                                        <p:attrNameLst>
                                          <p:attrName>ppt_y</p:attrName>
                                        </p:attrNameLst>
                                      </p:cBhvr>
                                    </p:anim>
                                    <p:animRot by="21600000">
                                      <p:cBhvr>
                                        <p:cTn id="31" dur="1000" fill="hold">
                                          <p:stCondLst>
                                            <p:cond delay="0"/>
                                          </p:stCondLst>
                                        </p:cTn>
                                        <p:tgtEl>
                                          <p:spTgt spid="46"/>
                                        </p:tgtEl>
                                        <p:attrNameLst>
                                          <p:attrName>r</p:attrName>
                                        </p:attrNameLst>
                                      </p:cBhvr>
                                    </p:animRot>
                                  </p:childTnLst>
                                </p:cTn>
                              </p:par>
                              <p:par>
                                <p:cTn id="32" presetID="56" presetClass="entr" presetSubtype="0" fill="hold" grpId="0" nodeType="withEffect">
                                  <p:stCondLst>
                                    <p:cond delay="1800"/>
                                  </p:stCondLst>
                                  <p:iterate type="lt">
                                    <p:tmPct val="10000"/>
                                  </p:iterate>
                                  <p:childTnLst>
                                    <p:set>
                                      <p:cBhvr>
                                        <p:cTn id="33" dur="1" fill="hold">
                                          <p:stCondLst>
                                            <p:cond delay="0"/>
                                          </p:stCondLst>
                                        </p:cTn>
                                        <p:tgtEl>
                                          <p:spTgt spid="47"/>
                                        </p:tgtEl>
                                        <p:attrNameLst>
                                          <p:attrName>style.visibility</p:attrName>
                                        </p:attrNameLst>
                                      </p:cBhvr>
                                      <p:to>
                                        <p:strVal val="visible"/>
                                      </p:to>
                                    </p:set>
                                    <p:anim by="(-#ppt_w*2)" calcmode="lin" valueType="num">
                                      <p:cBhvr rctx="PPT">
                                        <p:cTn id="34" dur="500" autoRev="1" fill="hold">
                                          <p:stCondLst>
                                            <p:cond delay="0"/>
                                          </p:stCondLst>
                                        </p:cTn>
                                        <p:tgtEl>
                                          <p:spTgt spid="47"/>
                                        </p:tgtEl>
                                        <p:attrNameLst>
                                          <p:attrName>ppt_w</p:attrName>
                                        </p:attrNameLst>
                                      </p:cBhvr>
                                    </p:anim>
                                    <p:anim by="(#ppt_w*0.50)" calcmode="lin" valueType="num">
                                      <p:cBhvr>
                                        <p:cTn id="35" dur="500" decel="50000" autoRev="1" fill="hold">
                                          <p:stCondLst>
                                            <p:cond delay="0"/>
                                          </p:stCondLst>
                                        </p:cTn>
                                        <p:tgtEl>
                                          <p:spTgt spid="47"/>
                                        </p:tgtEl>
                                        <p:attrNameLst>
                                          <p:attrName>ppt_x</p:attrName>
                                        </p:attrNameLst>
                                      </p:cBhvr>
                                    </p:anim>
                                    <p:anim from="(-#ppt_h/2)" to="(#ppt_y)" calcmode="lin" valueType="num">
                                      <p:cBhvr>
                                        <p:cTn id="36" dur="1000" fill="hold">
                                          <p:stCondLst>
                                            <p:cond delay="0"/>
                                          </p:stCondLst>
                                        </p:cTn>
                                        <p:tgtEl>
                                          <p:spTgt spid="47"/>
                                        </p:tgtEl>
                                        <p:attrNameLst>
                                          <p:attrName>ppt_y</p:attrName>
                                        </p:attrNameLst>
                                      </p:cBhvr>
                                    </p:anim>
                                    <p:animRot by="21600000">
                                      <p:cBhvr>
                                        <p:cTn id="37" dur="1000" fill="hold">
                                          <p:stCondLst>
                                            <p:cond delay="0"/>
                                          </p:stCondLst>
                                        </p:cTn>
                                        <p:tgtEl>
                                          <p:spTgt spid="47"/>
                                        </p:tgtEl>
                                        <p:attrNameLst>
                                          <p:attrName>r</p:attrName>
                                        </p:attrNameLst>
                                      </p:cBhvr>
                                    </p:animRot>
                                  </p:childTnLst>
                                </p:cTn>
                              </p:par>
                              <p:par>
                                <p:cTn id="38" presetID="56" presetClass="entr" presetSubtype="0" fill="hold" grpId="0" nodeType="withEffect">
                                  <p:stCondLst>
                                    <p:cond delay="2100"/>
                                  </p:stCondLst>
                                  <p:iterate type="lt">
                                    <p:tmPct val="10000"/>
                                  </p:iterate>
                                  <p:childTnLst>
                                    <p:set>
                                      <p:cBhvr>
                                        <p:cTn id="39" dur="1" fill="hold">
                                          <p:stCondLst>
                                            <p:cond delay="0"/>
                                          </p:stCondLst>
                                        </p:cTn>
                                        <p:tgtEl>
                                          <p:spTgt spid="48"/>
                                        </p:tgtEl>
                                        <p:attrNameLst>
                                          <p:attrName>style.visibility</p:attrName>
                                        </p:attrNameLst>
                                      </p:cBhvr>
                                      <p:to>
                                        <p:strVal val="visible"/>
                                      </p:to>
                                    </p:set>
                                    <p:anim by="(-#ppt_w*2)" calcmode="lin" valueType="num">
                                      <p:cBhvr rctx="PPT">
                                        <p:cTn id="40" dur="500" autoRev="1" fill="hold">
                                          <p:stCondLst>
                                            <p:cond delay="0"/>
                                          </p:stCondLst>
                                        </p:cTn>
                                        <p:tgtEl>
                                          <p:spTgt spid="48"/>
                                        </p:tgtEl>
                                        <p:attrNameLst>
                                          <p:attrName>ppt_w</p:attrName>
                                        </p:attrNameLst>
                                      </p:cBhvr>
                                    </p:anim>
                                    <p:anim by="(#ppt_w*0.50)" calcmode="lin" valueType="num">
                                      <p:cBhvr>
                                        <p:cTn id="41" dur="500" decel="50000" autoRev="1" fill="hold">
                                          <p:stCondLst>
                                            <p:cond delay="0"/>
                                          </p:stCondLst>
                                        </p:cTn>
                                        <p:tgtEl>
                                          <p:spTgt spid="48"/>
                                        </p:tgtEl>
                                        <p:attrNameLst>
                                          <p:attrName>ppt_x</p:attrName>
                                        </p:attrNameLst>
                                      </p:cBhvr>
                                    </p:anim>
                                    <p:anim from="(-#ppt_h/2)" to="(#ppt_y)" calcmode="lin" valueType="num">
                                      <p:cBhvr>
                                        <p:cTn id="42" dur="1000" fill="hold">
                                          <p:stCondLst>
                                            <p:cond delay="0"/>
                                          </p:stCondLst>
                                        </p:cTn>
                                        <p:tgtEl>
                                          <p:spTgt spid="48"/>
                                        </p:tgtEl>
                                        <p:attrNameLst>
                                          <p:attrName>ppt_y</p:attrName>
                                        </p:attrNameLst>
                                      </p:cBhvr>
                                    </p:anim>
                                    <p:animRot by="21600000">
                                      <p:cBhvr>
                                        <p:cTn id="43" dur="1000" fill="hold">
                                          <p:stCondLst>
                                            <p:cond delay="0"/>
                                          </p:stCondLst>
                                        </p:cTn>
                                        <p:tgtEl>
                                          <p:spTgt spid="48"/>
                                        </p:tgtEl>
                                        <p:attrNameLst>
                                          <p:attrName>r</p:attrName>
                                        </p:attrNameLst>
                                      </p:cBhvr>
                                    </p:animRot>
                                  </p:childTnLst>
                                </p:cTn>
                              </p:par>
                              <p:par>
                                <p:cTn id="44" presetID="47" presetClass="entr" presetSubtype="0" fill="hold" nodeType="withEffect">
                                  <p:stCondLst>
                                    <p:cond delay="320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1000"/>
                                        <p:tgtEl>
                                          <p:spTgt spid="56"/>
                                        </p:tgtEl>
                                      </p:cBhvr>
                                    </p:animEffect>
                                    <p:anim calcmode="lin" valueType="num">
                                      <p:cBhvr>
                                        <p:cTn id="47" dur="1000" fill="hold"/>
                                        <p:tgtEl>
                                          <p:spTgt spid="56"/>
                                        </p:tgtEl>
                                        <p:attrNameLst>
                                          <p:attrName>ppt_x</p:attrName>
                                        </p:attrNameLst>
                                      </p:cBhvr>
                                      <p:tavLst>
                                        <p:tav tm="0">
                                          <p:val>
                                            <p:strVal val="#ppt_x"/>
                                          </p:val>
                                        </p:tav>
                                        <p:tav tm="100000">
                                          <p:val>
                                            <p:strVal val="#ppt_x"/>
                                          </p:val>
                                        </p:tav>
                                      </p:tavLst>
                                    </p:anim>
                                    <p:anim calcmode="lin" valueType="num">
                                      <p:cBhvr>
                                        <p:cTn id="48" dur="1000" fill="hold"/>
                                        <p:tgtEl>
                                          <p:spTgt spid="56"/>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320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1000"/>
                                        <p:tgtEl>
                                          <p:spTgt spid="49"/>
                                        </p:tgtEl>
                                      </p:cBhvr>
                                    </p:animEffect>
                                    <p:anim calcmode="lin" valueType="num">
                                      <p:cBhvr>
                                        <p:cTn id="52" dur="1000" fill="hold"/>
                                        <p:tgtEl>
                                          <p:spTgt spid="49"/>
                                        </p:tgtEl>
                                        <p:attrNameLst>
                                          <p:attrName>ppt_x</p:attrName>
                                        </p:attrNameLst>
                                      </p:cBhvr>
                                      <p:tavLst>
                                        <p:tav tm="0">
                                          <p:val>
                                            <p:strVal val="#ppt_x"/>
                                          </p:val>
                                        </p:tav>
                                        <p:tav tm="100000">
                                          <p:val>
                                            <p:strVal val="#ppt_x"/>
                                          </p:val>
                                        </p:tav>
                                      </p:tavLst>
                                    </p:anim>
                                    <p:anim calcmode="lin" valueType="num">
                                      <p:cBhvr>
                                        <p:cTn id="5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0"/>
            <a:ext cx="37211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1016585" y="1308116"/>
            <a:ext cx="2127505" cy="1107996"/>
          </a:xfrm>
          <a:prstGeom prst="rect">
            <a:avLst/>
          </a:prstGeom>
        </p:spPr>
        <p:txBody>
          <a:bodyPr wrap="none">
            <a:spAutoFit/>
          </a:bodyPr>
          <a:lstStyle/>
          <a:p>
            <a:pPr algn="ctr"/>
            <a:r>
              <a:rPr lang="zh-CN" altLang="en-US" sz="6600" b="1" dirty="0" smtClean="0">
                <a:solidFill>
                  <a:schemeClr val="bg1"/>
                </a:solidFill>
                <a:latin typeface="微软雅黑" pitchFamily="34" charset="-122"/>
                <a:ea typeface="微软雅黑" pitchFamily="34" charset="-122"/>
              </a:rPr>
              <a:t>目 录</a:t>
            </a:r>
            <a:endParaRPr lang="zh-CN" altLang="en-US" sz="6600" b="1" dirty="0">
              <a:solidFill>
                <a:schemeClr val="bg1"/>
              </a:solidFill>
              <a:latin typeface="微软雅黑" pitchFamily="34" charset="-122"/>
              <a:ea typeface="微软雅黑" pitchFamily="34" charset="-122"/>
            </a:endParaRP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998201" y="2376399"/>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chemeClr val="accent6">
                  <a:lumMod val="75000"/>
                </a:schemeClr>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圆角矩形 17"/>
          <p:cNvSpPr/>
          <p:nvPr/>
        </p:nvSpPr>
        <p:spPr>
          <a:xfrm>
            <a:off x="6000249" y="1647353"/>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9" name="矩形 18"/>
          <p:cNvSpPr/>
          <p:nvPr/>
        </p:nvSpPr>
        <p:spPr>
          <a:xfrm>
            <a:off x="6816827" y="1707717"/>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圆角矩形 19"/>
          <p:cNvSpPr/>
          <p:nvPr/>
        </p:nvSpPr>
        <p:spPr>
          <a:xfrm>
            <a:off x="6000249" y="2401415"/>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1" name="矩形 20"/>
          <p:cNvSpPr/>
          <p:nvPr/>
        </p:nvSpPr>
        <p:spPr>
          <a:xfrm>
            <a:off x="6816827" y="2460708"/>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圆角矩形 21"/>
          <p:cNvSpPr/>
          <p:nvPr/>
        </p:nvSpPr>
        <p:spPr>
          <a:xfrm>
            <a:off x="6000249" y="3155478"/>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3" name="矩形 22"/>
          <p:cNvSpPr/>
          <p:nvPr/>
        </p:nvSpPr>
        <p:spPr>
          <a:xfrm>
            <a:off x="6816827" y="3223224"/>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圆角矩形 23"/>
          <p:cNvSpPr/>
          <p:nvPr/>
        </p:nvSpPr>
        <p:spPr>
          <a:xfrm>
            <a:off x="6000249" y="3909540"/>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5" name="矩形 24"/>
          <p:cNvSpPr/>
          <p:nvPr/>
        </p:nvSpPr>
        <p:spPr>
          <a:xfrm>
            <a:off x="6816827" y="3985740"/>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圆角矩形 25"/>
          <p:cNvSpPr/>
          <p:nvPr/>
        </p:nvSpPr>
        <p:spPr>
          <a:xfrm>
            <a:off x="6000249" y="4663602"/>
            <a:ext cx="506412" cy="504825"/>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smtClean="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7" name="矩形 26"/>
          <p:cNvSpPr/>
          <p:nvPr/>
        </p:nvSpPr>
        <p:spPr>
          <a:xfrm>
            <a:off x="6816827" y="4731348"/>
            <a:ext cx="1569661"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8"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21101" y="4180680"/>
            <a:ext cx="2690028" cy="2685398"/>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9512246" y="0"/>
            <a:ext cx="2690028" cy="26853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6126806"/>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2285</TotalTime>
  <Words>4314</Words>
  <Application>Microsoft Office PowerPoint</Application>
  <PresentationFormat>自定义</PresentationFormat>
  <Paragraphs>380</Paragraphs>
  <Slides>33</Slides>
  <Notes>33</Notes>
  <HiddenSlides>0</HiddenSlides>
  <MMClips>1</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1</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蓝色简约</dc:title>
  <dc:creator>12sc.taobao.com</dc:creator>
  <cp:lastModifiedBy>Administrator</cp:lastModifiedBy>
  <cp:revision>160</cp:revision>
  <dcterms:created xsi:type="dcterms:W3CDTF">2014-06-18T03:33:50Z</dcterms:created>
  <dcterms:modified xsi:type="dcterms:W3CDTF">2017-07-06T14:46:43Z</dcterms:modified>
</cp:coreProperties>
</file>