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notesSlides/notesSlide3.xml" ContentType="application/vnd.openxmlformats-officedocument.presentationml.notesSlide+xml"/>
  <Default Extension="mp3" ContentType="audio/mp3"/>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9"/>
  </p:notesMasterIdLst>
  <p:sldIdLst>
    <p:sldId id="256" r:id="rId3"/>
    <p:sldId id="257" r:id="rId4"/>
    <p:sldId id="258" r:id="rId5"/>
    <p:sldId id="264" r:id="rId6"/>
    <p:sldId id="265" r:id="rId7"/>
    <p:sldId id="266" r:id="rId8"/>
    <p:sldId id="267" r:id="rId9"/>
    <p:sldId id="268" r:id="rId10"/>
    <p:sldId id="269" r:id="rId11"/>
    <p:sldId id="270" r:id="rId12"/>
    <p:sldId id="260" r:id="rId13"/>
    <p:sldId id="291" r:id="rId14"/>
    <p:sldId id="292" r:id="rId15"/>
    <p:sldId id="293" r:id="rId16"/>
    <p:sldId id="271" r:id="rId17"/>
    <p:sldId id="272" r:id="rId18"/>
    <p:sldId id="273" r:id="rId19"/>
    <p:sldId id="274" r:id="rId20"/>
    <p:sldId id="261" r:id="rId21"/>
    <p:sldId id="275" r:id="rId22"/>
    <p:sldId id="276" r:id="rId23"/>
    <p:sldId id="277" r:id="rId24"/>
    <p:sldId id="278" r:id="rId25"/>
    <p:sldId id="279" r:id="rId26"/>
    <p:sldId id="280" r:id="rId27"/>
    <p:sldId id="281" r:id="rId28"/>
    <p:sldId id="262" r:id="rId29"/>
    <p:sldId id="282" r:id="rId30"/>
    <p:sldId id="283" r:id="rId31"/>
    <p:sldId id="284" r:id="rId32"/>
    <p:sldId id="285" r:id="rId33"/>
    <p:sldId id="286" r:id="rId34"/>
    <p:sldId id="287" r:id="rId35"/>
    <p:sldId id="288" r:id="rId36"/>
    <p:sldId id="290" r:id="rId37"/>
    <p:sldId id="294"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67A1"/>
    <a:srgbClr val="F2F2F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01" autoAdjust="0"/>
    <p:restoredTop sz="96614" autoAdjust="0"/>
  </p:normalViewPr>
  <p:slideViewPr>
    <p:cSldViewPr snapToGrid="0">
      <p:cViewPr varScale="1">
        <p:scale>
          <a:sx n="107" d="100"/>
          <a:sy n="107" d="100"/>
        </p:scale>
        <p:origin x="-852" y="-78"/>
      </p:cViewPr>
      <p:guideLst>
        <p:guide orient="horz" pos="2160"/>
        <p:guide pos="3840"/>
      </p:guideLst>
    </p:cSldViewPr>
  </p:slideViewPr>
  <p:notesTextViewPr>
    <p:cViewPr>
      <p:scale>
        <a:sx n="1" d="1"/>
        <a:sy n="1" d="1"/>
      </p:scale>
      <p:origin x="0" y="90"/>
    </p:cViewPr>
  </p:notesTextViewPr>
  <p:sorterViewPr>
    <p:cViewPr>
      <p:scale>
        <a:sx n="55" d="100"/>
        <a:sy n="5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Workbook11.xlsx"/><Relationship Id="rId1" Type="http://schemas.openxmlformats.org/officeDocument/2006/relationships/image" Target="../media/image9.png"/></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2.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title>
      <c:layout/>
      <c:overlay val="1"/>
      <c:txPr>
        <a:bodyPr rot="0" spcFirstLastPara="0" vertOverflow="ellipsis" vert="horz" wrap="square" anchor="ctr" anchorCtr="1"/>
        <a:lstStyle/>
        <a:p>
          <a:pPr>
            <a:defRPr lang="zh-CN" sz="1440" b="1" i="0" u="none" strike="noStrike" kern="1200" baseline="0">
              <a:solidFill>
                <a:schemeClr val="tx1">
                  <a:lumMod val="50000"/>
                </a:schemeClr>
              </a:solidFill>
              <a:latin typeface="微软雅黑" panose="020B0503020204020204" pitchFamily="34" charset="-122"/>
              <a:ea typeface="微软雅黑" panose="020B0503020204020204" pitchFamily="34" charset="-122"/>
              <a:cs typeface="+mn-cs"/>
            </a:defRPr>
          </a:pPr>
          <a:endParaRPr lang="zh-CN"/>
        </a:p>
      </c:txPr>
    </c:title>
    <c:plotArea>
      <c:layout/>
      <c:barChart>
        <c:barDir val="col"/>
        <c:grouping val="clustered"/>
        <c:ser>
          <c:idx val="0"/>
          <c:order val="0"/>
          <c:tx>
            <c:strRef>
              <c:f>Sheet1!$B$1</c:f>
              <c:strCache>
                <c:ptCount val="1"/>
                <c:pt idx="0">
                  <c:v>背景色块大小</c:v>
                </c:pt>
              </c:strCache>
            </c:strRef>
          </c:tx>
          <c:spPr>
            <a:blipFill>
              <a:blip xmlns:r="http://schemas.openxmlformats.org/officeDocument/2006/relationships" r:embed="rId1"/>
              <a:stretch>
                <a:fillRect/>
              </a:stretch>
            </a:blipFill>
          </c:spPr>
          <c:cat>
            <c:strRef>
              <c:f>Sheet1!$A$2:$A$5</c:f>
              <c:strCache>
                <c:ptCount val="4"/>
                <c:pt idx="0">
                  <c:v>标题一</c:v>
                </c:pt>
                <c:pt idx="1">
                  <c:v>标题二</c:v>
                </c:pt>
                <c:pt idx="2">
                  <c:v>标题三</c:v>
                </c:pt>
                <c:pt idx="3">
                  <c:v>标题四</c:v>
                </c:pt>
              </c:strCache>
            </c:strRef>
          </c:cat>
          <c:val>
            <c:numRef>
              <c:f>Sheet1!$B$2:$B$5</c:f>
              <c:numCache>
                <c:formatCode>General</c:formatCode>
                <c:ptCount val="4"/>
                <c:pt idx="0">
                  <c:v>100</c:v>
                </c:pt>
                <c:pt idx="1">
                  <c:v>100</c:v>
                </c:pt>
                <c:pt idx="2">
                  <c:v>100</c:v>
                </c:pt>
                <c:pt idx="3">
                  <c:v>100</c:v>
                </c:pt>
              </c:numCache>
            </c:numRef>
          </c:val>
        </c:ser>
        <c:ser>
          <c:idx val="1"/>
          <c:order val="1"/>
          <c:tx>
            <c:strRef>
              <c:f>Sheet1!$C$1</c:f>
              <c:strCache>
                <c:ptCount val="1"/>
                <c:pt idx="0">
                  <c:v>数据更改区</c:v>
                </c:pt>
              </c:strCache>
            </c:strRef>
          </c:tx>
          <c:spPr>
            <a:solidFill>
              <a:srgbClr val="00B0F0"/>
            </a:solidFill>
            <a:effectLst/>
          </c:spPr>
          <c:dPt>
            <c:idx val="0"/>
            <c:spPr>
              <a:solidFill>
                <a:schemeClr val="accent1"/>
              </a:solidFill>
              <a:effectLst/>
            </c:spPr>
          </c:dPt>
          <c:dPt>
            <c:idx val="1"/>
            <c:spPr>
              <a:solidFill>
                <a:schemeClr val="accent2"/>
              </a:solidFill>
              <a:effectLst/>
            </c:spPr>
          </c:dPt>
          <c:dPt>
            <c:idx val="2"/>
            <c:spPr>
              <a:solidFill>
                <a:schemeClr val="accent3"/>
              </a:solidFill>
              <a:effectLst/>
            </c:spPr>
          </c:dPt>
          <c:dPt>
            <c:idx val="3"/>
            <c:spPr>
              <a:solidFill>
                <a:schemeClr val="accent4"/>
              </a:solidFill>
              <a:effectLst/>
            </c:spPr>
          </c:dPt>
          <c:cat>
            <c:strRef>
              <c:f>Sheet1!$A$2:$A$5</c:f>
              <c:strCache>
                <c:ptCount val="4"/>
                <c:pt idx="0">
                  <c:v>标题一</c:v>
                </c:pt>
                <c:pt idx="1">
                  <c:v>标题二</c:v>
                </c:pt>
                <c:pt idx="2">
                  <c:v>标题三</c:v>
                </c:pt>
                <c:pt idx="3">
                  <c:v>标题四</c:v>
                </c:pt>
              </c:strCache>
            </c:strRef>
          </c:cat>
          <c:val>
            <c:numRef>
              <c:f>Sheet1!$C$2:$C$5</c:f>
              <c:numCache>
                <c:formatCode>General</c:formatCode>
                <c:ptCount val="4"/>
                <c:pt idx="0">
                  <c:v>24</c:v>
                </c:pt>
                <c:pt idx="1">
                  <c:v>89</c:v>
                </c:pt>
                <c:pt idx="2">
                  <c:v>40</c:v>
                </c:pt>
                <c:pt idx="3">
                  <c:v>68</c:v>
                </c:pt>
              </c:numCache>
            </c:numRef>
          </c:val>
        </c:ser>
        <c:dLbls/>
        <c:gapWidth val="40"/>
        <c:overlap val="100"/>
        <c:axId val="127217664"/>
        <c:axId val="127219200"/>
      </c:barChart>
      <c:catAx>
        <c:axId val="127217664"/>
        <c:scaling>
          <c:orientation val="minMax"/>
        </c:scaling>
        <c:axPos val="b"/>
        <c:numFmt formatCode="General" sourceLinked="0"/>
        <c:majorTickMark val="in"/>
        <c:tickLblPos val="nextTo"/>
        <c:spPr>
          <a:noFill/>
          <a:ln w="25400" cap="flat" cmpd="sng" algn="ctr">
            <a:solidFill>
              <a:schemeClr val="bg1">
                <a:lumMod val="50000"/>
              </a:schemeClr>
            </a:solidFill>
            <a:prstDash val="solid"/>
            <a:round/>
          </a:ln>
          <a:effectLst/>
        </c:spPr>
        <c:txPr>
          <a:bodyPr rot="-60000000" spcFirstLastPara="0" vertOverflow="ellipsis" vert="horz" wrap="square" anchor="ctr" anchorCtr="1"/>
          <a:lstStyle/>
          <a:p>
            <a:pPr>
              <a:defRPr lang="zh-CN" sz="1200" b="0" i="0" u="none" strike="noStrike" kern="1200" baseline="0">
                <a:solidFill>
                  <a:schemeClr val="tx1">
                    <a:lumMod val="50000"/>
                  </a:schemeClr>
                </a:solidFill>
                <a:latin typeface="微软雅黑" panose="020B0503020204020204" pitchFamily="34" charset="-122"/>
                <a:ea typeface="微软雅黑" panose="020B0503020204020204" pitchFamily="34" charset="-122"/>
                <a:cs typeface="+mn-cs"/>
              </a:defRPr>
            </a:pPr>
            <a:endParaRPr lang="zh-CN"/>
          </a:p>
        </c:txPr>
        <c:crossAx val="127219200"/>
        <c:crosses val="autoZero"/>
        <c:auto val="1"/>
        <c:lblAlgn val="ctr"/>
        <c:lblOffset val="100"/>
      </c:catAx>
      <c:valAx>
        <c:axId val="127219200"/>
        <c:scaling>
          <c:orientation val="minMax"/>
          <c:max val="120"/>
        </c:scaling>
        <c:axPos val="l"/>
        <c:numFmt formatCode="General" sourceLinked="1"/>
        <c:tickLblPos val="nextTo"/>
        <c:txPr>
          <a:bodyPr rot="-60000000" spcFirstLastPara="0" vertOverflow="ellipsis" vert="horz" wrap="square" anchor="ctr" anchorCtr="1"/>
          <a:lstStyle/>
          <a:p>
            <a:pPr>
              <a:defRPr lang="zh-CN" sz="1200" b="0" i="0" u="none" strike="noStrike" kern="1200" baseline="0">
                <a:solidFill>
                  <a:schemeClr val="tx1">
                    <a:lumMod val="50000"/>
                  </a:schemeClr>
                </a:solidFill>
                <a:latin typeface="微软雅黑" panose="020B0503020204020204" pitchFamily="34" charset="-122"/>
                <a:ea typeface="微软雅黑" panose="020B0503020204020204" pitchFamily="34" charset="-122"/>
                <a:cs typeface="+mn-cs"/>
              </a:defRPr>
            </a:pPr>
            <a:endParaRPr lang="zh-CN"/>
          </a:p>
        </c:txPr>
        <c:crossAx val="127217664"/>
        <c:crosses val="autoZero"/>
        <c:crossBetween val="between"/>
      </c:valAx>
      <c:spPr>
        <a:noFill/>
        <a:ln w="25400">
          <a:noFill/>
        </a:ln>
      </c:spPr>
    </c:plotArea>
    <c:plotVisOnly val="1"/>
    <c:dispBlanksAs val="gap"/>
  </c:chart>
  <c:txPr>
    <a:bodyPr/>
    <a:lstStyle/>
    <a:p>
      <a:pPr>
        <a:defRPr lang="zh-CN" sz="1200">
          <a:solidFill>
            <a:schemeClr val="tx1">
              <a:lumMod val="50000"/>
            </a:schemeClr>
          </a:solidFill>
          <a:latin typeface="微软雅黑" panose="020B0503020204020204" pitchFamily="34" charset="-122"/>
          <a:ea typeface="微软雅黑" panose="020B0503020204020204" pitchFamily="34" charset="-122"/>
        </a:defRPr>
      </a:pPr>
      <a:endParaRPr lang="zh-CN"/>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0.15979224392864802"/>
          <c:y val="0"/>
          <c:w val="0.68041551214270402"/>
          <c:h val="1"/>
        </c:manualLayout>
      </c:layout>
      <c:doughnutChart>
        <c:varyColors val="1"/>
        <c:ser>
          <c:idx val="0"/>
          <c:order val="0"/>
          <c:tx>
            <c:strRef>
              <c:f>Sheet1!$B$1</c:f>
              <c:strCache>
                <c:ptCount val="1"/>
                <c:pt idx="0">
                  <c:v>销售额</c:v>
                </c:pt>
              </c:strCache>
            </c:strRef>
          </c:tx>
          <c:spPr>
            <a:effectLst/>
          </c:spPr>
          <c:dPt>
            <c:idx val="0"/>
            <c:spPr>
              <a:solidFill>
                <a:schemeClr val="accent1">
                  <a:lumMod val="75000"/>
                </a:schemeClr>
              </a:solidFill>
              <a:ln>
                <a:noFill/>
              </a:ln>
              <a:effectLst/>
            </c:spPr>
          </c:dPt>
          <c:dPt>
            <c:idx val="1"/>
            <c:spPr>
              <a:solidFill>
                <a:schemeClr val="accent2">
                  <a:lumMod val="75000"/>
                </a:schemeClr>
              </a:solidFill>
              <a:ln>
                <a:noFill/>
              </a:ln>
              <a:effectLst/>
            </c:spPr>
          </c:dPt>
          <c:dPt>
            <c:idx val="2"/>
            <c:spPr>
              <a:solidFill>
                <a:schemeClr val="accent3">
                  <a:lumMod val="75000"/>
                </a:schemeClr>
              </a:solidFill>
              <a:ln>
                <a:noFill/>
              </a:ln>
              <a:effectLst/>
            </c:spPr>
          </c:dPt>
          <c:dPt>
            <c:idx val="3"/>
            <c:spPr>
              <a:solidFill>
                <a:schemeClr val="accent4">
                  <a:lumMod val="75000"/>
                </a:schemeClr>
              </a:solidFill>
              <a:ln>
                <a:noFill/>
              </a:ln>
              <a:effectLst/>
            </c:spPr>
          </c:dPt>
          <c:cat>
            <c:strRef>
              <c:f>Sheet1!$A$2:$A$5</c:f>
              <c:strCache>
                <c:ptCount val="4"/>
                <c:pt idx="0">
                  <c:v>比例1</c:v>
                </c:pt>
                <c:pt idx="1">
                  <c:v>比例2</c:v>
                </c:pt>
                <c:pt idx="2">
                  <c:v>比例3</c:v>
                </c:pt>
                <c:pt idx="3">
                  <c:v>比例4</c:v>
                </c:pt>
              </c:strCache>
            </c:strRef>
          </c:cat>
          <c:val>
            <c:numRef>
              <c:f>Sheet1!$B$2:$B$5</c:f>
              <c:numCache>
                <c:formatCode>0%</c:formatCode>
                <c:ptCount val="4"/>
                <c:pt idx="0">
                  <c:v>0.25</c:v>
                </c:pt>
                <c:pt idx="1">
                  <c:v>0.13</c:v>
                </c:pt>
                <c:pt idx="2">
                  <c:v>0.35000000000000003</c:v>
                </c:pt>
                <c:pt idx="3">
                  <c:v>0.27</c:v>
                </c:pt>
              </c:numCache>
            </c:numRef>
          </c:val>
        </c:ser>
        <c:ser>
          <c:idx val="1"/>
          <c:order val="1"/>
          <c:tx>
            <c:strRef>
              <c:f>Sheet1!$C$1</c:f>
              <c:strCache>
                <c:ptCount val="1"/>
                <c:pt idx="0">
                  <c:v>列4</c:v>
                </c:pt>
              </c:strCache>
            </c:strRef>
          </c:tx>
          <c:spPr>
            <a:effectLst/>
          </c:spPr>
          <c:dPt>
            <c:idx val="0"/>
            <c:spPr>
              <a:solidFill>
                <a:schemeClr val="accent1"/>
              </a:solidFill>
              <a:ln>
                <a:noFill/>
              </a:ln>
              <a:effectLst/>
            </c:spPr>
          </c:dPt>
          <c:dPt>
            <c:idx val="1"/>
            <c:spPr>
              <a:solidFill>
                <a:schemeClr val="accent2"/>
              </a:solidFill>
              <a:ln>
                <a:noFill/>
              </a:ln>
              <a:effectLst/>
            </c:spPr>
          </c:dPt>
          <c:dPt>
            <c:idx val="2"/>
            <c:spPr>
              <a:solidFill>
                <a:schemeClr val="accent3"/>
              </a:solidFill>
              <a:ln>
                <a:noFill/>
              </a:ln>
              <a:effectLst/>
            </c:spPr>
          </c:dPt>
          <c:dPt>
            <c:idx val="3"/>
            <c:spPr>
              <a:solidFill>
                <a:schemeClr val="accent4"/>
              </a:solidFill>
              <a:ln>
                <a:noFill/>
              </a:ln>
              <a:effectLst/>
            </c:spPr>
          </c:dPt>
          <c:cat>
            <c:strRef>
              <c:f>Sheet1!$A$2:$A$5</c:f>
              <c:strCache>
                <c:ptCount val="4"/>
                <c:pt idx="0">
                  <c:v>比例1</c:v>
                </c:pt>
                <c:pt idx="1">
                  <c:v>比例2</c:v>
                </c:pt>
                <c:pt idx="2">
                  <c:v>比例3</c:v>
                </c:pt>
                <c:pt idx="3">
                  <c:v>比例4</c:v>
                </c:pt>
              </c:strCache>
            </c:strRef>
          </c:cat>
          <c:val>
            <c:numRef>
              <c:f>Sheet1!$C$2:$C$5</c:f>
              <c:numCache>
                <c:formatCode>0%</c:formatCode>
                <c:ptCount val="4"/>
                <c:pt idx="0">
                  <c:v>0.25</c:v>
                </c:pt>
                <c:pt idx="1">
                  <c:v>0.13</c:v>
                </c:pt>
                <c:pt idx="2">
                  <c:v>0.35000000000000003</c:v>
                </c:pt>
                <c:pt idx="3">
                  <c:v>0.27</c:v>
                </c:pt>
              </c:numCache>
            </c:numRef>
          </c:val>
        </c:ser>
        <c:ser>
          <c:idx val="2"/>
          <c:order val="2"/>
          <c:tx>
            <c:strRef>
              <c:f>Sheet1!$D$1</c:f>
              <c:strCache>
                <c:ptCount val="1"/>
                <c:pt idx="0">
                  <c:v>列10</c:v>
                </c:pt>
              </c:strCache>
            </c:strRef>
          </c:tx>
          <c:spPr>
            <a:effectLst/>
          </c:spPr>
          <c:dPt>
            <c:idx val="0"/>
            <c:spPr>
              <a:solidFill>
                <a:schemeClr val="accent1"/>
              </a:solidFill>
              <a:ln>
                <a:solidFill>
                  <a:schemeClr val="accent1"/>
                </a:solidFill>
              </a:ln>
              <a:effectLst/>
            </c:spPr>
          </c:dPt>
          <c:dPt>
            <c:idx val="1"/>
            <c:spPr>
              <a:solidFill>
                <a:schemeClr val="accent2"/>
              </a:solidFill>
              <a:ln>
                <a:solidFill>
                  <a:schemeClr val="accent2"/>
                </a:solidFill>
              </a:ln>
              <a:effectLst/>
            </c:spPr>
          </c:dPt>
          <c:dPt>
            <c:idx val="2"/>
            <c:spPr>
              <a:solidFill>
                <a:schemeClr val="accent3"/>
              </a:solidFill>
              <a:ln>
                <a:solidFill>
                  <a:schemeClr val="accent3"/>
                </a:solidFill>
              </a:ln>
              <a:effectLst/>
            </c:spPr>
          </c:dPt>
          <c:dPt>
            <c:idx val="3"/>
            <c:spPr>
              <a:solidFill>
                <a:schemeClr val="accent4"/>
              </a:solidFill>
              <a:ln>
                <a:solidFill>
                  <a:schemeClr val="accent4"/>
                </a:solidFill>
              </a:ln>
              <a:effectLst/>
            </c:spPr>
          </c:dPt>
          <c:dLbls>
            <c:spPr>
              <a:noFill/>
              <a:ln>
                <a:noFill/>
              </a:ln>
              <a:effectLst/>
            </c:spPr>
            <c:txPr>
              <a:bodyPr rot="0" spcFirstLastPara="1" vertOverflow="ellipsis" vert="horz" wrap="square" lIns="38100" tIns="19050" rIns="38100" bIns="19050" anchor="ctr" anchorCtr="1">
                <a:spAutoFit/>
              </a:bodyPr>
              <a:lstStyle/>
              <a:p>
                <a:pPr>
                  <a:defRPr lang="zh-CN" sz="2000" b="0" i="0" u="none" strike="noStrike" kern="1200" baseline="0">
                    <a:solidFill>
                      <a:schemeClr val="lt1"/>
                    </a:solidFill>
                    <a:latin typeface="Impact" panose="020B0806030902050204" pitchFamily="34" charset="0"/>
                    <a:ea typeface="+mn-ea"/>
                    <a:cs typeface="+mn-cs"/>
                  </a:defRPr>
                </a:pPr>
                <a:endParaRPr lang="zh-CN"/>
              </a:p>
            </c:txPr>
            <c:showVal val="1"/>
            <c:extLst>
              <c:ext xmlns:c15="http://schemas.microsoft.com/office/drawing/2012/chart" uri="{CE6537A1-D6FC-4f65-9D91-7224C49458BB}">
                <c15:layout/>
                <c15:showLeaderLines val="0"/>
                <c15:leaderLines/>
              </c:ext>
            </c:extLst>
          </c:dLbls>
          <c:cat>
            <c:strRef>
              <c:f>Sheet1!$A$2:$A$5</c:f>
              <c:strCache>
                <c:ptCount val="4"/>
                <c:pt idx="0">
                  <c:v>比例1</c:v>
                </c:pt>
                <c:pt idx="1">
                  <c:v>比例2</c:v>
                </c:pt>
                <c:pt idx="2">
                  <c:v>比例3</c:v>
                </c:pt>
                <c:pt idx="3">
                  <c:v>比例4</c:v>
                </c:pt>
              </c:strCache>
            </c:strRef>
          </c:cat>
          <c:val>
            <c:numRef>
              <c:f>Sheet1!$D$2:$D$5</c:f>
              <c:numCache>
                <c:formatCode>0%</c:formatCode>
                <c:ptCount val="4"/>
                <c:pt idx="0">
                  <c:v>0.25</c:v>
                </c:pt>
                <c:pt idx="1">
                  <c:v>0.13</c:v>
                </c:pt>
                <c:pt idx="2">
                  <c:v>0.35000000000000003</c:v>
                </c:pt>
                <c:pt idx="3">
                  <c:v>0.27</c:v>
                </c:pt>
              </c:numCache>
            </c:numRef>
          </c:val>
        </c:ser>
        <c:ser>
          <c:idx val="3"/>
          <c:order val="3"/>
          <c:tx>
            <c:strRef>
              <c:f>Sheet1!$E$1</c:f>
              <c:strCache>
                <c:ptCount val="1"/>
                <c:pt idx="0">
                  <c:v>列11</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cat>
            <c:strRef>
              <c:f>Sheet1!$A$2:$A$5</c:f>
              <c:strCache>
                <c:ptCount val="4"/>
                <c:pt idx="0">
                  <c:v>比例1</c:v>
                </c:pt>
                <c:pt idx="1">
                  <c:v>比例2</c:v>
                </c:pt>
                <c:pt idx="2">
                  <c:v>比例3</c:v>
                </c:pt>
                <c:pt idx="3">
                  <c:v>比例4</c:v>
                </c:pt>
              </c:strCache>
            </c:strRef>
          </c:cat>
          <c:val>
            <c:numRef>
              <c:f>Sheet1!$E$2:$E$5</c:f>
              <c:numCache>
                <c:formatCode>0%</c:formatCode>
                <c:ptCount val="4"/>
                <c:pt idx="0">
                  <c:v>0.25</c:v>
                </c:pt>
                <c:pt idx="1">
                  <c:v>0.13</c:v>
                </c:pt>
                <c:pt idx="2">
                  <c:v>0.35000000000000003</c:v>
                </c:pt>
                <c:pt idx="3">
                  <c:v>0.27</c:v>
                </c:pt>
              </c:numCache>
            </c:numRef>
          </c:val>
        </c:ser>
        <c:ser>
          <c:idx val="4"/>
          <c:order val="4"/>
          <c:tx>
            <c:strRef>
              <c:f>Sheet1!$F$1</c:f>
              <c:strCache>
                <c:ptCount val="1"/>
                <c:pt idx="0">
                  <c:v>列12</c:v>
                </c:pt>
              </c:strCache>
            </c:strRef>
          </c:tx>
          <c:spPr>
            <a:effectLst/>
          </c:spPr>
          <c:dPt>
            <c:idx val="0"/>
            <c:spPr>
              <a:solidFill>
                <a:schemeClr val="accent1"/>
              </a:solidFill>
              <a:ln>
                <a:solidFill>
                  <a:schemeClr val="accent1"/>
                </a:solidFill>
              </a:ln>
              <a:effectLst/>
            </c:spPr>
          </c:dPt>
          <c:dPt>
            <c:idx val="1"/>
            <c:spPr>
              <a:solidFill>
                <a:schemeClr val="accent2"/>
              </a:solidFill>
              <a:ln>
                <a:solidFill>
                  <a:schemeClr val="accent2"/>
                </a:solidFill>
              </a:ln>
              <a:effectLst/>
            </c:spPr>
          </c:dPt>
          <c:dPt>
            <c:idx val="2"/>
            <c:spPr>
              <a:solidFill>
                <a:schemeClr val="accent3"/>
              </a:solidFill>
              <a:ln>
                <a:solidFill>
                  <a:schemeClr val="accent3"/>
                </a:solidFill>
              </a:ln>
              <a:effectLst/>
            </c:spPr>
          </c:dPt>
          <c:dPt>
            <c:idx val="3"/>
            <c:spPr>
              <a:solidFill>
                <a:schemeClr val="accent4"/>
              </a:solidFill>
              <a:ln>
                <a:solidFill>
                  <a:schemeClr val="accent4"/>
                </a:solidFill>
              </a:ln>
              <a:effectLst/>
            </c:spPr>
          </c:dPt>
          <c:cat>
            <c:strRef>
              <c:f>Sheet1!$A$2:$A$5</c:f>
              <c:strCache>
                <c:ptCount val="4"/>
                <c:pt idx="0">
                  <c:v>比例1</c:v>
                </c:pt>
                <c:pt idx="1">
                  <c:v>比例2</c:v>
                </c:pt>
                <c:pt idx="2">
                  <c:v>比例3</c:v>
                </c:pt>
                <c:pt idx="3">
                  <c:v>比例4</c:v>
                </c:pt>
              </c:strCache>
            </c:strRef>
          </c:cat>
          <c:val>
            <c:numRef>
              <c:f>Sheet1!$F$2:$F$5</c:f>
              <c:numCache>
                <c:formatCode>0%</c:formatCode>
                <c:ptCount val="4"/>
                <c:pt idx="0">
                  <c:v>0.25</c:v>
                </c:pt>
                <c:pt idx="1">
                  <c:v>0.13</c:v>
                </c:pt>
                <c:pt idx="2">
                  <c:v>0.35000000000000003</c:v>
                </c:pt>
                <c:pt idx="3">
                  <c:v>0.27</c:v>
                </c:pt>
              </c:numCache>
            </c:numRef>
          </c:val>
        </c:ser>
        <c:dLbls/>
        <c:firstSliceAng val="90"/>
        <c:holeSize val="42"/>
      </c:doughnutChart>
      <c:spPr>
        <a:noFill/>
        <a:ln>
          <a:noFill/>
        </a:ln>
        <a:effectLst/>
      </c:spPr>
    </c:plotArea>
    <c:plotVisOnly val="1"/>
    <c:dispBlanksAs val="zero"/>
  </c:chart>
  <c:spPr>
    <a:noFill/>
    <a:ln w="9525" cap="flat" cmpd="sng" algn="ctr">
      <a:noFill/>
      <a:round/>
    </a:ln>
    <a:effectLst/>
  </c:spPr>
  <c:txPr>
    <a:bodyPr/>
    <a:lstStyle/>
    <a:p>
      <a:pPr>
        <a:defRPr lang="zh-CN"/>
      </a:pPr>
      <a:endParaRPr lang="zh-CN"/>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99BD2-96E2-4736-8CC2-86A3F63DDEBF}" type="datetimeFigureOut">
              <a:rPr lang="zh-CN" altLang="en-US" smtClean="0"/>
              <a:pPr/>
              <a:t>2017/7/8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3A4486-638C-406F-8184-AF7F788B39A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 亮亮图文旗舰店</a:t>
            </a:r>
            <a:r>
              <a:rPr lang="en-US" altLang="zh-CN" dirty="0" smtClean="0"/>
              <a:t>https://liangliangtuwen.tmall.com</a:t>
            </a:r>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16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17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20</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21</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22</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23</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24</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25</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26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A3554-0430-45DB-BDFE-3C446509E54A}"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28</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29</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30</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pPr/>
              <a:t>31</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 亮亮图文旗舰店</a:t>
            </a:r>
            <a:r>
              <a:rPr lang="en-US" altLang="zh-CN" smtClean="0"/>
              <a:t>https://liangliangtuwen.tmall.com</a:t>
            </a:r>
          </a:p>
          <a:p>
            <a:endParaRPr lang="zh-CN" altLang="en-US"/>
          </a:p>
        </p:txBody>
      </p:sp>
      <p:sp>
        <p:nvSpPr>
          <p:cNvPr id="4" name="灯片编号占位符 3"/>
          <p:cNvSpPr>
            <a:spLocks noGrp="1"/>
          </p:cNvSpPr>
          <p:nvPr>
            <p:ph type="sldNum" sz="quarter" idx="10"/>
          </p:nvPr>
        </p:nvSpPr>
        <p:spPr/>
        <p:txBody>
          <a:bodyPr/>
          <a:lstStyle/>
          <a:p>
            <a:fld id="{F83A4486-638C-406F-8184-AF7F788B39A8}" type="slidenum">
              <a:rPr lang="zh-CN" altLang="en-US" smtClean="0"/>
              <a:pPr/>
              <a:t>36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54993C-2851-4B37-8A50-837DDC8B7B44}" type="slidenum">
              <a:rPr lang="zh-CN" altLang="en-US" smtClean="0"/>
              <a:pPr/>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A3554-0430-45DB-BDFE-3C446509E54A}"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43935" y="178859"/>
            <a:ext cx="10515600" cy="295275"/>
          </a:xfrm>
        </p:spPr>
        <p:txBody>
          <a:bodyPr>
            <a:normAutofit/>
          </a:bodyPr>
          <a:lstStyle>
            <a:lvl1pPr>
              <a:defRPr sz="2400" b="1">
                <a:solidFill>
                  <a:srgbClr val="F2F2F2"/>
                </a:solidFill>
              </a:defRPr>
            </a:lvl1pPr>
          </a:lstStyle>
          <a:p>
            <a:r>
              <a:rPr lang="zh-CN" altLang="en-US" dirty="0" smtClean="0"/>
              <a:t>单击此处添加标题</a:t>
            </a:r>
            <a:endParaRPr lang="zh-CN" altLang="en-US" dirty="0"/>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2017/7/8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D997B5FA-0921-464F-AAE1-844C04324D75}" type="datetimeFigureOut">
              <a:rPr lang="zh-CN" altLang="en-US" smtClean="0"/>
              <a:pPr/>
              <a:t>2017/7/8</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030"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4.png"/><Relationship Id="rId5" Type="http://schemas.microsoft.com/office/2007/relationships/media" Target="../media/media1.mp3"/><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shangwuppt.com/"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256" y="0"/>
            <a:ext cx="12152744" cy="6880225"/>
          </a:xfrm>
          <a:prstGeom prst="rect">
            <a:avLst/>
          </a:prstGeom>
        </p:spPr>
      </p:pic>
      <p:sp>
        <p:nvSpPr>
          <p:cNvPr id="3" name="Rectangle 3"/>
          <p:cNvSpPr txBox="1">
            <a:spLocks noChangeArrowheads="1"/>
          </p:cNvSpPr>
          <p:nvPr/>
        </p:nvSpPr>
        <p:spPr bwMode="auto">
          <a:xfrm>
            <a:off x="5998386" y="2221692"/>
            <a:ext cx="5988343" cy="9585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4" tIns="45702" rIns="91404" bIns="4570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r"/>
            <a:r>
              <a:rPr lang="zh-CN" altLang="en-US" sz="7595" b="1" dirty="0">
                <a:solidFill>
                  <a:srgbClr val="1C67A1"/>
                </a:solidFill>
                <a:latin typeface="+mn-ea"/>
                <a:ea typeface="+mn-ea"/>
              </a:rPr>
              <a:t>简洁</a:t>
            </a:r>
            <a:r>
              <a:rPr lang="zh-CN" altLang="en-US" sz="7595" b="1" dirty="0" smtClean="0">
                <a:solidFill>
                  <a:srgbClr val="1C67A1"/>
                </a:solidFill>
                <a:latin typeface="+mn-ea"/>
                <a:ea typeface="+mn-ea"/>
              </a:rPr>
              <a:t>风模板</a:t>
            </a:r>
            <a:endParaRPr lang="zh-CN" altLang="en-US" sz="7595" b="1" dirty="0">
              <a:solidFill>
                <a:srgbClr val="1C67A1"/>
              </a:solidFill>
              <a:latin typeface="+mn-ea"/>
              <a:ea typeface="+mn-ea"/>
            </a:endParaRPr>
          </a:p>
        </p:txBody>
      </p:sp>
      <p:sp>
        <p:nvSpPr>
          <p:cNvPr id="4" name="TextBox 27"/>
          <p:cNvSpPr txBox="1"/>
          <p:nvPr/>
        </p:nvSpPr>
        <p:spPr>
          <a:xfrm>
            <a:off x="9836088" y="4171195"/>
            <a:ext cx="876820" cy="369188"/>
          </a:xfrm>
          <a:prstGeom prst="rect">
            <a:avLst/>
          </a:prstGeom>
          <a:solidFill>
            <a:srgbClr val="1C67A1"/>
          </a:solidFill>
        </p:spPr>
        <p:txBody>
          <a:bodyPr wrap="none" rtlCol="0">
            <a:spAutoFit/>
          </a:bodyPr>
          <a:lstStyle/>
          <a:p>
            <a:r>
              <a:rPr lang="zh-CN" altLang="en-US" sz="1800" dirty="0">
                <a:solidFill>
                  <a:schemeClr val="bg2"/>
                </a:solidFill>
                <a:latin typeface="+mj-ea"/>
                <a:ea typeface="+mj-ea"/>
              </a:rPr>
              <a:t>汇报人</a:t>
            </a:r>
          </a:p>
        </p:txBody>
      </p:sp>
      <p:sp>
        <p:nvSpPr>
          <p:cNvPr id="5" name="TextBox 28"/>
          <p:cNvSpPr txBox="1"/>
          <p:nvPr/>
        </p:nvSpPr>
        <p:spPr>
          <a:xfrm>
            <a:off x="10755779" y="4160400"/>
            <a:ext cx="1107996" cy="369332"/>
          </a:xfrm>
          <a:prstGeom prst="rect">
            <a:avLst/>
          </a:prstGeom>
          <a:solidFill>
            <a:srgbClr val="1C67A1"/>
          </a:solidFill>
        </p:spPr>
        <p:txBody>
          <a:bodyPr wrap="none" rtlCol="0">
            <a:spAutoFit/>
          </a:bodyPr>
          <a:lstStyle/>
          <a:p>
            <a:pPr algn="r"/>
            <a:r>
              <a:rPr lang="zh-CN" altLang="en-US" sz="1800" dirty="0" smtClean="0">
                <a:solidFill>
                  <a:schemeClr val="bg2"/>
                </a:solidFill>
                <a:latin typeface="+mj-ea"/>
                <a:ea typeface="+mj-ea"/>
              </a:rPr>
              <a:t>亮亮图文</a:t>
            </a:r>
            <a:endParaRPr lang="zh-CN" altLang="en-US" sz="1800" dirty="0">
              <a:solidFill>
                <a:schemeClr val="bg2"/>
              </a:solidFill>
              <a:latin typeface="+mj-ea"/>
              <a:ea typeface="+mj-ea"/>
            </a:endParaRPr>
          </a:p>
        </p:txBody>
      </p:sp>
      <p:sp>
        <p:nvSpPr>
          <p:cNvPr id="6" name="Rectangle 4"/>
          <p:cNvSpPr txBox="1">
            <a:spLocks noChangeArrowheads="1"/>
          </p:cNvSpPr>
          <p:nvPr/>
        </p:nvSpPr>
        <p:spPr bwMode="auto">
          <a:xfrm>
            <a:off x="6263674" y="1660843"/>
            <a:ext cx="5723055" cy="50385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a:r>
              <a:rPr lang="zh-CN" altLang="en-US" sz="2400" b="0" dirty="0" smtClean="0">
                <a:solidFill>
                  <a:srgbClr val="1C67A1"/>
                </a:solidFill>
                <a:latin typeface="+mn-ea"/>
                <a:ea typeface="+mn-ea"/>
              </a:rPr>
              <a:t>添加您的公司名称</a:t>
            </a:r>
            <a:endParaRPr lang="zh-CN" altLang="zh-CN" sz="2400" b="0" dirty="0">
              <a:solidFill>
                <a:srgbClr val="1C67A1"/>
              </a:solidFill>
              <a:latin typeface="+mn-ea"/>
              <a:ea typeface="+mn-ea"/>
            </a:endParaRPr>
          </a:p>
        </p:txBody>
      </p:sp>
      <p:sp>
        <p:nvSpPr>
          <p:cNvPr id="7" name="Rectangle 4"/>
          <p:cNvSpPr txBox="1">
            <a:spLocks noChangeArrowheads="1"/>
          </p:cNvSpPr>
          <p:nvPr/>
        </p:nvSpPr>
        <p:spPr bwMode="auto">
          <a:xfrm>
            <a:off x="5641510" y="3714793"/>
            <a:ext cx="6334231" cy="3726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a:r>
              <a:rPr lang="zh-CN" altLang="en-US" sz="2000" b="0" dirty="0">
                <a:solidFill>
                  <a:srgbClr val="1C67A1"/>
                </a:solidFill>
                <a:latin typeface="+mn-ea"/>
              </a:rPr>
              <a:t>可用</a:t>
            </a:r>
            <a:r>
              <a:rPr lang="zh-CN" altLang="en-US" sz="2000" b="0" dirty="0" smtClean="0">
                <a:solidFill>
                  <a:srgbClr val="1C67A1"/>
                </a:solidFill>
                <a:latin typeface="+mn-ea"/>
              </a:rPr>
              <a:t>于年终总结、工作汇报、新年计划总结等</a:t>
            </a:r>
            <a:endParaRPr lang="zh-CN" altLang="zh-CN" sz="2000" b="0" dirty="0">
              <a:solidFill>
                <a:srgbClr val="1C67A1"/>
              </a:solidFill>
              <a:latin typeface="+mn-ea"/>
            </a:endParaRPr>
          </a:p>
        </p:txBody>
      </p:sp>
      <p:pic>
        <p:nvPicPr>
          <p:cNvPr id="8" name="Joel Hanson - Traveling Light">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9837794" y="-2949442"/>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par>
                          <p:cTn id="10" fill="hold">
                            <p:stCondLst>
                              <p:cond delay="0"/>
                            </p:stCondLst>
                            <p:childTnLst>
                              <p:par>
                                <p:cTn id="11" presetID="22" presetClass="entr" presetSubtype="8"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850"/>
                            </p:stCondLst>
                            <p:childTnLst>
                              <p:par>
                                <p:cTn id="15" presetID="22" presetClass="entr" presetSubtype="8"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1549"/>
                            </p:stCondLst>
                            <p:childTnLst>
                              <p:par>
                                <p:cTn id="19" presetID="22" presetClass="entr" presetSubtype="8"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3000"/>
                            </p:stCondLst>
                            <p:childTnLst>
                              <p:par>
                                <p:cTn id="23" presetID="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
                <p:cTn id="31" repeatCount="indefinite" fill="hold" display="0">
                  <p:stCondLst>
                    <p:cond delay="indefinite"/>
                  </p:stCondLst>
                  <p:endCondLst>
                    <p:cond evt="onStopAudio" delay="0">
                      <p:tgtEl>
                        <p:sldTgt/>
                      </p:tgtEl>
                    </p:cond>
                  </p:endCondLst>
                </p:cTn>
                <p:tgtEl>
                  <p:spTgt spid="8"/>
                </p:tgtEl>
              </p:cMediaNode>
            </p:video>
          </p:childTnLst>
        </p:cTn>
      </p:par>
    </p:tnLst>
    <p:bldLst>
      <p:bldP spid="3" grpId="0"/>
      <p:bldP spid="4" grpId="0" bldLvl="0" animBg="1"/>
      <p:bldP spid="5" grpId="0" bldLvl="0" animBg="1"/>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62"/>
          <p:cNvGrpSpPr/>
          <p:nvPr/>
        </p:nvGrpSpPr>
        <p:grpSpPr>
          <a:xfrm>
            <a:off x="3327362" y="3326541"/>
            <a:ext cx="1655666" cy="1655667"/>
            <a:chOff x="4993868" y="2326868"/>
            <a:chExt cx="2204265" cy="2204265"/>
          </a:xfrm>
          <a:effectLst>
            <a:outerShdw blurRad="292100" dist="114300" dir="2700000" algn="tl" rotWithShape="0">
              <a:prstClr val="black">
                <a:alpha val="25000"/>
              </a:prstClr>
            </a:outerShdw>
          </a:effectLst>
        </p:grpSpPr>
        <p:sp>
          <p:nvSpPr>
            <p:cNvPr id="74" name="任意多边形 60"/>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prstClr val="white"/>
                </a:solidFill>
                <a:latin typeface="Calibri" panose="020F0502020204030204"/>
                <a:ea typeface="宋体" panose="02010600030101010101" pitchFamily="2" charset="-122"/>
              </a:endParaRPr>
            </a:p>
          </p:txBody>
        </p:sp>
        <p:sp>
          <p:nvSpPr>
            <p:cNvPr id="75" name="椭圆 59"/>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prstClr val="white"/>
                </a:solidFill>
                <a:latin typeface="Calibri" panose="020F0502020204030204"/>
                <a:ea typeface="宋体" panose="02010600030101010101" pitchFamily="2" charset="-122"/>
              </a:endParaRPr>
            </a:p>
          </p:txBody>
        </p:sp>
        <p:sp>
          <p:nvSpPr>
            <p:cNvPr id="76" name="椭圆 61"/>
            <p:cNvSpPr/>
            <p:nvPr/>
          </p:nvSpPr>
          <p:spPr>
            <a:xfrm>
              <a:off x="5370108" y="2708871"/>
              <a:ext cx="1451783" cy="1451783"/>
            </a:xfrm>
            <a:prstGeom prst="ellipse">
              <a:avLst/>
            </a:prstGeom>
            <a:solidFill>
              <a:schemeClr val="accent1"/>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prstClr val="white"/>
                </a:solidFill>
                <a:latin typeface="Calibri" panose="020F0502020204030204"/>
                <a:ea typeface="宋体" panose="02010600030101010101" pitchFamily="2" charset="-122"/>
              </a:endParaRPr>
            </a:p>
          </p:txBody>
        </p:sp>
      </p:grpSp>
      <p:grpSp>
        <p:nvGrpSpPr>
          <p:cNvPr id="80" name="组合 63"/>
          <p:cNvGrpSpPr/>
          <p:nvPr/>
        </p:nvGrpSpPr>
        <p:grpSpPr>
          <a:xfrm>
            <a:off x="4568655" y="2381701"/>
            <a:ext cx="1655666" cy="1655667"/>
            <a:chOff x="4993868" y="2326868"/>
            <a:chExt cx="2204265" cy="2204265"/>
          </a:xfrm>
          <a:effectLst>
            <a:outerShdw blurRad="292100" dist="114300" dir="2700000" algn="tl" rotWithShape="0">
              <a:prstClr val="black">
                <a:alpha val="25000"/>
              </a:prstClr>
            </a:outerShdw>
          </a:effectLst>
        </p:grpSpPr>
        <p:sp>
          <p:nvSpPr>
            <p:cNvPr id="84" name="任意多边形 64"/>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prstClr val="white"/>
                </a:solidFill>
                <a:latin typeface="Calibri" panose="020F0502020204030204"/>
                <a:ea typeface="宋体" panose="02010600030101010101" pitchFamily="2" charset="-122"/>
              </a:endParaRPr>
            </a:p>
          </p:txBody>
        </p:sp>
        <p:sp>
          <p:nvSpPr>
            <p:cNvPr id="87" name="椭圆 65"/>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prstClr val="white"/>
                </a:solidFill>
                <a:latin typeface="Calibri" panose="020F0502020204030204"/>
                <a:ea typeface="宋体" panose="02010600030101010101" pitchFamily="2" charset="-122"/>
              </a:endParaRPr>
            </a:p>
          </p:txBody>
        </p:sp>
        <p:sp>
          <p:nvSpPr>
            <p:cNvPr id="92" name="椭圆 66"/>
            <p:cNvSpPr/>
            <p:nvPr/>
          </p:nvSpPr>
          <p:spPr>
            <a:xfrm>
              <a:off x="5370108" y="2708871"/>
              <a:ext cx="1451783" cy="1451783"/>
            </a:xfrm>
            <a:prstGeom prst="ellipse">
              <a:avLst/>
            </a:prstGeom>
            <a:solidFill>
              <a:schemeClr val="accent2"/>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prstClr val="white"/>
                </a:solidFill>
                <a:latin typeface="Calibri" panose="020F0502020204030204"/>
                <a:ea typeface="宋体" panose="02010600030101010101" pitchFamily="2" charset="-122"/>
              </a:endParaRPr>
            </a:p>
          </p:txBody>
        </p:sp>
      </p:grpSp>
      <p:grpSp>
        <p:nvGrpSpPr>
          <p:cNvPr id="93" name="组合 71"/>
          <p:cNvGrpSpPr/>
          <p:nvPr/>
        </p:nvGrpSpPr>
        <p:grpSpPr>
          <a:xfrm>
            <a:off x="5868132" y="3326541"/>
            <a:ext cx="1655666" cy="1655667"/>
            <a:chOff x="4993868" y="2326868"/>
            <a:chExt cx="2204265" cy="2204265"/>
          </a:xfrm>
          <a:effectLst>
            <a:outerShdw blurRad="292100" dist="114300" dir="2700000" algn="tl" rotWithShape="0">
              <a:prstClr val="black">
                <a:alpha val="25000"/>
              </a:prstClr>
            </a:outerShdw>
          </a:effectLst>
        </p:grpSpPr>
        <p:sp>
          <p:nvSpPr>
            <p:cNvPr id="94" name="任意多边形 72"/>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prstClr val="white"/>
                </a:solidFill>
                <a:latin typeface="Calibri" panose="020F0502020204030204"/>
                <a:ea typeface="宋体" panose="02010600030101010101" pitchFamily="2" charset="-122"/>
              </a:endParaRPr>
            </a:p>
          </p:txBody>
        </p:sp>
        <p:sp>
          <p:nvSpPr>
            <p:cNvPr id="95" name="椭圆 73"/>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prstClr val="white"/>
                </a:solidFill>
                <a:latin typeface="Calibri" panose="020F0502020204030204"/>
                <a:ea typeface="宋体" panose="02010600030101010101" pitchFamily="2" charset="-122"/>
              </a:endParaRPr>
            </a:p>
          </p:txBody>
        </p:sp>
        <p:sp>
          <p:nvSpPr>
            <p:cNvPr id="96" name="椭圆 74"/>
            <p:cNvSpPr/>
            <p:nvPr/>
          </p:nvSpPr>
          <p:spPr>
            <a:xfrm>
              <a:off x="5370108" y="2708871"/>
              <a:ext cx="1451783" cy="1451783"/>
            </a:xfrm>
            <a:prstGeom prst="ellipse">
              <a:avLst/>
            </a:prstGeom>
            <a:solidFill>
              <a:schemeClr val="accent3"/>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prstClr val="white"/>
                </a:solidFill>
                <a:latin typeface="Calibri" panose="020F0502020204030204"/>
                <a:ea typeface="宋体" panose="02010600030101010101" pitchFamily="2" charset="-122"/>
              </a:endParaRPr>
            </a:p>
          </p:txBody>
        </p:sp>
      </p:grpSp>
      <p:grpSp>
        <p:nvGrpSpPr>
          <p:cNvPr id="97" name="组合 75"/>
          <p:cNvGrpSpPr/>
          <p:nvPr/>
        </p:nvGrpSpPr>
        <p:grpSpPr>
          <a:xfrm>
            <a:off x="7132795" y="2381701"/>
            <a:ext cx="1655666" cy="1655667"/>
            <a:chOff x="4993868" y="2326868"/>
            <a:chExt cx="2204265" cy="2204265"/>
          </a:xfrm>
          <a:effectLst>
            <a:outerShdw blurRad="292100" dist="114300" dir="2700000" algn="tl" rotWithShape="0">
              <a:prstClr val="black">
                <a:alpha val="25000"/>
              </a:prstClr>
            </a:outerShdw>
          </a:effectLst>
        </p:grpSpPr>
        <p:sp>
          <p:nvSpPr>
            <p:cNvPr id="98" name="任意多边形 76"/>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prstClr val="white"/>
                </a:solidFill>
                <a:latin typeface="Calibri" panose="020F0502020204030204"/>
                <a:ea typeface="宋体" panose="02010600030101010101" pitchFamily="2" charset="-122"/>
              </a:endParaRPr>
            </a:p>
          </p:txBody>
        </p:sp>
        <p:sp>
          <p:nvSpPr>
            <p:cNvPr id="99" name="椭圆 77"/>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prstClr val="white"/>
                </a:solidFill>
                <a:latin typeface="Calibri" panose="020F0502020204030204"/>
                <a:ea typeface="宋体" panose="02010600030101010101" pitchFamily="2" charset="-122"/>
              </a:endParaRPr>
            </a:p>
          </p:txBody>
        </p:sp>
        <p:sp>
          <p:nvSpPr>
            <p:cNvPr id="100" name="椭圆 78"/>
            <p:cNvSpPr/>
            <p:nvPr/>
          </p:nvSpPr>
          <p:spPr>
            <a:xfrm>
              <a:off x="5370108" y="2708871"/>
              <a:ext cx="1451783" cy="1451783"/>
            </a:xfrm>
            <a:prstGeom prst="ellipse">
              <a:avLst/>
            </a:prstGeom>
            <a:solidFill>
              <a:schemeClr val="accent4"/>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prstClr val="white"/>
                </a:solidFill>
                <a:latin typeface="Calibri" panose="020F0502020204030204"/>
                <a:ea typeface="宋体" panose="02010600030101010101" pitchFamily="2" charset="-122"/>
              </a:endParaRPr>
            </a:p>
          </p:txBody>
        </p:sp>
      </p:grpSp>
      <p:grpSp>
        <p:nvGrpSpPr>
          <p:cNvPr id="101" name="组合 80"/>
          <p:cNvGrpSpPr/>
          <p:nvPr/>
        </p:nvGrpSpPr>
        <p:grpSpPr>
          <a:xfrm>
            <a:off x="8299475" y="1853717"/>
            <a:ext cx="3484642" cy="935669"/>
            <a:chOff x="5947699" y="908862"/>
            <a:chExt cx="3485550" cy="935912"/>
          </a:xfrm>
        </p:grpSpPr>
        <p:grpSp>
          <p:nvGrpSpPr>
            <p:cNvPr id="102" name="组合 81"/>
            <p:cNvGrpSpPr/>
            <p:nvPr/>
          </p:nvGrpSpPr>
          <p:grpSpPr>
            <a:xfrm flipV="1">
              <a:off x="5947699" y="1317986"/>
              <a:ext cx="2684915" cy="333365"/>
              <a:chOff x="5272248" y="4626108"/>
              <a:chExt cx="2684915" cy="333365"/>
            </a:xfrm>
          </p:grpSpPr>
          <p:sp>
            <p:nvSpPr>
              <p:cNvPr id="105" name="椭圆 84"/>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任意多边形 85"/>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3" name="文本框 82"/>
            <p:cNvSpPr txBox="1"/>
            <p:nvPr/>
          </p:nvSpPr>
          <p:spPr>
            <a:xfrm>
              <a:off x="6852147" y="908862"/>
              <a:ext cx="1780467" cy="379562"/>
            </a:xfrm>
            <a:prstGeom prst="rect">
              <a:avLst/>
            </a:prstGeom>
            <a:noFill/>
          </p:spPr>
          <p:txBody>
            <a:bodyPr wrap="square" rtlCol="0">
              <a:spAutoFit/>
            </a:bodyPr>
            <a:lstStyle/>
            <a:p>
              <a:pPr algn="r">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4" name="文本框 83"/>
            <p:cNvSpPr txBox="1"/>
            <p:nvPr/>
          </p:nvSpPr>
          <p:spPr>
            <a:xfrm>
              <a:off x="6290682" y="1331295"/>
              <a:ext cx="3142567" cy="513479"/>
            </a:xfrm>
            <a:prstGeom prst="rect">
              <a:avLst/>
            </a:prstGeom>
            <a:noFill/>
          </p:spPr>
          <p:txBody>
            <a:bodyPr wrap="square" rtlCol="0">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107" name="组合 86"/>
          <p:cNvGrpSpPr/>
          <p:nvPr/>
        </p:nvGrpSpPr>
        <p:grpSpPr>
          <a:xfrm flipV="1">
            <a:off x="7047748" y="4741761"/>
            <a:ext cx="3619063" cy="859847"/>
            <a:chOff x="5947699" y="822281"/>
            <a:chExt cx="3620006" cy="860070"/>
          </a:xfrm>
        </p:grpSpPr>
        <p:grpSp>
          <p:nvGrpSpPr>
            <p:cNvPr id="108" name="组合 87"/>
            <p:cNvGrpSpPr/>
            <p:nvPr/>
          </p:nvGrpSpPr>
          <p:grpSpPr>
            <a:xfrm flipV="1">
              <a:off x="5947699" y="1317986"/>
              <a:ext cx="2684915" cy="333365"/>
              <a:chOff x="5272248" y="4626108"/>
              <a:chExt cx="2684915" cy="333365"/>
            </a:xfrm>
          </p:grpSpPr>
          <p:sp>
            <p:nvSpPr>
              <p:cNvPr id="117" name="椭圆 90"/>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任意多边形 91"/>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1" name="文本框 88"/>
            <p:cNvSpPr txBox="1"/>
            <p:nvPr/>
          </p:nvSpPr>
          <p:spPr>
            <a:xfrm flipV="1">
              <a:off x="6852147" y="1302790"/>
              <a:ext cx="1780467" cy="379561"/>
            </a:xfrm>
            <a:prstGeom prst="rect">
              <a:avLst/>
            </a:prstGeom>
            <a:noFill/>
          </p:spPr>
          <p:txBody>
            <a:bodyPr wrap="square" rtlCol="0">
              <a:spAutoFit/>
            </a:bodyPr>
            <a:lstStyle/>
            <a:p>
              <a:pPr algn="r">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4" name="文本框 89"/>
            <p:cNvSpPr txBox="1"/>
            <p:nvPr/>
          </p:nvSpPr>
          <p:spPr>
            <a:xfrm flipV="1">
              <a:off x="6290683" y="822281"/>
              <a:ext cx="3277022" cy="513479"/>
            </a:xfrm>
            <a:prstGeom prst="rect">
              <a:avLst/>
            </a:prstGeom>
            <a:noFill/>
          </p:spPr>
          <p:txBody>
            <a:bodyPr wrap="square" rtlCol="0">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133" name="组合 92"/>
          <p:cNvGrpSpPr/>
          <p:nvPr/>
        </p:nvGrpSpPr>
        <p:grpSpPr>
          <a:xfrm flipH="1">
            <a:off x="712603" y="1855521"/>
            <a:ext cx="4341204" cy="935669"/>
            <a:chOff x="5947699" y="908862"/>
            <a:chExt cx="4342335" cy="935912"/>
          </a:xfrm>
        </p:grpSpPr>
        <p:grpSp>
          <p:nvGrpSpPr>
            <p:cNvPr id="138" name="组合 93"/>
            <p:cNvGrpSpPr/>
            <p:nvPr/>
          </p:nvGrpSpPr>
          <p:grpSpPr>
            <a:xfrm flipV="1">
              <a:off x="5947699" y="1317986"/>
              <a:ext cx="2684915" cy="333365"/>
              <a:chOff x="5272248" y="4626108"/>
              <a:chExt cx="2684915" cy="333365"/>
            </a:xfrm>
          </p:grpSpPr>
          <p:sp>
            <p:nvSpPr>
              <p:cNvPr id="159" name="椭圆 96"/>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0" name="任意多边形 97"/>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8" name="文本框 94"/>
            <p:cNvSpPr txBox="1"/>
            <p:nvPr/>
          </p:nvSpPr>
          <p:spPr>
            <a:xfrm>
              <a:off x="6852146" y="908862"/>
              <a:ext cx="2117088" cy="400214"/>
            </a:xfrm>
            <a:prstGeom prst="rect">
              <a:avLst/>
            </a:prstGeom>
            <a:noFill/>
          </p:spPr>
          <p:txBody>
            <a:bodyPr wrap="square" rtlCol="0">
              <a:spAutoFit/>
            </a:bodyPr>
            <a:lstStyle/>
            <a:p>
              <a:pPr algn="r">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8" name="文本框 95"/>
            <p:cNvSpPr txBox="1"/>
            <p:nvPr/>
          </p:nvSpPr>
          <p:spPr>
            <a:xfrm>
              <a:off x="6290682" y="1331295"/>
              <a:ext cx="3999352" cy="513479"/>
            </a:xfrm>
            <a:prstGeom prst="rect">
              <a:avLst/>
            </a:prstGeom>
            <a:noFill/>
          </p:spPr>
          <p:txBody>
            <a:bodyPr wrap="square" rtlCol="0">
              <a:spAutoFit/>
            </a:bodyPr>
            <a:lstStyle/>
            <a:p>
              <a:pPr algn="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161" name="组合 104"/>
          <p:cNvGrpSpPr/>
          <p:nvPr/>
        </p:nvGrpSpPr>
        <p:grpSpPr>
          <a:xfrm flipH="1" flipV="1">
            <a:off x="407882" y="4725889"/>
            <a:ext cx="3433012" cy="859847"/>
            <a:chOff x="5947699" y="822281"/>
            <a:chExt cx="3433907" cy="860070"/>
          </a:xfrm>
        </p:grpSpPr>
        <p:grpSp>
          <p:nvGrpSpPr>
            <p:cNvPr id="162" name="组合 105"/>
            <p:cNvGrpSpPr/>
            <p:nvPr/>
          </p:nvGrpSpPr>
          <p:grpSpPr>
            <a:xfrm flipV="1">
              <a:off x="5947699" y="1317986"/>
              <a:ext cx="2684915" cy="333365"/>
              <a:chOff x="5272248" y="4626108"/>
              <a:chExt cx="2684915" cy="333365"/>
            </a:xfrm>
          </p:grpSpPr>
          <p:sp>
            <p:nvSpPr>
              <p:cNvPr id="165" name="椭圆 108"/>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6" name="任意多边形 109"/>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3" name="文本框 106"/>
            <p:cNvSpPr txBox="1"/>
            <p:nvPr/>
          </p:nvSpPr>
          <p:spPr>
            <a:xfrm flipV="1">
              <a:off x="6852146" y="1302789"/>
              <a:ext cx="1780467" cy="379562"/>
            </a:xfrm>
            <a:prstGeom prst="rect">
              <a:avLst/>
            </a:prstGeom>
            <a:noFill/>
          </p:spPr>
          <p:txBody>
            <a:bodyPr wrap="square" rtlCol="0">
              <a:spAutoFit/>
            </a:bodyPr>
            <a:lstStyle/>
            <a:p>
              <a:pPr algn="r">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4" name="文本框 107"/>
            <p:cNvSpPr txBox="1"/>
            <p:nvPr/>
          </p:nvSpPr>
          <p:spPr>
            <a:xfrm flipV="1">
              <a:off x="6290682" y="822281"/>
              <a:ext cx="3090924" cy="513479"/>
            </a:xfrm>
            <a:prstGeom prst="rect">
              <a:avLst/>
            </a:prstGeom>
            <a:noFill/>
          </p:spPr>
          <p:txBody>
            <a:bodyPr wrap="square" rtlCol="0">
              <a:spAutoFit/>
            </a:bodyPr>
            <a:lstStyle/>
            <a:p>
              <a:pPr algn="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167" name="Group 36"/>
          <p:cNvGrpSpPr>
            <a:grpSpLocks noChangeAspect="1"/>
          </p:cNvGrpSpPr>
          <p:nvPr/>
        </p:nvGrpSpPr>
        <p:grpSpPr bwMode="auto">
          <a:xfrm>
            <a:off x="4163582" y="1824843"/>
            <a:ext cx="435481" cy="376137"/>
            <a:chOff x="3321" y="1710"/>
            <a:chExt cx="1042" cy="900"/>
          </a:xfrm>
          <a:solidFill>
            <a:schemeClr val="accent2">
              <a:alpha val="40000"/>
            </a:schemeClr>
          </a:solidFill>
        </p:grpSpPr>
        <p:sp>
          <p:nvSpPr>
            <p:cNvPr id="168"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pPr>
                <a:defRPr/>
              </a:pPr>
              <a:endParaRPr lang="zh-CN" altLang="en-US" sz="3200" dirty="0">
                <a:solidFill>
                  <a:prstClr val="black"/>
                </a:solidFill>
                <a:latin typeface="Calibri" panose="020F0502020204030204"/>
                <a:ea typeface="宋体" panose="02010600030101010101" pitchFamily="2" charset="-122"/>
              </a:endParaRPr>
            </a:p>
          </p:txBody>
        </p:sp>
        <p:sp>
          <p:nvSpPr>
            <p:cNvPr id="169"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888" tIns="60944" rIns="121888" bIns="60944" numCol="1" anchor="t" anchorCtr="0" compatLnSpc="1"/>
            <a:lstStyle/>
            <a:p>
              <a:pPr>
                <a:defRPr/>
              </a:pPr>
              <a:endParaRPr lang="zh-CN" altLang="en-US" sz="3200" dirty="0">
                <a:solidFill>
                  <a:prstClr val="black"/>
                </a:solidFill>
                <a:latin typeface="Calibri" panose="020F0502020204030204"/>
                <a:ea typeface="宋体" panose="02010600030101010101" pitchFamily="2" charset="-122"/>
              </a:endParaRPr>
            </a:p>
          </p:txBody>
        </p:sp>
        <p:sp>
          <p:nvSpPr>
            <p:cNvPr id="170"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888" tIns="60944" rIns="121888" bIns="60944" numCol="1" anchor="t" anchorCtr="0" compatLnSpc="1"/>
            <a:lstStyle/>
            <a:p>
              <a:pPr>
                <a:defRPr/>
              </a:pPr>
              <a:endParaRPr lang="zh-CN" altLang="en-US" sz="3200" dirty="0">
                <a:solidFill>
                  <a:prstClr val="black"/>
                </a:solidFill>
                <a:latin typeface="Calibri" panose="020F0502020204030204"/>
                <a:ea typeface="宋体" panose="02010600030101010101" pitchFamily="2" charset="-122"/>
              </a:endParaRPr>
            </a:p>
          </p:txBody>
        </p:sp>
        <p:sp>
          <p:nvSpPr>
            <p:cNvPr id="171" name="Freeform 42"/>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pPr>
                <a:defRPr/>
              </a:pPr>
              <a:endParaRPr lang="zh-CN" altLang="en-US" sz="3200" dirty="0">
                <a:solidFill>
                  <a:prstClr val="black"/>
                </a:solidFill>
                <a:latin typeface="Calibri" panose="020F0502020204030204"/>
                <a:ea typeface="宋体" panose="02010600030101010101" pitchFamily="2" charset="-122"/>
              </a:endParaRPr>
            </a:p>
          </p:txBody>
        </p:sp>
      </p:grpSp>
      <p:sp>
        <p:nvSpPr>
          <p:cNvPr id="172" name="Freeform 53"/>
          <p:cNvSpPr>
            <a:spLocks noEditPoints="1"/>
          </p:cNvSpPr>
          <p:nvPr/>
        </p:nvSpPr>
        <p:spPr bwMode="auto">
          <a:xfrm>
            <a:off x="2907882" y="4648070"/>
            <a:ext cx="405772" cy="405772"/>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accent1">
              <a:alpha val="40000"/>
            </a:schemeClr>
          </a:solidFill>
          <a:ln>
            <a:noFill/>
          </a:ln>
        </p:spPr>
        <p:txBody>
          <a:bodyPr vert="horz" wrap="square" lIns="91416" tIns="45708" rIns="91416" bIns="45708" numCol="1" anchor="t" anchorCtr="0" compatLnSpc="1"/>
          <a:lstStyle/>
          <a:p>
            <a:pPr>
              <a:defRPr/>
            </a:pPr>
            <a:endParaRPr lang="zh-CN" altLang="en-US" sz="3200" dirty="0">
              <a:solidFill>
                <a:prstClr val="black"/>
              </a:solidFill>
              <a:latin typeface="Calibri" panose="020F0502020204030204"/>
              <a:ea typeface="宋体" panose="02010600030101010101" pitchFamily="2" charset="-122"/>
            </a:endParaRPr>
          </a:p>
        </p:txBody>
      </p:sp>
      <p:grpSp>
        <p:nvGrpSpPr>
          <p:cNvPr id="173" name="Group 46"/>
          <p:cNvGrpSpPr>
            <a:grpSpLocks noChangeAspect="1"/>
          </p:cNvGrpSpPr>
          <p:nvPr/>
        </p:nvGrpSpPr>
        <p:grpSpPr bwMode="auto">
          <a:xfrm>
            <a:off x="8659633" y="1866345"/>
            <a:ext cx="513260" cy="317764"/>
            <a:chOff x="3098" y="1701"/>
            <a:chExt cx="1486" cy="920"/>
          </a:xfrm>
          <a:solidFill>
            <a:schemeClr val="accent4">
              <a:alpha val="40000"/>
            </a:schemeClr>
          </a:solidFill>
        </p:grpSpPr>
        <p:sp>
          <p:nvSpPr>
            <p:cNvPr id="174"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pPr>
                <a:defRPr/>
              </a:pPr>
              <a:endParaRPr lang="zh-CN" altLang="en-US" sz="3200" dirty="0">
                <a:solidFill>
                  <a:prstClr val="black"/>
                </a:solidFill>
                <a:latin typeface="Calibri" panose="020F0502020204030204"/>
                <a:ea typeface="宋体" panose="02010600030101010101" pitchFamily="2" charset="-122"/>
              </a:endParaRPr>
            </a:p>
          </p:txBody>
        </p:sp>
        <p:sp>
          <p:nvSpPr>
            <p:cNvPr id="175"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pPr>
                <a:defRPr/>
              </a:pPr>
              <a:endParaRPr lang="zh-CN" altLang="en-US" sz="3200" dirty="0">
                <a:solidFill>
                  <a:prstClr val="black"/>
                </a:solidFill>
                <a:latin typeface="Calibri" panose="020F0502020204030204"/>
                <a:ea typeface="宋体" panose="02010600030101010101" pitchFamily="2" charset="-122"/>
              </a:endParaRPr>
            </a:p>
          </p:txBody>
        </p:sp>
        <p:sp>
          <p:nvSpPr>
            <p:cNvPr id="176"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pPr>
                <a:defRPr/>
              </a:pPr>
              <a:endParaRPr lang="zh-CN" altLang="en-US" sz="3200" dirty="0">
                <a:solidFill>
                  <a:prstClr val="black"/>
                </a:solidFill>
                <a:latin typeface="Calibri" panose="020F0502020204030204"/>
                <a:ea typeface="宋体" panose="02010600030101010101" pitchFamily="2" charset="-122"/>
              </a:endParaRPr>
            </a:p>
          </p:txBody>
        </p:sp>
      </p:grpSp>
      <p:sp>
        <p:nvSpPr>
          <p:cNvPr id="177" name="Freeform 57"/>
          <p:cNvSpPr>
            <a:spLocks noEditPoints="1"/>
          </p:cNvSpPr>
          <p:nvPr/>
        </p:nvSpPr>
        <p:spPr bwMode="auto">
          <a:xfrm>
            <a:off x="7553582" y="4712834"/>
            <a:ext cx="358521" cy="359212"/>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accent3">
              <a:alpha val="40000"/>
            </a:schemeClr>
          </a:solidFill>
          <a:ln>
            <a:noFill/>
          </a:ln>
        </p:spPr>
        <p:txBody>
          <a:bodyPr vert="horz" wrap="square" lIns="91416" tIns="45708" rIns="91416" bIns="45708" numCol="1" anchor="t" anchorCtr="0" compatLnSpc="1"/>
          <a:lstStyle/>
          <a:p>
            <a:pPr>
              <a:defRPr/>
            </a:pPr>
            <a:endParaRPr lang="zh-CN" altLang="en-US" sz="3200" dirty="0">
              <a:solidFill>
                <a:prstClr val="black"/>
              </a:solidFill>
              <a:latin typeface="Calibri" panose="020F0502020204030204"/>
              <a:ea typeface="宋体" panose="02010600030101010101" pitchFamily="2" charset="-122"/>
            </a:endParaRPr>
          </a:p>
        </p:txBody>
      </p:sp>
      <p:sp>
        <p:nvSpPr>
          <p:cNvPr id="179" name="文本框 122"/>
          <p:cNvSpPr txBox="1"/>
          <p:nvPr/>
        </p:nvSpPr>
        <p:spPr>
          <a:xfrm>
            <a:off x="3649542" y="3807837"/>
            <a:ext cx="999857" cy="707758"/>
          </a:xfrm>
          <a:prstGeom prst="rect">
            <a:avLst/>
          </a:prstGeom>
          <a:noFill/>
        </p:spPr>
        <p:txBody>
          <a:bodyPr wrap="square" rtlCol="0">
            <a:spAutoFit/>
          </a:bodyPr>
          <a:lstStyle/>
          <a:p>
            <a:pPr algn="ctr">
              <a:defRPr/>
            </a:pPr>
            <a:r>
              <a:rPr lang="en-US" altLang="zh-CN" sz="4000" dirty="0">
                <a:solidFill>
                  <a:schemeClr val="bg1"/>
                </a:solidFill>
                <a:latin typeface="Impact" panose="020B0806030902050204" pitchFamily="34" charset="0"/>
                <a:ea typeface="宋体" panose="02010600030101010101" pitchFamily="2" charset="-122"/>
              </a:rPr>
              <a:t>01</a:t>
            </a:r>
            <a:endParaRPr lang="zh-CN" altLang="en-US" sz="4000" dirty="0">
              <a:solidFill>
                <a:schemeClr val="bg1"/>
              </a:solidFill>
              <a:latin typeface="Impact" panose="020B0806030902050204" pitchFamily="34" charset="0"/>
              <a:ea typeface="宋体" panose="02010600030101010101" pitchFamily="2" charset="-122"/>
            </a:endParaRPr>
          </a:p>
        </p:txBody>
      </p:sp>
      <p:sp>
        <p:nvSpPr>
          <p:cNvPr id="182" name="文本框 125"/>
          <p:cNvSpPr txBox="1"/>
          <p:nvPr/>
        </p:nvSpPr>
        <p:spPr>
          <a:xfrm>
            <a:off x="4899265" y="2834244"/>
            <a:ext cx="999857" cy="707758"/>
          </a:xfrm>
          <a:prstGeom prst="rect">
            <a:avLst/>
          </a:prstGeom>
          <a:noFill/>
        </p:spPr>
        <p:txBody>
          <a:bodyPr wrap="square" rtlCol="0">
            <a:spAutoFit/>
          </a:bodyPr>
          <a:lstStyle/>
          <a:p>
            <a:pPr algn="ctr">
              <a:defRPr/>
            </a:pPr>
            <a:r>
              <a:rPr lang="en-US" altLang="zh-CN" sz="4000" dirty="0">
                <a:solidFill>
                  <a:schemeClr val="bg1"/>
                </a:solidFill>
                <a:latin typeface="Impact" panose="020B0806030902050204" pitchFamily="34" charset="0"/>
                <a:ea typeface="宋体" panose="02010600030101010101" pitchFamily="2" charset="-122"/>
              </a:rPr>
              <a:t>02</a:t>
            </a:r>
            <a:endParaRPr lang="zh-CN" altLang="en-US" sz="4000" dirty="0">
              <a:solidFill>
                <a:schemeClr val="bg1"/>
              </a:solidFill>
              <a:latin typeface="Impact" panose="020B0806030902050204" pitchFamily="34" charset="0"/>
              <a:ea typeface="宋体" panose="02010600030101010101" pitchFamily="2" charset="-122"/>
            </a:endParaRPr>
          </a:p>
        </p:txBody>
      </p:sp>
      <p:sp>
        <p:nvSpPr>
          <p:cNvPr id="185" name="文本框 128"/>
          <p:cNvSpPr txBox="1"/>
          <p:nvPr/>
        </p:nvSpPr>
        <p:spPr>
          <a:xfrm>
            <a:off x="7471137" y="2893675"/>
            <a:ext cx="999857" cy="707758"/>
          </a:xfrm>
          <a:prstGeom prst="rect">
            <a:avLst/>
          </a:prstGeom>
          <a:noFill/>
        </p:spPr>
        <p:txBody>
          <a:bodyPr wrap="square" rtlCol="0">
            <a:spAutoFit/>
          </a:bodyPr>
          <a:lstStyle/>
          <a:p>
            <a:pPr algn="ctr">
              <a:defRPr/>
            </a:pPr>
            <a:r>
              <a:rPr lang="en-US" altLang="zh-CN" sz="4000" dirty="0">
                <a:solidFill>
                  <a:schemeClr val="bg1"/>
                </a:solidFill>
                <a:latin typeface="Impact" panose="020B0806030902050204" pitchFamily="34" charset="0"/>
                <a:ea typeface="宋体" panose="02010600030101010101" pitchFamily="2" charset="-122"/>
              </a:rPr>
              <a:t>04</a:t>
            </a:r>
            <a:endParaRPr lang="zh-CN" altLang="en-US" sz="4000" dirty="0">
              <a:solidFill>
                <a:schemeClr val="bg1"/>
              </a:solidFill>
              <a:latin typeface="Impact" panose="020B0806030902050204" pitchFamily="34" charset="0"/>
              <a:ea typeface="宋体" panose="02010600030101010101" pitchFamily="2" charset="-122"/>
            </a:endParaRPr>
          </a:p>
        </p:txBody>
      </p:sp>
      <p:sp>
        <p:nvSpPr>
          <p:cNvPr id="188" name="文本框 131"/>
          <p:cNvSpPr txBox="1"/>
          <p:nvPr/>
        </p:nvSpPr>
        <p:spPr>
          <a:xfrm>
            <a:off x="6196035" y="3775981"/>
            <a:ext cx="999857" cy="707758"/>
          </a:xfrm>
          <a:prstGeom prst="rect">
            <a:avLst/>
          </a:prstGeom>
          <a:noFill/>
        </p:spPr>
        <p:txBody>
          <a:bodyPr wrap="square" rtlCol="0">
            <a:spAutoFit/>
          </a:bodyPr>
          <a:lstStyle/>
          <a:p>
            <a:pPr algn="ctr">
              <a:defRPr/>
            </a:pPr>
            <a:r>
              <a:rPr lang="en-US" altLang="zh-CN" sz="4000" dirty="0">
                <a:solidFill>
                  <a:schemeClr val="bg1"/>
                </a:solidFill>
                <a:latin typeface="Impact" panose="020B0806030902050204" pitchFamily="34" charset="0"/>
                <a:ea typeface="宋体" panose="02010600030101010101" pitchFamily="2" charset="-122"/>
              </a:rPr>
              <a:t>03</a:t>
            </a:r>
            <a:endParaRPr lang="zh-CN" altLang="en-US" sz="4000" dirty="0">
              <a:solidFill>
                <a:schemeClr val="bg1"/>
              </a:solidFill>
              <a:latin typeface="Impact" panose="020B0806030902050204" pitchFamily="34" charset="0"/>
              <a:ea typeface="宋体" panose="02010600030101010101" pitchFamily="2"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 calcmode="lin" valueType="num">
                                      <p:cBhvr>
                                        <p:cTn id="9" dur="500" fill="hold"/>
                                        <p:tgtEl>
                                          <p:spTgt spid="72"/>
                                        </p:tgtEl>
                                        <p:attrNameLst>
                                          <p:attrName>style.rotation</p:attrName>
                                        </p:attrNameLst>
                                      </p:cBhvr>
                                      <p:tavLst>
                                        <p:tav tm="0">
                                          <p:val>
                                            <p:fltVal val="360"/>
                                          </p:val>
                                        </p:tav>
                                        <p:tav tm="100000">
                                          <p:val>
                                            <p:fltVal val="0"/>
                                          </p:val>
                                        </p:tav>
                                      </p:tavLst>
                                    </p:anim>
                                    <p:animEffect transition="in" filter="fade">
                                      <p:cBhvr>
                                        <p:cTn id="10" dur="500"/>
                                        <p:tgtEl>
                                          <p:spTgt spid="72"/>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80"/>
                                        </p:tgtEl>
                                        <p:attrNameLst>
                                          <p:attrName>style.visibility</p:attrName>
                                        </p:attrNameLst>
                                      </p:cBhvr>
                                      <p:to>
                                        <p:strVal val="visible"/>
                                      </p:to>
                                    </p:set>
                                    <p:anim calcmode="lin" valueType="num">
                                      <p:cBhvr>
                                        <p:cTn id="14" dur="500" fill="hold"/>
                                        <p:tgtEl>
                                          <p:spTgt spid="80"/>
                                        </p:tgtEl>
                                        <p:attrNameLst>
                                          <p:attrName>ppt_w</p:attrName>
                                        </p:attrNameLst>
                                      </p:cBhvr>
                                      <p:tavLst>
                                        <p:tav tm="0">
                                          <p:val>
                                            <p:fltVal val="0"/>
                                          </p:val>
                                        </p:tav>
                                        <p:tav tm="100000">
                                          <p:val>
                                            <p:strVal val="#ppt_w"/>
                                          </p:val>
                                        </p:tav>
                                      </p:tavLst>
                                    </p:anim>
                                    <p:anim calcmode="lin" valueType="num">
                                      <p:cBhvr>
                                        <p:cTn id="15" dur="500" fill="hold"/>
                                        <p:tgtEl>
                                          <p:spTgt spid="80"/>
                                        </p:tgtEl>
                                        <p:attrNameLst>
                                          <p:attrName>ppt_h</p:attrName>
                                        </p:attrNameLst>
                                      </p:cBhvr>
                                      <p:tavLst>
                                        <p:tav tm="0">
                                          <p:val>
                                            <p:fltVal val="0"/>
                                          </p:val>
                                        </p:tav>
                                        <p:tav tm="100000">
                                          <p:val>
                                            <p:strVal val="#ppt_h"/>
                                          </p:val>
                                        </p:tav>
                                      </p:tavLst>
                                    </p:anim>
                                    <p:anim calcmode="lin" valueType="num">
                                      <p:cBhvr>
                                        <p:cTn id="16" dur="500" fill="hold"/>
                                        <p:tgtEl>
                                          <p:spTgt spid="80"/>
                                        </p:tgtEl>
                                        <p:attrNameLst>
                                          <p:attrName>style.rotation</p:attrName>
                                        </p:attrNameLst>
                                      </p:cBhvr>
                                      <p:tavLst>
                                        <p:tav tm="0">
                                          <p:val>
                                            <p:fltVal val="360"/>
                                          </p:val>
                                        </p:tav>
                                        <p:tav tm="100000">
                                          <p:val>
                                            <p:fltVal val="0"/>
                                          </p:val>
                                        </p:tav>
                                      </p:tavLst>
                                    </p:anim>
                                    <p:animEffect transition="in" filter="fade">
                                      <p:cBhvr>
                                        <p:cTn id="17" dur="500"/>
                                        <p:tgtEl>
                                          <p:spTgt spid="80"/>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93"/>
                                        </p:tgtEl>
                                        <p:attrNameLst>
                                          <p:attrName>style.visibility</p:attrName>
                                        </p:attrNameLst>
                                      </p:cBhvr>
                                      <p:to>
                                        <p:strVal val="visible"/>
                                      </p:to>
                                    </p:set>
                                    <p:anim calcmode="lin" valueType="num">
                                      <p:cBhvr>
                                        <p:cTn id="21" dur="500" fill="hold"/>
                                        <p:tgtEl>
                                          <p:spTgt spid="93"/>
                                        </p:tgtEl>
                                        <p:attrNameLst>
                                          <p:attrName>ppt_w</p:attrName>
                                        </p:attrNameLst>
                                      </p:cBhvr>
                                      <p:tavLst>
                                        <p:tav tm="0">
                                          <p:val>
                                            <p:fltVal val="0"/>
                                          </p:val>
                                        </p:tav>
                                        <p:tav tm="100000">
                                          <p:val>
                                            <p:strVal val="#ppt_w"/>
                                          </p:val>
                                        </p:tav>
                                      </p:tavLst>
                                    </p:anim>
                                    <p:anim calcmode="lin" valueType="num">
                                      <p:cBhvr>
                                        <p:cTn id="22" dur="500" fill="hold"/>
                                        <p:tgtEl>
                                          <p:spTgt spid="93"/>
                                        </p:tgtEl>
                                        <p:attrNameLst>
                                          <p:attrName>ppt_h</p:attrName>
                                        </p:attrNameLst>
                                      </p:cBhvr>
                                      <p:tavLst>
                                        <p:tav tm="0">
                                          <p:val>
                                            <p:fltVal val="0"/>
                                          </p:val>
                                        </p:tav>
                                        <p:tav tm="100000">
                                          <p:val>
                                            <p:strVal val="#ppt_h"/>
                                          </p:val>
                                        </p:tav>
                                      </p:tavLst>
                                    </p:anim>
                                    <p:anim calcmode="lin" valueType="num">
                                      <p:cBhvr>
                                        <p:cTn id="23" dur="500" fill="hold"/>
                                        <p:tgtEl>
                                          <p:spTgt spid="93"/>
                                        </p:tgtEl>
                                        <p:attrNameLst>
                                          <p:attrName>style.rotation</p:attrName>
                                        </p:attrNameLst>
                                      </p:cBhvr>
                                      <p:tavLst>
                                        <p:tav tm="0">
                                          <p:val>
                                            <p:fltVal val="360"/>
                                          </p:val>
                                        </p:tav>
                                        <p:tav tm="100000">
                                          <p:val>
                                            <p:fltVal val="0"/>
                                          </p:val>
                                        </p:tav>
                                      </p:tavLst>
                                    </p:anim>
                                    <p:animEffect transition="in" filter="fade">
                                      <p:cBhvr>
                                        <p:cTn id="24" dur="500"/>
                                        <p:tgtEl>
                                          <p:spTgt spid="93"/>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97"/>
                                        </p:tgtEl>
                                        <p:attrNameLst>
                                          <p:attrName>style.visibility</p:attrName>
                                        </p:attrNameLst>
                                      </p:cBhvr>
                                      <p:to>
                                        <p:strVal val="visible"/>
                                      </p:to>
                                    </p:set>
                                    <p:anim calcmode="lin" valueType="num">
                                      <p:cBhvr>
                                        <p:cTn id="28" dur="500" fill="hold"/>
                                        <p:tgtEl>
                                          <p:spTgt spid="97"/>
                                        </p:tgtEl>
                                        <p:attrNameLst>
                                          <p:attrName>ppt_w</p:attrName>
                                        </p:attrNameLst>
                                      </p:cBhvr>
                                      <p:tavLst>
                                        <p:tav tm="0">
                                          <p:val>
                                            <p:fltVal val="0"/>
                                          </p:val>
                                        </p:tav>
                                        <p:tav tm="100000">
                                          <p:val>
                                            <p:strVal val="#ppt_w"/>
                                          </p:val>
                                        </p:tav>
                                      </p:tavLst>
                                    </p:anim>
                                    <p:anim calcmode="lin" valueType="num">
                                      <p:cBhvr>
                                        <p:cTn id="29" dur="500" fill="hold"/>
                                        <p:tgtEl>
                                          <p:spTgt spid="97"/>
                                        </p:tgtEl>
                                        <p:attrNameLst>
                                          <p:attrName>ppt_h</p:attrName>
                                        </p:attrNameLst>
                                      </p:cBhvr>
                                      <p:tavLst>
                                        <p:tav tm="0">
                                          <p:val>
                                            <p:fltVal val="0"/>
                                          </p:val>
                                        </p:tav>
                                        <p:tav tm="100000">
                                          <p:val>
                                            <p:strVal val="#ppt_h"/>
                                          </p:val>
                                        </p:tav>
                                      </p:tavLst>
                                    </p:anim>
                                    <p:anim calcmode="lin" valueType="num">
                                      <p:cBhvr>
                                        <p:cTn id="30" dur="500" fill="hold"/>
                                        <p:tgtEl>
                                          <p:spTgt spid="97"/>
                                        </p:tgtEl>
                                        <p:attrNameLst>
                                          <p:attrName>style.rotation</p:attrName>
                                        </p:attrNameLst>
                                      </p:cBhvr>
                                      <p:tavLst>
                                        <p:tav tm="0">
                                          <p:val>
                                            <p:fltVal val="360"/>
                                          </p:val>
                                        </p:tav>
                                        <p:tav tm="100000">
                                          <p:val>
                                            <p:fltVal val="0"/>
                                          </p:val>
                                        </p:tav>
                                      </p:tavLst>
                                    </p:anim>
                                    <p:animEffect transition="in" filter="fade">
                                      <p:cBhvr>
                                        <p:cTn id="31" dur="500"/>
                                        <p:tgtEl>
                                          <p:spTgt spid="97"/>
                                        </p:tgtEl>
                                      </p:cBhvr>
                                    </p:animEffect>
                                  </p:childTnLst>
                                </p:cTn>
                              </p:par>
                            </p:childTnLst>
                          </p:cTn>
                        </p:par>
                        <p:par>
                          <p:cTn id="32" fill="hold">
                            <p:stCondLst>
                              <p:cond delay="2000"/>
                            </p:stCondLst>
                            <p:childTnLst>
                              <p:par>
                                <p:cTn id="33" presetID="49" presetClass="entr" presetSubtype="0" decel="100000" fill="hold" grpId="0" nodeType="afterEffect">
                                  <p:stCondLst>
                                    <p:cond delay="0"/>
                                  </p:stCondLst>
                                  <p:childTnLst>
                                    <p:set>
                                      <p:cBhvr>
                                        <p:cTn id="34" dur="1" fill="hold">
                                          <p:stCondLst>
                                            <p:cond delay="0"/>
                                          </p:stCondLst>
                                        </p:cTn>
                                        <p:tgtEl>
                                          <p:spTgt spid="179"/>
                                        </p:tgtEl>
                                        <p:attrNameLst>
                                          <p:attrName>style.visibility</p:attrName>
                                        </p:attrNameLst>
                                      </p:cBhvr>
                                      <p:to>
                                        <p:strVal val="visible"/>
                                      </p:to>
                                    </p:set>
                                    <p:anim calcmode="lin" valueType="num">
                                      <p:cBhvr>
                                        <p:cTn id="35" dur="500" fill="hold"/>
                                        <p:tgtEl>
                                          <p:spTgt spid="179"/>
                                        </p:tgtEl>
                                        <p:attrNameLst>
                                          <p:attrName>ppt_w</p:attrName>
                                        </p:attrNameLst>
                                      </p:cBhvr>
                                      <p:tavLst>
                                        <p:tav tm="0">
                                          <p:val>
                                            <p:fltVal val="0"/>
                                          </p:val>
                                        </p:tav>
                                        <p:tav tm="100000">
                                          <p:val>
                                            <p:strVal val="#ppt_w"/>
                                          </p:val>
                                        </p:tav>
                                      </p:tavLst>
                                    </p:anim>
                                    <p:anim calcmode="lin" valueType="num">
                                      <p:cBhvr>
                                        <p:cTn id="36" dur="500" fill="hold"/>
                                        <p:tgtEl>
                                          <p:spTgt spid="179"/>
                                        </p:tgtEl>
                                        <p:attrNameLst>
                                          <p:attrName>ppt_h</p:attrName>
                                        </p:attrNameLst>
                                      </p:cBhvr>
                                      <p:tavLst>
                                        <p:tav tm="0">
                                          <p:val>
                                            <p:fltVal val="0"/>
                                          </p:val>
                                        </p:tav>
                                        <p:tav tm="100000">
                                          <p:val>
                                            <p:strVal val="#ppt_h"/>
                                          </p:val>
                                        </p:tav>
                                      </p:tavLst>
                                    </p:anim>
                                    <p:anim calcmode="lin" valueType="num">
                                      <p:cBhvr>
                                        <p:cTn id="37" dur="500" fill="hold"/>
                                        <p:tgtEl>
                                          <p:spTgt spid="179"/>
                                        </p:tgtEl>
                                        <p:attrNameLst>
                                          <p:attrName>style.rotation</p:attrName>
                                        </p:attrNameLst>
                                      </p:cBhvr>
                                      <p:tavLst>
                                        <p:tav tm="0">
                                          <p:val>
                                            <p:fltVal val="360"/>
                                          </p:val>
                                        </p:tav>
                                        <p:tav tm="100000">
                                          <p:val>
                                            <p:fltVal val="0"/>
                                          </p:val>
                                        </p:tav>
                                      </p:tavLst>
                                    </p:anim>
                                    <p:animEffect transition="in" filter="fade">
                                      <p:cBhvr>
                                        <p:cTn id="38" dur="500"/>
                                        <p:tgtEl>
                                          <p:spTgt spid="179"/>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182"/>
                                        </p:tgtEl>
                                        <p:attrNameLst>
                                          <p:attrName>style.visibility</p:attrName>
                                        </p:attrNameLst>
                                      </p:cBhvr>
                                      <p:to>
                                        <p:strVal val="visible"/>
                                      </p:to>
                                    </p:set>
                                    <p:anim calcmode="lin" valueType="num">
                                      <p:cBhvr>
                                        <p:cTn id="41" dur="500" fill="hold"/>
                                        <p:tgtEl>
                                          <p:spTgt spid="182"/>
                                        </p:tgtEl>
                                        <p:attrNameLst>
                                          <p:attrName>ppt_w</p:attrName>
                                        </p:attrNameLst>
                                      </p:cBhvr>
                                      <p:tavLst>
                                        <p:tav tm="0">
                                          <p:val>
                                            <p:fltVal val="0"/>
                                          </p:val>
                                        </p:tav>
                                        <p:tav tm="100000">
                                          <p:val>
                                            <p:strVal val="#ppt_w"/>
                                          </p:val>
                                        </p:tav>
                                      </p:tavLst>
                                    </p:anim>
                                    <p:anim calcmode="lin" valueType="num">
                                      <p:cBhvr>
                                        <p:cTn id="42" dur="500" fill="hold"/>
                                        <p:tgtEl>
                                          <p:spTgt spid="182"/>
                                        </p:tgtEl>
                                        <p:attrNameLst>
                                          <p:attrName>ppt_h</p:attrName>
                                        </p:attrNameLst>
                                      </p:cBhvr>
                                      <p:tavLst>
                                        <p:tav tm="0">
                                          <p:val>
                                            <p:fltVal val="0"/>
                                          </p:val>
                                        </p:tav>
                                        <p:tav tm="100000">
                                          <p:val>
                                            <p:strVal val="#ppt_h"/>
                                          </p:val>
                                        </p:tav>
                                      </p:tavLst>
                                    </p:anim>
                                    <p:anim calcmode="lin" valueType="num">
                                      <p:cBhvr>
                                        <p:cTn id="43" dur="500" fill="hold"/>
                                        <p:tgtEl>
                                          <p:spTgt spid="182"/>
                                        </p:tgtEl>
                                        <p:attrNameLst>
                                          <p:attrName>style.rotation</p:attrName>
                                        </p:attrNameLst>
                                      </p:cBhvr>
                                      <p:tavLst>
                                        <p:tav tm="0">
                                          <p:val>
                                            <p:fltVal val="360"/>
                                          </p:val>
                                        </p:tav>
                                        <p:tav tm="100000">
                                          <p:val>
                                            <p:fltVal val="0"/>
                                          </p:val>
                                        </p:tav>
                                      </p:tavLst>
                                    </p:anim>
                                    <p:animEffect transition="in" filter="fade">
                                      <p:cBhvr>
                                        <p:cTn id="44" dur="500"/>
                                        <p:tgtEl>
                                          <p:spTgt spid="182"/>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188"/>
                                        </p:tgtEl>
                                        <p:attrNameLst>
                                          <p:attrName>style.visibility</p:attrName>
                                        </p:attrNameLst>
                                      </p:cBhvr>
                                      <p:to>
                                        <p:strVal val="visible"/>
                                      </p:to>
                                    </p:set>
                                    <p:anim calcmode="lin" valueType="num">
                                      <p:cBhvr>
                                        <p:cTn id="47" dur="500" fill="hold"/>
                                        <p:tgtEl>
                                          <p:spTgt spid="188"/>
                                        </p:tgtEl>
                                        <p:attrNameLst>
                                          <p:attrName>ppt_w</p:attrName>
                                        </p:attrNameLst>
                                      </p:cBhvr>
                                      <p:tavLst>
                                        <p:tav tm="0">
                                          <p:val>
                                            <p:fltVal val="0"/>
                                          </p:val>
                                        </p:tav>
                                        <p:tav tm="100000">
                                          <p:val>
                                            <p:strVal val="#ppt_w"/>
                                          </p:val>
                                        </p:tav>
                                      </p:tavLst>
                                    </p:anim>
                                    <p:anim calcmode="lin" valueType="num">
                                      <p:cBhvr>
                                        <p:cTn id="48" dur="500" fill="hold"/>
                                        <p:tgtEl>
                                          <p:spTgt spid="188"/>
                                        </p:tgtEl>
                                        <p:attrNameLst>
                                          <p:attrName>ppt_h</p:attrName>
                                        </p:attrNameLst>
                                      </p:cBhvr>
                                      <p:tavLst>
                                        <p:tav tm="0">
                                          <p:val>
                                            <p:fltVal val="0"/>
                                          </p:val>
                                        </p:tav>
                                        <p:tav tm="100000">
                                          <p:val>
                                            <p:strVal val="#ppt_h"/>
                                          </p:val>
                                        </p:tav>
                                      </p:tavLst>
                                    </p:anim>
                                    <p:anim calcmode="lin" valueType="num">
                                      <p:cBhvr>
                                        <p:cTn id="49" dur="500" fill="hold"/>
                                        <p:tgtEl>
                                          <p:spTgt spid="188"/>
                                        </p:tgtEl>
                                        <p:attrNameLst>
                                          <p:attrName>style.rotation</p:attrName>
                                        </p:attrNameLst>
                                      </p:cBhvr>
                                      <p:tavLst>
                                        <p:tav tm="0">
                                          <p:val>
                                            <p:fltVal val="360"/>
                                          </p:val>
                                        </p:tav>
                                        <p:tav tm="100000">
                                          <p:val>
                                            <p:fltVal val="0"/>
                                          </p:val>
                                        </p:tav>
                                      </p:tavLst>
                                    </p:anim>
                                    <p:animEffect transition="in" filter="fade">
                                      <p:cBhvr>
                                        <p:cTn id="50" dur="500"/>
                                        <p:tgtEl>
                                          <p:spTgt spid="188"/>
                                        </p:tgtEl>
                                      </p:cBhvr>
                                    </p:animEffect>
                                  </p:childTnLst>
                                </p:cTn>
                              </p:par>
                              <p:par>
                                <p:cTn id="51" presetID="49" presetClass="entr" presetSubtype="0" decel="100000" fill="hold" grpId="0" nodeType="withEffect">
                                  <p:stCondLst>
                                    <p:cond delay="0"/>
                                  </p:stCondLst>
                                  <p:childTnLst>
                                    <p:set>
                                      <p:cBhvr>
                                        <p:cTn id="52" dur="1" fill="hold">
                                          <p:stCondLst>
                                            <p:cond delay="0"/>
                                          </p:stCondLst>
                                        </p:cTn>
                                        <p:tgtEl>
                                          <p:spTgt spid="185"/>
                                        </p:tgtEl>
                                        <p:attrNameLst>
                                          <p:attrName>style.visibility</p:attrName>
                                        </p:attrNameLst>
                                      </p:cBhvr>
                                      <p:to>
                                        <p:strVal val="visible"/>
                                      </p:to>
                                    </p:set>
                                    <p:anim calcmode="lin" valueType="num">
                                      <p:cBhvr>
                                        <p:cTn id="53" dur="500" fill="hold"/>
                                        <p:tgtEl>
                                          <p:spTgt spid="185"/>
                                        </p:tgtEl>
                                        <p:attrNameLst>
                                          <p:attrName>ppt_w</p:attrName>
                                        </p:attrNameLst>
                                      </p:cBhvr>
                                      <p:tavLst>
                                        <p:tav tm="0">
                                          <p:val>
                                            <p:fltVal val="0"/>
                                          </p:val>
                                        </p:tav>
                                        <p:tav tm="100000">
                                          <p:val>
                                            <p:strVal val="#ppt_w"/>
                                          </p:val>
                                        </p:tav>
                                      </p:tavLst>
                                    </p:anim>
                                    <p:anim calcmode="lin" valueType="num">
                                      <p:cBhvr>
                                        <p:cTn id="54" dur="500" fill="hold"/>
                                        <p:tgtEl>
                                          <p:spTgt spid="185"/>
                                        </p:tgtEl>
                                        <p:attrNameLst>
                                          <p:attrName>ppt_h</p:attrName>
                                        </p:attrNameLst>
                                      </p:cBhvr>
                                      <p:tavLst>
                                        <p:tav tm="0">
                                          <p:val>
                                            <p:fltVal val="0"/>
                                          </p:val>
                                        </p:tav>
                                        <p:tav tm="100000">
                                          <p:val>
                                            <p:strVal val="#ppt_h"/>
                                          </p:val>
                                        </p:tav>
                                      </p:tavLst>
                                    </p:anim>
                                    <p:anim calcmode="lin" valueType="num">
                                      <p:cBhvr>
                                        <p:cTn id="55" dur="500" fill="hold"/>
                                        <p:tgtEl>
                                          <p:spTgt spid="185"/>
                                        </p:tgtEl>
                                        <p:attrNameLst>
                                          <p:attrName>style.rotation</p:attrName>
                                        </p:attrNameLst>
                                      </p:cBhvr>
                                      <p:tavLst>
                                        <p:tav tm="0">
                                          <p:val>
                                            <p:fltVal val="360"/>
                                          </p:val>
                                        </p:tav>
                                        <p:tav tm="100000">
                                          <p:val>
                                            <p:fltVal val="0"/>
                                          </p:val>
                                        </p:tav>
                                      </p:tavLst>
                                    </p:anim>
                                    <p:animEffect transition="in" filter="fade">
                                      <p:cBhvr>
                                        <p:cTn id="56" dur="500"/>
                                        <p:tgtEl>
                                          <p:spTgt spid="185"/>
                                        </p:tgtEl>
                                      </p:cBhvr>
                                    </p:animEffect>
                                  </p:childTnLst>
                                </p:cTn>
                              </p:par>
                            </p:childTnLst>
                          </p:cTn>
                        </p:par>
                        <p:par>
                          <p:cTn id="57" fill="hold">
                            <p:stCondLst>
                              <p:cond delay="2500"/>
                            </p:stCondLst>
                            <p:childTnLst>
                              <p:par>
                                <p:cTn id="58" presetID="42" presetClass="entr" presetSubtype="0" fill="hold" nodeType="afterEffect">
                                  <p:stCondLst>
                                    <p:cond delay="0"/>
                                  </p:stCondLst>
                                  <p:childTnLst>
                                    <p:set>
                                      <p:cBhvr>
                                        <p:cTn id="59" dur="1" fill="hold">
                                          <p:stCondLst>
                                            <p:cond delay="0"/>
                                          </p:stCondLst>
                                        </p:cTn>
                                        <p:tgtEl>
                                          <p:spTgt spid="161"/>
                                        </p:tgtEl>
                                        <p:attrNameLst>
                                          <p:attrName>style.visibility</p:attrName>
                                        </p:attrNameLst>
                                      </p:cBhvr>
                                      <p:to>
                                        <p:strVal val="visible"/>
                                      </p:to>
                                    </p:set>
                                    <p:animEffect transition="in" filter="fade">
                                      <p:cBhvr>
                                        <p:cTn id="60" dur="1000"/>
                                        <p:tgtEl>
                                          <p:spTgt spid="161"/>
                                        </p:tgtEl>
                                      </p:cBhvr>
                                    </p:animEffect>
                                    <p:anim calcmode="lin" valueType="num">
                                      <p:cBhvr>
                                        <p:cTn id="61" dur="1000" fill="hold"/>
                                        <p:tgtEl>
                                          <p:spTgt spid="161"/>
                                        </p:tgtEl>
                                        <p:attrNameLst>
                                          <p:attrName>ppt_x</p:attrName>
                                        </p:attrNameLst>
                                      </p:cBhvr>
                                      <p:tavLst>
                                        <p:tav tm="0">
                                          <p:val>
                                            <p:strVal val="#ppt_x"/>
                                          </p:val>
                                        </p:tav>
                                        <p:tav tm="100000">
                                          <p:val>
                                            <p:strVal val="#ppt_x"/>
                                          </p:val>
                                        </p:tav>
                                      </p:tavLst>
                                    </p:anim>
                                    <p:anim calcmode="lin" valueType="num">
                                      <p:cBhvr>
                                        <p:cTn id="62" dur="1000" fill="hold"/>
                                        <p:tgtEl>
                                          <p:spTgt spid="16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2"/>
                                        </p:tgtEl>
                                        <p:attrNameLst>
                                          <p:attrName>style.visibility</p:attrName>
                                        </p:attrNameLst>
                                      </p:cBhvr>
                                      <p:to>
                                        <p:strVal val="visible"/>
                                      </p:to>
                                    </p:set>
                                    <p:animEffect transition="in" filter="fade">
                                      <p:cBhvr>
                                        <p:cTn id="65" dur="1000"/>
                                        <p:tgtEl>
                                          <p:spTgt spid="172"/>
                                        </p:tgtEl>
                                      </p:cBhvr>
                                    </p:animEffect>
                                    <p:anim calcmode="lin" valueType="num">
                                      <p:cBhvr>
                                        <p:cTn id="66" dur="1000" fill="hold"/>
                                        <p:tgtEl>
                                          <p:spTgt spid="172"/>
                                        </p:tgtEl>
                                        <p:attrNameLst>
                                          <p:attrName>ppt_x</p:attrName>
                                        </p:attrNameLst>
                                      </p:cBhvr>
                                      <p:tavLst>
                                        <p:tav tm="0">
                                          <p:val>
                                            <p:strVal val="#ppt_x"/>
                                          </p:val>
                                        </p:tav>
                                        <p:tav tm="100000">
                                          <p:val>
                                            <p:strVal val="#ppt_x"/>
                                          </p:val>
                                        </p:tav>
                                      </p:tavLst>
                                    </p:anim>
                                    <p:anim calcmode="lin" valueType="num">
                                      <p:cBhvr>
                                        <p:cTn id="67" dur="1000" fill="hold"/>
                                        <p:tgtEl>
                                          <p:spTgt spid="17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33"/>
                                        </p:tgtEl>
                                        <p:attrNameLst>
                                          <p:attrName>style.visibility</p:attrName>
                                        </p:attrNameLst>
                                      </p:cBhvr>
                                      <p:to>
                                        <p:strVal val="visible"/>
                                      </p:to>
                                    </p:set>
                                    <p:animEffect transition="in" filter="fade">
                                      <p:cBhvr>
                                        <p:cTn id="70" dur="1000"/>
                                        <p:tgtEl>
                                          <p:spTgt spid="133"/>
                                        </p:tgtEl>
                                      </p:cBhvr>
                                    </p:animEffect>
                                    <p:anim calcmode="lin" valueType="num">
                                      <p:cBhvr>
                                        <p:cTn id="71" dur="1000" fill="hold"/>
                                        <p:tgtEl>
                                          <p:spTgt spid="133"/>
                                        </p:tgtEl>
                                        <p:attrNameLst>
                                          <p:attrName>ppt_x</p:attrName>
                                        </p:attrNameLst>
                                      </p:cBhvr>
                                      <p:tavLst>
                                        <p:tav tm="0">
                                          <p:val>
                                            <p:strVal val="#ppt_x"/>
                                          </p:val>
                                        </p:tav>
                                        <p:tav tm="100000">
                                          <p:val>
                                            <p:strVal val="#ppt_x"/>
                                          </p:val>
                                        </p:tav>
                                      </p:tavLst>
                                    </p:anim>
                                    <p:anim calcmode="lin" valueType="num">
                                      <p:cBhvr>
                                        <p:cTn id="72" dur="1000" fill="hold"/>
                                        <p:tgtEl>
                                          <p:spTgt spid="13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67"/>
                                        </p:tgtEl>
                                        <p:attrNameLst>
                                          <p:attrName>style.visibility</p:attrName>
                                        </p:attrNameLst>
                                      </p:cBhvr>
                                      <p:to>
                                        <p:strVal val="visible"/>
                                      </p:to>
                                    </p:set>
                                    <p:animEffect transition="in" filter="fade">
                                      <p:cBhvr>
                                        <p:cTn id="75" dur="1000"/>
                                        <p:tgtEl>
                                          <p:spTgt spid="167"/>
                                        </p:tgtEl>
                                      </p:cBhvr>
                                    </p:animEffect>
                                    <p:anim calcmode="lin" valueType="num">
                                      <p:cBhvr>
                                        <p:cTn id="76" dur="1000" fill="hold"/>
                                        <p:tgtEl>
                                          <p:spTgt spid="167"/>
                                        </p:tgtEl>
                                        <p:attrNameLst>
                                          <p:attrName>ppt_x</p:attrName>
                                        </p:attrNameLst>
                                      </p:cBhvr>
                                      <p:tavLst>
                                        <p:tav tm="0">
                                          <p:val>
                                            <p:strVal val="#ppt_x"/>
                                          </p:val>
                                        </p:tav>
                                        <p:tav tm="100000">
                                          <p:val>
                                            <p:strVal val="#ppt_x"/>
                                          </p:val>
                                        </p:tav>
                                      </p:tavLst>
                                    </p:anim>
                                    <p:anim calcmode="lin" valueType="num">
                                      <p:cBhvr>
                                        <p:cTn id="77" dur="1000" fill="hold"/>
                                        <p:tgtEl>
                                          <p:spTgt spid="167"/>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173"/>
                                        </p:tgtEl>
                                        <p:attrNameLst>
                                          <p:attrName>style.visibility</p:attrName>
                                        </p:attrNameLst>
                                      </p:cBhvr>
                                      <p:to>
                                        <p:strVal val="visible"/>
                                      </p:to>
                                    </p:set>
                                    <p:animEffect transition="in" filter="fade">
                                      <p:cBhvr>
                                        <p:cTn id="85" dur="1000"/>
                                        <p:tgtEl>
                                          <p:spTgt spid="173"/>
                                        </p:tgtEl>
                                      </p:cBhvr>
                                    </p:animEffect>
                                    <p:anim calcmode="lin" valueType="num">
                                      <p:cBhvr>
                                        <p:cTn id="86" dur="1000" fill="hold"/>
                                        <p:tgtEl>
                                          <p:spTgt spid="173"/>
                                        </p:tgtEl>
                                        <p:attrNameLst>
                                          <p:attrName>ppt_x</p:attrName>
                                        </p:attrNameLst>
                                      </p:cBhvr>
                                      <p:tavLst>
                                        <p:tav tm="0">
                                          <p:val>
                                            <p:strVal val="#ppt_x"/>
                                          </p:val>
                                        </p:tav>
                                        <p:tav tm="100000">
                                          <p:val>
                                            <p:strVal val="#ppt_x"/>
                                          </p:val>
                                        </p:tav>
                                      </p:tavLst>
                                    </p:anim>
                                    <p:anim calcmode="lin" valueType="num">
                                      <p:cBhvr>
                                        <p:cTn id="87" dur="1000" fill="hold"/>
                                        <p:tgtEl>
                                          <p:spTgt spid="173"/>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07"/>
                                        </p:tgtEl>
                                        <p:attrNameLst>
                                          <p:attrName>style.visibility</p:attrName>
                                        </p:attrNameLst>
                                      </p:cBhvr>
                                      <p:to>
                                        <p:strVal val="visible"/>
                                      </p:to>
                                    </p:set>
                                    <p:animEffect transition="in" filter="fade">
                                      <p:cBhvr>
                                        <p:cTn id="90" dur="1000"/>
                                        <p:tgtEl>
                                          <p:spTgt spid="107"/>
                                        </p:tgtEl>
                                      </p:cBhvr>
                                    </p:animEffect>
                                    <p:anim calcmode="lin" valueType="num">
                                      <p:cBhvr>
                                        <p:cTn id="91" dur="1000" fill="hold"/>
                                        <p:tgtEl>
                                          <p:spTgt spid="107"/>
                                        </p:tgtEl>
                                        <p:attrNameLst>
                                          <p:attrName>ppt_x</p:attrName>
                                        </p:attrNameLst>
                                      </p:cBhvr>
                                      <p:tavLst>
                                        <p:tav tm="0">
                                          <p:val>
                                            <p:strVal val="#ppt_x"/>
                                          </p:val>
                                        </p:tav>
                                        <p:tav tm="100000">
                                          <p:val>
                                            <p:strVal val="#ppt_x"/>
                                          </p:val>
                                        </p:tav>
                                      </p:tavLst>
                                    </p:anim>
                                    <p:anim calcmode="lin" valueType="num">
                                      <p:cBhvr>
                                        <p:cTn id="92" dur="1000" fill="hold"/>
                                        <p:tgtEl>
                                          <p:spTgt spid="10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77"/>
                                        </p:tgtEl>
                                        <p:attrNameLst>
                                          <p:attrName>style.visibility</p:attrName>
                                        </p:attrNameLst>
                                      </p:cBhvr>
                                      <p:to>
                                        <p:strVal val="visible"/>
                                      </p:to>
                                    </p:set>
                                    <p:animEffect transition="in" filter="fade">
                                      <p:cBhvr>
                                        <p:cTn id="95" dur="1000"/>
                                        <p:tgtEl>
                                          <p:spTgt spid="177"/>
                                        </p:tgtEl>
                                      </p:cBhvr>
                                    </p:animEffect>
                                    <p:anim calcmode="lin" valueType="num">
                                      <p:cBhvr>
                                        <p:cTn id="96" dur="1000" fill="hold"/>
                                        <p:tgtEl>
                                          <p:spTgt spid="177"/>
                                        </p:tgtEl>
                                        <p:attrNameLst>
                                          <p:attrName>ppt_x</p:attrName>
                                        </p:attrNameLst>
                                      </p:cBhvr>
                                      <p:tavLst>
                                        <p:tav tm="0">
                                          <p:val>
                                            <p:strVal val="#ppt_x"/>
                                          </p:val>
                                        </p:tav>
                                        <p:tav tm="100000">
                                          <p:val>
                                            <p:strVal val="#ppt_x"/>
                                          </p:val>
                                        </p:tav>
                                      </p:tavLst>
                                    </p:anim>
                                    <p:anim calcmode="lin" valueType="num">
                                      <p:cBhvr>
                                        <p:cTn id="97" dur="1000" fill="hold"/>
                                        <p:tgtEl>
                                          <p:spTgt spid="1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77" grpId="0" animBg="1"/>
      <p:bldP spid="179" grpId="0"/>
      <p:bldP spid="182" grpId="0"/>
      <p:bldP spid="185" grpId="0"/>
      <p:bldP spid="1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84938" y="2357570"/>
            <a:ext cx="6073662" cy="923330"/>
          </a:xfrm>
          <a:prstGeom prst="rect">
            <a:avLst/>
          </a:prstGeom>
          <a:noFill/>
        </p:spPr>
        <p:txBody>
          <a:bodyPr wrap="square" rtlCol="0">
            <a:spAutoFit/>
          </a:bodyPr>
          <a:lstStyle/>
          <a:p>
            <a:r>
              <a:rPr lang="en-US" altLang="zh-CN" sz="5400" b="1" dirty="0" smtClean="0">
                <a:solidFill>
                  <a:schemeClr val="accent1"/>
                </a:solidFill>
              </a:rPr>
              <a:t>02.</a:t>
            </a:r>
            <a:r>
              <a:rPr lang="zh-CN" altLang="en-US" sz="5400" b="1" dirty="0" smtClean="0">
                <a:solidFill>
                  <a:schemeClr val="accent1"/>
                </a:solidFill>
              </a:rPr>
              <a:t>单击添加大标题</a:t>
            </a:r>
            <a:endParaRPr lang="zh-CN" altLang="en-US" sz="5400" b="1" dirty="0">
              <a:solidFill>
                <a:schemeClr val="accent1"/>
              </a:solidFill>
            </a:endParaRPr>
          </a:p>
        </p:txBody>
      </p:sp>
      <p:sp>
        <p:nvSpPr>
          <p:cNvPr id="3" name="文本框 2"/>
          <p:cNvSpPr txBox="1"/>
          <p:nvPr/>
        </p:nvSpPr>
        <p:spPr>
          <a:xfrm>
            <a:off x="5584938" y="3563681"/>
            <a:ext cx="5711712" cy="1061829"/>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cs typeface="+mn-ea"/>
                <a:sym typeface="+mn-lt"/>
              </a:rPr>
              <a:t>请在这里添加相应的文字内容请在这里添加相应的文字内容请在这里添加相应的文字内容请在这里添加相应的文字</a:t>
            </a:r>
            <a:r>
              <a:rPr lang="zh-CN" altLang="en-US" sz="1400" dirty="0" smtClean="0">
                <a:solidFill>
                  <a:schemeClr val="tx1">
                    <a:lumMod val="50000"/>
                    <a:lumOff val="50000"/>
                  </a:schemeClr>
                </a:solidFill>
                <a:cs typeface="+mn-ea"/>
                <a:sym typeface="+mn-lt"/>
              </a:rPr>
              <a:t>内</a:t>
            </a:r>
            <a:r>
              <a:rPr lang="zh-CN" altLang="en-US" sz="1400" dirty="0" smtClean="0">
                <a:solidFill>
                  <a:schemeClr val="tx1">
                    <a:lumMod val="50000"/>
                    <a:lumOff val="50000"/>
                  </a:schemeClr>
                </a:solidFill>
                <a:cs typeface="+mn-ea"/>
                <a:sym typeface="+mn-lt"/>
              </a:rPr>
              <a:t>容亮亮图文旗舰店</a:t>
            </a:r>
            <a:r>
              <a:rPr lang="en-US" altLang="zh-CN" sz="1400" dirty="0" smtClean="0">
                <a:solidFill>
                  <a:schemeClr val="tx1">
                    <a:lumMod val="50000"/>
                    <a:lumOff val="50000"/>
                  </a:schemeClr>
                </a:solidFill>
                <a:cs typeface="+mn-ea"/>
                <a:sym typeface="+mn-lt"/>
              </a:rPr>
              <a:t>https://liangliangtuwen.tmall.com</a:t>
            </a:r>
            <a:endParaRPr lang="zh-CN" altLang="en-US" sz="14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2"/>
          <p:cNvGrpSpPr/>
          <p:nvPr/>
        </p:nvGrpSpPr>
        <p:grpSpPr>
          <a:xfrm>
            <a:off x="1205580" y="1412777"/>
            <a:ext cx="2453956" cy="2682875"/>
            <a:chOff x="3646488" y="1443038"/>
            <a:chExt cx="2454275" cy="2682875"/>
          </a:xfrm>
          <a:solidFill>
            <a:schemeClr val="accent4"/>
          </a:solidFill>
        </p:grpSpPr>
        <p:sp>
          <p:nvSpPr>
            <p:cNvPr id="7" name="Freeform 10"/>
            <p:cNvSpPr/>
            <p:nvPr/>
          </p:nvSpPr>
          <p:spPr bwMode="auto">
            <a:xfrm>
              <a:off x="4322763" y="2351088"/>
              <a:ext cx="1778000" cy="1774825"/>
            </a:xfrm>
            <a:custGeom>
              <a:avLst/>
              <a:gdLst>
                <a:gd name="T0" fmla="*/ 553 w 553"/>
                <a:gd name="T1" fmla="*/ 552 h 552"/>
                <a:gd name="T2" fmla="*/ 553 w 553"/>
                <a:gd name="T3" fmla="*/ 0 h 552"/>
                <a:gd name="T4" fmla="*/ 0 w 553"/>
                <a:gd name="T5" fmla="*/ 552 h 552"/>
                <a:gd name="T6" fmla="*/ 553 w 553"/>
                <a:gd name="T7" fmla="*/ 552 h 552"/>
              </a:gdLst>
              <a:ahLst/>
              <a:cxnLst>
                <a:cxn ang="0">
                  <a:pos x="T0" y="T1"/>
                </a:cxn>
                <a:cxn ang="0">
                  <a:pos x="T2" y="T3"/>
                </a:cxn>
                <a:cxn ang="0">
                  <a:pos x="T4" y="T5"/>
                </a:cxn>
                <a:cxn ang="0">
                  <a:pos x="T6" y="T7"/>
                </a:cxn>
              </a:cxnLst>
              <a:rect l="0" t="0" r="r" b="b"/>
              <a:pathLst>
                <a:path w="553" h="552">
                  <a:moveTo>
                    <a:pt x="553" y="552"/>
                  </a:moveTo>
                  <a:cubicBezTo>
                    <a:pt x="553" y="0"/>
                    <a:pt x="553" y="0"/>
                    <a:pt x="553" y="0"/>
                  </a:cubicBezTo>
                  <a:cubicBezTo>
                    <a:pt x="248" y="1"/>
                    <a:pt x="1" y="247"/>
                    <a:pt x="0" y="552"/>
                  </a:cubicBezTo>
                  <a:lnTo>
                    <a:pt x="553" y="55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8" name="Freeform 18"/>
            <p:cNvSpPr/>
            <p:nvPr/>
          </p:nvSpPr>
          <p:spPr bwMode="auto">
            <a:xfrm>
              <a:off x="4962525" y="1822450"/>
              <a:ext cx="762000" cy="946150"/>
            </a:xfrm>
            <a:custGeom>
              <a:avLst/>
              <a:gdLst>
                <a:gd name="T0" fmla="*/ 162 w 237"/>
                <a:gd name="T1" fmla="*/ 116 h 294"/>
                <a:gd name="T2" fmla="*/ 117 w 237"/>
                <a:gd name="T3" fmla="*/ 65 h 294"/>
                <a:gd name="T4" fmla="*/ 87 w 237"/>
                <a:gd name="T5" fmla="*/ 0 h 294"/>
                <a:gd name="T6" fmla="*/ 46 w 237"/>
                <a:gd name="T7" fmla="*/ 19 h 294"/>
                <a:gd name="T8" fmla="*/ 40 w 237"/>
                <a:gd name="T9" fmla="*/ 21 h 294"/>
                <a:gd name="T10" fmla="*/ 0 w 237"/>
                <a:gd name="T11" fmla="*/ 40 h 294"/>
                <a:gd name="T12" fmla="*/ 30 w 237"/>
                <a:gd name="T13" fmla="*/ 105 h 294"/>
                <a:gd name="T14" fmla="*/ 40 w 237"/>
                <a:gd name="T15" fmla="*/ 173 h 294"/>
                <a:gd name="T16" fmla="*/ 62 w 237"/>
                <a:gd name="T17" fmla="*/ 283 h 294"/>
                <a:gd name="T18" fmla="*/ 67 w 237"/>
                <a:gd name="T19" fmla="*/ 294 h 294"/>
                <a:gd name="T20" fmla="*/ 151 w 237"/>
                <a:gd name="T21" fmla="*/ 256 h 294"/>
                <a:gd name="T22" fmla="*/ 154 w 237"/>
                <a:gd name="T23" fmla="*/ 254 h 294"/>
                <a:gd name="T24" fmla="*/ 237 w 237"/>
                <a:gd name="T25" fmla="*/ 216 h 294"/>
                <a:gd name="T26" fmla="*/ 232 w 237"/>
                <a:gd name="T27" fmla="*/ 205 h 294"/>
                <a:gd name="T28" fmla="*/ 162 w 237"/>
                <a:gd name="T29" fmla="*/ 116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7" h="294">
                  <a:moveTo>
                    <a:pt x="162" y="116"/>
                  </a:moveTo>
                  <a:cubicBezTo>
                    <a:pt x="135" y="97"/>
                    <a:pt x="117" y="65"/>
                    <a:pt x="117" y="65"/>
                  </a:cubicBezTo>
                  <a:cubicBezTo>
                    <a:pt x="87" y="0"/>
                    <a:pt x="87" y="0"/>
                    <a:pt x="87" y="0"/>
                  </a:cubicBezTo>
                  <a:cubicBezTo>
                    <a:pt x="46" y="19"/>
                    <a:pt x="46" y="19"/>
                    <a:pt x="46" y="19"/>
                  </a:cubicBezTo>
                  <a:cubicBezTo>
                    <a:pt x="40" y="21"/>
                    <a:pt x="40" y="21"/>
                    <a:pt x="40" y="21"/>
                  </a:cubicBezTo>
                  <a:cubicBezTo>
                    <a:pt x="0" y="40"/>
                    <a:pt x="0" y="40"/>
                    <a:pt x="0" y="40"/>
                  </a:cubicBezTo>
                  <a:cubicBezTo>
                    <a:pt x="30" y="105"/>
                    <a:pt x="30" y="105"/>
                    <a:pt x="30" y="105"/>
                  </a:cubicBezTo>
                  <a:cubicBezTo>
                    <a:pt x="30" y="105"/>
                    <a:pt x="42" y="140"/>
                    <a:pt x="40" y="173"/>
                  </a:cubicBezTo>
                  <a:cubicBezTo>
                    <a:pt x="37" y="205"/>
                    <a:pt x="37" y="230"/>
                    <a:pt x="62" y="283"/>
                  </a:cubicBezTo>
                  <a:cubicBezTo>
                    <a:pt x="67" y="294"/>
                    <a:pt x="67" y="294"/>
                    <a:pt x="67" y="294"/>
                  </a:cubicBezTo>
                  <a:cubicBezTo>
                    <a:pt x="151" y="256"/>
                    <a:pt x="151" y="256"/>
                    <a:pt x="151" y="256"/>
                  </a:cubicBezTo>
                  <a:cubicBezTo>
                    <a:pt x="154" y="254"/>
                    <a:pt x="154" y="254"/>
                    <a:pt x="154" y="254"/>
                  </a:cubicBezTo>
                  <a:cubicBezTo>
                    <a:pt x="237" y="216"/>
                    <a:pt x="237" y="216"/>
                    <a:pt x="237" y="216"/>
                  </a:cubicBezTo>
                  <a:cubicBezTo>
                    <a:pt x="232" y="205"/>
                    <a:pt x="232" y="205"/>
                    <a:pt x="232" y="205"/>
                  </a:cubicBezTo>
                  <a:cubicBezTo>
                    <a:pt x="207" y="151"/>
                    <a:pt x="189" y="135"/>
                    <a:pt x="162" y="11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9" name="Freeform 19"/>
            <p:cNvSpPr/>
            <p:nvPr/>
          </p:nvSpPr>
          <p:spPr bwMode="auto">
            <a:xfrm>
              <a:off x="4686300" y="2279650"/>
              <a:ext cx="565150" cy="639762"/>
            </a:xfrm>
            <a:custGeom>
              <a:avLst/>
              <a:gdLst>
                <a:gd name="T0" fmla="*/ 116 w 176"/>
                <a:gd name="T1" fmla="*/ 70 h 199"/>
                <a:gd name="T2" fmla="*/ 81 w 176"/>
                <a:gd name="T3" fmla="*/ 40 h 199"/>
                <a:gd name="T4" fmla="*/ 54 w 176"/>
                <a:gd name="T5" fmla="*/ 0 h 199"/>
                <a:gd name="T6" fmla="*/ 29 w 176"/>
                <a:gd name="T7" fmla="*/ 17 h 199"/>
                <a:gd name="T8" fmla="*/ 25 w 176"/>
                <a:gd name="T9" fmla="*/ 19 h 199"/>
                <a:gd name="T10" fmla="*/ 0 w 176"/>
                <a:gd name="T11" fmla="*/ 36 h 199"/>
                <a:gd name="T12" fmla="*/ 27 w 176"/>
                <a:gd name="T13" fmla="*/ 76 h 199"/>
                <a:gd name="T14" fmla="*/ 40 w 176"/>
                <a:gd name="T15" fmla="*/ 120 h 199"/>
                <a:gd name="T16" fmla="*/ 67 w 176"/>
                <a:gd name="T17" fmla="*/ 192 h 199"/>
                <a:gd name="T18" fmla="*/ 71 w 176"/>
                <a:gd name="T19" fmla="*/ 199 h 199"/>
                <a:gd name="T20" fmla="*/ 123 w 176"/>
                <a:gd name="T21" fmla="*/ 165 h 199"/>
                <a:gd name="T22" fmla="*/ 125 w 176"/>
                <a:gd name="T23" fmla="*/ 163 h 199"/>
                <a:gd name="T24" fmla="*/ 176 w 176"/>
                <a:gd name="T25" fmla="*/ 129 h 199"/>
                <a:gd name="T26" fmla="*/ 172 w 176"/>
                <a:gd name="T27" fmla="*/ 122 h 199"/>
                <a:gd name="T28" fmla="*/ 116 w 176"/>
                <a:gd name="T29" fmla="*/ 7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99">
                  <a:moveTo>
                    <a:pt x="116" y="70"/>
                  </a:moveTo>
                  <a:cubicBezTo>
                    <a:pt x="96" y="60"/>
                    <a:pt x="81" y="40"/>
                    <a:pt x="81" y="40"/>
                  </a:cubicBezTo>
                  <a:cubicBezTo>
                    <a:pt x="54" y="0"/>
                    <a:pt x="54" y="0"/>
                    <a:pt x="54" y="0"/>
                  </a:cubicBezTo>
                  <a:cubicBezTo>
                    <a:pt x="29" y="17"/>
                    <a:pt x="29" y="17"/>
                    <a:pt x="29" y="17"/>
                  </a:cubicBezTo>
                  <a:cubicBezTo>
                    <a:pt x="25" y="19"/>
                    <a:pt x="25" y="19"/>
                    <a:pt x="25" y="19"/>
                  </a:cubicBezTo>
                  <a:cubicBezTo>
                    <a:pt x="0" y="36"/>
                    <a:pt x="0" y="36"/>
                    <a:pt x="0" y="36"/>
                  </a:cubicBezTo>
                  <a:cubicBezTo>
                    <a:pt x="27" y="76"/>
                    <a:pt x="27" y="76"/>
                    <a:pt x="27" y="76"/>
                  </a:cubicBezTo>
                  <a:cubicBezTo>
                    <a:pt x="27" y="76"/>
                    <a:pt x="38" y="98"/>
                    <a:pt x="40" y="120"/>
                  </a:cubicBezTo>
                  <a:cubicBezTo>
                    <a:pt x="42" y="143"/>
                    <a:pt x="45" y="159"/>
                    <a:pt x="67" y="192"/>
                  </a:cubicBezTo>
                  <a:cubicBezTo>
                    <a:pt x="71" y="199"/>
                    <a:pt x="71" y="199"/>
                    <a:pt x="71" y="199"/>
                  </a:cubicBezTo>
                  <a:cubicBezTo>
                    <a:pt x="123" y="165"/>
                    <a:pt x="123" y="165"/>
                    <a:pt x="123" y="165"/>
                  </a:cubicBezTo>
                  <a:cubicBezTo>
                    <a:pt x="125" y="163"/>
                    <a:pt x="125" y="163"/>
                    <a:pt x="125" y="163"/>
                  </a:cubicBezTo>
                  <a:cubicBezTo>
                    <a:pt x="176" y="129"/>
                    <a:pt x="176" y="129"/>
                    <a:pt x="176" y="129"/>
                  </a:cubicBezTo>
                  <a:cubicBezTo>
                    <a:pt x="172" y="122"/>
                    <a:pt x="172" y="122"/>
                    <a:pt x="172" y="122"/>
                  </a:cubicBezTo>
                  <a:cubicBezTo>
                    <a:pt x="150" y="89"/>
                    <a:pt x="136" y="80"/>
                    <a:pt x="116" y="7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10" name="Freeform 20"/>
            <p:cNvSpPr/>
            <p:nvPr/>
          </p:nvSpPr>
          <p:spPr bwMode="auto">
            <a:xfrm>
              <a:off x="5521325" y="1919288"/>
              <a:ext cx="441325" cy="623887"/>
            </a:xfrm>
            <a:custGeom>
              <a:avLst/>
              <a:gdLst>
                <a:gd name="T0" fmla="*/ 99 w 137"/>
                <a:gd name="T1" fmla="*/ 87 h 194"/>
                <a:gd name="T2" fmla="*/ 75 w 137"/>
                <a:gd name="T3" fmla="*/ 47 h 194"/>
                <a:gd name="T4" fmla="*/ 63 w 137"/>
                <a:gd name="T5" fmla="*/ 0 h 194"/>
                <a:gd name="T6" fmla="*/ 34 w 137"/>
                <a:gd name="T7" fmla="*/ 8 h 194"/>
                <a:gd name="T8" fmla="*/ 30 w 137"/>
                <a:gd name="T9" fmla="*/ 9 h 194"/>
                <a:gd name="T10" fmla="*/ 0 w 137"/>
                <a:gd name="T11" fmla="*/ 17 h 194"/>
                <a:gd name="T12" fmla="*/ 13 w 137"/>
                <a:gd name="T13" fmla="*/ 63 h 194"/>
                <a:gd name="T14" fmla="*/ 11 w 137"/>
                <a:gd name="T15" fmla="*/ 110 h 194"/>
                <a:gd name="T16" fmla="*/ 13 w 137"/>
                <a:gd name="T17" fmla="*/ 186 h 194"/>
                <a:gd name="T18" fmla="*/ 15 w 137"/>
                <a:gd name="T19" fmla="*/ 194 h 194"/>
                <a:gd name="T20" fmla="*/ 75 w 137"/>
                <a:gd name="T21" fmla="*/ 178 h 194"/>
                <a:gd name="T22" fmla="*/ 77 w 137"/>
                <a:gd name="T23" fmla="*/ 178 h 194"/>
                <a:gd name="T24" fmla="*/ 137 w 137"/>
                <a:gd name="T25" fmla="*/ 162 h 194"/>
                <a:gd name="T26" fmla="*/ 135 w 137"/>
                <a:gd name="T27" fmla="*/ 154 h 194"/>
                <a:gd name="T28" fmla="*/ 99 w 137"/>
                <a:gd name="T29" fmla="*/ 8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94">
                  <a:moveTo>
                    <a:pt x="99" y="87"/>
                  </a:moveTo>
                  <a:cubicBezTo>
                    <a:pt x="84" y="70"/>
                    <a:pt x="75" y="47"/>
                    <a:pt x="75" y="47"/>
                  </a:cubicBezTo>
                  <a:cubicBezTo>
                    <a:pt x="63" y="0"/>
                    <a:pt x="63" y="0"/>
                    <a:pt x="63" y="0"/>
                  </a:cubicBezTo>
                  <a:cubicBezTo>
                    <a:pt x="34" y="8"/>
                    <a:pt x="34" y="8"/>
                    <a:pt x="34" y="8"/>
                  </a:cubicBezTo>
                  <a:cubicBezTo>
                    <a:pt x="30" y="9"/>
                    <a:pt x="30" y="9"/>
                    <a:pt x="30" y="9"/>
                  </a:cubicBezTo>
                  <a:cubicBezTo>
                    <a:pt x="0" y="17"/>
                    <a:pt x="0" y="17"/>
                    <a:pt x="0" y="17"/>
                  </a:cubicBezTo>
                  <a:cubicBezTo>
                    <a:pt x="13" y="63"/>
                    <a:pt x="13" y="63"/>
                    <a:pt x="13" y="63"/>
                  </a:cubicBezTo>
                  <a:cubicBezTo>
                    <a:pt x="13" y="63"/>
                    <a:pt x="16" y="88"/>
                    <a:pt x="11" y="110"/>
                  </a:cubicBezTo>
                  <a:cubicBezTo>
                    <a:pt x="5" y="131"/>
                    <a:pt x="3" y="147"/>
                    <a:pt x="13" y="186"/>
                  </a:cubicBezTo>
                  <a:cubicBezTo>
                    <a:pt x="15" y="194"/>
                    <a:pt x="15" y="194"/>
                    <a:pt x="15" y="194"/>
                  </a:cubicBezTo>
                  <a:cubicBezTo>
                    <a:pt x="75" y="178"/>
                    <a:pt x="75" y="178"/>
                    <a:pt x="75" y="178"/>
                  </a:cubicBezTo>
                  <a:cubicBezTo>
                    <a:pt x="77" y="178"/>
                    <a:pt x="77" y="178"/>
                    <a:pt x="77" y="178"/>
                  </a:cubicBezTo>
                  <a:cubicBezTo>
                    <a:pt x="137" y="162"/>
                    <a:pt x="137" y="162"/>
                    <a:pt x="137" y="162"/>
                  </a:cubicBezTo>
                  <a:cubicBezTo>
                    <a:pt x="135" y="154"/>
                    <a:pt x="135" y="154"/>
                    <a:pt x="135" y="154"/>
                  </a:cubicBezTo>
                  <a:cubicBezTo>
                    <a:pt x="125" y="115"/>
                    <a:pt x="115" y="103"/>
                    <a:pt x="99" y="8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11" name="Freeform 21"/>
            <p:cNvSpPr/>
            <p:nvPr/>
          </p:nvSpPr>
          <p:spPr bwMode="auto">
            <a:xfrm>
              <a:off x="5329238" y="1493838"/>
              <a:ext cx="347662" cy="428625"/>
            </a:xfrm>
            <a:custGeom>
              <a:avLst/>
              <a:gdLst>
                <a:gd name="T0" fmla="*/ 105 w 108"/>
                <a:gd name="T1" fmla="*/ 35 h 133"/>
                <a:gd name="T2" fmla="*/ 86 w 108"/>
                <a:gd name="T3" fmla="*/ 24 h 133"/>
                <a:gd name="T4" fmla="*/ 84 w 108"/>
                <a:gd name="T5" fmla="*/ 24 h 133"/>
                <a:gd name="T6" fmla="*/ 77 w 108"/>
                <a:gd name="T7" fmla="*/ 19 h 133"/>
                <a:gd name="T8" fmla="*/ 77 w 108"/>
                <a:gd name="T9" fmla="*/ 15 h 133"/>
                <a:gd name="T10" fmla="*/ 56 w 108"/>
                <a:gd name="T11" fmla="*/ 3 h 133"/>
                <a:gd name="T12" fmla="*/ 45 w 108"/>
                <a:gd name="T13" fmla="*/ 15 h 133"/>
                <a:gd name="T14" fmla="*/ 43 w 108"/>
                <a:gd name="T15" fmla="*/ 15 h 133"/>
                <a:gd name="T16" fmla="*/ 32 w 108"/>
                <a:gd name="T17" fmla="*/ 34 h 133"/>
                <a:gd name="T18" fmla="*/ 33 w 108"/>
                <a:gd name="T19" fmla="*/ 35 h 133"/>
                <a:gd name="T20" fmla="*/ 23 w 108"/>
                <a:gd name="T21" fmla="*/ 43 h 133"/>
                <a:gd name="T22" fmla="*/ 14 w 108"/>
                <a:gd name="T23" fmla="*/ 43 h 133"/>
                <a:gd name="T24" fmla="*/ 3 w 108"/>
                <a:gd name="T25" fmla="*/ 62 h 133"/>
                <a:gd name="T26" fmla="*/ 16 w 108"/>
                <a:gd name="T27" fmla="*/ 73 h 133"/>
                <a:gd name="T28" fmla="*/ 54 w 108"/>
                <a:gd name="T29" fmla="*/ 90 h 133"/>
                <a:gd name="T30" fmla="*/ 72 w 108"/>
                <a:gd name="T31" fmla="*/ 112 h 133"/>
                <a:gd name="T32" fmla="*/ 94 w 108"/>
                <a:gd name="T33" fmla="*/ 133 h 133"/>
                <a:gd name="T34" fmla="*/ 100 w 108"/>
                <a:gd name="T35" fmla="*/ 131 h 133"/>
                <a:gd name="T36" fmla="*/ 88 w 108"/>
                <a:gd name="T37" fmla="*/ 103 h 133"/>
                <a:gd name="T38" fmla="*/ 93 w 108"/>
                <a:gd name="T39" fmla="*/ 75 h 133"/>
                <a:gd name="T40" fmla="*/ 102 w 108"/>
                <a:gd name="T41" fmla="*/ 49 h 133"/>
                <a:gd name="T42" fmla="*/ 105 w 108"/>
                <a:gd name="T43" fmla="*/ 3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33">
                  <a:moveTo>
                    <a:pt x="105" y="35"/>
                  </a:moveTo>
                  <a:cubicBezTo>
                    <a:pt x="103" y="27"/>
                    <a:pt x="95" y="22"/>
                    <a:pt x="86" y="24"/>
                  </a:cubicBezTo>
                  <a:cubicBezTo>
                    <a:pt x="86" y="24"/>
                    <a:pt x="85" y="24"/>
                    <a:pt x="84" y="24"/>
                  </a:cubicBezTo>
                  <a:cubicBezTo>
                    <a:pt x="83" y="22"/>
                    <a:pt x="80" y="20"/>
                    <a:pt x="77" y="19"/>
                  </a:cubicBezTo>
                  <a:cubicBezTo>
                    <a:pt x="77" y="17"/>
                    <a:pt x="77" y="16"/>
                    <a:pt x="77" y="15"/>
                  </a:cubicBezTo>
                  <a:cubicBezTo>
                    <a:pt x="74" y="6"/>
                    <a:pt x="65" y="0"/>
                    <a:pt x="56" y="3"/>
                  </a:cubicBezTo>
                  <a:cubicBezTo>
                    <a:pt x="50" y="4"/>
                    <a:pt x="46" y="9"/>
                    <a:pt x="45" y="15"/>
                  </a:cubicBezTo>
                  <a:cubicBezTo>
                    <a:pt x="44" y="15"/>
                    <a:pt x="44" y="15"/>
                    <a:pt x="43" y="15"/>
                  </a:cubicBezTo>
                  <a:cubicBezTo>
                    <a:pt x="35" y="17"/>
                    <a:pt x="30" y="26"/>
                    <a:pt x="32" y="34"/>
                  </a:cubicBezTo>
                  <a:cubicBezTo>
                    <a:pt x="32" y="34"/>
                    <a:pt x="32" y="35"/>
                    <a:pt x="33" y="35"/>
                  </a:cubicBezTo>
                  <a:cubicBezTo>
                    <a:pt x="28" y="36"/>
                    <a:pt x="25" y="39"/>
                    <a:pt x="23" y="43"/>
                  </a:cubicBezTo>
                  <a:cubicBezTo>
                    <a:pt x="20" y="42"/>
                    <a:pt x="17" y="42"/>
                    <a:pt x="14" y="43"/>
                  </a:cubicBezTo>
                  <a:cubicBezTo>
                    <a:pt x="5" y="45"/>
                    <a:pt x="0" y="53"/>
                    <a:pt x="3" y="62"/>
                  </a:cubicBezTo>
                  <a:cubicBezTo>
                    <a:pt x="4" y="68"/>
                    <a:pt x="9" y="72"/>
                    <a:pt x="16" y="73"/>
                  </a:cubicBezTo>
                  <a:cubicBezTo>
                    <a:pt x="17" y="77"/>
                    <a:pt x="26" y="97"/>
                    <a:pt x="54" y="90"/>
                  </a:cubicBezTo>
                  <a:cubicBezTo>
                    <a:pt x="54" y="90"/>
                    <a:pt x="47" y="110"/>
                    <a:pt x="72" y="112"/>
                  </a:cubicBezTo>
                  <a:cubicBezTo>
                    <a:pt x="72" y="112"/>
                    <a:pt x="88" y="112"/>
                    <a:pt x="94" y="133"/>
                  </a:cubicBezTo>
                  <a:cubicBezTo>
                    <a:pt x="100" y="131"/>
                    <a:pt x="100" y="131"/>
                    <a:pt x="100" y="131"/>
                  </a:cubicBezTo>
                  <a:cubicBezTo>
                    <a:pt x="100" y="131"/>
                    <a:pt x="102" y="111"/>
                    <a:pt x="88" y="103"/>
                  </a:cubicBezTo>
                  <a:cubicBezTo>
                    <a:pt x="74" y="95"/>
                    <a:pt x="102" y="86"/>
                    <a:pt x="93" y="75"/>
                  </a:cubicBezTo>
                  <a:cubicBezTo>
                    <a:pt x="93" y="75"/>
                    <a:pt x="108" y="63"/>
                    <a:pt x="102" y="49"/>
                  </a:cubicBezTo>
                  <a:cubicBezTo>
                    <a:pt x="105" y="46"/>
                    <a:pt x="107" y="40"/>
                    <a:pt x="105" y="3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12" name="Freeform 22"/>
            <p:cNvSpPr/>
            <p:nvPr/>
          </p:nvSpPr>
          <p:spPr bwMode="auto">
            <a:xfrm>
              <a:off x="4762500" y="1443038"/>
              <a:ext cx="360362" cy="401637"/>
            </a:xfrm>
            <a:custGeom>
              <a:avLst/>
              <a:gdLst>
                <a:gd name="T0" fmla="*/ 100 w 112"/>
                <a:gd name="T1" fmla="*/ 27 h 125"/>
                <a:gd name="T2" fmla="*/ 79 w 112"/>
                <a:gd name="T3" fmla="*/ 19 h 125"/>
                <a:gd name="T4" fmla="*/ 77 w 112"/>
                <a:gd name="T5" fmla="*/ 20 h 125"/>
                <a:gd name="T6" fmla="*/ 69 w 112"/>
                <a:gd name="T7" fmla="*/ 15 h 125"/>
                <a:gd name="T8" fmla="*/ 68 w 112"/>
                <a:gd name="T9" fmla="*/ 12 h 125"/>
                <a:gd name="T10" fmla="*/ 46 w 112"/>
                <a:gd name="T11" fmla="*/ 4 h 125"/>
                <a:gd name="T12" fmla="*/ 37 w 112"/>
                <a:gd name="T13" fmla="*/ 17 h 125"/>
                <a:gd name="T14" fmla="*/ 35 w 112"/>
                <a:gd name="T15" fmla="*/ 18 h 125"/>
                <a:gd name="T16" fmla="*/ 28 w 112"/>
                <a:gd name="T17" fmla="*/ 39 h 125"/>
                <a:gd name="T18" fmla="*/ 28 w 112"/>
                <a:gd name="T19" fmla="*/ 40 h 125"/>
                <a:gd name="T20" fmla="*/ 20 w 112"/>
                <a:gd name="T21" fmla="*/ 49 h 125"/>
                <a:gd name="T22" fmla="*/ 11 w 112"/>
                <a:gd name="T23" fmla="*/ 50 h 125"/>
                <a:gd name="T24" fmla="*/ 4 w 112"/>
                <a:gd name="T25" fmla="*/ 71 h 125"/>
                <a:gd name="T26" fmla="*/ 18 w 112"/>
                <a:gd name="T27" fmla="*/ 80 h 125"/>
                <a:gd name="T28" fmla="*/ 59 w 112"/>
                <a:gd name="T29" fmla="*/ 90 h 125"/>
                <a:gd name="T30" fmla="*/ 80 w 112"/>
                <a:gd name="T31" fmla="*/ 108 h 125"/>
                <a:gd name="T32" fmla="*/ 106 w 112"/>
                <a:gd name="T33" fmla="*/ 125 h 125"/>
                <a:gd name="T34" fmla="*/ 112 w 112"/>
                <a:gd name="T35" fmla="*/ 122 h 125"/>
                <a:gd name="T36" fmla="*/ 95 w 112"/>
                <a:gd name="T37" fmla="*/ 96 h 125"/>
                <a:gd name="T38" fmla="*/ 95 w 112"/>
                <a:gd name="T39" fmla="*/ 68 h 125"/>
                <a:gd name="T40" fmla="*/ 99 w 112"/>
                <a:gd name="T41" fmla="*/ 41 h 125"/>
                <a:gd name="T42" fmla="*/ 100 w 112"/>
                <a:gd name="T43"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125">
                  <a:moveTo>
                    <a:pt x="100" y="27"/>
                  </a:moveTo>
                  <a:cubicBezTo>
                    <a:pt x="96" y="19"/>
                    <a:pt x="87" y="15"/>
                    <a:pt x="79" y="19"/>
                  </a:cubicBezTo>
                  <a:cubicBezTo>
                    <a:pt x="79" y="19"/>
                    <a:pt x="78" y="20"/>
                    <a:pt x="77" y="20"/>
                  </a:cubicBezTo>
                  <a:cubicBezTo>
                    <a:pt x="75" y="18"/>
                    <a:pt x="72" y="16"/>
                    <a:pt x="69" y="15"/>
                  </a:cubicBezTo>
                  <a:cubicBezTo>
                    <a:pt x="69" y="14"/>
                    <a:pt x="69" y="13"/>
                    <a:pt x="68" y="12"/>
                  </a:cubicBezTo>
                  <a:cubicBezTo>
                    <a:pt x="64" y="3"/>
                    <a:pt x="54" y="0"/>
                    <a:pt x="46" y="4"/>
                  </a:cubicBezTo>
                  <a:cubicBezTo>
                    <a:pt x="40" y="6"/>
                    <a:pt x="37" y="12"/>
                    <a:pt x="37" y="17"/>
                  </a:cubicBezTo>
                  <a:cubicBezTo>
                    <a:pt x="36" y="17"/>
                    <a:pt x="36" y="18"/>
                    <a:pt x="35" y="18"/>
                  </a:cubicBezTo>
                  <a:cubicBezTo>
                    <a:pt x="27" y="21"/>
                    <a:pt x="24" y="31"/>
                    <a:pt x="28" y="39"/>
                  </a:cubicBezTo>
                  <a:cubicBezTo>
                    <a:pt x="28" y="39"/>
                    <a:pt x="28" y="39"/>
                    <a:pt x="28" y="40"/>
                  </a:cubicBezTo>
                  <a:cubicBezTo>
                    <a:pt x="24" y="42"/>
                    <a:pt x="22" y="45"/>
                    <a:pt x="20" y="49"/>
                  </a:cubicBezTo>
                  <a:cubicBezTo>
                    <a:pt x="17" y="49"/>
                    <a:pt x="14" y="49"/>
                    <a:pt x="11" y="50"/>
                  </a:cubicBezTo>
                  <a:cubicBezTo>
                    <a:pt x="3" y="54"/>
                    <a:pt x="0" y="63"/>
                    <a:pt x="4" y="71"/>
                  </a:cubicBezTo>
                  <a:cubicBezTo>
                    <a:pt x="6" y="77"/>
                    <a:pt x="12" y="80"/>
                    <a:pt x="18" y="80"/>
                  </a:cubicBezTo>
                  <a:cubicBezTo>
                    <a:pt x="20" y="83"/>
                    <a:pt x="33" y="101"/>
                    <a:pt x="59" y="90"/>
                  </a:cubicBezTo>
                  <a:cubicBezTo>
                    <a:pt x="59" y="90"/>
                    <a:pt x="56" y="110"/>
                    <a:pt x="80" y="108"/>
                  </a:cubicBezTo>
                  <a:cubicBezTo>
                    <a:pt x="80" y="108"/>
                    <a:pt x="96" y="105"/>
                    <a:pt x="106" y="125"/>
                  </a:cubicBezTo>
                  <a:cubicBezTo>
                    <a:pt x="112" y="122"/>
                    <a:pt x="112" y="122"/>
                    <a:pt x="112" y="122"/>
                  </a:cubicBezTo>
                  <a:cubicBezTo>
                    <a:pt x="112" y="122"/>
                    <a:pt x="110" y="101"/>
                    <a:pt x="95" y="96"/>
                  </a:cubicBezTo>
                  <a:cubicBezTo>
                    <a:pt x="80" y="91"/>
                    <a:pt x="105" y="78"/>
                    <a:pt x="95" y="68"/>
                  </a:cubicBezTo>
                  <a:cubicBezTo>
                    <a:pt x="95" y="68"/>
                    <a:pt x="107" y="54"/>
                    <a:pt x="99" y="41"/>
                  </a:cubicBezTo>
                  <a:cubicBezTo>
                    <a:pt x="102" y="37"/>
                    <a:pt x="102" y="31"/>
                    <a:pt x="100" y="2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13" name="Freeform 23"/>
            <p:cNvSpPr>
              <a:spLocks noEditPoints="1"/>
            </p:cNvSpPr>
            <p:nvPr/>
          </p:nvSpPr>
          <p:spPr bwMode="auto">
            <a:xfrm>
              <a:off x="3646488" y="3395663"/>
              <a:ext cx="862012" cy="635000"/>
            </a:xfrm>
            <a:custGeom>
              <a:avLst/>
              <a:gdLst>
                <a:gd name="T0" fmla="*/ 215 w 268"/>
                <a:gd name="T1" fmla="*/ 166 h 197"/>
                <a:gd name="T2" fmla="*/ 110 w 268"/>
                <a:gd name="T3" fmla="*/ 148 h 197"/>
                <a:gd name="T4" fmla="*/ 123 w 268"/>
                <a:gd name="T5" fmla="*/ 160 h 197"/>
                <a:gd name="T6" fmla="*/ 77 w 268"/>
                <a:gd name="T7" fmla="*/ 108 h 197"/>
                <a:gd name="T8" fmla="*/ 52 w 268"/>
                <a:gd name="T9" fmla="*/ 134 h 197"/>
                <a:gd name="T10" fmla="*/ 65 w 268"/>
                <a:gd name="T11" fmla="*/ 146 h 197"/>
                <a:gd name="T12" fmla="*/ 19 w 268"/>
                <a:gd name="T13" fmla="*/ 94 h 197"/>
                <a:gd name="T14" fmla="*/ 2 w 268"/>
                <a:gd name="T15" fmla="*/ 75 h 197"/>
                <a:gd name="T16" fmla="*/ 27 w 268"/>
                <a:gd name="T17" fmla="*/ 29 h 197"/>
                <a:gd name="T18" fmla="*/ 74 w 268"/>
                <a:gd name="T19" fmla="*/ 0 h 197"/>
                <a:gd name="T20" fmla="*/ 96 w 268"/>
                <a:gd name="T21" fmla="*/ 14 h 197"/>
                <a:gd name="T22" fmla="*/ 74 w 268"/>
                <a:gd name="T23" fmla="*/ 40 h 197"/>
                <a:gd name="T24" fmla="*/ 133 w 268"/>
                <a:gd name="T25" fmla="*/ 14 h 197"/>
                <a:gd name="T26" fmla="*/ 155 w 268"/>
                <a:gd name="T27" fmla="*/ 28 h 197"/>
                <a:gd name="T28" fmla="*/ 132 w 268"/>
                <a:gd name="T29" fmla="*/ 53 h 197"/>
                <a:gd name="T30" fmla="*/ 248 w 268"/>
                <a:gd name="T31" fmla="*/ 29 h 197"/>
                <a:gd name="T32" fmla="*/ 229 w 268"/>
                <a:gd name="T33" fmla="*/ 197 h 197"/>
                <a:gd name="T34" fmla="*/ 129 w 268"/>
                <a:gd name="T35" fmla="*/ 69 h 197"/>
                <a:gd name="T36" fmla="*/ 141 w 268"/>
                <a:gd name="T37" fmla="*/ 90 h 197"/>
                <a:gd name="T38" fmla="*/ 149 w 268"/>
                <a:gd name="T39" fmla="*/ 92 h 197"/>
                <a:gd name="T40" fmla="*/ 192 w 268"/>
                <a:gd name="T41" fmla="*/ 102 h 197"/>
                <a:gd name="T42" fmla="*/ 149 w 268"/>
                <a:gd name="T43" fmla="*/ 92 h 197"/>
                <a:gd name="T44" fmla="*/ 220 w 268"/>
                <a:gd name="T45" fmla="*/ 147 h 197"/>
                <a:gd name="T46" fmla="*/ 200 w 268"/>
                <a:gd name="T47" fmla="*/ 105 h 197"/>
                <a:gd name="T48" fmla="*/ 197 w 268"/>
                <a:gd name="T49" fmla="*/ 99 h 197"/>
                <a:gd name="T50" fmla="*/ 184 w 268"/>
                <a:gd name="T51" fmla="*/ 71 h 197"/>
                <a:gd name="T52" fmla="*/ 146 w 268"/>
                <a:gd name="T53" fmla="*/ 87 h 197"/>
                <a:gd name="T54" fmla="*/ 136 w 268"/>
                <a:gd name="T55" fmla="*/ 70 h 197"/>
                <a:gd name="T56" fmla="*/ 213 w 268"/>
                <a:gd name="T57" fmla="*/ 147 h 197"/>
                <a:gd name="T58" fmla="*/ 171 w 268"/>
                <a:gd name="T59" fmla="*/ 126 h 197"/>
                <a:gd name="T60" fmla="*/ 159 w 268"/>
                <a:gd name="T61" fmla="*/ 121 h 197"/>
                <a:gd name="T62" fmla="*/ 127 w 268"/>
                <a:gd name="T63" fmla="*/ 106 h 197"/>
                <a:gd name="T64" fmla="*/ 90 w 268"/>
                <a:gd name="T65" fmla="*/ 81 h 197"/>
                <a:gd name="T66" fmla="*/ 105 w 268"/>
                <a:gd name="T67" fmla="*/ 98 h 197"/>
                <a:gd name="T68" fmla="*/ 70 w 268"/>
                <a:gd name="T69" fmla="*/ 58 h 197"/>
                <a:gd name="T70" fmla="*/ 86 w 268"/>
                <a:gd name="T71" fmla="*/ 77 h 197"/>
                <a:gd name="T72" fmla="*/ 91 w 268"/>
                <a:gd name="T73" fmla="*/ 74 h 197"/>
                <a:gd name="T74" fmla="*/ 77 w 268"/>
                <a:gd name="T75" fmla="*/ 58 h 197"/>
                <a:gd name="T76" fmla="*/ 112 w 268"/>
                <a:gd name="T77" fmla="*/ 98 h 197"/>
                <a:gd name="T78" fmla="*/ 95 w 268"/>
                <a:gd name="T79" fmla="*/ 79 h 197"/>
                <a:gd name="T80" fmla="*/ 38 w 268"/>
                <a:gd name="T81" fmla="*/ 70 h 197"/>
                <a:gd name="T82" fmla="*/ 47 w 268"/>
                <a:gd name="T83" fmla="*/ 85 h 197"/>
                <a:gd name="T84" fmla="*/ 25 w 268"/>
                <a:gd name="T85" fmla="*/ 48 h 197"/>
                <a:gd name="T86" fmla="*/ 35 w 268"/>
                <a:gd name="T87" fmla="*/ 65 h 197"/>
                <a:gd name="T88" fmla="*/ 40 w 268"/>
                <a:gd name="T89" fmla="*/ 62 h 197"/>
                <a:gd name="T90" fmla="*/ 31 w 268"/>
                <a:gd name="T91" fmla="*/ 47 h 197"/>
                <a:gd name="T92" fmla="*/ 54 w 268"/>
                <a:gd name="T93" fmla="*/ 84 h 197"/>
                <a:gd name="T94" fmla="*/ 43 w 268"/>
                <a:gd name="T95" fmla="*/ 67 h 197"/>
                <a:gd name="T96" fmla="*/ 123 w 268"/>
                <a:gd name="T97" fmla="*/ 52 h 197"/>
                <a:gd name="T98" fmla="*/ 103 w 268"/>
                <a:gd name="T99" fmla="*/ 47 h 197"/>
                <a:gd name="T100" fmla="*/ 108 w 268"/>
                <a:gd name="T101" fmla="*/ 116 h 197"/>
                <a:gd name="T102" fmla="*/ 102 w 268"/>
                <a:gd name="T103" fmla="*/ 141 h 197"/>
                <a:gd name="T104" fmla="*/ 65 w 268"/>
                <a:gd name="T105" fmla="*/ 38 h 197"/>
                <a:gd name="T106" fmla="*/ 45 w 268"/>
                <a:gd name="T107" fmla="*/ 34 h 197"/>
                <a:gd name="T108" fmla="*/ 50 w 268"/>
                <a:gd name="T109" fmla="*/ 102 h 197"/>
                <a:gd name="T110" fmla="*/ 44 w 268"/>
                <a:gd name="T111" fmla="*/ 12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8" h="197">
                  <a:moveTo>
                    <a:pt x="209" y="193"/>
                  </a:moveTo>
                  <a:cubicBezTo>
                    <a:pt x="215" y="166"/>
                    <a:pt x="215" y="166"/>
                    <a:pt x="215" y="166"/>
                  </a:cubicBezTo>
                  <a:cubicBezTo>
                    <a:pt x="117" y="119"/>
                    <a:pt x="117" y="119"/>
                    <a:pt x="117" y="119"/>
                  </a:cubicBezTo>
                  <a:cubicBezTo>
                    <a:pt x="110" y="148"/>
                    <a:pt x="110" y="148"/>
                    <a:pt x="110" y="148"/>
                  </a:cubicBezTo>
                  <a:cubicBezTo>
                    <a:pt x="125" y="151"/>
                    <a:pt x="125" y="151"/>
                    <a:pt x="125" y="151"/>
                  </a:cubicBezTo>
                  <a:cubicBezTo>
                    <a:pt x="123" y="160"/>
                    <a:pt x="123" y="160"/>
                    <a:pt x="123" y="160"/>
                  </a:cubicBezTo>
                  <a:cubicBezTo>
                    <a:pt x="115" y="158"/>
                    <a:pt x="107" y="156"/>
                    <a:pt x="99" y="154"/>
                  </a:cubicBezTo>
                  <a:cubicBezTo>
                    <a:pt x="77" y="108"/>
                    <a:pt x="77" y="108"/>
                    <a:pt x="77" y="108"/>
                  </a:cubicBezTo>
                  <a:cubicBezTo>
                    <a:pt x="59" y="104"/>
                    <a:pt x="59" y="104"/>
                    <a:pt x="59" y="104"/>
                  </a:cubicBezTo>
                  <a:cubicBezTo>
                    <a:pt x="52" y="134"/>
                    <a:pt x="52" y="134"/>
                    <a:pt x="52" y="134"/>
                  </a:cubicBezTo>
                  <a:cubicBezTo>
                    <a:pt x="67" y="137"/>
                    <a:pt x="67" y="137"/>
                    <a:pt x="67" y="137"/>
                  </a:cubicBezTo>
                  <a:cubicBezTo>
                    <a:pt x="65" y="146"/>
                    <a:pt x="65" y="146"/>
                    <a:pt x="65" y="146"/>
                  </a:cubicBezTo>
                  <a:cubicBezTo>
                    <a:pt x="57" y="144"/>
                    <a:pt x="49" y="142"/>
                    <a:pt x="41" y="141"/>
                  </a:cubicBezTo>
                  <a:cubicBezTo>
                    <a:pt x="19" y="94"/>
                    <a:pt x="19" y="94"/>
                    <a:pt x="19" y="94"/>
                  </a:cubicBezTo>
                  <a:cubicBezTo>
                    <a:pt x="12" y="93"/>
                    <a:pt x="12" y="93"/>
                    <a:pt x="12" y="93"/>
                  </a:cubicBezTo>
                  <a:cubicBezTo>
                    <a:pt x="4" y="91"/>
                    <a:pt x="0" y="83"/>
                    <a:pt x="2" y="75"/>
                  </a:cubicBezTo>
                  <a:cubicBezTo>
                    <a:pt x="5" y="64"/>
                    <a:pt x="7" y="52"/>
                    <a:pt x="10" y="41"/>
                  </a:cubicBezTo>
                  <a:cubicBezTo>
                    <a:pt x="12" y="33"/>
                    <a:pt x="19" y="27"/>
                    <a:pt x="27" y="29"/>
                  </a:cubicBezTo>
                  <a:cubicBezTo>
                    <a:pt x="34" y="31"/>
                    <a:pt x="34" y="31"/>
                    <a:pt x="34" y="31"/>
                  </a:cubicBezTo>
                  <a:cubicBezTo>
                    <a:pt x="74" y="0"/>
                    <a:pt x="74" y="0"/>
                    <a:pt x="74" y="0"/>
                  </a:cubicBezTo>
                  <a:cubicBezTo>
                    <a:pt x="82" y="2"/>
                    <a:pt x="90" y="4"/>
                    <a:pt x="98" y="5"/>
                  </a:cubicBezTo>
                  <a:cubicBezTo>
                    <a:pt x="96" y="14"/>
                    <a:pt x="96" y="14"/>
                    <a:pt x="96" y="14"/>
                  </a:cubicBezTo>
                  <a:cubicBezTo>
                    <a:pt x="81" y="11"/>
                    <a:pt x="81" y="11"/>
                    <a:pt x="81" y="11"/>
                  </a:cubicBezTo>
                  <a:cubicBezTo>
                    <a:pt x="74" y="40"/>
                    <a:pt x="74" y="40"/>
                    <a:pt x="74" y="40"/>
                  </a:cubicBezTo>
                  <a:cubicBezTo>
                    <a:pt x="92" y="45"/>
                    <a:pt x="92" y="45"/>
                    <a:pt x="92" y="45"/>
                  </a:cubicBezTo>
                  <a:cubicBezTo>
                    <a:pt x="133" y="14"/>
                    <a:pt x="133" y="14"/>
                    <a:pt x="133" y="14"/>
                  </a:cubicBezTo>
                  <a:cubicBezTo>
                    <a:pt x="141" y="16"/>
                    <a:pt x="149" y="17"/>
                    <a:pt x="157" y="19"/>
                  </a:cubicBezTo>
                  <a:cubicBezTo>
                    <a:pt x="155" y="28"/>
                    <a:pt x="155" y="28"/>
                    <a:pt x="155" y="28"/>
                  </a:cubicBezTo>
                  <a:cubicBezTo>
                    <a:pt x="150" y="27"/>
                    <a:pt x="144" y="26"/>
                    <a:pt x="139" y="25"/>
                  </a:cubicBezTo>
                  <a:cubicBezTo>
                    <a:pt x="132" y="53"/>
                    <a:pt x="132" y="53"/>
                    <a:pt x="132" y="53"/>
                  </a:cubicBezTo>
                  <a:cubicBezTo>
                    <a:pt x="176" y="56"/>
                    <a:pt x="198" y="53"/>
                    <a:pt x="242" y="56"/>
                  </a:cubicBezTo>
                  <a:cubicBezTo>
                    <a:pt x="248" y="29"/>
                    <a:pt x="248" y="29"/>
                    <a:pt x="248" y="29"/>
                  </a:cubicBezTo>
                  <a:cubicBezTo>
                    <a:pt x="268" y="34"/>
                    <a:pt x="268" y="34"/>
                    <a:pt x="268" y="34"/>
                  </a:cubicBezTo>
                  <a:cubicBezTo>
                    <a:pt x="229" y="197"/>
                    <a:pt x="229" y="197"/>
                    <a:pt x="229" y="197"/>
                  </a:cubicBezTo>
                  <a:cubicBezTo>
                    <a:pt x="209" y="193"/>
                    <a:pt x="209" y="193"/>
                    <a:pt x="209" y="193"/>
                  </a:cubicBezTo>
                  <a:close/>
                  <a:moveTo>
                    <a:pt x="129" y="69"/>
                  </a:moveTo>
                  <a:cubicBezTo>
                    <a:pt x="121" y="103"/>
                    <a:pt x="121" y="103"/>
                    <a:pt x="121" y="103"/>
                  </a:cubicBezTo>
                  <a:cubicBezTo>
                    <a:pt x="141" y="90"/>
                    <a:pt x="141" y="90"/>
                    <a:pt x="141" y="90"/>
                  </a:cubicBezTo>
                  <a:cubicBezTo>
                    <a:pt x="137" y="83"/>
                    <a:pt x="133" y="76"/>
                    <a:pt x="129" y="69"/>
                  </a:cubicBezTo>
                  <a:close/>
                  <a:moveTo>
                    <a:pt x="149" y="92"/>
                  </a:moveTo>
                  <a:cubicBezTo>
                    <a:pt x="166" y="122"/>
                    <a:pt x="166" y="122"/>
                    <a:pt x="166" y="122"/>
                  </a:cubicBezTo>
                  <a:cubicBezTo>
                    <a:pt x="192" y="102"/>
                    <a:pt x="192" y="102"/>
                    <a:pt x="192" y="102"/>
                  </a:cubicBezTo>
                  <a:cubicBezTo>
                    <a:pt x="178" y="73"/>
                    <a:pt x="178" y="73"/>
                    <a:pt x="178" y="73"/>
                  </a:cubicBezTo>
                  <a:cubicBezTo>
                    <a:pt x="149" y="92"/>
                    <a:pt x="149" y="92"/>
                    <a:pt x="149" y="92"/>
                  </a:cubicBezTo>
                  <a:close/>
                  <a:moveTo>
                    <a:pt x="200" y="105"/>
                  </a:moveTo>
                  <a:cubicBezTo>
                    <a:pt x="220" y="147"/>
                    <a:pt x="220" y="147"/>
                    <a:pt x="220" y="147"/>
                  </a:cubicBezTo>
                  <a:cubicBezTo>
                    <a:pt x="237" y="75"/>
                    <a:pt x="237" y="75"/>
                    <a:pt x="237" y="75"/>
                  </a:cubicBezTo>
                  <a:cubicBezTo>
                    <a:pt x="200" y="105"/>
                    <a:pt x="200" y="105"/>
                    <a:pt x="200" y="105"/>
                  </a:cubicBezTo>
                  <a:close/>
                  <a:moveTo>
                    <a:pt x="184" y="71"/>
                  </a:moveTo>
                  <a:cubicBezTo>
                    <a:pt x="197" y="99"/>
                    <a:pt x="197" y="99"/>
                    <a:pt x="197" y="99"/>
                  </a:cubicBezTo>
                  <a:cubicBezTo>
                    <a:pt x="231" y="72"/>
                    <a:pt x="231" y="72"/>
                    <a:pt x="231" y="72"/>
                  </a:cubicBezTo>
                  <a:cubicBezTo>
                    <a:pt x="184" y="71"/>
                    <a:pt x="184" y="71"/>
                    <a:pt x="184" y="71"/>
                  </a:cubicBezTo>
                  <a:close/>
                  <a:moveTo>
                    <a:pt x="136" y="70"/>
                  </a:moveTo>
                  <a:cubicBezTo>
                    <a:pt x="146" y="87"/>
                    <a:pt x="146" y="87"/>
                    <a:pt x="146" y="87"/>
                  </a:cubicBezTo>
                  <a:cubicBezTo>
                    <a:pt x="171" y="71"/>
                    <a:pt x="171" y="71"/>
                    <a:pt x="171" y="71"/>
                  </a:cubicBezTo>
                  <a:cubicBezTo>
                    <a:pt x="136" y="70"/>
                    <a:pt x="136" y="70"/>
                    <a:pt x="136" y="70"/>
                  </a:cubicBezTo>
                  <a:close/>
                  <a:moveTo>
                    <a:pt x="171" y="126"/>
                  </a:moveTo>
                  <a:cubicBezTo>
                    <a:pt x="213" y="147"/>
                    <a:pt x="213" y="147"/>
                    <a:pt x="213" y="147"/>
                  </a:cubicBezTo>
                  <a:cubicBezTo>
                    <a:pt x="195" y="107"/>
                    <a:pt x="195" y="107"/>
                    <a:pt x="195" y="107"/>
                  </a:cubicBezTo>
                  <a:cubicBezTo>
                    <a:pt x="171" y="126"/>
                    <a:pt x="171" y="126"/>
                    <a:pt x="171" y="126"/>
                  </a:cubicBezTo>
                  <a:close/>
                  <a:moveTo>
                    <a:pt x="127" y="106"/>
                  </a:moveTo>
                  <a:cubicBezTo>
                    <a:pt x="159" y="121"/>
                    <a:pt x="159" y="121"/>
                    <a:pt x="159" y="121"/>
                  </a:cubicBezTo>
                  <a:cubicBezTo>
                    <a:pt x="144" y="95"/>
                    <a:pt x="144" y="95"/>
                    <a:pt x="144" y="95"/>
                  </a:cubicBezTo>
                  <a:cubicBezTo>
                    <a:pt x="127" y="106"/>
                    <a:pt x="127" y="106"/>
                    <a:pt x="127" y="106"/>
                  </a:cubicBezTo>
                  <a:close/>
                  <a:moveTo>
                    <a:pt x="105" y="98"/>
                  </a:moveTo>
                  <a:cubicBezTo>
                    <a:pt x="90" y="81"/>
                    <a:pt x="90" y="81"/>
                    <a:pt x="90" y="81"/>
                  </a:cubicBezTo>
                  <a:cubicBezTo>
                    <a:pt x="69" y="90"/>
                    <a:pt x="69" y="90"/>
                    <a:pt x="69" y="90"/>
                  </a:cubicBezTo>
                  <a:cubicBezTo>
                    <a:pt x="105" y="98"/>
                    <a:pt x="105" y="98"/>
                    <a:pt x="105" y="98"/>
                  </a:cubicBezTo>
                  <a:close/>
                  <a:moveTo>
                    <a:pt x="86" y="77"/>
                  </a:moveTo>
                  <a:cubicBezTo>
                    <a:pt x="70" y="58"/>
                    <a:pt x="70" y="58"/>
                    <a:pt x="70" y="58"/>
                  </a:cubicBezTo>
                  <a:cubicBezTo>
                    <a:pt x="63" y="86"/>
                    <a:pt x="63" y="86"/>
                    <a:pt x="63" y="86"/>
                  </a:cubicBezTo>
                  <a:cubicBezTo>
                    <a:pt x="86" y="77"/>
                    <a:pt x="86" y="77"/>
                    <a:pt x="86" y="77"/>
                  </a:cubicBezTo>
                  <a:close/>
                  <a:moveTo>
                    <a:pt x="77" y="58"/>
                  </a:moveTo>
                  <a:cubicBezTo>
                    <a:pt x="91" y="74"/>
                    <a:pt x="91" y="74"/>
                    <a:pt x="91" y="74"/>
                  </a:cubicBezTo>
                  <a:cubicBezTo>
                    <a:pt x="112" y="66"/>
                    <a:pt x="112" y="66"/>
                    <a:pt x="112" y="66"/>
                  </a:cubicBezTo>
                  <a:cubicBezTo>
                    <a:pt x="77" y="58"/>
                    <a:pt x="77" y="58"/>
                    <a:pt x="77" y="58"/>
                  </a:cubicBezTo>
                  <a:close/>
                  <a:moveTo>
                    <a:pt x="95" y="79"/>
                  </a:moveTo>
                  <a:cubicBezTo>
                    <a:pt x="112" y="98"/>
                    <a:pt x="112" y="98"/>
                    <a:pt x="112" y="98"/>
                  </a:cubicBezTo>
                  <a:cubicBezTo>
                    <a:pt x="119" y="69"/>
                    <a:pt x="119" y="69"/>
                    <a:pt x="119" y="69"/>
                  </a:cubicBezTo>
                  <a:cubicBezTo>
                    <a:pt x="95" y="79"/>
                    <a:pt x="95" y="79"/>
                    <a:pt x="95" y="79"/>
                  </a:cubicBezTo>
                  <a:close/>
                  <a:moveTo>
                    <a:pt x="47" y="85"/>
                  </a:moveTo>
                  <a:cubicBezTo>
                    <a:pt x="38" y="70"/>
                    <a:pt x="38" y="70"/>
                    <a:pt x="38" y="70"/>
                  </a:cubicBezTo>
                  <a:cubicBezTo>
                    <a:pt x="23" y="79"/>
                    <a:pt x="23" y="79"/>
                    <a:pt x="23" y="79"/>
                  </a:cubicBezTo>
                  <a:cubicBezTo>
                    <a:pt x="47" y="85"/>
                    <a:pt x="47" y="85"/>
                    <a:pt x="47" y="85"/>
                  </a:cubicBezTo>
                  <a:close/>
                  <a:moveTo>
                    <a:pt x="35" y="65"/>
                  </a:moveTo>
                  <a:cubicBezTo>
                    <a:pt x="25" y="48"/>
                    <a:pt x="25" y="48"/>
                    <a:pt x="25" y="48"/>
                  </a:cubicBezTo>
                  <a:cubicBezTo>
                    <a:pt x="23" y="57"/>
                    <a:pt x="21" y="66"/>
                    <a:pt x="19" y="75"/>
                  </a:cubicBezTo>
                  <a:cubicBezTo>
                    <a:pt x="35" y="65"/>
                    <a:pt x="35" y="65"/>
                    <a:pt x="35" y="65"/>
                  </a:cubicBezTo>
                  <a:close/>
                  <a:moveTo>
                    <a:pt x="31" y="47"/>
                  </a:moveTo>
                  <a:cubicBezTo>
                    <a:pt x="40" y="62"/>
                    <a:pt x="40" y="62"/>
                    <a:pt x="40" y="62"/>
                  </a:cubicBezTo>
                  <a:cubicBezTo>
                    <a:pt x="55" y="53"/>
                    <a:pt x="55" y="53"/>
                    <a:pt x="55" y="53"/>
                  </a:cubicBezTo>
                  <a:cubicBezTo>
                    <a:pt x="31" y="47"/>
                    <a:pt x="31" y="47"/>
                    <a:pt x="31" y="47"/>
                  </a:cubicBezTo>
                  <a:close/>
                  <a:moveTo>
                    <a:pt x="43" y="67"/>
                  </a:moveTo>
                  <a:cubicBezTo>
                    <a:pt x="54" y="84"/>
                    <a:pt x="54" y="84"/>
                    <a:pt x="54" y="84"/>
                  </a:cubicBezTo>
                  <a:cubicBezTo>
                    <a:pt x="61" y="56"/>
                    <a:pt x="61" y="56"/>
                    <a:pt x="61" y="56"/>
                  </a:cubicBezTo>
                  <a:cubicBezTo>
                    <a:pt x="43" y="67"/>
                    <a:pt x="43" y="67"/>
                    <a:pt x="43" y="67"/>
                  </a:cubicBezTo>
                  <a:close/>
                  <a:moveTo>
                    <a:pt x="103" y="47"/>
                  </a:moveTo>
                  <a:cubicBezTo>
                    <a:pt x="123" y="52"/>
                    <a:pt x="123" y="52"/>
                    <a:pt x="123" y="52"/>
                  </a:cubicBezTo>
                  <a:cubicBezTo>
                    <a:pt x="129" y="27"/>
                    <a:pt x="129" y="27"/>
                    <a:pt x="129" y="27"/>
                  </a:cubicBezTo>
                  <a:cubicBezTo>
                    <a:pt x="103" y="47"/>
                    <a:pt x="103" y="47"/>
                    <a:pt x="103" y="47"/>
                  </a:cubicBezTo>
                  <a:close/>
                  <a:moveTo>
                    <a:pt x="102" y="141"/>
                  </a:moveTo>
                  <a:cubicBezTo>
                    <a:pt x="108" y="116"/>
                    <a:pt x="108" y="116"/>
                    <a:pt x="108" y="116"/>
                  </a:cubicBezTo>
                  <a:cubicBezTo>
                    <a:pt x="88" y="111"/>
                    <a:pt x="88" y="111"/>
                    <a:pt x="88" y="111"/>
                  </a:cubicBezTo>
                  <a:cubicBezTo>
                    <a:pt x="102" y="141"/>
                    <a:pt x="102" y="141"/>
                    <a:pt x="102" y="141"/>
                  </a:cubicBezTo>
                  <a:close/>
                  <a:moveTo>
                    <a:pt x="45" y="34"/>
                  </a:moveTo>
                  <a:cubicBezTo>
                    <a:pt x="65" y="38"/>
                    <a:pt x="65" y="38"/>
                    <a:pt x="65" y="38"/>
                  </a:cubicBezTo>
                  <a:cubicBezTo>
                    <a:pt x="71" y="13"/>
                    <a:pt x="71" y="13"/>
                    <a:pt x="71" y="13"/>
                  </a:cubicBezTo>
                  <a:cubicBezTo>
                    <a:pt x="45" y="34"/>
                    <a:pt x="45" y="34"/>
                    <a:pt x="45" y="34"/>
                  </a:cubicBezTo>
                  <a:close/>
                  <a:moveTo>
                    <a:pt x="44" y="127"/>
                  </a:moveTo>
                  <a:cubicBezTo>
                    <a:pt x="50" y="102"/>
                    <a:pt x="50" y="102"/>
                    <a:pt x="50" y="102"/>
                  </a:cubicBezTo>
                  <a:cubicBezTo>
                    <a:pt x="29" y="97"/>
                    <a:pt x="29" y="97"/>
                    <a:pt x="29" y="97"/>
                  </a:cubicBezTo>
                  <a:lnTo>
                    <a:pt x="44" y="12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14" name="Freeform 24"/>
            <p:cNvSpPr>
              <a:spLocks noEditPoints="1"/>
            </p:cNvSpPr>
            <p:nvPr/>
          </p:nvSpPr>
          <p:spPr bwMode="auto">
            <a:xfrm>
              <a:off x="3990975" y="2690813"/>
              <a:ext cx="939800" cy="795337"/>
            </a:xfrm>
            <a:custGeom>
              <a:avLst/>
              <a:gdLst>
                <a:gd name="T0" fmla="*/ 143 w 292"/>
                <a:gd name="T1" fmla="*/ 212 h 247"/>
                <a:gd name="T2" fmla="*/ 35 w 292"/>
                <a:gd name="T3" fmla="*/ 139 h 247"/>
                <a:gd name="T4" fmla="*/ 0 w 292"/>
                <a:gd name="T5" fmla="*/ 64 h 247"/>
                <a:gd name="T6" fmla="*/ 14 w 292"/>
                <a:gd name="T7" fmla="*/ 54 h 247"/>
                <a:gd name="T8" fmla="*/ 185 w 292"/>
                <a:gd name="T9" fmla="*/ 0 h 247"/>
                <a:gd name="T10" fmla="*/ 200 w 292"/>
                <a:gd name="T11" fmla="*/ 25 h 247"/>
                <a:gd name="T12" fmla="*/ 219 w 292"/>
                <a:gd name="T13" fmla="*/ 40 h 247"/>
                <a:gd name="T14" fmla="*/ 226 w 292"/>
                <a:gd name="T15" fmla="*/ 40 h 247"/>
                <a:gd name="T16" fmla="*/ 261 w 292"/>
                <a:gd name="T17" fmla="*/ 52 h 247"/>
                <a:gd name="T18" fmla="*/ 292 w 292"/>
                <a:gd name="T19" fmla="*/ 51 h 247"/>
                <a:gd name="T20" fmla="*/ 145 w 292"/>
                <a:gd name="T21" fmla="*/ 229 h 247"/>
                <a:gd name="T22" fmla="*/ 194 w 292"/>
                <a:gd name="T23" fmla="*/ 155 h 247"/>
                <a:gd name="T24" fmla="*/ 213 w 292"/>
                <a:gd name="T25" fmla="*/ 107 h 247"/>
                <a:gd name="T26" fmla="*/ 181 w 292"/>
                <a:gd name="T27" fmla="*/ 148 h 247"/>
                <a:gd name="T28" fmla="*/ 184 w 292"/>
                <a:gd name="T29" fmla="*/ 151 h 247"/>
                <a:gd name="T30" fmla="*/ 114 w 292"/>
                <a:gd name="T31" fmla="*/ 97 h 247"/>
                <a:gd name="T32" fmla="*/ 100 w 292"/>
                <a:gd name="T33" fmla="*/ 89 h 247"/>
                <a:gd name="T34" fmla="*/ 92 w 292"/>
                <a:gd name="T35" fmla="*/ 76 h 247"/>
                <a:gd name="T36" fmla="*/ 56 w 292"/>
                <a:gd name="T37" fmla="*/ 136 h 247"/>
                <a:gd name="T38" fmla="*/ 150 w 292"/>
                <a:gd name="T39" fmla="*/ 200 h 247"/>
                <a:gd name="T40" fmla="*/ 160 w 292"/>
                <a:gd name="T41" fmla="*/ 205 h 247"/>
                <a:gd name="T42" fmla="*/ 172 w 292"/>
                <a:gd name="T43" fmla="*/ 170 h 247"/>
                <a:gd name="T44" fmla="*/ 114 w 292"/>
                <a:gd name="T45" fmla="*/ 97 h 247"/>
                <a:gd name="T46" fmla="*/ 223 w 292"/>
                <a:gd name="T47" fmla="*/ 92 h 247"/>
                <a:gd name="T48" fmla="*/ 235 w 292"/>
                <a:gd name="T49" fmla="*/ 92 h 247"/>
                <a:gd name="T50" fmla="*/ 209 w 292"/>
                <a:gd name="T51" fmla="*/ 65 h 247"/>
                <a:gd name="T52" fmla="*/ 210 w 292"/>
                <a:gd name="T53" fmla="*/ 55 h 247"/>
                <a:gd name="T54" fmla="*/ 192 w 292"/>
                <a:gd name="T55" fmla="*/ 38 h 247"/>
                <a:gd name="T56" fmla="*/ 180 w 292"/>
                <a:gd name="T57" fmla="*/ 33 h 247"/>
                <a:gd name="T58" fmla="*/ 136 w 292"/>
                <a:gd name="T59" fmla="*/ 63 h 247"/>
                <a:gd name="T60" fmla="*/ 12 w 292"/>
                <a:gd name="T61" fmla="*/ 65 h 247"/>
                <a:gd name="T62" fmla="*/ 13 w 292"/>
                <a:gd name="T63" fmla="*/ 80 h 247"/>
                <a:gd name="T64" fmla="*/ 12 w 292"/>
                <a:gd name="T65" fmla="*/ 65 h 247"/>
                <a:gd name="T66" fmla="*/ 21 w 292"/>
                <a:gd name="T67" fmla="*/ 101 h 247"/>
                <a:gd name="T68" fmla="*/ 25 w 292"/>
                <a:gd name="T69" fmla="*/ 81 h 247"/>
                <a:gd name="T70" fmla="*/ 24 w 292"/>
                <a:gd name="T71" fmla="*/ 107 h 247"/>
                <a:gd name="T72" fmla="*/ 45 w 292"/>
                <a:gd name="T73" fmla="*/ 131 h 247"/>
                <a:gd name="T74" fmla="*/ 24 w 292"/>
                <a:gd name="T75" fmla="*/ 107 h 247"/>
                <a:gd name="T76" fmla="*/ 151 w 292"/>
                <a:gd name="T77" fmla="*/ 120 h 247"/>
                <a:gd name="T78" fmla="*/ 196 w 292"/>
                <a:gd name="T79" fmla="*/ 102 h 247"/>
                <a:gd name="T80" fmla="*/ 162 w 292"/>
                <a:gd name="T81" fmla="*/ 85 h 247"/>
                <a:gd name="T82" fmla="*/ 146 w 292"/>
                <a:gd name="T83" fmla="*/ 108 h 247"/>
                <a:gd name="T84" fmla="*/ 195 w 292"/>
                <a:gd name="T85" fmla="*/ 96 h 247"/>
                <a:gd name="T86" fmla="*/ 152 w 292"/>
                <a:gd name="T87" fmla="*/ 113 h 247"/>
                <a:gd name="T88" fmla="*/ 128 w 292"/>
                <a:gd name="T89" fmla="*/ 94 h 247"/>
                <a:gd name="T90" fmla="*/ 136 w 292"/>
                <a:gd name="T91" fmla="*/ 8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2" h="247">
                  <a:moveTo>
                    <a:pt x="152" y="218"/>
                  </a:moveTo>
                  <a:cubicBezTo>
                    <a:pt x="143" y="212"/>
                    <a:pt x="143" y="212"/>
                    <a:pt x="143" y="212"/>
                  </a:cubicBezTo>
                  <a:cubicBezTo>
                    <a:pt x="143" y="211"/>
                    <a:pt x="143" y="211"/>
                    <a:pt x="143" y="211"/>
                  </a:cubicBezTo>
                  <a:cubicBezTo>
                    <a:pt x="35" y="139"/>
                    <a:pt x="35" y="139"/>
                    <a:pt x="35" y="139"/>
                  </a:cubicBezTo>
                  <a:cubicBezTo>
                    <a:pt x="36" y="138"/>
                    <a:pt x="36" y="138"/>
                    <a:pt x="36" y="138"/>
                  </a:cubicBezTo>
                  <a:cubicBezTo>
                    <a:pt x="16" y="117"/>
                    <a:pt x="4" y="93"/>
                    <a:pt x="0" y="64"/>
                  </a:cubicBezTo>
                  <a:cubicBezTo>
                    <a:pt x="0" y="61"/>
                    <a:pt x="0" y="61"/>
                    <a:pt x="0" y="61"/>
                  </a:cubicBezTo>
                  <a:cubicBezTo>
                    <a:pt x="14" y="54"/>
                    <a:pt x="14" y="54"/>
                    <a:pt x="14" y="54"/>
                  </a:cubicBezTo>
                  <a:cubicBezTo>
                    <a:pt x="38" y="74"/>
                    <a:pt x="38" y="74"/>
                    <a:pt x="38" y="74"/>
                  </a:cubicBezTo>
                  <a:cubicBezTo>
                    <a:pt x="185" y="0"/>
                    <a:pt x="185" y="0"/>
                    <a:pt x="185" y="0"/>
                  </a:cubicBezTo>
                  <a:cubicBezTo>
                    <a:pt x="197" y="23"/>
                    <a:pt x="197" y="23"/>
                    <a:pt x="197" y="23"/>
                  </a:cubicBezTo>
                  <a:cubicBezTo>
                    <a:pt x="200" y="25"/>
                    <a:pt x="200" y="25"/>
                    <a:pt x="200" y="25"/>
                  </a:cubicBezTo>
                  <a:cubicBezTo>
                    <a:pt x="199" y="27"/>
                    <a:pt x="199" y="27"/>
                    <a:pt x="199" y="27"/>
                  </a:cubicBezTo>
                  <a:cubicBezTo>
                    <a:pt x="219" y="40"/>
                    <a:pt x="219" y="40"/>
                    <a:pt x="219" y="40"/>
                  </a:cubicBezTo>
                  <a:cubicBezTo>
                    <a:pt x="221" y="37"/>
                    <a:pt x="221" y="37"/>
                    <a:pt x="221" y="37"/>
                  </a:cubicBezTo>
                  <a:cubicBezTo>
                    <a:pt x="226" y="40"/>
                    <a:pt x="226" y="40"/>
                    <a:pt x="226" y="40"/>
                  </a:cubicBezTo>
                  <a:cubicBezTo>
                    <a:pt x="231" y="32"/>
                    <a:pt x="231" y="32"/>
                    <a:pt x="231" y="32"/>
                  </a:cubicBezTo>
                  <a:cubicBezTo>
                    <a:pt x="261" y="52"/>
                    <a:pt x="261" y="52"/>
                    <a:pt x="261" y="52"/>
                  </a:cubicBezTo>
                  <a:cubicBezTo>
                    <a:pt x="268" y="42"/>
                    <a:pt x="268" y="42"/>
                    <a:pt x="268" y="42"/>
                  </a:cubicBezTo>
                  <a:cubicBezTo>
                    <a:pt x="292" y="51"/>
                    <a:pt x="292" y="51"/>
                    <a:pt x="292" y="51"/>
                  </a:cubicBezTo>
                  <a:cubicBezTo>
                    <a:pt x="163" y="247"/>
                    <a:pt x="163" y="247"/>
                    <a:pt x="163" y="247"/>
                  </a:cubicBezTo>
                  <a:cubicBezTo>
                    <a:pt x="145" y="229"/>
                    <a:pt x="145" y="229"/>
                    <a:pt x="145" y="229"/>
                  </a:cubicBezTo>
                  <a:cubicBezTo>
                    <a:pt x="152" y="218"/>
                    <a:pt x="152" y="218"/>
                    <a:pt x="152" y="218"/>
                  </a:cubicBezTo>
                  <a:close/>
                  <a:moveTo>
                    <a:pt x="194" y="155"/>
                  </a:moveTo>
                  <a:cubicBezTo>
                    <a:pt x="220" y="115"/>
                    <a:pt x="220" y="115"/>
                    <a:pt x="220" y="115"/>
                  </a:cubicBezTo>
                  <a:cubicBezTo>
                    <a:pt x="213" y="107"/>
                    <a:pt x="213" y="107"/>
                    <a:pt x="213" y="107"/>
                  </a:cubicBezTo>
                  <a:cubicBezTo>
                    <a:pt x="209" y="105"/>
                    <a:pt x="209" y="105"/>
                    <a:pt x="209" y="105"/>
                  </a:cubicBezTo>
                  <a:cubicBezTo>
                    <a:pt x="181" y="148"/>
                    <a:pt x="181" y="148"/>
                    <a:pt x="181" y="148"/>
                  </a:cubicBezTo>
                  <a:cubicBezTo>
                    <a:pt x="184" y="152"/>
                    <a:pt x="184" y="152"/>
                    <a:pt x="184" y="152"/>
                  </a:cubicBezTo>
                  <a:cubicBezTo>
                    <a:pt x="184" y="151"/>
                    <a:pt x="184" y="151"/>
                    <a:pt x="184" y="151"/>
                  </a:cubicBezTo>
                  <a:cubicBezTo>
                    <a:pt x="194" y="155"/>
                    <a:pt x="194" y="155"/>
                    <a:pt x="194" y="155"/>
                  </a:cubicBezTo>
                  <a:close/>
                  <a:moveTo>
                    <a:pt x="114" y="97"/>
                  </a:moveTo>
                  <a:cubicBezTo>
                    <a:pt x="113" y="98"/>
                    <a:pt x="113" y="98"/>
                    <a:pt x="113" y="98"/>
                  </a:cubicBezTo>
                  <a:cubicBezTo>
                    <a:pt x="100" y="89"/>
                    <a:pt x="100" y="89"/>
                    <a:pt x="100" y="89"/>
                  </a:cubicBezTo>
                  <a:cubicBezTo>
                    <a:pt x="103" y="84"/>
                    <a:pt x="103" y="84"/>
                    <a:pt x="103" y="84"/>
                  </a:cubicBezTo>
                  <a:cubicBezTo>
                    <a:pt x="92" y="76"/>
                    <a:pt x="92" y="76"/>
                    <a:pt x="92" y="76"/>
                  </a:cubicBezTo>
                  <a:cubicBezTo>
                    <a:pt x="46" y="99"/>
                    <a:pt x="46" y="99"/>
                    <a:pt x="46" y="99"/>
                  </a:cubicBezTo>
                  <a:cubicBezTo>
                    <a:pt x="56" y="136"/>
                    <a:pt x="56" y="136"/>
                    <a:pt x="56" y="136"/>
                  </a:cubicBezTo>
                  <a:cubicBezTo>
                    <a:pt x="54" y="137"/>
                    <a:pt x="54" y="137"/>
                    <a:pt x="54" y="137"/>
                  </a:cubicBezTo>
                  <a:cubicBezTo>
                    <a:pt x="150" y="200"/>
                    <a:pt x="150" y="200"/>
                    <a:pt x="150" y="200"/>
                  </a:cubicBezTo>
                  <a:cubicBezTo>
                    <a:pt x="151" y="199"/>
                    <a:pt x="151" y="199"/>
                    <a:pt x="151" y="199"/>
                  </a:cubicBezTo>
                  <a:cubicBezTo>
                    <a:pt x="160" y="205"/>
                    <a:pt x="160" y="205"/>
                    <a:pt x="160" y="205"/>
                  </a:cubicBezTo>
                  <a:cubicBezTo>
                    <a:pt x="179" y="177"/>
                    <a:pt x="179" y="177"/>
                    <a:pt x="179" y="177"/>
                  </a:cubicBezTo>
                  <a:cubicBezTo>
                    <a:pt x="172" y="170"/>
                    <a:pt x="172" y="170"/>
                    <a:pt x="172" y="170"/>
                  </a:cubicBezTo>
                  <a:cubicBezTo>
                    <a:pt x="174" y="167"/>
                    <a:pt x="174" y="167"/>
                    <a:pt x="174" y="167"/>
                  </a:cubicBezTo>
                  <a:cubicBezTo>
                    <a:pt x="114" y="97"/>
                    <a:pt x="114" y="97"/>
                    <a:pt x="114" y="97"/>
                  </a:cubicBezTo>
                  <a:close/>
                  <a:moveTo>
                    <a:pt x="136" y="64"/>
                  </a:moveTo>
                  <a:cubicBezTo>
                    <a:pt x="223" y="92"/>
                    <a:pt x="223" y="92"/>
                    <a:pt x="223" y="92"/>
                  </a:cubicBezTo>
                  <a:cubicBezTo>
                    <a:pt x="225" y="88"/>
                    <a:pt x="225" y="88"/>
                    <a:pt x="225" y="88"/>
                  </a:cubicBezTo>
                  <a:cubicBezTo>
                    <a:pt x="235" y="92"/>
                    <a:pt x="235" y="92"/>
                    <a:pt x="235" y="92"/>
                  </a:cubicBezTo>
                  <a:cubicBezTo>
                    <a:pt x="240" y="85"/>
                    <a:pt x="240" y="85"/>
                    <a:pt x="240" y="85"/>
                  </a:cubicBezTo>
                  <a:cubicBezTo>
                    <a:pt x="209" y="65"/>
                    <a:pt x="209" y="65"/>
                    <a:pt x="209" y="65"/>
                  </a:cubicBezTo>
                  <a:cubicBezTo>
                    <a:pt x="214" y="57"/>
                    <a:pt x="214" y="57"/>
                    <a:pt x="214" y="57"/>
                  </a:cubicBezTo>
                  <a:cubicBezTo>
                    <a:pt x="210" y="55"/>
                    <a:pt x="210" y="55"/>
                    <a:pt x="210" y="55"/>
                  </a:cubicBezTo>
                  <a:cubicBezTo>
                    <a:pt x="212" y="52"/>
                    <a:pt x="212" y="52"/>
                    <a:pt x="212" y="52"/>
                  </a:cubicBezTo>
                  <a:cubicBezTo>
                    <a:pt x="192" y="38"/>
                    <a:pt x="192" y="38"/>
                    <a:pt x="192" y="38"/>
                  </a:cubicBezTo>
                  <a:cubicBezTo>
                    <a:pt x="190" y="40"/>
                    <a:pt x="190" y="40"/>
                    <a:pt x="190" y="40"/>
                  </a:cubicBezTo>
                  <a:cubicBezTo>
                    <a:pt x="180" y="33"/>
                    <a:pt x="180" y="33"/>
                    <a:pt x="180" y="33"/>
                  </a:cubicBezTo>
                  <a:cubicBezTo>
                    <a:pt x="129" y="58"/>
                    <a:pt x="129" y="58"/>
                    <a:pt x="129" y="58"/>
                  </a:cubicBezTo>
                  <a:cubicBezTo>
                    <a:pt x="136" y="63"/>
                    <a:pt x="136" y="63"/>
                    <a:pt x="136" y="63"/>
                  </a:cubicBezTo>
                  <a:cubicBezTo>
                    <a:pt x="136" y="64"/>
                    <a:pt x="136" y="64"/>
                    <a:pt x="136" y="64"/>
                  </a:cubicBezTo>
                  <a:close/>
                  <a:moveTo>
                    <a:pt x="12" y="65"/>
                  </a:moveTo>
                  <a:cubicBezTo>
                    <a:pt x="10" y="66"/>
                    <a:pt x="10" y="66"/>
                    <a:pt x="10" y="66"/>
                  </a:cubicBezTo>
                  <a:cubicBezTo>
                    <a:pt x="10" y="71"/>
                    <a:pt x="11" y="75"/>
                    <a:pt x="13" y="80"/>
                  </a:cubicBezTo>
                  <a:cubicBezTo>
                    <a:pt x="20" y="76"/>
                    <a:pt x="20" y="76"/>
                    <a:pt x="20" y="76"/>
                  </a:cubicBezTo>
                  <a:cubicBezTo>
                    <a:pt x="18" y="72"/>
                    <a:pt x="15" y="69"/>
                    <a:pt x="12" y="65"/>
                  </a:cubicBezTo>
                  <a:close/>
                  <a:moveTo>
                    <a:pt x="15" y="86"/>
                  </a:moveTo>
                  <a:cubicBezTo>
                    <a:pt x="17" y="91"/>
                    <a:pt x="19" y="96"/>
                    <a:pt x="21" y="101"/>
                  </a:cubicBezTo>
                  <a:cubicBezTo>
                    <a:pt x="35" y="94"/>
                    <a:pt x="35" y="94"/>
                    <a:pt x="35" y="94"/>
                  </a:cubicBezTo>
                  <a:cubicBezTo>
                    <a:pt x="31" y="90"/>
                    <a:pt x="28" y="86"/>
                    <a:pt x="25" y="81"/>
                  </a:cubicBezTo>
                  <a:cubicBezTo>
                    <a:pt x="15" y="86"/>
                    <a:pt x="15" y="86"/>
                    <a:pt x="15" y="86"/>
                  </a:cubicBezTo>
                  <a:close/>
                  <a:moveTo>
                    <a:pt x="24" y="107"/>
                  </a:moveTo>
                  <a:cubicBezTo>
                    <a:pt x="29" y="116"/>
                    <a:pt x="36" y="125"/>
                    <a:pt x="43" y="132"/>
                  </a:cubicBezTo>
                  <a:cubicBezTo>
                    <a:pt x="45" y="131"/>
                    <a:pt x="45" y="131"/>
                    <a:pt x="45" y="131"/>
                  </a:cubicBezTo>
                  <a:cubicBezTo>
                    <a:pt x="37" y="101"/>
                    <a:pt x="37" y="101"/>
                    <a:pt x="37" y="101"/>
                  </a:cubicBezTo>
                  <a:cubicBezTo>
                    <a:pt x="24" y="107"/>
                    <a:pt x="24" y="107"/>
                    <a:pt x="24" y="107"/>
                  </a:cubicBezTo>
                  <a:close/>
                  <a:moveTo>
                    <a:pt x="196" y="102"/>
                  </a:moveTo>
                  <a:cubicBezTo>
                    <a:pt x="151" y="120"/>
                    <a:pt x="151" y="120"/>
                    <a:pt x="151" y="120"/>
                  </a:cubicBezTo>
                  <a:cubicBezTo>
                    <a:pt x="169" y="142"/>
                    <a:pt x="169" y="142"/>
                    <a:pt x="169" y="142"/>
                  </a:cubicBezTo>
                  <a:cubicBezTo>
                    <a:pt x="196" y="102"/>
                    <a:pt x="196" y="102"/>
                    <a:pt x="196" y="102"/>
                  </a:cubicBezTo>
                  <a:close/>
                  <a:moveTo>
                    <a:pt x="146" y="108"/>
                  </a:moveTo>
                  <a:cubicBezTo>
                    <a:pt x="162" y="85"/>
                    <a:pt x="162" y="85"/>
                    <a:pt x="162" y="85"/>
                  </a:cubicBezTo>
                  <a:cubicBezTo>
                    <a:pt x="141" y="79"/>
                    <a:pt x="141" y="79"/>
                    <a:pt x="141" y="79"/>
                  </a:cubicBezTo>
                  <a:cubicBezTo>
                    <a:pt x="146" y="108"/>
                    <a:pt x="146" y="108"/>
                    <a:pt x="146" y="108"/>
                  </a:cubicBezTo>
                  <a:close/>
                  <a:moveTo>
                    <a:pt x="152" y="113"/>
                  </a:moveTo>
                  <a:cubicBezTo>
                    <a:pt x="195" y="96"/>
                    <a:pt x="195" y="96"/>
                    <a:pt x="195" y="96"/>
                  </a:cubicBezTo>
                  <a:cubicBezTo>
                    <a:pt x="169" y="87"/>
                    <a:pt x="169" y="87"/>
                    <a:pt x="169" y="87"/>
                  </a:cubicBezTo>
                  <a:cubicBezTo>
                    <a:pt x="152" y="113"/>
                    <a:pt x="152" y="113"/>
                    <a:pt x="152" y="113"/>
                  </a:cubicBezTo>
                  <a:close/>
                  <a:moveTo>
                    <a:pt x="136" y="83"/>
                  </a:moveTo>
                  <a:cubicBezTo>
                    <a:pt x="128" y="94"/>
                    <a:pt x="128" y="94"/>
                    <a:pt x="128" y="94"/>
                  </a:cubicBezTo>
                  <a:cubicBezTo>
                    <a:pt x="140" y="108"/>
                    <a:pt x="140" y="108"/>
                    <a:pt x="140" y="108"/>
                  </a:cubicBezTo>
                  <a:lnTo>
                    <a:pt x="136" y="8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grpSp>
      <p:grpSp>
        <p:nvGrpSpPr>
          <p:cNvPr id="15" name="Group 41"/>
          <p:cNvGrpSpPr/>
          <p:nvPr/>
        </p:nvGrpSpPr>
        <p:grpSpPr>
          <a:xfrm>
            <a:off x="3672234" y="1550889"/>
            <a:ext cx="2052370" cy="2544763"/>
            <a:chOff x="6113463" y="1581150"/>
            <a:chExt cx="2052637" cy="2544763"/>
          </a:xfrm>
          <a:solidFill>
            <a:schemeClr val="accent2"/>
          </a:solidFill>
        </p:grpSpPr>
        <p:sp>
          <p:nvSpPr>
            <p:cNvPr id="16" name="Freeform 5"/>
            <p:cNvSpPr>
              <a:spLocks noEditPoints="1"/>
            </p:cNvSpPr>
            <p:nvPr/>
          </p:nvSpPr>
          <p:spPr bwMode="auto">
            <a:xfrm>
              <a:off x="6843713" y="1790700"/>
              <a:ext cx="682625" cy="774700"/>
            </a:xfrm>
            <a:custGeom>
              <a:avLst/>
              <a:gdLst>
                <a:gd name="T0" fmla="*/ 208 w 212"/>
                <a:gd name="T1" fmla="*/ 228 h 241"/>
                <a:gd name="T2" fmla="*/ 162 w 212"/>
                <a:gd name="T3" fmla="*/ 140 h 241"/>
                <a:gd name="T4" fmla="*/ 164 w 212"/>
                <a:gd name="T5" fmla="*/ 107 h 241"/>
                <a:gd name="T6" fmla="*/ 163 w 212"/>
                <a:gd name="T7" fmla="*/ 105 h 241"/>
                <a:gd name="T8" fmla="*/ 174 w 212"/>
                <a:gd name="T9" fmla="*/ 101 h 241"/>
                <a:gd name="T10" fmla="*/ 179 w 212"/>
                <a:gd name="T11" fmla="*/ 95 h 241"/>
                <a:gd name="T12" fmla="*/ 204 w 212"/>
                <a:gd name="T13" fmla="*/ 14 h 241"/>
                <a:gd name="T14" fmla="*/ 194 w 212"/>
                <a:gd name="T15" fmla="*/ 9 h 241"/>
                <a:gd name="T16" fmla="*/ 141 w 212"/>
                <a:gd name="T17" fmla="*/ 92 h 241"/>
                <a:gd name="T18" fmla="*/ 122 w 212"/>
                <a:gd name="T19" fmla="*/ 96 h 241"/>
                <a:gd name="T20" fmla="*/ 110 w 212"/>
                <a:gd name="T21" fmla="*/ 109 h 241"/>
                <a:gd name="T22" fmla="*/ 101 w 212"/>
                <a:gd name="T23" fmla="*/ 101 h 241"/>
                <a:gd name="T24" fmla="*/ 93 w 212"/>
                <a:gd name="T25" fmla="*/ 100 h 241"/>
                <a:gd name="T26" fmla="*/ 11 w 212"/>
                <a:gd name="T27" fmla="*/ 119 h 241"/>
                <a:gd name="T28" fmla="*/ 11 w 212"/>
                <a:gd name="T29" fmla="*/ 130 h 241"/>
                <a:gd name="T30" fmla="*/ 110 w 212"/>
                <a:gd name="T31" fmla="*/ 134 h 241"/>
                <a:gd name="T32" fmla="*/ 112 w 212"/>
                <a:gd name="T33" fmla="*/ 138 h 241"/>
                <a:gd name="T34" fmla="*/ 140 w 212"/>
                <a:gd name="T35" fmla="*/ 153 h 241"/>
                <a:gd name="T36" fmla="*/ 138 w 212"/>
                <a:gd name="T37" fmla="*/ 165 h 241"/>
                <a:gd name="T38" fmla="*/ 140 w 212"/>
                <a:gd name="T39" fmla="*/ 172 h 241"/>
                <a:gd name="T40" fmla="*/ 198 w 212"/>
                <a:gd name="T41" fmla="*/ 234 h 241"/>
                <a:gd name="T42" fmla="*/ 208 w 212"/>
                <a:gd name="T43" fmla="*/ 228 h 241"/>
                <a:gd name="T44" fmla="*/ 145 w 212"/>
                <a:gd name="T45" fmla="*/ 134 h 241"/>
                <a:gd name="T46" fmla="*/ 126 w 212"/>
                <a:gd name="T47" fmla="*/ 130 h 241"/>
                <a:gd name="T48" fmla="*/ 130 w 212"/>
                <a:gd name="T49" fmla="*/ 110 h 241"/>
                <a:gd name="T50" fmla="*/ 150 w 212"/>
                <a:gd name="T51" fmla="*/ 115 h 241"/>
                <a:gd name="T52" fmla="*/ 145 w 212"/>
                <a:gd name="T53" fmla="*/ 13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2" h="241">
                  <a:moveTo>
                    <a:pt x="208" y="228"/>
                  </a:moveTo>
                  <a:cubicBezTo>
                    <a:pt x="162" y="140"/>
                    <a:pt x="162" y="140"/>
                    <a:pt x="162" y="140"/>
                  </a:cubicBezTo>
                  <a:cubicBezTo>
                    <a:pt x="169" y="131"/>
                    <a:pt x="170" y="117"/>
                    <a:pt x="164" y="107"/>
                  </a:cubicBezTo>
                  <a:cubicBezTo>
                    <a:pt x="163" y="106"/>
                    <a:pt x="163" y="106"/>
                    <a:pt x="163" y="105"/>
                  </a:cubicBezTo>
                  <a:cubicBezTo>
                    <a:pt x="167" y="104"/>
                    <a:pt x="171" y="102"/>
                    <a:pt x="174" y="101"/>
                  </a:cubicBezTo>
                  <a:cubicBezTo>
                    <a:pt x="177" y="99"/>
                    <a:pt x="178" y="98"/>
                    <a:pt x="179" y="95"/>
                  </a:cubicBezTo>
                  <a:cubicBezTo>
                    <a:pt x="204" y="14"/>
                    <a:pt x="204" y="14"/>
                    <a:pt x="204" y="14"/>
                  </a:cubicBezTo>
                  <a:cubicBezTo>
                    <a:pt x="208" y="6"/>
                    <a:pt x="201" y="0"/>
                    <a:pt x="194" y="9"/>
                  </a:cubicBezTo>
                  <a:cubicBezTo>
                    <a:pt x="141" y="92"/>
                    <a:pt x="141" y="92"/>
                    <a:pt x="141" y="92"/>
                  </a:cubicBezTo>
                  <a:cubicBezTo>
                    <a:pt x="135" y="91"/>
                    <a:pt x="128" y="93"/>
                    <a:pt x="122" y="96"/>
                  </a:cubicBezTo>
                  <a:cubicBezTo>
                    <a:pt x="117" y="99"/>
                    <a:pt x="113" y="104"/>
                    <a:pt x="110" y="109"/>
                  </a:cubicBezTo>
                  <a:cubicBezTo>
                    <a:pt x="107" y="106"/>
                    <a:pt x="104" y="103"/>
                    <a:pt x="101" y="101"/>
                  </a:cubicBezTo>
                  <a:cubicBezTo>
                    <a:pt x="98" y="100"/>
                    <a:pt x="97" y="100"/>
                    <a:pt x="93" y="100"/>
                  </a:cubicBezTo>
                  <a:cubicBezTo>
                    <a:pt x="11" y="119"/>
                    <a:pt x="11" y="119"/>
                    <a:pt x="11" y="119"/>
                  </a:cubicBezTo>
                  <a:cubicBezTo>
                    <a:pt x="2" y="120"/>
                    <a:pt x="0" y="128"/>
                    <a:pt x="11" y="130"/>
                  </a:cubicBezTo>
                  <a:cubicBezTo>
                    <a:pt x="110" y="134"/>
                    <a:pt x="110" y="134"/>
                    <a:pt x="110" y="134"/>
                  </a:cubicBezTo>
                  <a:cubicBezTo>
                    <a:pt x="110" y="136"/>
                    <a:pt x="111" y="137"/>
                    <a:pt x="112" y="138"/>
                  </a:cubicBezTo>
                  <a:cubicBezTo>
                    <a:pt x="118" y="148"/>
                    <a:pt x="129" y="153"/>
                    <a:pt x="140" y="153"/>
                  </a:cubicBezTo>
                  <a:cubicBezTo>
                    <a:pt x="139" y="157"/>
                    <a:pt x="138" y="161"/>
                    <a:pt x="138" y="165"/>
                  </a:cubicBezTo>
                  <a:cubicBezTo>
                    <a:pt x="138" y="168"/>
                    <a:pt x="139" y="169"/>
                    <a:pt x="140" y="172"/>
                  </a:cubicBezTo>
                  <a:cubicBezTo>
                    <a:pt x="198" y="234"/>
                    <a:pt x="198" y="234"/>
                    <a:pt x="198" y="234"/>
                  </a:cubicBezTo>
                  <a:cubicBezTo>
                    <a:pt x="204" y="241"/>
                    <a:pt x="212" y="238"/>
                    <a:pt x="208" y="228"/>
                  </a:cubicBezTo>
                  <a:close/>
                  <a:moveTo>
                    <a:pt x="145" y="134"/>
                  </a:moveTo>
                  <a:cubicBezTo>
                    <a:pt x="138" y="138"/>
                    <a:pt x="130" y="136"/>
                    <a:pt x="126" y="130"/>
                  </a:cubicBezTo>
                  <a:cubicBezTo>
                    <a:pt x="122" y="123"/>
                    <a:pt x="124" y="114"/>
                    <a:pt x="130" y="110"/>
                  </a:cubicBezTo>
                  <a:cubicBezTo>
                    <a:pt x="137" y="106"/>
                    <a:pt x="146" y="108"/>
                    <a:pt x="150" y="115"/>
                  </a:cubicBezTo>
                  <a:cubicBezTo>
                    <a:pt x="154" y="122"/>
                    <a:pt x="152" y="130"/>
                    <a:pt x="145" y="13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17" name="Freeform 6"/>
            <p:cNvSpPr/>
            <p:nvPr/>
          </p:nvSpPr>
          <p:spPr bwMode="auto">
            <a:xfrm>
              <a:off x="6864350" y="2254250"/>
              <a:ext cx="382587" cy="463550"/>
            </a:xfrm>
            <a:custGeom>
              <a:avLst/>
              <a:gdLst>
                <a:gd name="T0" fmla="*/ 103 w 119"/>
                <a:gd name="T1" fmla="*/ 0 h 144"/>
                <a:gd name="T2" fmla="*/ 119 w 119"/>
                <a:gd name="T3" fmla="*/ 12 h 144"/>
                <a:gd name="T4" fmla="*/ 37 w 119"/>
                <a:gd name="T5" fmla="*/ 144 h 144"/>
                <a:gd name="T6" fmla="*/ 0 w 119"/>
                <a:gd name="T7" fmla="*/ 116 h 144"/>
                <a:gd name="T8" fmla="*/ 103 w 119"/>
                <a:gd name="T9" fmla="*/ 0 h 144"/>
              </a:gdLst>
              <a:ahLst/>
              <a:cxnLst>
                <a:cxn ang="0">
                  <a:pos x="T0" y="T1"/>
                </a:cxn>
                <a:cxn ang="0">
                  <a:pos x="T2" y="T3"/>
                </a:cxn>
                <a:cxn ang="0">
                  <a:pos x="T4" y="T5"/>
                </a:cxn>
                <a:cxn ang="0">
                  <a:pos x="T6" y="T7"/>
                </a:cxn>
                <a:cxn ang="0">
                  <a:pos x="T8" y="T9"/>
                </a:cxn>
              </a:cxnLst>
              <a:rect l="0" t="0" r="r" b="b"/>
              <a:pathLst>
                <a:path w="119" h="144">
                  <a:moveTo>
                    <a:pt x="103" y="0"/>
                  </a:moveTo>
                  <a:cubicBezTo>
                    <a:pt x="107" y="6"/>
                    <a:pt x="112" y="9"/>
                    <a:pt x="119" y="12"/>
                  </a:cubicBezTo>
                  <a:cubicBezTo>
                    <a:pt x="37" y="144"/>
                    <a:pt x="37" y="144"/>
                    <a:pt x="37" y="144"/>
                  </a:cubicBezTo>
                  <a:cubicBezTo>
                    <a:pt x="0" y="116"/>
                    <a:pt x="0" y="116"/>
                    <a:pt x="0" y="116"/>
                  </a:cubicBezTo>
                  <a:cubicBezTo>
                    <a:pt x="103" y="0"/>
                    <a:pt x="103" y="0"/>
                    <a:pt x="103"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18" name="Freeform 7"/>
            <p:cNvSpPr/>
            <p:nvPr/>
          </p:nvSpPr>
          <p:spPr bwMode="auto">
            <a:xfrm>
              <a:off x="6519863" y="2147888"/>
              <a:ext cx="157162" cy="322262"/>
            </a:xfrm>
            <a:custGeom>
              <a:avLst/>
              <a:gdLst>
                <a:gd name="T0" fmla="*/ 49 w 49"/>
                <a:gd name="T1" fmla="*/ 29 h 100"/>
                <a:gd name="T2" fmla="*/ 30 w 49"/>
                <a:gd name="T3" fmla="*/ 100 h 100"/>
                <a:gd name="T4" fmla="*/ 0 w 49"/>
                <a:gd name="T5" fmla="*/ 89 h 100"/>
                <a:gd name="T6" fmla="*/ 41 w 49"/>
                <a:gd name="T7" fmla="*/ 0 h 100"/>
                <a:gd name="T8" fmla="*/ 42 w 49"/>
                <a:gd name="T9" fmla="*/ 5 h 100"/>
                <a:gd name="T10" fmla="*/ 49 w 49"/>
                <a:gd name="T11" fmla="*/ 29 h 100"/>
              </a:gdLst>
              <a:ahLst/>
              <a:cxnLst>
                <a:cxn ang="0">
                  <a:pos x="T0" y="T1"/>
                </a:cxn>
                <a:cxn ang="0">
                  <a:pos x="T2" y="T3"/>
                </a:cxn>
                <a:cxn ang="0">
                  <a:pos x="T4" y="T5"/>
                </a:cxn>
                <a:cxn ang="0">
                  <a:pos x="T6" y="T7"/>
                </a:cxn>
                <a:cxn ang="0">
                  <a:pos x="T8" y="T9"/>
                </a:cxn>
                <a:cxn ang="0">
                  <a:pos x="T10" y="T11"/>
                </a:cxn>
              </a:cxnLst>
              <a:rect l="0" t="0" r="r" b="b"/>
              <a:pathLst>
                <a:path w="49" h="100">
                  <a:moveTo>
                    <a:pt x="49" y="29"/>
                  </a:moveTo>
                  <a:cubicBezTo>
                    <a:pt x="30" y="100"/>
                    <a:pt x="30" y="100"/>
                    <a:pt x="30" y="100"/>
                  </a:cubicBezTo>
                  <a:cubicBezTo>
                    <a:pt x="0" y="89"/>
                    <a:pt x="0" y="89"/>
                    <a:pt x="0" y="89"/>
                  </a:cubicBezTo>
                  <a:cubicBezTo>
                    <a:pt x="41" y="0"/>
                    <a:pt x="41" y="0"/>
                    <a:pt x="41" y="0"/>
                  </a:cubicBezTo>
                  <a:cubicBezTo>
                    <a:pt x="41" y="2"/>
                    <a:pt x="41" y="3"/>
                    <a:pt x="42" y="5"/>
                  </a:cubicBezTo>
                  <a:cubicBezTo>
                    <a:pt x="49" y="29"/>
                    <a:pt x="49" y="29"/>
                    <a:pt x="49" y="2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19" name="Freeform 8"/>
            <p:cNvSpPr>
              <a:spLocks noEditPoints="1"/>
            </p:cNvSpPr>
            <p:nvPr/>
          </p:nvSpPr>
          <p:spPr bwMode="auto">
            <a:xfrm>
              <a:off x="6429375" y="1874838"/>
              <a:ext cx="527050" cy="485775"/>
            </a:xfrm>
            <a:custGeom>
              <a:avLst/>
              <a:gdLst>
                <a:gd name="T0" fmla="*/ 155 w 164"/>
                <a:gd name="T1" fmla="*/ 4 h 151"/>
                <a:gd name="T2" fmla="*/ 97 w 164"/>
                <a:gd name="T3" fmla="*/ 40 h 151"/>
                <a:gd name="T4" fmla="*/ 84 w 164"/>
                <a:gd name="T5" fmla="*/ 37 h 151"/>
                <a:gd name="T6" fmla="*/ 73 w 164"/>
                <a:gd name="T7" fmla="*/ 41 h 151"/>
                <a:gd name="T8" fmla="*/ 70 w 164"/>
                <a:gd name="T9" fmla="*/ 34 h 151"/>
                <a:gd name="T10" fmla="*/ 66 w 164"/>
                <a:gd name="T11" fmla="*/ 31 h 151"/>
                <a:gd name="T12" fmla="*/ 9 w 164"/>
                <a:gd name="T13" fmla="*/ 18 h 151"/>
                <a:gd name="T14" fmla="*/ 6 w 164"/>
                <a:gd name="T15" fmla="*/ 25 h 151"/>
                <a:gd name="T16" fmla="*/ 66 w 164"/>
                <a:gd name="T17" fmla="*/ 57 h 151"/>
                <a:gd name="T18" fmla="*/ 66 w 164"/>
                <a:gd name="T19" fmla="*/ 59 h 151"/>
                <a:gd name="T20" fmla="*/ 79 w 164"/>
                <a:gd name="T21" fmla="*/ 77 h 151"/>
                <a:gd name="T22" fmla="*/ 74 w 164"/>
                <a:gd name="T23" fmla="*/ 84 h 151"/>
                <a:gd name="T24" fmla="*/ 74 w 164"/>
                <a:gd name="T25" fmla="*/ 89 h 151"/>
                <a:gd name="T26" fmla="*/ 91 w 164"/>
                <a:gd name="T27" fmla="*/ 144 h 151"/>
                <a:gd name="T28" fmla="*/ 99 w 164"/>
                <a:gd name="T29" fmla="*/ 144 h 151"/>
                <a:gd name="T30" fmla="*/ 96 w 164"/>
                <a:gd name="T31" fmla="*/ 76 h 151"/>
                <a:gd name="T32" fmla="*/ 107 w 164"/>
                <a:gd name="T33" fmla="*/ 55 h 151"/>
                <a:gd name="T34" fmla="*/ 107 w 164"/>
                <a:gd name="T35" fmla="*/ 54 h 151"/>
                <a:gd name="T36" fmla="*/ 116 w 164"/>
                <a:gd name="T37" fmla="*/ 55 h 151"/>
                <a:gd name="T38" fmla="*/ 120 w 164"/>
                <a:gd name="T39" fmla="*/ 53 h 151"/>
                <a:gd name="T40" fmla="*/ 159 w 164"/>
                <a:gd name="T41" fmla="*/ 10 h 151"/>
                <a:gd name="T42" fmla="*/ 155 w 164"/>
                <a:gd name="T43" fmla="*/ 4 h 151"/>
                <a:gd name="T44" fmla="*/ 87 w 164"/>
                <a:gd name="T45" fmla="*/ 67 h 151"/>
                <a:gd name="T46" fmla="*/ 77 w 164"/>
                <a:gd name="T47" fmla="*/ 58 h 151"/>
                <a:gd name="T48" fmla="*/ 86 w 164"/>
                <a:gd name="T49" fmla="*/ 48 h 151"/>
                <a:gd name="T50" fmla="*/ 96 w 164"/>
                <a:gd name="T51" fmla="*/ 56 h 151"/>
                <a:gd name="T52" fmla="*/ 87 w 164"/>
                <a:gd name="T53" fmla="*/ 6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4" h="151">
                  <a:moveTo>
                    <a:pt x="155" y="4"/>
                  </a:moveTo>
                  <a:cubicBezTo>
                    <a:pt x="97" y="40"/>
                    <a:pt x="97" y="40"/>
                    <a:pt x="97" y="40"/>
                  </a:cubicBezTo>
                  <a:cubicBezTo>
                    <a:pt x="94" y="37"/>
                    <a:pt x="89" y="36"/>
                    <a:pt x="84" y="37"/>
                  </a:cubicBezTo>
                  <a:cubicBezTo>
                    <a:pt x="80" y="37"/>
                    <a:pt x="76" y="39"/>
                    <a:pt x="73" y="41"/>
                  </a:cubicBezTo>
                  <a:cubicBezTo>
                    <a:pt x="72" y="38"/>
                    <a:pt x="71" y="36"/>
                    <a:pt x="70" y="34"/>
                  </a:cubicBezTo>
                  <a:cubicBezTo>
                    <a:pt x="68" y="32"/>
                    <a:pt x="68" y="31"/>
                    <a:pt x="66" y="31"/>
                  </a:cubicBezTo>
                  <a:cubicBezTo>
                    <a:pt x="9" y="18"/>
                    <a:pt x="9" y="18"/>
                    <a:pt x="9" y="18"/>
                  </a:cubicBezTo>
                  <a:cubicBezTo>
                    <a:pt x="3" y="16"/>
                    <a:pt x="0" y="21"/>
                    <a:pt x="6" y="25"/>
                  </a:cubicBezTo>
                  <a:cubicBezTo>
                    <a:pt x="66" y="57"/>
                    <a:pt x="66" y="57"/>
                    <a:pt x="66" y="57"/>
                  </a:cubicBezTo>
                  <a:cubicBezTo>
                    <a:pt x="66" y="58"/>
                    <a:pt x="66" y="59"/>
                    <a:pt x="66" y="59"/>
                  </a:cubicBezTo>
                  <a:cubicBezTo>
                    <a:pt x="67" y="68"/>
                    <a:pt x="72" y="74"/>
                    <a:pt x="79" y="77"/>
                  </a:cubicBezTo>
                  <a:cubicBezTo>
                    <a:pt x="77" y="79"/>
                    <a:pt x="75" y="82"/>
                    <a:pt x="74" y="84"/>
                  </a:cubicBezTo>
                  <a:cubicBezTo>
                    <a:pt x="73" y="86"/>
                    <a:pt x="73" y="87"/>
                    <a:pt x="74" y="89"/>
                  </a:cubicBezTo>
                  <a:cubicBezTo>
                    <a:pt x="91" y="144"/>
                    <a:pt x="91" y="144"/>
                    <a:pt x="91" y="144"/>
                  </a:cubicBezTo>
                  <a:cubicBezTo>
                    <a:pt x="93" y="150"/>
                    <a:pt x="98" y="151"/>
                    <a:pt x="99" y="144"/>
                  </a:cubicBezTo>
                  <a:cubicBezTo>
                    <a:pt x="96" y="76"/>
                    <a:pt x="96" y="76"/>
                    <a:pt x="96" y="76"/>
                  </a:cubicBezTo>
                  <a:cubicBezTo>
                    <a:pt x="104" y="72"/>
                    <a:pt x="108" y="64"/>
                    <a:pt x="107" y="55"/>
                  </a:cubicBezTo>
                  <a:cubicBezTo>
                    <a:pt x="107" y="55"/>
                    <a:pt x="107" y="55"/>
                    <a:pt x="107" y="54"/>
                  </a:cubicBezTo>
                  <a:cubicBezTo>
                    <a:pt x="110" y="55"/>
                    <a:pt x="113" y="55"/>
                    <a:pt x="116" y="55"/>
                  </a:cubicBezTo>
                  <a:cubicBezTo>
                    <a:pt x="118" y="55"/>
                    <a:pt x="118" y="54"/>
                    <a:pt x="120" y="53"/>
                  </a:cubicBezTo>
                  <a:cubicBezTo>
                    <a:pt x="159" y="10"/>
                    <a:pt x="159" y="10"/>
                    <a:pt x="159" y="10"/>
                  </a:cubicBezTo>
                  <a:cubicBezTo>
                    <a:pt x="164" y="6"/>
                    <a:pt x="161" y="0"/>
                    <a:pt x="155" y="4"/>
                  </a:cubicBezTo>
                  <a:close/>
                  <a:moveTo>
                    <a:pt x="87" y="67"/>
                  </a:moveTo>
                  <a:cubicBezTo>
                    <a:pt x="82" y="68"/>
                    <a:pt x="77" y="64"/>
                    <a:pt x="77" y="58"/>
                  </a:cubicBezTo>
                  <a:cubicBezTo>
                    <a:pt x="76" y="53"/>
                    <a:pt x="80" y="48"/>
                    <a:pt x="86" y="48"/>
                  </a:cubicBezTo>
                  <a:cubicBezTo>
                    <a:pt x="91" y="47"/>
                    <a:pt x="96" y="51"/>
                    <a:pt x="96" y="56"/>
                  </a:cubicBezTo>
                  <a:cubicBezTo>
                    <a:pt x="97" y="62"/>
                    <a:pt x="93" y="66"/>
                    <a:pt x="87" y="6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20" name="Freeform 9"/>
            <p:cNvSpPr>
              <a:spLocks noEditPoints="1"/>
            </p:cNvSpPr>
            <p:nvPr/>
          </p:nvSpPr>
          <p:spPr bwMode="auto">
            <a:xfrm>
              <a:off x="7764463" y="3244850"/>
              <a:ext cx="401637" cy="820737"/>
            </a:xfrm>
            <a:custGeom>
              <a:avLst/>
              <a:gdLst>
                <a:gd name="T0" fmla="*/ 29 w 125"/>
                <a:gd name="T1" fmla="*/ 95 h 255"/>
                <a:gd name="T2" fmla="*/ 43 w 125"/>
                <a:gd name="T3" fmla="*/ 97 h 255"/>
                <a:gd name="T4" fmla="*/ 47 w 125"/>
                <a:gd name="T5" fmla="*/ 100 h 255"/>
                <a:gd name="T6" fmla="*/ 83 w 125"/>
                <a:gd name="T7" fmla="*/ 97 h 255"/>
                <a:gd name="T8" fmla="*/ 111 w 125"/>
                <a:gd name="T9" fmla="*/ 103 h 255"/>
                <a:gd name="T10" fmla="*/ 117 w 125"/>
                <a:gd name="T11" fmla="*/ 87 h 255"/>
                <a:gd name="T12" fmla="*/ 101 w 125"/>
                <a:gd name="T13" fmla="*/ 35 h 255"/>
                <a:gd name="T14" fmla="*/ 86 w 125"/>
                <a:gd name="T15" fmla="*/ 22 h 255"/>
                <a:gd name="T16" fmla="*/ 61 w 125"/>
                <a:gd name="T17" fmla="*/ 3 h 255"/>
                <a:gd name="T18" fmla="*/ 33 w 125"/>
                <a:gd name="T19" fmla="*/ 9 h 255"/>
                <a:gd name="T20" fmla="*/ 20 w 125"/>
                <a:gd name="T21" fmla="*/ 53 h 255"/>
                <a:gd name="T22" fmla="*/ 32 w 125"/>
                <a:gd name="T23" fmla="*/ 76 h 255"/>
                <a:gd name="T24" fmla="*/ 0 w 125"/>
                <a:gd name="T25" fmla="*/ 84 h 255"/>
                <a:gd name="T26" fmla="*/ 114 w 125"/>
                <a:gd name="T27" fmla="*/ 239 h 255"/>
                <a:gd name="T28" fmla="*/ 120 w 125"/>
                <a:gd name="T29" fmla="*/ 203 h 255"/>
                <a:gd name="T30" fmla="*/ 101 w 125"/>
                <a:gd name="T31" fmla="*/ 203 h 255"/>
                <a:gd name="T32" fmla="*/ 69 w 125"/>
                <a:gd name="T33" fmla="*/ 203 h 255"/>
                <a:gd name="T34" fmla="*/ 59 w 125"/>
                <a:gd name="T35" fmla="*/ 190 h 255"/>
                <a:gd name="T36" fmla="*/ 57 w 125"/>
                <a:gd name="T37" fmla="*/ 204 h 255"/>
                <a:gd name="T38" fmla="*/ 58 w 125"/>
                <a:gd name="T39" fmla="*/ 219 h 255"/>
                <a:gd name="T40" fmla="*/ 37 w 125"/>
                <a:gd name="T41" fmla="*/ 224 h 255"/>
                <a:gd name="T42" fmla="*/ 49 w 125"/>
                <a:gd name="T43" fmla="*/ 234 h 255"/>
                <a:gd name="T44" fmla="*/ 63 w 125"/>
                <a:gd name="T45" fmla="*/ 233 h 255"/>
                <a:gd name="T46" fmla="*/ 68 w 125"/>
                <a:gd name="T47" fmla="*/ 252 h 255"/>
                <a:gd name="T48" fmla="*/ 101 w 125"/>
                <a:gd name="T49" fmla="*/ 250 h 255"/>
                <a:gd name="T50" fmla="*/ 22 w 125"/>
                <a:gd name="T51" fmla="*/ 153 h 255"/>
                <a:gd name="T52" fmla="*/ 47 w 125"/>
                <a:gd name="T53" fmla="*/ 148 h 255"/>
                <a:gd name="T54" fmla="*/ 52 w 125"/>
                <a:gd name="T55" fmla="*/ 103 h 255"/>
                <a:gd name="T56" fmla="*/ 86 w 125"/>
                <a:gd name="T57" fmla="*/ 102 h 255"/>
                <a:gd name="T58" fmla="*/ 120 w 125"/>
                <a:gd name="T59" fmla="*/ 138 h 255"/>
                <a:gd name="T60" fmla="*/ 116 w 125"/>
                <a:gd name="T61" fmla="*/ 188 h 255"/>
                <a:gd name="T62" fmla="*/ 96 w 125"/>
                <a:gd name="T63" fmla="*/ 201 h 255"/>
                <a:gd name="T64" fmla="*/ 67 w 125"/>
                <a:gd name="T65" fmla="*/ 194 h 255"/>
                <a:gd name="T66" fmla="*/ 36 w 125"/>
                <a:gd name="T67" fmla="*/ 171 h 255"/>
                <a:gd name="T68" fmla="*/ 28 w 125"/>
                <a:gd name="T69" fmla="*/ 18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255">
                  <a:moveTo>
                    <a:pt x="10" y="110"/>
                  </a:moveTo>
                  <a:cubicBezTo>
                    <a:pt x="13" y="102"/>
                    <a:pt x="21" y="98"/>
                    <a:pt x="29" y="95"/>
                  </a:cubicBezTo>
                  <a:cubicBezTo>
                    <a:pt x="33" y="95"/>
                    <a:pt x="37" y="94"/>
                    <a:pt x="39" y="93"/>
                  </a:cubicBezTo>
                  <a:cubicBezTo>
                    <a:pt x="43" y="93"/>
                    <a:pt x="43" y="94"/>
                    <a:pt x="43" y="97"/>
                  </a:cubicBezTo>
                  <a:cubicBezTo>
                    <a:pt x="44" y="98"/>
                    <a:pt x="44" y="100"/>
                    <a:pt x="45" y="102"/>
                  </a:cubicBezTo>
                  <a:cubicBezTo>
                    <a:pt x="45" y="103"/>
                    <a:pt x="47" y="100"/>
                    <a:pt x="47" y="100"/>
                  </a:cubicBezTo>
                  <a:cubicBezTo>
                    <a:pt x="50" y="98"/>
                    <a:pt x="53" y="96"/>
                    <a:pt x="56" y="95"/>
                  </a:cubicBezTo>
                  <a:cubicBezTo>
                    <a:pt x="65" y="91"/>
                    <a:pt x="75" y="92"/>
                    <a:pt x="83" y="97"/>
                  </a:cubicBezTo>
                  <a:cubicBezTo>
                    <a:pt x="84" y="98"/>
                    <a:pt x="84" y="98"/>
                    <a:pt x="84" y="98"/>
                  </a:cubicBezTo>
                  <a:cubicBezTo>
                    <a:pt x="93" y="92"/>
                    <a:pt x="104" y="97"/>
                    <a:pt x="111" y="103"/>
                  </a:cubicBezTo>
                  <a:cubicBezTo>
                    <a:pt x="112" y="102"/>
                    <a:pt x="112" y="101"/>
                    <a:pt x="112" y="100"/>
                  </a:cubicBezTo>
                  <a:cubicBezTo>
                    <a:pt x="114" y="92"/>
                    <a:pt x="115" y="93"/>
                    <a:pt x="117" y="87"/>
                  </a:cubicBezTo>
                  <a:cubicBezTo>
                    <a:pt x="121" y="77"/>
                    <a:pt x="119" y="65"/>
                    <a:pt x="115" y="54"/>
                  </a:cubicBezTo>
                  <a:cubicBezTo>
                    <a:pt x="112" y="46"/>
                    <a:pt x="108" y="39"/>
                    <a:pt x="101" y="35"/>
                  </a:cubicBezTo>
                  <a:cubicBezTo>
                    <a:pt x="99" y="34"/>
                    <a:pt x="94" y="30"/>
                    <a:pt x="93" y="28"/>
                  </a:cubicBezTo>
                  <a:cubicBezTo>
                    <a:pt x="91" y="26"/>
                    <a:pt x="88" y="25"/>
                    <a:pt x="86" y="22"/>
                  </a:cubicBezTo>
                  <a:cubicBezTo>
                    <a:pt x="86" y="20"/>
                    <a:pt x="85" y="19"/>
                    <a:pt x="85" y="18"/>
                  </a:cubicBezTo>
                  <a:cubicBezTo>
                    <a:pt x="79" y="9"/>
                    <a:pt x="68" y="7"/>
                    <a:pt x="61" y="3"/>
                  </a:cubicBezTo>
                  <a:cubicBezTo>
                    <a:pt x="53" y="0"/>
                    <a:pt x="47" y="3"/>
                    <a:pt x="41" y="7"/>
                  </a:cubicBezTo>
                  <a:cubicBezTo>
                    <a:pt x="39" y="8"/>
                    <a:pt x="38" y="9"/>
                    <a:pt x="33" y="9"/>
                  </a:cubicBezTo>
                  <a:cubicBezTo>
                    <a:pt x="19" y="10"/>
                    <a:pt x="15" y="26"/>
                    <a:pt x="16" y="37"/>
                  </a:cubicBezTo>
                  <a:cubicBezTo>
                    <a:pt x="17" y="39"/>
                    <a:pt x="19" y="51"/>
                    <a:pt x="20" y="53"/>
                  </a:cubicBezTo>
                  <a:cubicBezTo>
                    <a:pt x="22" y="56"/>
                    <a:pt x="26" y="65"/>
                    <a:pt x="28" y="68"/>
                  </a:cubicBezTo>
                  <a:cubicBezTo>
                    <a:pt x="31" y="73"/>
                    <a:pt x="30" y="73"/>
                    <a:pt x="32" y="76"/>
                  </a:cubicBezTo>
                  <a:cubicBezTo>
                    <a:pt x="34" y="79"/>
                    <a:pt x="28" y="81"/>
                    <a:pt x="21" y="82"/>
                  </a:cubicBezTo>
                  <a:cubicBezTo>
                    <a:pt x="14" y="83"/>
                    <a:pt x="5" y="84"/>
                    <a:pt x="0" y="84"/>
                  </a:cubicBezTo>
                  <a:cubicBezTo>
                    <a:pt x="3" y="92"/>
                    <a:pt x="7" y="101"/>
                    <a:pt x="10" y="110"/>
                  </a:cubicBezTo>
                  <a:close/>
                  <a:moveTo>
                    <a:pt x="114" y="239"/>
                  </a:moveTo>
                  <a:cubicBezTo>
                    <a:pt x="114" y="239"/>
                    <a:pt x="125" y="229"/>
                    <a:pt x="121" y="216"/>
                  </a:cubicBezTo>
                  <a:cubicBezTo>
                    <a:pt x="120" y="214"/>
                    <a:pt x="122" y="206"/>
                    <a:pt x="120" y="203"/>
                  </a:cubicBezTo>
                  <a:cubicBezTo>
                    <a:pt x="119" y="199"/>
                    <a:pt x="117" y="196"/>
                    <a:pt x="115" y="194"/>
                  </a:cubicBezTo>
                  <a:cubicBezTo>
                    <a:pt x="111" y="199"/>
                    <a:pt x="107" y="201"/>
                    <a:pt x="101" y="203"/>
                  </a:cubicBezTo>
                  <a:cubicBezTo>
                    <a:pt x="100" y="203"/>
                    <a:pt x="96" y="205"/>
                    <a:pt x="95" y="205"/>
                  </a:cubicBezTo>
                  <a:cubicBezTo>
                    <a:pt x="81" y="209"/>
                    <a:pt x="75" y="210"/>
                    <a:pt x="69" y="203"/>
                  </a:cubicBezTo>
                  <a:cubicBezTo>
                    <a:pt x="67" y="202"/>
                    <a:pt x="67" y="201"/>
                    <a:pt x="66" y="198"/>
                  </a:cubicBezTo>
                  <a:cubicBezTo>
                    <a:pt x="64" y="194"/>
                    <a:pt x="60" y="193"/>
                    <a:pt x="59" y="190"/>
                  </a:cubicBezTo>
                  <a:cubicBezTo>
                    <a:pt x="58" y="191"/>
                    <a:pt x="57" y="192"/>
                    <a:pt x="57" y="194"/>
                  </a:cubicBezTo>
                  <a:cubicBezTo>
                    <a:pt x="57" y="195"/>
                    <a:pt x="56" y="201"/>
                    <a:pt x="57" y="204"/>
                  </a:cubicBezTo>
                  <a:cubicBezTo>
                    <a:pt x="57" y="207"/>
                    <a:pt x="58" y="210"/>
                    <a:pt x="59" y="213"/>
                  </a:cubicBezTo>
                  <a:cubicBezTo>
                    <a:pt x="60" y="216"/>
                    <a:pt x="60" y="215"/>
                    <a:pt x="58" y="219"/>
                  </a:cubicBezTo>
                  <a:cubicBezTo>
                    <a:pt x="58" y="219"/>
                    <a:pt x="51" y="222"/>
                    <a:pt x="44" y="223"/>
                  </a:cubicBezTo>
                  <a:cubicBezTo>
                    <a:pt x="36" y="223"/>
                    <a:pt x="39" y="224"/>
                    <a:pt x="37" y="224"/>
                  </a:cubicBezTo>
                  <a:cubicBezTo>
                    <a:pt x="38" y="231"/>
                    <a:pt x="38" y="236"/>
                    <a:pt x="38" y="236"/>
                  </a:cubicBezTo>
                  <a:cubicBezTo>
                    <a:pt x="43" y="236"/>
                    <a:pt x="40" y="240"/>
                    <a:pt x="49" y="234"/>
                  </a:cubicBezTo>
                  <a:cubicBezTo>
                    <a:pt x="58" y="227"/>
                    <a:pt x="60" y="229"/>
                    <a:pt x="60" y="229"/>
                  </a:cubicBezTo>
                  <a:cubicBezTo>
                    <a:pt x="60" y="229"/>
                    <a:pt x="63" y="230"/>
                    <a:pt x="63" y="233"/>
                  </a:cubicBezTo>
                  <a:cubicBezTo>
                    <a:pt x="63" y="235"/>
                    <a:pt x="63" y="241"/>
                    <a:pt x="64" y="244"/>
                  </a:cubicBezTo>
                  <a:cubicBezTo>
                    <a:pt x="64" y="247"/>
                    <a:pt x="67" y="251"/>
                    <a:pt x="68" y="252"/>
                  </a:cubicBezTo>
                  <a:cubicBezTo>
                    <a:pt x="70" y="253"/>
                    <a:pt x="76" y="255"/>
                    <a:pt x="78" y="255"/>
                  </a:cubicBezTo>
                  <a:cubicBezTo>
                    <a:pt x="81" y="255"/>
                    <a:pt x="97" y="253"/>
                    <a:pt x="101" y="250"/>
                  </a:cubicBezTo>
                  <a:cubicBezTo>
                    <a:pt x="104" y="247"/>
                    <a:pt x="114" y="239"/>
                    <a:pt x="114" y="239"/>
                  </a:cubicBezTo>
                  <a:close/>
                  <a:moveTo>
                    <a:pt x="22" y="153"/>
                  </a:moveTo>
                  <a:cubicBezTo>
                    <a:pt x="29" y="155"/>
                    <a:pt x="38" y="155"/>
                    <a:pt x="44" y="152"/>
                  </a:cubicBezTo>
                  <a:cubicBezTo>
                    <a:pt x="46" y="150"/>
                    <a:pt x="47" y="150"/>
                    <a:pt x="47" y="148"/>
                  </a:cubicBezTo>
                  <a:cubicBezTo>
                    <a:pt x="47" y="145"/>
                    <a:pt x="44" y="138"/>
                    <a:pt x="43" y="133"/>
                  </a:cubicBezTo>
                  <a:cubicBezTo>
                    <a:pt x="41" y="120"/>
                    <a:pt x="45" y="109"/>
                    <a:pt x="52" y="103"/>
                  </a:cubicBezTo>
                  <a:cubicBezTo>
                    <a:pt x="60" y="97"/>
                    <a:pt x="71" y="95"/>
                    <a:pt x="82" y="102"/>
                  </a:cubicBezTo>
                  <a:cubicBezTo>
                    <a:pt x="84" y="103"/>
                    <a:pt x="85" y="103"/>
                    <a:pt x="86" y="102"/>
                  </a:cubicBezTo>
                  <a:cubicBezTo>
                    <a:pt x="100" y="94"/>
                    <a:pt x="121" y="113"/>
                    <a:pt x="119" y="130"/>
                  </a:cubicBezTo>
                  <a:cubicBezTo>
                    <a:pt x="119" y="133"/>
                    <a:pt x="119" y="135"/>
                    <a:pt x="120" y="138"/>
                  </a:cubicBezTo>
                  <a:cubicBezTo>
                    <a:pt x="123" y="141"/>
                    <a:pt x="125" y="148"/>
                    <a:pt x="125" y="155"/>
                  </a:cubicBezTo>
                  <a:cubicBezTo>
                    <a:pt x="125" y="170"/>
                    <a:pt x="122" y="174"/>
                    <a:pt x="116" y="188"/>
                  </a:cubicBezTo>
                  <a:cubicBezTo>
                    <a:pt x="112" y="195"/>
                    <a:pt x="108" y="196"/>
                    <a:pt x="101" y="199"/>
                  </a:cubicBezTo>
                  <a:cubicBezTo>
                    <a:pt x="101" y="199"/>
                    <a:pt x="96" y="201"/>
                    <a:pt x="96" y="201"/>
                  </a:cubicBezTo>
                  <a:cubicBezTo>
                    <a:pt x="82" y="205"/>
                    <a:pt x="76" y="205"/>
                    <a:pt x="69" y="199"/>
                  </a:cubicBezTo>
                  <a:cubicBezTo>
                    <a:pt x="68" y="198"/>
                    <a:pt x="68" y="196"/>
                    <a:pt x="67" y="194"/>
                  </a:cubicBezTo>
                  <a:cubicBezTo>
                    <a:pt x="53" y="181"/>
                    <a:pt x="58" y="182"/>
                    <a:pt x="53" y="164"/>
                  </a:cubicBezTo>
                  <a:cubicBezTo>
                    <a:pt x="52" y="160"/>
                    <a:pt x="44" y="165"/>
                    <a:pt x="36" y="171"/>
                  </a:cubicBezTo>
                  <a:cubicBezTo>
                    <a:pt x="32" y="175"/>
                    <a:pt x="29" y="178"/>
                    <a:pt x="28" y="180"/>
                  </a:cubicBezTo>
                  <a:cubicBezTo>
                    <a:pt x="28" y="180"/>
                    <a:pt x="28" y="180"/>
                    <a:pt x="28" y="180"/>
                  </a:cubicBezTo>
                  <a:cubicBezTo>
                    <a:pt x="26" y="172"/>
                    <a:pt x="24" y="160"/>
                    <a:pt x="22" y="15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21" name="Freeform 11"/>
            <p:cNvSpPr/>
            <p:nvPr/>
          </p:nvSpPr>
          <p:spPr bwMode="auto">
            <a:xfrm>
              <a:off x="6113463" y="2351088"/>
              <a:ext cx="1776412" cy="1774825"/>
            </a:xfrm>
            <a:custGeom>
              <a:avLst/>
              <a:gdLst>
                <a:gd name="T0" fmla="*/ 0 w 552"/>
                <a:gd name="T1" fmla="*/ 552 h 552"/>
                <a:gd name="T2" fmla="*/ 552 w 552"/>
                <a:gd name="T3" fmla="*/ 552 h 552"/>
                <a:gd name="T4" fmla="*/ 0 w 552"/>
                <a:gd name="T5" fmla="*/ 0 h 552"/>
                <a:gd name="T6" fmla="*/ 0 w 552"/>
                <a:gd name="T7" fmla="*/ 552 h 552"/>
              </a:gdLst>
              <a:ahLst/>
              <a:cxnLst>
                <a:cxn ang="0">
                  <a:pos x="T0" y="T1"/>
                </a:cxn>
                <a:cxn ang="0">
                  <a:pos x="T2" y="T3"/>
                </a:cxn>
                <a:cxn ang="0">
                  <a:pos x="T4" y="T5"/>
                </a:cxn>
                <a:cxn ang="0">
                  <a:pos x="T6" y="T7"/>
                </a:cxn>
              </a:cxnLst>
              <a:rect l="0" t="0" r="r" b="b"/>
              <a:pathLst>
                <a:path w="552" h="552">
                  <a:moveTo>
                    <a:pt x="0" y="552"/>
                  </a:moveTo>
                  <a:cubicBezTo>
                    <a:pt x="552" y="552"/>
                    <a:pt x="552" y="552"/>
                    <a:pt x="552" y="552"/>
                  </a:cubicBezTo>
                  <a:cubicBezTo>
                    <a:pt x="551" y="247"/>
                    <a:pt x="304" y="1"/>
                    <a:pt x="0" y="0"/>
                  </a:cubicBezTo>
                  <a:lnTo>
                    <a:pt x="0" y="55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22" name="Freeform 14"/>
            <p:cNvSpPr/>
            <p:nvPr/>
          </p:nvSpPr>
          <p:spPr bwMode="auto">
            <a:xfrm>
              <a:off x="7300913" y="2733675"/>
              <a:ext cx="276225" cy="234950"/>
            </a:xfrm>
            <a:custGeom>
              <a:avLst/>
              <a:gdLst>
                <a:gd name="T0" fmla="*/ 57 w 86"/>
                <a:gd name="T1" fmla="*/ 4 h 73"/>
                <a:gd name="T2" fmla="*/ 82 w 86"/>
                <a:gd name="T3" fmla="*/ 1 h 73"/>
                <a:gd name="T4" fmla="*/ 86 w 86"/>
                <a:gd name="T5" fmla="*/ 0 h 73"/>
                <a:gd name="T6" fmla="*/ 22 w 86"/>
                <a:gd name="T7" fmla="*/ 73 h 73"/>
                <a:gd name="T8" fmla="*/ 0 w 86"/>
                <a:gd name="T9" fmla="*/ 50 h 73"/>
                <a:gd name="T10" fmla="*/ 57 w 86"/>
                <a:gd name="T11" fmla="*/ 4 h 73"/>
              </a:gdLst>
              <a:ahLst/>
              <a:cxnLst>
                <a:cxn ang="0">
                  <a:pos x="T0" y="T1"/>
                </a:cxn>
                <a:cxn ang="0">
                  <a:pos x="T2" y="T3"/>
                </a:cxn>
                <a:cxn ang="0">
                  <a:pos x="T4" y="T5"/>
                </a:cxn>
                <a:cxn ang="0">
                  <a:pos x="T6" y="T7"/>
                </a:cxn>
                <a:cxn ang="0">
                  <a:pos x="T8" y="T9"/>
                </a:cxn>
                <a:cxn ang="0">
                  <a:pos x="T10" y="T11"/>
                </a:cxn>
              </a:cxnLst>
              <a:rect l="0" t="0" r="r" b="b"/>
              <a:pathLst>
                <a:path w="86" h="73">
                  <a:moveTo>
                    <a:pt x="57" y="4"/>
                  </a:moveTo>
                  <a:cubicBezTo>
                    <a:pt x="82" y="1"/>
                    <a:pt x="82" y="1"/>
                    <a:pt x="82" y="1"/>
                  </a:cubicBezTo>
                  <a:cubicBezTo>
                    <a:pt x="84" y="1"/>
                    <a:pt x="85" y="0"/>
                    <a:pt x="86" y="0"/>
                  </a:cubicBezTo>
                  <a:cubicBezTo>
                    <a:pt x="22" y="73"/>
                    <a:pt x="22" y="73"/>
                    <a:pt x="22" y="73"/>
                  </a:cubicBezTo>
                  <a:cubicBezTo>
                    <a:pt x="0" y="50"/>
                    <a:pt x="0" y="50"/>
                    <a:pt x="0" y="50"/>
                  </a:cubicBezTo>
                  <a:cubicBezTo>
                    <a:pt x="57" y="4"/>
                    <a:pt x="57" y="4"/>
                    <a:pt x="57"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23" name="Freeform 15"/>
            <p:cNvSpPr>
              <a:spLocks noEditPoints="1"/>
            </p:cNvSpPr>
            <p:nvPr/>
          </p:nvSpPr>
          <p:spPr bwMode="auto">
            <a:xfrm>
              <a:off x="7350125" y="2347913"/>
              <a:ext cx="520700" cy="504825"/>
            </a:xfrm>
            <a:custGeom>
              <a:avLst/>
              <a:gdLst>
                <a:gd name="T0" fmla="*/ 104 w 162"/>
                <a:gd name="T1" fmla="*/ 6 h 157"/>
                <a:gd name="T2" fmla="*/ 81 w 162"/>
                <a:gd name="T3" fmla="*/ 60 h 157"/>
                <a:gd name="T4" fmla="*/ 81 w 162"/>
                <a:gd name="T5" fmla="*/ 64 h 157"/>
                <a:gd name="T6" fmla="*/ 85 w 162"/>
                <a:gd name="T7" fmla="*/ 72 h 157"/>
                <a:gd name="T8" fmla="*/ 83 w 162"/>
                <a:gd name="T9" fmla="*/ 72 h 157"/>
                <a:gd name="T10" fmla="*/ 69 w 162"/>
                <a:gd name="T11" fmla="*/ 91 h 157"/>
                <a:gd name="T12" fmla="*/ 6 w 162"/>
                <a:gd name="T13" fmla="*/ 116 h 157"/>
                <a:gd name="T14" fmla="*/ 9 w 162"/>
                <a:gd name="T15" fmla="*/ 123 h 157"/>
                <a:gd name="T16" fmla="*/ 66 w 162"/>
                <a:gd name="T17" fmla="*/ 116 h 157"/>
                <a:gd name="T18" fmla="*/ 71 w 162"/>
                <a:gd name="T19" fmla="*/ 114 h 157"/>
                <a:gd name="T20" fmla="*/ 75 w 162"/>
                <a:gd name="T21" fmla="*/ 107 h 157"/>
                <a:gd name="T22" fmla="*/ 97 w 162"/>
                <a:gd name="T23" fmla="*/ 112 h 157"/>
                <a:gd name="T24" fmla="*/ 99 w 162"/>
                <a:gd name="T25" fmla="*/ 111 h 157"/>
                <a:gd name="T26" fmla="*/ 152 w 162"/>
                <a:gd name="T27" fmla="*/ 153 h 157"/>
                <a:gd name="T28" fmla="*/ 157 w 162"/>
                <a:gd name="T29" fmla="*/ 147 h 157"/>
                <a:gd name="T30" fmla="*/ 123 w 162"/>
                <a:gd name="T31" fmla="*/ 100 h 157"/>
                <a:gd name="T32" fmla="*/ 119 w 162"/>
                <a:gd name="T33" fmla="*/ 98 h 157"/>
                <a:gd name="T34" fmla="*/ 110 w 162"/>
                <a:gd name="T35" fmla="*/ 97 h 157"/>
                <a:gd name="T36" fmla="*/ 110 w 162"/>
                <a:gd name="T37" fmla="*/ 86 h 157"/>
                <a:gd name="T38" fmla="*/ 102 w 162"/>
                <a:gd name="T39" fmla="*/ 75 h 157"/>
                <a:gd name="T40" fmla="*/ 111 w 162"/>
                <a:gd name="T41" fmla="*/ 8 h 157"/>
                <a:gd name="T42" fmla="*/ 104 w 162"/>
                <a:gd name="T43" fmla="*/ 6 h 157"/>
                <a:gd name="T44" fmla="*/ 87 w 162"/>
                <a:gd name="T45" fmla="*/ 83 h 157"/>
                <a:gd name="T46" fmla="*/ 99 w 162"/>
                <a:gd name="T47" fmla="*/ 89 h 157"/>
                <a:gd name="T48" fmla="*/ 93 w 162"/>
                <a:gd name="T49" fmla="*/ 101 h 157"/>
                <a:gd name="T50" fmla="*/ 81 w 162"/>
                <a:gd name="T51" fmla="*/ 95 h 157"/>
                <a:gd name="T52" fmla="*/ 87 w 162"/>
                <a:gd name="T53" fmla="*/ 8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57">
                  <a:moveTo>
                    <a:pt x="104" y="6"/>
                  </a:moveTo>
                  <a:cubicBezTo>
                    <a:pt x="81" y="60"/>
                    <a:pt x="81" y="60"/>
                    <a:pt x="81" y="60"/>
                  </a:cubicBezTo>
                  <a:cubicBezTo>
                    <a:pt x="80" y="62"/>
                    <a:pt x="80" y="62"/>
                    <a:pt x="81" y="64"/>
                  </a:cubicBezTo>
                  <a:cubicBezTo>
                    <a:pt x="81" y="67"/>
                    <a:pt x="83" y="69"/>
                    <a:pt x="85" y="72"/>
                  </a:cubicBezTo>
                  <a:cubicBezTo>
                    <a:pt x="84" y="72"/>
                    <a:pt x="84" y="72"/>
                    <a:pt x="83" y="72"/>
                  </a:cubicBezTo>
                  <a:cubicBezTo>
                    <a:pt x="75" y="75"/>
                    <a:pt x="70" y="82"/>
                    <a:pt x="69" y="91"/>
                  </a:cubicBezTo>
                  <a:cubicBezTo>
                    <a:pt x="6" y="116"/>
                    <a:pt x="6" y="116"/>
                    <a:pt x="6" y="116"/>
                  </a:cubicBezTo>
                  <a:cubicBezTo>
                    <a:pt x="0" y="119"/>
                    <a:pt x="2" y="124"/>
                    <a:pt x="9" y="123"/>
                  </a:cubicBezTo>
                  <a:cubicBezTo>
                    <a:pt x="66" y="116"/>
                    <a:pt x="66" y="116"/>
                    <a:pt x="66" y="116"/>
                  </a:cubicBezTo>
                  <a:cubicBezTo>
                    <a:pt x="69" y="116"/>
                    <a:pt x="69" y="116"/>
                    <a:pt x="71" y="114"/>
                  </a:cubicBezTo>
                  <a:cubicBezTo>
                    <a:pt x="72" y="112"/>
                    <a:pt x="74" y="110"/>
                    <a:pt x="75" y="107"/>
                  </a:cubicBezTo>
                  <a:cubicBezTo>
                    <a:pt x="81" y="112"/>
                    <a:pt x="89" y="114"/>
                    <a:pt x="97" y="112"/>
                  </a:cubicBezTo>
                  <a:cubicBezTo>
                    <a:pt x="97" y="112"/>
                    <a:pt x="98" y="111"/>
                    <a:pt x="99" y="111"/>
                  </a:cubicBezTo>
                  <a:cubicBezTo>
                    <a:pt x="152" y="153"/>
                    <a:pt x="152" y="153"/>
                    <a:pt x="152" y="153"/>
                  </a:cubicBezTo>
                  <a:cubicBezTo>
                    <a:pt x="159" y="157"/>
                    <a:pt x="162" y="152"/>
                    <a:pt x="157" y="147"/>
                  </a:cubicBezTo>
                  <a:cubicBezTo>
                    <a:pt x="123" y="100"/>
                    <a:pt x="123" y="100"/>
                    <a:pt x="123" y="100"/>
                  </a:cubicBezTo>
                  <a:cubicBezTo>
                    <a:pt x="121" y="99"/>
                    <a:pt x="121" y="98"/>
                    <a:pt x="119" y="98"/>
                  </a:cubicBezTo>
                  <a:cubicBezTo>
                    <a:pt x="116" y="97"/>
                    <a:pt x="113" y="97"/>
                    <a:pt x="110" y="97"/>
                  </a:cubicBezTo>
                  <a:cubicBezTo>
                    <a:pt x="111" y="94"/>
                    <a:pt x="111" y="90"/>
                    <a:pt x="110" y="86"/>
                  </a:cubicBezTo>
                  <a:cubicBezTo>
                    <a:pt x="108" y="81"/>
                    <a:pt x="105" y="77"/>
                    <a:pt x="102" y="75"/>
                  </a:cubicBezTo>
                  <a:cubicBezTo>
                    <a:pt x="111" y="8"/>
                    <a:pt x="111" y="8"/>
                    <a:pt x="111" y="8"/>
                  </a:cubicBezTo>
                  <a:cubicBezTo>
                    <a:pt x="112" y="0"/>
                    <a:pt x="106" y="0"/>
                    <a:pt x="104" y="6"/>
                  </a:cubicBezTo>
                  <a:close/>
                  <a:moveTo>
                    <a:pt x="87" y="83"/>
                  </a:moveTo>
                  <a:cubicBezTo>
                    <a:pt x="92" y="81"/>
                    <a:pt x="97" y="84"/>
                    <a:pt x="99" y="89"/>
                  </a:cubicBezTo>
                  <a:cubicBezTo>
                    <a:pt x="101" y="94"/>
                    <a:pt x="98" y="100"/>
                    <a:pt x="93" y="101"/>
                  </a:cubicBezTo>
                  <a:cubicBezTo>
                    <a:pt x="88" y="103"/>
                    <a:pt x="82" y="100"/>
                    <a:pt x="81" y="95"/>
                  </a:cubicBezTo>
                  <a:cubicBezTo>
                    <a:pt x="79" y="90"/>
                    <a:pt x="82" y="85"/>
                    <a:pt x="87" y="8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24" name="Freeform 16"/>
            <p:cNvSpPr/>
            <p:nvPr/>
          </p:nvSpPr>
          <p:spPr bwMode="auto">
            <a:xfrm>
              <a:off x="7504113" y="3106738"/>
              <a:ext cx="257175" cy="260350"/>
            </a:xfrm>
            <a:custGeom>
              <a:avLst/>
              <a:gdLst>
                <a:gd name="T0" fmla="*/ 73 w 80"/>
                <a:gd name="T1" fmla="*/ 29 h 81"/>
                <a:gd name="T2" fmla="*/ 20 w 80"/>
                <a:gd name="T3" fmla="*/ 81 h 81"/>
                <a:gd name="T4" fmla="*/ 0 w 80"/>
                <a:gd name="T5" fmla="*/ 56 h 81"/>
                <a:gd name="T6" fmla="*/ 80 w 80"/>
                <a:gd name="T7" fmla="*/ 0 h 81"/>
                <a:gd name="T8" fmla="*/ 78 w 80"/>
                <a:gd name="T9" fmla="*/ 5 h 81"/>
                <a:gd name="T10" fmla="*/ 73 w 80"/>
                <a:gd name="T11" fmla="*/ 29 h 81"/>
              </a:gdLst>
              <a:ahLst/>
              <a:cxnLst>
                <a:cxn ang="0">
                  <a:pos x="T0" y="T1"/>
                </a:cxn>
                <a:cxn ang="0">
                  <a:pos x="T2" y="T3"/>
                </a:cxn>
                <a:cxn ang="0">
                  <a:pos x="T4" y="T5"/>
                </a:cxn>
                <a:cxn ang="0">
                  <a:pos x="T6" y="T7"/>
                </a:cxn>
                <a:cxn ang="0">
                  <a:pos x="T8" y="T9"/>
                </a:cxn>
                <a:cxn ang="0">
                  <a:pos x="T10" y="T11"/>
                </a:cxn>
              </a:cxnLst>
              <a:rect l="0" t="0" r="r" b="b"/>
              <a:pathLst>
                <a:path w="80" h="81">
                  <a:moveTo>
                    <a:pt x="73" y="29"/>
                  </a:moveTo>
                  <a:cubicBezTo>
                    <a:pt x="20" y="81"/>
                    <a:pt x="20" y="81"/>
                    <a:pt x="20" y="81"/>
                  </a:cubicBezTo>
                  <a:cubicBezTo>
                    <a:pt x="0" y="56"/>
                    <a:pt x="0" y="56"/>
                    <a:pt x="0" y="56"/>
                  </a:cubicBezTo>
                  <a:cubicBezTo>
                    <a:pt x="80" y="0"/>
                    <a:pt x="80" y="0"/>
                    <a:pt x="80" y="0"/>
                  </a:cubicBezTo>
                  <a:cubicBezTo>
                    <a:pt x="79" y="1"/>
                    <a:pt x="79" y="3"/>
                    <a:pt x="78" y="5"/>
                  </a:cubicBezTo>
                  <a:cubicBezTo>
                    <a:pt x="73" y="29"/>
                    <a:pt x="73" y="29"/>
                    <a:pt x="73" y="2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25" name="Freeform 17"/>
            <p:cNvSpPr>
              <a:spLocks noEditPoints="1"/>
            </p:cNvSpPr>
            <p:nvPr/>
          </p:nvSpPr>
          <p:spPr bwMode="auto">
            <a:xfrm>
              <a:off x="7677150" y="2806700"/>
              <a:ext cx="479425" cy="531812"/>
            </a:xfrm>
            <a:custGeom>
              <a:avLst/>
              <a:gdLst>
                <a:gd name="T0" fmla="*/ 142 w 149"/>
                <a:gd name="T1" fmla="*/ 67 h 165"/>
                <a:gd name="T2" fmla="*/ 74 w 149"/>
                <a:gd name="T3" fmla="*/ 69 h 165"/>
                <a:gd name="T4" fmla="*/ 65 w 149"/>
                <a:gd name="T5" fmla="*/ 59 h 165"/>
                <a:gd name="T6" fmla="*/ 53 w 149"/>
                <a:gd name="T7" fmla="*/ 58 h 165"/>
                <a:gd name="T8" fmla="*/ 54 w 149"/>
                <a:gd name="T9" fmla="*/ 49 h 165"/>
                <a:gd name="T10" fmla="*/ 51 w 149"/>
                <a:gd name="T11" fmla="*/ 45 h 165"/>
                <a:gd name="T12" fmla="*/ 9 w 149"/>
                <a:gd name="T13" fmla="*/ 5 h 165"/>
                <a:gd name="T14" fmla="*/ 3 w 149"/>
                <a:gd name="T15" fmla="*/ 9 h 165"/>
                <a:gd name="T16" fmla="*/ 38 w 149"/>
                <a:gd name="T17" fmla="*/ 67 h 165"/>
                <a:gd name="T18" fmla="*/ 37 w 149"/>
                <a:gd name="T19" fmla="*/ 69 h 165"/>
                <a:gd name="T20" fmla="*/ 39 w 149"/>
                <a:gd name="T21" fmla="*/ 91 h 165"/>
                <a:gd name="T22" fmla="*/ 32 w 149"/>
                <a:gd name="T23" fmla="*/ 95 h 165"/>
                <a:gd name="T24" fmla="*/ 29 w 149"/>
                <a:gd name="T25" fmla="*/ 99 h 165"/>
                <a:gd name="T26" fmla="*/ 16 w 149"/>
                <a:gd name="T27" fmla="*/ 155 h 165"/>
                <a:gd name="T28" fmla="*/ 22 w 149"/>
                <a:gd name="T29" fmla="*/ 158 h 165"/>
                <a:gd name="T30" fmla="*/ 55 w 149"/>
                <a:gd name="T31" fmla="*/ 99 h 165"/>
                <a:gd name="T32" fmla="*/ 75 w 149"/>
                <a:gd name="T33" fmla="*/ 87 h 165"/>
                <a:gd name="T34" fmla="*/ 75 w 149"/>
                <a:gd name="T35" fmla="*/ 86 h 165"/>
                <a:gd name="T36" fmla="*/ 82 w 149"/>
                <a:gd name="T37" fmla="*/ 91 h 165"/>
                <a:gd name="T38" fmla="*/ 87 w 149"/>
                <a:gd name="T39" fmla="*/ 91 h 165"/>
                <a:gd name="T40" fmla="*/ 143 w 149"/>
                <a:gd name="T41" fmla="*/ 74 h 165"/>
                <a:gd name="T42" fmla="*/ 142 w 149"/>
                <a:gd name="T43" fmla="*/ 67 h 165"/>
                <a:gd name="T44" fmla="*/ 52 w 149"/>
                <a:gd name="T45" fmla="*/ 87 h 165"/>
                <a:gd name="T46" fmla="*/ 47 w 149"/>
                <a:gd name="T47" fmla="*/ 74 h 165"/>
                <a:gd name="T48" fmla="*/ 60 w 149"/>
                <a:gd name="T49" fmla="*/ 69 h 165"/>
                <a:gd name="T50" fmla="*/ 65 w 149"/>
                <a:gd name="T51" fmla="*/ 82 h 165"/>
                <a:gd name="T52" fmla="*/ 52 w 149"/>
                <a:gd name="T53" fmla="*/ 8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9" h="165">
                  <a:moveTo>
                    <a:pt x="142" y="67"/>
                  </a:moveTo>
                  <a:cubicBezTo>
                    <a:pt x="74" y="69"/>
                    <a:pt x="74" y="69"/>
                    <a:pt x="74" y="69"/>
                  </a:cubicBezTo>
                  <a:cubicBezTo>
                    <a:pt x="72" y="65"/>
                    <a:pt x="69" y="61"/>
                    <a:pt x="65" y="59"/>
                  </a:cubicBezTo>
                  <a:cubicBezTo>
                    <a:pt x="61" y="57"/>
                    <a:pt x="57" y="57"/>
                    <a:pt x="53" y="58"/>
                  </a:cubicBezTo>
                  <a:cubicBezTo>
                    <a:pt x="53" y="55"/>
                    <a:pt x="54" y="52"/>
                    <a:pt x="54" y="49"/>
                  </a:cubicBezTo>
                  <a:cubicBezTo>
                    <a:pt x="53" y="47"/>
                    <a:pt x="53" y="46"/>
                    <a:pt x="51" y="45"/>
                  </a:cubicBezTo>
                  <a:cubicBezTo>
                    <a:pt x="9" y="5"/>
                    <a:pt x="9" y="5"/>
                    <a:pt x="9" y="5"/>
                  </a:cubicBezTo>
                  <a:cubicBezTo>
                    <a:pt x="5" y="0"/>
                    <a:pt x="0" y="2"/>
                    <a:pt x="3" y="9"/>
                  </a:cubicBezTo>
                  <a:cubicBezTo>
                    <a:pt x="38" y="67"/>
                    <a:pt x="38" y="67"/>
                    <a:pt x="38" y="67"/>
                  </a:cubicBezTo>
                  <a:cubicBezTo>
                    <a:pt x="38" y="68"/>
                    <a:pt x="37" y="68"/>
                    <a:pt x="37" y="69"/>
                  </a:cubicBezTo>
                  <a:cubicBezTo>
                    <a:pt x="33" y="77"/>
                    <a:pt x="35" y="85"/>
                    <a:pt x="39" y="91"/>
                  </a:cubicBezTo>
                  <a:cubicBezTo>
                    <a:pt x="37" y="92"/>
                    <a:pt x="34" y="93"/>
                    <a:pt x="32" y="95"/>
                  </a:cubicBezTo>
                  <a:cubicBezTo>
                    <a:pt x="30" y="96"/>
                    <a:pt x="30" y="97"/>
                    <a:pt x="29" y="99"/>
                  </a:cubicBezTo>
                  <a:cubicBezTo>
                    <a:pt x="16" y="155"/>
                    <a:pt x="16" y="155"/>
                    <a:pt x="16" y="155"/>
                  </a:cubicBezTo>
                  <a:cubicBezTo>
                    <a:pt x="13" y="161"/>
                    <a:pt x="18" y="165"/>
                    <a:pt x="22" y="158"/>
                  </a:cubicBezTo>
                  <a:cubicBezTo>
                    <a:pt x="55" y="99"/>
                    <a:pt x="55" y="99"/>
                    <a:pt x="55" y="99"/>
                  </a:cubicBezTo>
                  <a:cubicBezTo>
                    <a:pt x="63" y="99"/>
                    <a:pt x="71" y="95"/>
                    <a:pt x="75" y="87"/>
                  </a:cubicBezTo>
                  <a:cubicBezTo>
                    <a:pt x="75" y="87"/>
                    <a:pt x="75" y="86"/>
                    <a:pt x="75" y="86"/>
                  </a:cubicBezTo>
                  <a:cubicBezTo>
                    <a:pt x="77" y="88"/>
                    <a:pt x="80" y="90"/>
                    <a:pt x="82" y="91"/>
                  </a:cubicBezTo>
                  <a:cubicBezTo>
                    <a:pt x="84" y="92"/>
                    <a:pt x="85" y="92"/>
                    <a:pt x="87" y="91"/>
                  </a:cubicBezTo>
                  <a:cubicBezTo>
                    <a:pt x="143" y="74"/>
                    <a:pt x="143" y="74"/>
                    <a:pt x="143" y="74"/>
                  </a:cubicBezTo>
                  <a:cubicBezTo>
                    <a:pt x="149" y="73"/>
                    <a:pt x="149" y="67"/>
                    <a:pt x="142" y="67"/>
                  </a:cubicBezTo>
                  <a:close/>
                  <a:moveTo>
                    <a:pt x="52" y="87"/>
                  </a:moveTo>
                  <a:cubicBezTo>
                    <a:pt x="47" y="85"/>
                    <a:pt x="45" y="79"/>
                    <a:pt x="47" y="74"/>
                  </a:cubicBezTo>
                  <a:cubicBezTo>
                    <a:pt x="49" y="69"/>
                    <a:pt x="55" y="67"/>
                    <a:pt x="60" y="69"/>
                  </a:cubicBezTo>
                  <a:cubicBezTo>
                    <a:pt x="65" y="72"/>
                    <a:pt x="67" y="77"/>
                    <a:pt x="65" y="82"/>
                  </a:cubicBezTo>
                  <a:cubicBezTo>
                    <a:pt x="62" y="87"/>
                    <a:pt x="57" y="89"/>
                    <a:pt x="52" y="8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26" name="Freeform 25"/>
            <p:cNvSpPr>
              <a:spLocks noEditPoints="1"/>
            </p:cNvSpPr>
            <p:nvPr/>
          </p:nvSpPr>
          <p:spPr bwMode="auto">
            <a:xfrm>
              <a:off x="6203950" y="1581150"/>
              <a:ext cx="428625" cy="266700"/>
            </a:xfrm>
            <a:custGeom>
              <a:avLst/>
              <a:gdLst>
                <a:gd name="T0" fmla="*/ 10 w 133"/>
                <a:gd name="T1" fmla="*/ 47 h 83"/>
                <a:gd name="T2" fmla="*/ 66 w 133"/>
                <a:gd name="T3" fmla="*/ 72 h 83"/>
                <a:gd name="T4" fmla="*/ 112 w 133"/>
                <a:gd name="T5" fmla="*/ 80 h 83"/>
                <a:gd name="T6" fmla="*/ 119 w 133"/>
                <a:gd name="T7" fmla="*/ 83 h 83"/>
                <a:gd name="T8" fmla="*/ 113 w 133"/>
                <a:gd name="T9" fmla="*/ 78 h 83"/>
                <a:gd name="T10" fmla="*/ 90 w 133"/>
                <a:gd name="T11" fmla="*/ 67 h 83"/>
                <a:gd name="T12" fmla="*/ 67 w 133"/>
                <a:gd name="T13" fmla="*/ 64 h 83"/>
                <a:gd name="T14" fmla="*/ 12 w 133"/>
                <a:gd name="T15" fmla="*/ 45 h 83"/>
                <a:gd name="T16" fmla="*/ 8 w 133"/>
                <a:gd name="T17" fmla="*/ 43 h 83"/>
                <a:gd name="T18" fmla="*/ 10 w 133"/>
                <a:gd name="T19" fmla="*/ 47 h 83"/>
                <a:gd name="T20" fmla="*/ 2 w 133"/>
                <a:gd name="T21" fmla="*/ 22 h 83"/>
                <a:gd name="T22" fmla="*/ 26 w 133"/>
                <a:gd name="T23" fmla="*/ 44 h 83"/>
                <a:gd name="T24" fmla="*/ 70 w 133"/>
                <a:gd name="T25" fmla="*/ 55 h 83"/>
                <a:gd name="T26" fmla="*/ 127 w 133"/>
                <a:gd name="T27" fmla="*/ 65 h 83"/>
                <a:gd name="T28" fmla="*/ 133 w 133"/>
                <a:gd name="T29" fmla="*/ 67 h 83"/>
                <a:gd name="T30" fmla="*/ 128 w 133"/>
                <a:gd name="T31" fmla="*/ 63 h 83"/>
                <a:gd name="T32" fmla="*/ 69 w 133"/>
                <a:gd name="T33" fmla="*/ 44 h 83"/>
                <a:gd name="T34" fmla="*/ 45 w 133"/>
                <a:gd name="T35" fmla="*/ 40 h 83"/>
                <a:gd name="T36" fmla="*/ 0 w 133"/>
                <a:gd name="T37" fmla="*/ 18 h 83"/>
                <a:gd name="T38" fmla="*/ 2 w 133"/>
                <a:gd name="T39" fmla="*/ 22 h 83"/>
                <a:gd name="T40" fmla="*/ 7 w 133"/>
                <a:gd name="T41" fmla="*/ 5 h 83"/>
                <a:gd name="T42" fmla="*/ 4 w 133"/>
                <a:gd name="T43" fmla="*/ 0 h 83"/>
                <a:gd name="T44" fmla="*/ 9 w 133"/>
                <a:gd name="T45" fmla="*/ 3 h 83"/>
                <a:gd name="T46" fmla="*/ 66 w 133"/>
                <a:gd name="T47" fmla="*/ 24 h 83"/>
                <a:gd name="T48" fmla="*/ 94 w 133"/>
                <a:gd name="T49" fmla="*/ 27 h 83"/>
                <a:gd name="T50" fmla="*/ 114 w 133"/>
                <a:gd name="T51" fmla="*/ 39 h 83"/>
                <a:gd name="T52" fmla="*/ 120 w 133"/>
                <a:gd name="T53" fmla="*/ 44 h 83"/>
                <a:gd name="T54" fmla="*/ 113 w 133"/>
                <a:gd name="T55" fmla="*/ 41 h 83"/>
                <a:gd name="T56" fmla="*/ 58 w 133"/>
                <a:gd name="T57" fmla="*/ 32 h 83"/>
                <a:gd name="T58" fmla="*/ 40 w 133"/>
                <a:gd name="T59" fmla="*/ 28 h 83"/>
                <a:gd name="T60" fmla="*/ 7 w 133"/>
                <a:gd name="T61"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3" h="83">
                  <a:moveTo>
                    <a:pt x="10" y="47"/>
                  </a:moveTo>
                  <a:cubicBezTo>
                    <a:pt x="21" y="63"/>
                    <a:pt x="47" y="71"/>
                    <a:pt x="66" y="72"/>
                  </a:cubicBezTo>
                  <a:cubicBezTo>
                    <a:pt x="87" y="74"/>
                    <a:pt x="90" y="71"/>
                    <a:pt x="112" y="80"/>
                  </a:cubicBezTo>
                  <a:cubicBezTo>
                    <a:pt x="119" y="83"/>
                    <a:pt x="119" y="83"/>
                    <a:pt x="119" y="83"/>
                  </a:cubicBezTo>
                  <a:cubicBezTo>
                    <a:pt x="113" y="78"/>
                    <a:pt x="113" y="78"/>
                    <a:pt x="113" y="78"/>
                  </a:cubicBezTo>
                  <a:cubicBezTo>
                    <a:pt x="105" y="72"/>
                    <a:pt x="100" y="69"/>
                    <a:pt x="90" y="67"/>
                  </a:cubicBezTo>
                  <a:cubicBezTo>
                    <a:pt x="82" y="65"/>
                    <a:pt x="75" y="65"/>
                    <a:pt x="67" y="64"/>
                  </a:cubicBezTo>
                  <a:cubicBezTo>
                    <a:pt x="42" y="62"/>
                    <a:pt x="33" y="57"/>
                    <a:pt x="12" y="45"/>
                  </a:cubicBezTo>
                  <a:cubicBezTo>
                    <a:pt x="8" y="43"/>
                    <a:pt x="8" y="43"/>
                    <a:pt x="8" y="43"/>
                  </a:cubicBezTo>
                  <a:cubicBezTo>
                    <a:pt x="10" y="47"/>
                    <a:pt x="10" y="47"/>
                    <a:pt x="10" y="47"/>
                  </a:cubicBezTo>
                  <a:close/>
                  <a:moveTo>
                    <a:pt x="2" y="22"/>
                  </a:moveTo>
                  <a:cubicBezTo>
                    <a:pt x="7" y="31"/>
                    <a:pt x="16" y="39"/>
                    <a:pt x="26" y="44"/>
                  </a:cubicBezTo>
                  <a:cubicBezTo>
                    <a:pt x="40" y="51"/>
                    <a:pt x="56" y="54"/>
                    <a:pt x="70" y="55"/>
                  </a:cubicBezTo>
                  <a:cubicBezTo>
                    <a:pt x="92" y="58"/>
                    <a:pt x="105" y="56"/>
                    <a:pt x="127" y="65"/>
                  </a:cubicBezTo>
                  <a:cubicBezTo>
                    <a:pt x="133" y="67"/>
                    <a:pt x="133" y="67"/>
                    <a:pt x="133" y="67"/>
                  </a:cubicBezTo>
                  <a:cubicBezTo>
                    <a:pt x="128" y="63"/>
                    <a:pt x="128" y="63"/>
                    <a:pt x="128" y="63"/>
                  </a:cubicBezTo>
                  <a:cubicBezTo>
                    <a:pt x="109" y="45"/>
                    <a:pt x="89" y="44"/>
                    <a:pt x="69" y="44"/>
                  </a:cubicBezTo>
                  <a:cubicBezTo>
                    <a:pt x="60" y="43"/>
                    <a:pt x="53" y="42"/>
                    <a:pt x="45" y="40"/>
                  </a:cubicBezTo>
                  <a:cubicBezTo>
                    <a:pt x="29" y="36"/>
                    <a:pt x="16" y="29"/>
                    <a:pt x="0" y="18"/>
                  </a:cubicBezTo>
                  <a:cubicBezTo>
                    <a:pt x="2" y="22"/>
                    <a:pt x="2" y="22"/>
                    <a:pt x="2" y="22"/>
                  </a:cubicBezTo>
                  <a:close/>
                  <a:moveTo>
                    <a:pt x="7" y="5"/>
                  </a:moveTo>
                  <a:cubicBezTo>
                    <a:pt x="4" y="0"/>
                    <a:pt x="4" y="0"/>
                    <a:pt x="4" y="0"/>
                  </a:cubicBezTo>
                  <a:cubicBezTo>
                    <a:pt x="9" y="3"/>
                    <a:pt x="9" y="3"/>
                    <a:pt x="9" y="3"/>
                  </a:cubicBezTo>
                  <a:cubicBezTo>
                    <a:pt x="26" y="16"/>
                    <a:pt x="44" y="22"/>
                    <a:pt x="66" y="24"/>
                  </a:cubicBezTo>
                  <a:cubicBezTo>
                    <a:pt x="75" y="25"/>
                    <a:pt x="85" y="25"/>
                    <a:pt x="94" y="27"/>
                  </a:cubicBezTo>
                  <a:cubicBezTo>
                    <a:pt x="102" y="30"/>
                    <a:pt x="107" y="33"/>
                    <a:pt x="114" y="39"/>
                  </a:cubicBezTo>
                  <a:cubicBezTo>
                    <a:pt x="120" y="44"/>
                    <a:pt x="120" y="44"/>
                    <a:pt x="120" y="44"/>
                  </a:cubicBezTo>
                  <a:cubicBezTo>
                    <a:pt x="113" y="41"/>
                    <a:pt x="113" y="41"/>
                    <a:pt x="113" y="41"/>
                  </a:cubicBezTo>
                  <a:cubicBezTo>
                    <a:pt x="92" y="32"/>
                    <a:pt x="79" y="34"/>
                    <a:pt x="58" y="32"/>
                  </a:cubicBezTo>
                  <a:cubicBezTo>
                    <a:pt x="52" y="31"/>
                    <a:pt x="46" y="30"/>
                    <a:pt x="40" y="28"/>
                  </a:cubicBezTo>
                  <a:cubicBezTo>
                    <a:pt x="27" y="24"/>
                    <a:pt x="15" y="17"/>
                    <a:pt x="7"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27" name="Freeform 26"/>
            <p:cNvSpPr>
              <a:spLocks noEditPoints="1"/>
            </p:cNvSpPr>
            <p:nvPr/>
          </p:nvSpPr>
          <p:spPr bwMode="auto">
            <a:xfrm>
              <a:off x="6896100" y="1606550"/>
              <a:ext cx="411162" cy="303212"/>
            </a:xfrm>
            <a:custGeom>
              <a:avLst/>
              <a:gdLst>
                <a:gd name="T0" fmla="*/ 8 w 128"/>
                <a:gd name="T1" fmla="*/ 47 h 94"/>
                <a:gd name="T2" fmla="*/ 61 w 128"/>
                <a:gd name="T3" fmla="*/ 78 h 94"/>
                <a:gd name="T4" fmla="*/ 105 w 128"/>
                <a:gd name="T5" fmla="*/ 90 h 94"/>
                <a:gd name="T6" fmla="*/ 113 w 128"/>
                <a:gd name="T7" fmla="*/ 94 h 94"/>
                <a:gd name="T8" fmla="*/ 107 w 128"/>
                <a:gd name="T9" fmla="*/ 88 h 94"/>
                <a:gd name="T10" fmla="*/ 85 w 128"/>
                <a:gd name="T11" fmla="*/ 75 h 94"/>
                <a:gd name="T12" fmla="*/ 63 w 128"/>
                <a:gd name="T13" fmla="*/ 70 h 94"/>
                <a:gd name="T14" fmla="*/ 9 w 128"/>
                <a:gd name="T15" fmla="*/ 45 h 94"/>
                <a:gd name="T16" fmla="*/ 6 w 128"/>
                <a:gd name="T17" fmla="*/ 43 h 94"/>
                <a:gd name="T18" fmla="*/ 8 w 128"/>
                <a:gd name="T19" fmla="*/ 47 h 94"/>
                <a:gd name="T20" fmla="*/ 2 w 128"/>
                <a:gd name="T21" fmla="*/ 21 h 94"/>
                <a:gd name="T22" fmla="*/ 24 w 128"/>
                <a:gd name="T23" fmla="*/ 45 h 94"/>
                <a:gd name="T24" fmla="*/ 66 w 128"/>
                <a:gd name="T25" fmla="*/ 62 h 94"/>
                <a:gd name="T26" fmla="*/ 122 w 128"/>
                <a:gd name="T27" fmla="*/ 77 h 94"/>
                <a:gd name="T28" fmla="*/ 128 w 128"/>
                <a:gd name="T29" fmla="*/ 80 h 94"/>
                <a:gd name="T30" fmla="*/ 123 w 128"/>
                <a:gd name="T31" fmla="*/ 75 h 94"/>
                <a:gd name="T32" fmla="*/ 66 w 128"/>
                <a:gd name="T33" fmla="*/ 50 h 94"/>
                <a:gd name="T34" fmla="*/ 43 w 128"/>
                <a:gd name="T35" fmla="*/ 44 h 94"/>
                <a:gd name="T36" fmla="*/ 0 w 128"/>
                <a:gd name="T37" fmla="*/ 18 h 94"/>
                <a:gd name="T38" fmla="*/ 2 w 128"/>
                <a:gd name="T39" fmla="*/ 21 h 94"/>
                <a:gd name="T40" fmla="*/ 9 w 128"/>
                <a:gd name="T41" fmla="*/ 5 h 94"/>
                <a:gd name="T42" fmla="*/ 6 w 128"/>
                <a:gd name="T43" fmla="*/ 0 h 94"/>
                <a:gd name="T44" fmla="*/ 11 w 128"/>
                <a:gd name="T45" fmla="*/ 3 h 94"/>
                <a:gd name="T46" fmla="*/ 66 w 128"/>
                <a:gd name="T47" fmla="*/ 30 h 94"/>
                <a:gd name="T48" fmla="*/ 93 w 128"/>
                <a:gd name="T49" fmla="*/ 36 h 94"/>
                <a:gd name="T50" fmla="*/ 112 w 128"/>
                <a:gd name="T51" fmla="*/ 50 h 94"/>
                <a:gd name="T52" fmla="*/ 117 w 128"/>
                <a:gd name="T53" fmla="*/ 56 h 94"/>
                <a:gd name="T54" fmla="*/ 110 w 128"/>
                <a:gd name="T55" fmla="*/ 52 h 94"/>
                <a:gd name="T56" fmla="*/ 57 w 128"/>
                <a:gd name="T57" fmla="*/ 37 h 94"/>
                <a:gd name="T58" fmla="*/ 39 w 128"/>
                <a:gd name="T59" fmla="*/ 32 h 94"/>
                <a:gd name="T60" fmla="*/ 9 w 128"/>
                <a:gd name="T61" fmla="*/ 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94">
                  <a:moveTo>
                    <a:pt x="8" y="47"/>
                  </a:moveTo>
                  <a:cubicBezTo>
                    <a:pt x="17" y="65"/>
                    <a:pt x="42" y="75"/>
                    <a:pt x="61" y="78"/>
                  </a:cubicBezTo>
                  <a:cubicBezTo>
                    <a:pt x="82" y="82"/>
                    <a:pt x="84" y="79"/>
                    <a:pt x="105" y="90"/>
                  </a:cubicBezTo>
                  <a:cubicBezTo>
                    <a:pt x="113" y="94"/>
                    <a:pt x="113" y="94"/>
                    <a:pt x="113" y="94"/>
                  </a:cubicBezTo>
                  <a:cubicBezTo>
                    <a:pt x="107" y="88"/>
                    <a:pt x="107" y="88"/>
                    <a:pt x="107" y="88"/>
                  </a:cubicBezTo>
                  <a:cubicBezTo>
                    <a:pt x="99" y="81"/>
                    <a:pt x="95" y="78"/>
                    <a:pt x="85" y="75"/>
                  </a:cubicBezTo>
                  <a:cubicBezTo>
                    <a:pt x="78" y="73"/>
                    <a:pt x="70" y="72"/>
                    <a:pt x="63" y="70"/>
                  </a:cubicBezTo>
                  <a:cubicBezTo>
                    <a:pt x="38" y="65"/>
                    <a:pt x="29" y="59"/>
                    <a:pt x="9" y="45"/>
                  </a:cubicBezTo>
                  <a:cubicBezTo>
                    <a:pt x="6" y="43"/>
                    <a:pt x="6" y="43"/>
                    <a:pt x="6" y="43"/>
                  </a:cubicBezTo>
                  <a:cubicBezTo>
                    <a:pt x="8" y="47"/>
                    <a:pt x="8" y="47"/>
                    <a:pt x="8" y="47"/>
                  </a:cubicBezTo>
                  <a:close/>
                  <a:moveTo>
                    <a:pt x="2" y="21"/>
                  </a:moveTo>
                  <a:cubicBezTo>
                    <a:pt x="6" y="31"/>
                    <a:pt x="14" y="39"/>
                    <a:pt x="24" y="45"/>
                  </a:cubicBezTo>
                  <a:cubicBezTo>
                    <a:pt x="37" y="54"/>
                    <a:pt x="53" y="59"/>
                    <a:pt x="66" y="62"/>
                  </a:cubicBezTo>
                  <a:cubicBezTo>
                    <a:pt x="88" y="66"/>
                    <a:pt x="101" y="66"/>
                    <a:pt x="122" y="77"/>
                  </a:cubicBezTo>
                  <a:cubicBezTo>
                    <a:pt x="128" y="80"/>
                    <a:pt x="128" y="80"/>
                    <a:pt x="128" y="80"/>
                  </a:cubicBezTo>
                  <a:cubicBezTo>
                    <a:pt x="123" y="75"/>
                    <a:pt x="123" y="75"/>
                    <a:pt x="123" y="75"/>
                  </a:cubicBezTo>
                  <a:cubicBezTo>
                    <a:pt x="106" y="55"/>
                    <a:pt x="87" y="53"/>
                    <a:pt x="66" y="50"/>
                  </a:cubicBezTo>
                  <a:cubicBezTo>
                    <a:pt x="58" y="49"/>
                    <a:pt x="51" y="47"/>
                    <a:pt x="43" y="44"/>
                  </a:cubicBezTo>
                  <a:cubicBezTo>
                    <a:pt x="27" y="38"/>
                    <a:pt x="15" y="30"/>
                    <a:pt x="0" y="18"/>
                  </a:cubicBezTo>
                  <a:cubicBezTo>
                    <a:pt x="2" y="21"/>
                    <a:pt x="2" y="21"/>
                    <a:pt x="2" y="21"/>
                  </a:cubicBezTo>
                  <a:close/>
                  <a:moveTo>
                    <a:pt x="9" y="5"/>
                  </a:moveTo>
                  <a:cubicBezTo>
                    <a:pt x="6" y="0"/>
                    <a:pt x="6" y="0"/>
                    <a:pt x="6" y="0"/>
                  </a:cubicBezTo>
                  <a:cubicBezTo>
                    <a:pt x="11" y="3"/>
                    <a:pt x="11" y="3"/>
                    <a:pt x="11" y="3"/>
                  </a:cubicBezTo>
                  <a:cubicBezTo>
                    <a:pt x="27" y="18"/>
                    <a:pt x="44" y="26"/>
                    <a:pt x="66" y="30"/>
                  </a:cubicBezTo>
                  <a:cubicBezTo>
                    <a:pt x="75" y="32"/>
                    <a:pt x="84" y="33"/>
                    <a:pt x="93" y="36"/>
                  </a:cubicBezTo>
                  <a:cubicBezTo>
                    <a:pt x="101" y="40"/>
                    <a:pt x="105" y="43"/>
                    <a:pt x="112" y="50"/>
                  </a:cubicBezTo>
                  <a:cubicBezTo>
                    <a:pt x="117" y="56"/>
                    <a:pt x="117" y="56"/>
                    <a:pt x="117" y="56"/>
                  </a:cubicBezTo>
                  <a:cubicBezTo>
                    <a:pt x="110" y="52"/>
                    <a:pt x="110" y="52"/>
                    <a:pt x="110" y="52"/>
                  </a:cubicBezTo>
                  <a:cubicBezTo>
                    <a:pt x="91" y="40"/>
                    <a:pt x="77" y="41"/>
                    <a:pt x="57" y="37"/>
                  </a:cubicBezTo>
                  <a:cubicBezTo>
                    <a:pt x="51" y="36"/>
                    <a:pt x="45" y="34"/>
                    <a:pt x="39" y="32"/>
                  </a:cubicBezTo>
                  <a:cubicBezTo>
                    <a:pt x="26" y="26"/>
                    <a:pt x="15" y="18"/>
                    <a:pt x="9"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grpSp>
      <p:grpSp>
        <p:nvGrpSpPr>
          <p:cNvPr id="28" name="Group 43"/>
          <p:cNvGrpSpPr/>
          <p:nvPr/>
        </p:nvGrpSpPr>
        <p:grpSpPr>
          <a:xfrm>
            <a:off x="1240502" y="4108350"/>
            <a:ext cx="2419035" cy="1954212"/>
            <a:chOff x="3681413" y="4138613"/>
            <a:chExt cx="2419350" cy="1954212"/>
          </a:xfrm>
          <a:solidFill>
            <a:schemeClr val="accent3"/>
          </a:solidFill>
        </p:grpSpPr>
        <p:sp>
          <p:nvSpPr>
            <p:cNvPr id="29" name="Freeform 12"/>
            <p:cNvSpPr/>
            <p:nvPr/>
          </p:nvSpPr>
          <p:spPr bwMode="auto">
            <a:xfrm>
              <a:off x="4322763" y="4138613"/>
              <a:ext cx="1778000" cy="1776412"/>
            </a:xfrm>
            <a:custGeom>
              <a:avLst/>
              <a:gdLst>
                <a:gd name="T0" fmla="*/ 553 w 553"/>
                <a:gd name="T1" fmla="*/ 0 h 552"/>
                <a:gd name="T2" fmla="*/ 0 w 553"/>
                <a:gd name="T3" fmla="*/ 0 h 552"/>
                <a:gd name="T4" fmla="*/ 553 w 553"/>
                <a:gd name="T5" fmla="*/ 552 h 552"/>
                <a:gd name="T6" fmla="*/ 553 w 553"/>
                <a:gd name="T7" fmla="*/ 0 h 552"/>
              </a:gdLst>
              <a:ahLst/>
              <a:cxnLst>
                <a:cxn ang="0">
                  <a:pos x="T0" y="T1"/>
                </a:cxn>
                <a:cxn ang="0">
                  <a:pos x="T2" y="T3"/>
                </a:cxn>
                <a:cxn ang="0">
                  <a:pos x="T4" y="T5"/>
                </a:cxn>
                <a:cxn ang="0">
                  <a:pos x="T6" y="T7"/>
                </a:cxn>
              </a:cxnLst>
              <a:rect l="0" t="0" r="r" b="b"/>
              <a:pathLst>
                <a:path w="553" h="552">
                  <a:moveTo>
                    <a:pt x="553" y="0"/>
                  </a:moveTo>
                  <a:cubicBezTo>
                    <a:pt x="0" y="0"/>
                    <a:pt x="0" y="0"/>
                    <a:pt x="0" y="0"/>
                  </a:cubicBezTo>
                  <a:cubicBezTo>
                    <a:pt x="1" y="305"/>
                    <a:pt x="248" y="551"/>
                    <a:pt x="553" y="552"/>
                  </a:cubicBezTo>
                  <a:lnTo>
                    <a:pt x="553"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30" name="Freeform 27"/>
            <p:cNvSpPr>
              <a:spLocks noEditPoints="1"/>
            </p:cNvSpPr>
            <p:nvPr/>
          </p:nvSpPr>
          <p:spPr bwMode="auto">
            <a:xfrm>
              <a:off x="3681413" y="4914900"/>
              <a:ext cx="1249362" cy="849312"/>
            </a:xfrm>
            <a:custGeom>
              <a:avLst/>
              <a:gdLst>
                <a:gd name="T0" fmla="*/ 49 w 787"/>
                <a:gd name="T1" fmla="*/ 312 h 535"/>
                <a:gd name="T2" fmla="*/ 0 w 787"/>
                <a:gd name="T3" fmla="*/ 365 h 535"/>
                <a:gd name="T4" fmla="*/ 136 w 787"/>
                <a:gd name="T5" fmla="*/ 509 h 535"/>
                <a:gd name="T6" fmla="*/ 211 w 787"/>
                <a:gd name="T7" fmla="*/ 509 h 535"/>
                <a:gd name="T8" fmla="*/ 787 w 787"/>
                <a:gd name="T9" fmla="*/ 282 h 535"/>
                <a:gd name="T10" fmla="*/ 96 w 787"/>
                <a:gd name="T11" fmla="*/ 253 h 535"/>
                <a:gd name="T12" fmla="*/ 620 w 787"/>
                <a:gd name="T13" fmla="*/ 267 h 535"/>
                <a:gd name="T14" fmla="*/ 562 w 787"/>
                <a:gd name="T15" fmla="*/ 336 h 535"/>
                <a:gd name="T16" fmla="*/ 620 w 787"/>
                <a:gd name="T17" fmla="*/ 267 h 535"/>
                <a:gd name="T18" fmla="*/ 533 w 787"/>
                <a:gd name="T19" fmla="*/ 349 h 535"/>
                <a:gd name="T20" fmla="*/ 442 w 787"/>
                <a:gd name="T21" fmla="*/ 347 h 535"/>
                <a:gd name="T22" fmla="*/ 414 w 787"/>
                <a:gd name="T23" fmla="*/ 359 h 535"/>
                <a:gd name="T24" fmla="*/ 353 w 787"/>
                <a:gd name="T25" fmla="*/ 428 h 535"/>
                <a:gd name="T26" fmla="*/ 414 w 787"/>
                <a:gd name="T27" fmla="*/ 359 h 535"/>
                <a:gd name="T28" fmla="*/ 325 w 787"/>
                <a:gd name="T29" fmla="*/ 440 h 535"/>
                <a:gd name="T30" fmla="*/ 233 w 787"/>
                <a:gd name="T31" fmla="*/ 440 h 535"/>
                <a:gd name="T32" fmla="*/ 598 w 787"/>
                <a:gd name="T33" fmla="*/ 213 h 535"/>
                <a:gd name="T34" fmla="*/ 537 w 787"/>
                <a:gd name="T35" fmla="*/ 282 h 535"/>
                <a:gd name="T36" fmla="*/ 598 w 787"/>
                <a:gd name="T37" fmla="*/ 213 h 535"/>
                <a:gd name="T38" fmla="*/ 509 w 787"/>
                <a:gd name="T39" fmla="*/ 294 h 535"/>
                <a:gd name="T40" fmla="*/ 418 w 787"/>
                <a:gd name="T41" fmla="*/ 294 h 535"/>
                <a:gd name="T42" fmla="*/ 389 w 787"/>
                <a:gd name="T43" fmla="*/ 306 h 535"/>
                <a:gd name="T44" fmla="*/ 329 w 787"/>
                <a:gd name="T45" fmla="*/ 375 h 535"/>
                <a:gd name="T46" fmla="*/ 389 w 787"/>
                <a:gd name="T47" fmla="*/ 306 h 535"/>
                <a:gd name="T48" fmla="*/ 302 w 787"/>
                <a:gd name="T49" fmla="*/ 387 h 535"/>
                <a:gd name="T50" fmla="*/ 209 w 787"/>
                <a:gd name="T51" fmla="*/ 385 h 535"/>
                <a:gd name="T52" fmla="*/ 574 w 787"/>
                <a:gd name="T53" fmla="*/ 158 h 535"/>
                <a:gd name="T54" fmla="*/ 513 w 787"/>
                <a:gd name="T55" fmla="*/ 227 h 535"/>
                <a:gd name="T56" fmla="*/ 574 w 787"/>
                <a:gd name="T57" fmla="*/ 158 h 535"/>
                <a:gd name="T58" fmla="*/ 485 w 787"/>
                <a:gd name="T59" fmla="*/ 239 h 535"/>
                <a:gd name="T60" fmla="*/ 393 w 787"/>
                <a:gd name="T61" fmla="*/ 239 h 535"/>
                <a:gd name="T62" fmla="*/ 365 w 787"/>
                <a:gd name="T63" fmla="*/ 251 h 535"/>
                <a:gd name="T64" fmla="*/ 304 w 787"/>
                <a:gd name="T65" fmla="*/ 320 h 535"/>
                <a:gd name="T66" fmla="*/ 365 w 787"/>
                <a:gd name="T67" fmla="*/ 251 h 535"/>
                <a:gd name="T68" fmla="*/ 278 w 787"/>
                <a:gd name="T69" fmla="*/ 332 h 535"/>
                <a:gd name="T70" fmla="*/ 187 w 787"/>
                <a:gd name="T71" fmla="*/ 332 h 535"/>
                <a:gd name="T72" fmla="*/ 549 w 787"/>
                <a:gd name="T73" fmla="*/ 105 h 535"/>
                <a:gd name="T74" fmla="*/ 489 w 787"/>
                <a:gd name="T75" fmla="*/ 174 h 535"/>
                <a:gd name="T76" fmla="*/ 549 w 787"/>
                <a:gd name="T77" fmla="*/ 105 h 535"/>
                <a:gd name="T78" fmla="*/ 460 w 787"/>
                <a:gd name="T79" fmla="*/ 186 h 535"/>
                <a:gd name="T80" fmla="*/ 369 w 787"/>
                <a:gd name="T81" fmla="*/ 184 h 535"/>
                <a:gd name="T82" fmla="*/ 341 w 787"/>
                <a:gd name="T83" fmla="*/ 199 h 535"/>
                <a:gd name="T84" fmla="*/ 280 w 787"/>
                <a:gd name="T85" fmla="*/ 265 h 535"/>
                <a:gd name="T86" fmla="*/ 341 w 787"/>
                <a:gd name="T87" fmla="*/ 199 h 535"/>
                <a:gd name="T88" fmla="*/ 254 w 787"/>
                <a:gd name="T89" fmla="*/ 280 h 535"/>
                <a:gd name="T90" fmla="*/ 162 w 787"/>
                <a:gd name="T91" fmla="*/ 278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7" h="535">
                  <a:moveTo>
                    <a:pt x="112" y="286"/>
                  </a:moveTo>
                  <a:lnTo>
                    <a:pt x="49" y="312"/>
                  </a:lnTo>
                  <a:lnTo>
                    <a:pt x="61" y="338"/>
                  </a:lnTo>
                  <a:lnTo>
                    <a:pt x="0" y="365"/>
                  </a:lnTo>
                  <a:lnTo>
                    <a:pt x="77" y="535"/>
                  </a:lnTo>
                  <a:lnTo>
                    <a:pt x="136" y="509"/>
                  </a:lnTo>
                  <a:lnTo>
                    <a:pt x="148" y="535"/>
                  </a:lnTo>
                  <a:lnTo>
                    <a:pt x="211" y="509"/>
                  </a:lnTo>
                  <a:lnTo>
                    <a:pt x="221" y="533"/>
                  </a:lnTo>
                  <a:lnTo>
                    <a:pt x="787" y="282"/>
                  </a:lnTo>
                  <a:lnTo>
                    <a:pt x="661" y="0"/>
                  </a:lnTo>
                  <a:lnTo>
                    <a:pt x="96" y="253"/>
                  </a:lnTo>
                  <a:lnTo>
                    <a:pt x="112" y="286"/>
                  </a:lnTo>
                  <a:close/>
                  <a:moveTo>
                    <a:pt x="620" y="267"/>
                  </a:moveTo>
                  <a:lnTo>
                    <a:pt x="637" y="302"/>
                  </a:lnTo>
                  <a:lnTo>
                    <a:pt x="562" y="336"/>
                  </a:lnTo>
                  <a:lnTo>
                    <a:pt x="545" y="300"/>
                  </a:lnTo>
                  <a:lnTo>
                    <a:pt x="620" y="267"/>
                  </a:lnTo>
                  <a:close/>
                  <a:moveTo>
                    <a:pt x="517" y="314"/>
                  </a:moveTo>
                  <a:lnTo>
                    <a:pt x="533" y="349"/>
                  </a:lnTo>
                  <a:lnTo>
                    <a:pt x="456" y="381"/>
                  </a:lnTo>
                  <a:lnTo>
                    <a:pt x="442" y="347"/>
                  </a:lnTo>
                  <a:lnTo>
                    <a:pt x="517" y="314"/>
                  </a:lnTo>
                  <a:close/>
                  <a:moveTo>
                    <a:pt x="414" y="359"/>
                  </a:moveTo>
                  <a:lnTo>
                    <a:pt x="430" y="395"/>
                  </a:lnTo>
                  <a:lnTo>
                    <a:pt x="353" y="428"/>
                  </a:lnTo>
                  <a:lnTo>
                    <a:pt x="339" y="393"/>
                  </a:lnTo>
                  <a:lnTo>
                    <a:pt x="414" y="359"/>
                  </a:lnTo>
                  <a:close/>
                  <a:moveTo>
                    <a:pt x="310" y="405"/>
                  </a:moveTo>
                  <a:lnTo>
                    <a:pt x="325" y="440"/>
                  </a:lnTo>
                  <a:lnTo>
                    <a:pt x="250" y="474"/>
                  </a:lnTo>
                  <a:lnTo>
                    <a:pt x="233" y="440"/>
                  </a:lnTo>
                  <a:lnTo>
                    <a:pt x="310" y="405"/>
                  </a:lnTo>
                  <a:close/>
                  <a:moveTo>
                    <a:pt x="598" y="213"/>
                  </a:moveTo>
                  <a:lnTo>
                    <a:pt x="612" y="247"/>
                  </a:lnTo>
                  <a:lnTo>
                    <a:pt x="537" y="282"/>
                  </a:lnTo>
                  <a:lnTo>
                    <a:pt x="521" y="247"/>
                  </a:lnTo>
                  <a:lnTo>
                    <a:pt x="598" y="213"/>
                  </a:lnTo>
                  <a:close/>
                  <a:moveTo>
                    <a:pt x="493" y="259"/>
                  </a:moveTo>
                  <a:lnTo>
                    <a:pt x="509" y="294"/>
                  </a:lnTo>
                  <a:lnTo>
                    <a:pt x="432" y="328"/>
                  </a:lnTo>
                  <a:lnTo>
                    <a:pt x="418" y="294"/>
                  </a:lnTo>
                  <a:lnTo>
                    <a:pt x="493" y="259"/>
                  </a:lnTo>
                  <a:close/>
                  <a:moveTo>
                    <a:pt x="389" y="306"/>
                  </a:moveTo>
                  <a:lnTo>
                    <a:pt x="406" y="340"/>
                  </a:lnTo>
                  <a:lnTo>
                    <a:pt x="329" y="375"/>
                  </a:lnTo>
                  <a:lnTo>
                    <a:pt x="314" y="340"/>
                  </a:lnTo>
                  <a:lnTo>
                    <a:pt x="389" y="306"/>
                  </a:lnTo>
                  <a:close/>
                  <a:moveTo>
                    <a:pt x="286" y="353"/>
                  </a:moveTo>
                  <a:lnTo>
                    <a:pt x="302" y="387"/>
                  </a:lnTo>
                  <a:lnTo>
                    <a:pt x="225" y="421"/>
                  </a:lnTo>
                  <a:lnTo>
                    <a:pt x="209" y="385"/>
                  </a:lnTo>
                  <a:lnTo>
                    <a:pt x="286" y="353"/>
                  </a:lnTo>
                  <a:close/>
                  <a:moveTo>
                    <a:pt x="574" y="158"/>
                  </a:moveTo>
                  <a:lnTo>
                    <a:pt x="588" y="194"/>
                  </a:lnTo>
                  <a:lnTo>
                    <a:pt x="513" y="227"/>
                  </a:lnTo>
                  <a:lnTo>
                    <a:pt x="497" y="192"/>
                  </a:lnTo>
                  <a:lnTo>
                    <a:pt x="574" y="158"/>
                  </a:lnTo>
                  <a:close/>
                  <a:moveTo>
                    <a:pt x="468" y="205"/>
                  </a:moveTo>
                  <a:lnTo>
                    <a:pt x="485" y="239"/>
                  </a:lnTo>
                  <a:lnTo>
                    <a:pt x="410" y="274"/>
                  </a:lnTo>
                  <a:lnTo>
                    <a:pt x="393" y="239"/>
                  </a:lnTo>
                  <a:lnTo>
                    <a:pt x="468" y="205"/>
                  </a:lnTo>
                  <a:close/>
                  <a:moveTo>
                    <a:pt x="365" y="251"/>
                  </a:moveTo>
                  <a:lnTo>
                    <a:pt x="381" y="286"/>
                  </a:lnTo>
                  <a:lnTo>
                    <a:pt x="304" y="320"/>
                  </a:lnTo>
                  <a:lnTo>
                    <a:pt x="290" y="286"/>
                  </a:lnTo>
                  <a:lnTo>
                    <a:pt x="365" y="251"/>
                  </a:lnTo>
                  <a:close/>
                  <a:moveTo>
                    <a:pt x="262" y="298"/>
                  </a:moveTo>
                  <a:lnTo>
                    <a:pt x="278" y="332"/>
                  </a:lnTo>
                  <a:lnTo>
                    <a:pt x="201" y="367"/>
                  </a:lnTo>
                  <a:lnTo>
                    <a:pt x="187" y="332"/>
                  </a:lnTo>
                  <a:lnTo>
                    <a:pt x="262" y="298"/>
                  </a:lnTo>
                  <a:close/>
                  <a:moveTo>
                    <a:pt x="549" y="105"/>
                  </a:moveTo>
                  <a:lnTo>
                    <a:pt x="564" y="140"/>
                  </a:lnTo>
                  <a:lnTo>
                    <a:pt x="489" y="174"/>
                  </a:lnTo>
                  <a:lnTo>
                    <a:pt x="472" y="140"/>
                  </a:lnTo>
                  <a:lnTo>
                    <a:pt x="549" y="105"/>
                  </a:lnTo>
                  <a:close/>
                  <a:moveTo>
                    <a:pt x="446" y="152"/>
                  </a:moveTo>
                  <a:lnTo>
                    <a:pt x="460" y="186"/>
                  </a:lnTo>
                  <a:lnTo>
                    <a:pt x="385" y="221"/>
                  </a:lnTo>
                  <a:lnTo>
                    <a:pt x="369" y="184"/>
                  </a:lnTo>
                  <a:lnTo>
                    <a:pt x="446" y="152"/>
                  </a:lnTo>
                  <a:close/>
                  <a:moveTo>
                    <a:pt x="341" y="199"/>
                  </a:moveTo>
                  <a:lnTo>
                    <a:pt x="357" y="233"/>
                  </a:lnTo>
                  <a:lnTo>
                    <a:pt x="280" y="265"/>
                  </a:lnTo>
                  <a:lnTo>
                    <a:pt x="266" y="231"/>
                  </a:lnTo>
                  <a:lnTo>
                    <a:pt x="341" y="199"/>
                  </a:lnTo>
                  <a:close/>
                  <a:moveTo>
                    <a:pt x="237" y="243"/>
                  </a:moveTo>
                  <a:lnTo>
                    <a:pt x="254" y="280"/>
                  </a:lnTo>
                  <a:lnTo>
                    <a:pt x="177" y="312"/>
                  </a:lnTo>
                  <a:lnTo>
                    <a:pt x="162" y="278"/>
                  </a:lnTo>
                  <a:lnTo>
                    <a:pt x="237" y="24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31" name="Freeform 28"/>
            <p:cNvSpPr>
              <a:spLocks noEditPoints="1"/>
            </p:cNvSpPr>
            <p:nvPr/>
          </p:nvSpPr>
          <p:spPr bwMode="auto">
            <a:xfrm>
              <a:off x="3733800" y="4532313"/>
              <a:ext cx="1022350" cy="620712"/>
            </a:xfrm>
            <a:custGeom>
              <a:avLst/>
              <a:gdLst>
                <a:gd name="T0" fmla="*/ 0 w 644"/>
                <a:gd name="T1" fmla="*/ 217 h 391"/>
                <a:gd name="T2" fmla="*/ 40 w 644"/>
                <a:gd name="T3" fmla="*/ 365 h 391"/>
                <a:gd name="T4" fmla="*/ 146 w 644"/>
                <a:gd name="T5" fmla="*/ 391 h 391"/>
                <a:gd name="T6" fmla="*/ 644 w 644"/>
                <a:gd name="T7" fmla="*/ 251 h 391"/>
                <a:gd name="T8" fmla="*/ 573 w 644"/>
                <a:gd name="T9" fmla="*/ 0 h 391"/>
                <a:gd name="T10" fmla="*/ 77 w 644"/>
                <a:gd name="T11" fmla="*/ 138 h 391"/>
                <a:gd name="T12" fmla="*/ 0 w 644"/>
                <a:gd name="T13" fmla="*/ 217 h 391"/>
                <a:gd name="T14" fmla="*/ 383 w 644"/>
                <a:gd name="T15" fmla="*/ 227 h 391"/>
                <a:gd name="T16" fmla="*/ 391 w 644"/>
                <a:gd name="T17" fmla="*/ 261 h 391"/>
                <a:gd name="T18" fmla="*/ 318 w 644"/>
                <a:gd name="T19" fmla="*/ 281 h 391"/>
                <a:gd name="T20" fmla="*/ 308 w 644"/>
                <a:gd name="T21" fmla="*/ 247 h 391"/>
                <a:gd name="T22" fmla="*/ 383 w 644"/>
                <a:gd name="T23" fmla="*/ 227 h 391"/>
                <a:gd name="T24" fmla="*/ 290 w 644"/>
                <a:gd name="T25" fmla="*/ 253 h 391"/>
                <a:gd name="T26" fmla="*/ 300 w 644"/>
                <a:gd name="T27" fmla="*/ 288 h 391"/>
                <a:gd name="T28" fmla="*/ 225 w 644"/>
                <a:gd name="T29" fmla="*/ 308 h 391"/>
                <a:gd name="T30" fmla="*/ 217 w 644"/>
                <a:gd name="T31" fmla="*/ 273 h 391"/>
                <a:gd name="T32" fmla="*/ 290 w 644"/>
                <a:gd name="T33" fmla="*/ 253 h 391"/>
                <a:gd name="T34" fmla="*/ 196 w 644"/>
                <a:gd name="T35" fmla="*/ 279 h 391"/>
                <a:gd name="T36" fmla="*/ 206 w 644"/>
                <a:gd name="T37" fmla="*/ 312 h 391"/>
                <a:gd name="T38" fmla="*/ 131 w 644"/>
                <a:gd name="T39" fmla="*/ 332 h 391"/>
                <a:gd name="T40" fmla="*/ 123 w 644"/>
                <a:gd name="T41" fmla="*/ 300 h 391"/>
                <a:gd name="T42" fmla="*/ 196 w 644"/>
                <a:gd name="T43" fmla="*/ 279 h 391"/>
                <a:gd name="T44" fmla="*/ 367 w 644"/>
                <a:gd name="T45" fmla="*/ 174 h 391"/>
                <a:gd name="T46" fmla="*/ 377 w 644"/>
                <a:gd name="T47" fmla="*/ 208 h 391"/>
                <a:gd name="T48" fmla="*/ 304 w 644"/>
                <a:gd name="T49" fmla="*/ 229 h 391"/>
                <a:gd name="T50" fmla="*/ 294 w 644"/>
                <a:gd name="T51" fmla="*/ 196 h 391"/>
                <a:gd name="T52" fmla="*/ 367 w 644"/>
                <a:gd name="T53" fmla="*/ 174 h 391"/>
                <a:gd name="T54" fmla="*/ 275 w 644"/>
                <a:gd name="T55" fmla="*/ 200 h 391"/>
                <a:gd name="T56" fmla="*/ 283 w 644"/>
                <a:gd name="T57" fmla="*/ 235 h 391"/>
                <a:gd name="T58" fmla="*/ 210 w 644"/>
                <a:gd name="T59" fmla="*/ 255 h 391"/>
                <a:gd name="T60" fmla="*/ 200 w 644"/>
                <a:gd name="T61" fmla="*/ 221 h 391"/>
                <a:gd name="T62" fmla="*/ 275 w 644"/>
                <a:gd name="T63" fmla="*/ 200 h 391"/>
                <a:gd name="T64" fmla="*/ 182 w 644"/>
                <a:gd name="T65" fmla="*/ 227 h 391"/>
                <a:gd name="T66" fmla="*/ 192 w 644"/>
                <a:gd name="T67" fmla="*/ 259 h 391"/>
                <a:gd name="T68" fmla="*/ 117 w 644"/>
                <a:gd name="T69" fmla="*/ 281 h 391"/>
                <a:gd name="T70" fmla="*/ 109 w 644"/>
                <a:gd name="T71" fmla="*/ 247 h 391"/>
                <a:gd name="T72" fmla="*/ 182 w 644"/>
                <a:gd name="T73" fmla="*/ 227 h 391"/>
                <a:gd name="T74" fmla="*/ 352 w 644"/>
                <a:gd name="T75" fmla="*/ 123 h 391"/>
                <a:gd name="T76" fmla="*/ 362 w 644"/>
                <a:gd name="T77" fmla="*/ 156 h 391"/>
                <a:gd name="T78" fmla="*/ 287 w 644"/>
                <a:gd name="T79" fmla="*/ 176 h 391"/>
                <a:gd name="T80" fmla="*/ 279 w 644"/>
                <a:gd name="T81" fmla="*/ 144 h 391"/>
                <a:gd name="T82" fmla="*/ 352 w 644"/>
                <a:gd name="T83" fmla="*/ 123 h 391"/>
                <a:gd name="T84" fmla="*/ 261 w 644"/>
                <a:gd name="T85" fmla="*/ 148 h 391"/>
                <a:gd name="T86" fmla="*/ 269 w 644"/>
                <a:gd name="T87" fmla="*/ 182 h 391"/>
                <a:gd name="T88" fmla="*/ 196 w 644"/>
                <a:gd name="T89" fmla="*/ 202 h 391"/>
                <a:gd name="T90" fmla="*/ 186 w 644"/>
                <a:gd name="T91" fmla="*/ 168 h 391"/>
                <a:gd name="T92" fmla="*/ 261 w 644"/>
                <a:gd name="T93" fmla="*/ 148 h 391"/>
                <a:gd name="T94" fmla="*/ 168 w 644"/>
                <a:gd name="T95" fmla="*/ 174 h 391"/>
                <a:gd name="T96" fmla="*/ 178 w 644"/>
                <a:gd name="T97" fmla="*/ 208 h 391"/>
                <a:gd name="T98" fmla="*/ 103 w 644"/>
                <a:gd name="T99" fmla="*/ 229 h 391"/>
                <a:gd name="T100" fmla="*/ 95 w 644"/>
                <a:gd name="T101" fmla="*/ 194 h 391"/>
                <a:gd name="T102" fmla="*/ 168 w 644"/>
                <a:gd name="T103" fmla="*/ 17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4" h="391">
                  <a:moveTo>
                    <a:pt x="0" y="217"/>
                  </a:moveTo>
                  <a:lnTo>
                    <a:pt x="40" y="365"/>
                  </a:lnTo>
                  <a:lnTo>
                    <a:pt x="146" y="391"/>
                  </a:lnTo>
                  <a:lnTo>
                    <a:pt x="644" y="251"/>
                  </a:lnTo>
                  <a:lnTo>
                    <a:pt x="573" y="0"/>
                  </a:lnTo>
                  <a:lnTo>
                    <a:pt x="77" y="138"/>
                  </a:lnTo>
                  <a:lnTo>
                    <a:pt x="0" y="217"/>
                  </a:lnTo>
                  <a:close/>
                  <a:moveTo>
                    <a:pt x="383" y="227"/>
                  </a:moveTo>
                  <a:lnTo>
                    <a:pt x="391" y="261"/>
                  </a:lnTo>
                  <a:lnTo>
                    <a:pt x="318" y="281"/>
                  </a:lnTo>
                  <a:lnTo>
                    <a:pt x="308" y="247"/>
                  </a:lnTo>
                  <a:lnTo>
                    <a:pt x="383" y="227"/>
                  </a:lnTo>
                  <a:close/>
                  <a:moveTo>
                    <a:pt x="290" y="253"/>
                  </a:moveTo>
                  <a:lnTo>
                    <a:pt x="300" y="288"/>
                  </a:lnTo>
                  <a:lnTo>
                    <a:pt x="225" y="308"/>
                  </a:lnTo>
                  <a:lnTo>
                    <a:pt x="217" y="273"/>
                  </a:lnTo>
                  <a:lnTo>
                    <a:pt x="290" y="253"/>
                  </a:lnTo>
                  <a:close/>
                  <a:moveTo>
                    <a:pt x="196" y="279"/>
                  </a:moveTo>
                  <a:lnTo>
                    <a:pt x="206" y="312"/>
                  </a:lnTo>
                  <a:lnTo>
                    <a:pt x="131" y="332"/>
                  </a:lnTo>
                  <a:lnTo>
                    <a:pt x="123" y="300"/>
                  </a:lnTo>
                  <a:lnTo>
                    <a:pt x="196" y="279"/>
                  </a:lnTo>
                  <a:close/>
                  <a:moveTo>
                    <a:pt x="367" y="174"/>
                  </a:moveTo>
                  <a:lnTo>
                    <a:pt x="377" y="208"/>
                  </a:lnTo>
                  <a:lnTo>
                    <a:pt x="304" y="229"/>
                  </a:lnTo>
                  <a:lnTo>
                    <a:pt x="294" y="196"/>
                  </a:lnTo>
                  <a:lnTo>
                    <a:pt x="367" y="174"/>
                  </a:lnTo>
                  <a:close/>
                  <a:moveTo>
                    <a:pt x="275" y="200"/>
                  </a:moveTo>
                  <a:lnTo>
                    <a:pt x="283" y="235"/>
                  </a:lnTo>
                  <a:lnTo>
                    <a:pt x="210" y="255"/>
                  </a:lnTo>
                  <a:lnTo>
                    <a:pt x="200" y="221"/>
                  </a:lnTo>
                  <a:lnTo>
                    <a:pt x="275" y="200"/>
                  </a:lnTo>
                  <a:close/>
                  <a:moveTo>
                    <a:pt x="182" y="227"/>
                  </a:moveTo>
                  <a:lnTo>
                    <a:pt x="192" y="259"/>
                  </a:lnTo>
                  <a:lnTo>
                    <a:pt x="117" y="281"/>
                  </a:lnTo>
                  <a:lnTo>
                    <a:pt x="109" y="247"/>
                  </a:lnTo>
                  <a:lnTo>
                    <a:pt x="182" y="227"/>
                  </a:lnTo>
                  <a:close/>
                  <a:moveTo>
                    <a:pt x="352" y="123"/>
                  </a:moveTo>
                  <a:lnTo>
                    <a:pt x="362" y="156"/>
                  </a:lnTo>
                  <a:lnTo>
                    <a:pt x="287" y="176"/>
                  </a:lnTo>
                  <a:lnTo>
                    <a:pt x="279" y="144"/>
                  </a:lnTo>
                  <a:lnTo>
                    <a:pt x="352" y="123"/>
                  </a:lnTo>
                  <a:close/>
                  <a:moveTo>
                    <a:pt x="261" y="148"/>
                  </a:moveTo>
                  <a:lnTo>
                    <a:pt x="269" y="182"/>
                  </a:lnTo>
                  <a:lnTo>
                    <a:pt x="196" y="202"/>
                  </a:lnTo>
                  <a:lnTo>
                    <a:pt x="186" y="168"/>
                  </a:lnTo>
                  <a:lnTo>
                    <a:pt x="261" y="148"/>
                  </a:lnTo>
                  <a:close/>
                  <a:moveTo>
                    <a:pt x="168" y="174"/>
                  </a:moveTo>
                  <a:lnTo>
                    <a:pt x="178" y="208"/>
                  </a:lnTo>
                  <a:lnTo>
                    <a:pt x="103" y="229"/>
                  </a:lnTo>
                  <a:lnTo>
                    <a:pt x="95" y="194"/>
                  </a:lnTo>
                  <a:lnTo>
                    <a:pt x="168" y="17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32" name="Freeform 29"/>
            <p:cNvSpPr>
              <a:spLocks noEditPoints="1"/>
            </p:cNvSpPr>
            <p:nvPr/>
          </p:nvSpPr>
          <p:spPr bwMode="auto">
            <a:xfrm>
              <a:off x="3781425" y="4241800"/>
              <a:ext cx="660400" cy="350837"/>
            </a:xfrm>
            <a:custGeom>
              <a:avLst/>
              <a:gdLst>
                <a:gd name="T0" fmla="*/ 0 w 416"/>
                <a:gd name="T1" fmla="*/ 110 h 221"/>
                <a:gd name="T2" fmla="*/ 148 w 416"/>
                <a:gd name="T3" fmla="*/ 221 h 221"/>
                <a:gd name="T4" fmla="*/ 416 w 416"/>
                <a:gd name="T5" fmla="*/ 221 h 221"/>
                <a:gd name="T6" fmla="*/ 416 w 416"/>
                <a:gd name="T7" fmla="*/ 0 h 221"/>
                <a:gd name="T8" fmla="*/ 148 w 416"/>
                <a:gd name="T9" fmla="*/ 0 h 221"/>
                <a:gd name="T10" fmla="*/ 0 w 416"/>
                <a:gd name="T11" fmla="*/ 110 h 221"/>
                <a:gd name="T12" fmla="*/ 262 w 416"/>
                <a:gd name="T13" fmla="*/ 122 h 221"/>
                <a:gd name="T14" fmla="*/ 262 w 416"/>
                <a:gd name="T15" fmla="*/ 152 h 221"/>
                <a:gd name="T16" fmla="*/ 197 w 416"/>
                <a:gd name="T17" fmla="*/ 152 h 221"/>
                <a:gd name="T18" fmla="*/ 197 w 416"/>
                <a:gd name="T19" fmla="*/ 122 h 221"/>
                <a:gd name="T20" fmla="*/ 262 w 416"/>
                <a:gd name="T21" fmla="*/ 122 h 221"/>
                <a:gd name="T22" fmla="*/ 176 w 416"/>
                <a:gd name="T23" fmla="*/ 122 h 221"/>
                <a:gd name="T24" fmla="*/ 176 w 416"/>
                <a:gd name="T25" fmla="*/ 152 h 221"/>
                <a:gd name="T26" fmla="*/ 112 w 416"/>
                <a:gd name="T27" fmla="*/ 152 h 221"/>
                <a:gd name="T28" fmla="*/ 112 w 416"/>
                <a:gd name="T29" fmla="*/ 122 h 221"/>
                <a:gd name="T30" fmla="*/ 176 w 416"/>
                <a:gd name="T31" fmla="*/ 122 h 221"/>
                <a:gd name="T32" fmla="*/ 262 w 416"/>
                <a:gd name="T33" fmla="*/ 77 h 221"/>
                <a:gd name="T34" fmla="*/ 262 w 416"/>
                <a:gd name="T35" fmla="*/ 106 h 221"/>
                <a:gd name="T36" fmla="*/ 197 w 416"/>
                <a:gd name="T37" fmla="*/ 106 h 221"/>
                <a:gd name="T38" fmla="*/ 197 w 416"/>
                <a:gd name="T39" fmla="*/ 77 h 221"/>
                <a:gd name="T40" fmla="*/ 262 w 416"/>
                <a:gd name="T41" fmla="*/ 77 h 221"/>
                <a:gd name="T42" fmla="*/ 176 w 416"/>
                <a:gd name="T43" fmla="*/ 77 h 221"/>
                <a:gd name="T44" fmla="*/ 176 w 416"/>
                <a:gd name="T45" fmla="*/ 106 h 221"/>
                <a:gd name="T46" fmla="*/ 112 w 416"/>
                <a:gd name="T47" fmla="*/ 106 h 221"/>
                <a:gd name="T48" fmla="*/ 112 w 416"/>
                <a:gd name="T49" fmla="*/ 77 h 221"/>
                <a:gd name="T50" fmla="*/ 176 w 416"/>
                <a:gd name="T51" fmla="*/ 7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6" h="221">
                  <a:moveTo>
                    <a:pt x="0" y="110"/>
                  </a:moveTo>
                  <a:lnTo>
                    <a:pt x="148" y="221"/>
                  </a:lnTo>
                  <a:lnTo>
                    <a:pt x="416" y="221"/>
                  </a:lnTo>
                  <a:lnTo>
                    <a:pt x="416" y="0"/>
                  </a:lnTo>
                  <a:lnTo>
                    <a:pt x="148" y="0"/>
                  </a:lnTo>
                  <a:lnTo>
                    <a:pt x="0" y="110"/>
                  </a:lnTo>
                  <a:close/>
                  <a:moveTo>
                    <a:pt x="262" y="122"/>
                  </a:moveTo>
                  <a:lnTo>
                    <a:pt x="262" y="152"/>
                  </a:lnTo>
                  <a:lnTo>
                    <a:pt x="197" y="152"/>
                  </a:lnTo>
                  <a:lnTo>
                    <a:pt x="197" y="122"/>
                  </a:lnTo>
                  <a:lnTo>
                    <a:pt x="262" y="122"/>
                  </a:lnTo>
                  <a:close/>
                  <a:moveTo>
                    <a:pt x="176" y="122"/>
                  </a:moveTo>
                  <a:lnTo>
                    <a:pt x="176" y="152"/>
                  </a:lnTo>
                  <a:lnTo>
                    <a:pt x="112" y="152"/>
                  </a:lnTo>
                  <a:lnTo>
                    <a:pt x="112" y="122"/>
                  </a:lnTo>
                  <a:lnTo>
                    <a:pt x="176" y="122"/>
                  </a:lnTo>
                  <a:close/>
                  <a:moveTo>
                    <a:pt x="262" y="77"/>
                  </a:moveTo>
                  <a:lnTo>
                    <a:pt x="262" y="106"/>
                  </a:lnTo>
                  <a:lnTo>
                    <a:pt x="197" y="106"/>
                  </a:lnTo>
                  <a:lnTo>
                    <a:pt x="197" y="77"/>
                  </a:lnTo>
                  <a:lnTo>
                    <a:pt x="262" y="77"/>
                  </a:lnTo>
                  <a:close/>
                  <a:moveTo>
                    <a:pt x="176" y="77"/>
                  </a:moveTo>
                  <a:lnTo>
                    <a:pt x="176" y="106"/>
                  </a:lnTo>
                  <a:lnTo>
                    <a:pt x="112" y="106"/>
                  </a:lnTo>
                  <a:lnTo>
                    <a:pt x="112" y="77"/>
                  </a:lnTo>
                  <a:lnTo>
                    <a:pt x="176" y="7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33" name="Freeform 30"/>
            <p:cNvSpPr/>
            <p:nvPr/>
          </p:nvSpPr>
          <p:spPr bwMode="auto">
            <a:xfrm>
              <a:off x="4618038" y="5341938"/>
              <a:ext cx="539750" cy="522287"/>
            </a:xfrm>
            <a:custGeom>
              <a:avLst/>
              <a:gdLst>
                <a:gd name="T0" fmla="*/ 62 w 168"/>
                <a:gd name="T1" fmla="*/ 0 h 162"/>
                <a:gd name="T2" fmla="*/ 0 w 168"/>
                <a:gd name="T3" fmla="*/ 74 h 162"/>
                <a:gd name="T4" fmla="*/ 26 w 168"/>
                <a:gd name="T5" fmla="*/ 154 h 162"/>
                <a:gd name="T6" fmla="*/ 107 w 168"/>
                <a:gd name="T7" fmla="*/ 162 h 162"/>
                <a:gd name="T8" fmla="*/ 168 w 168"/>
                <a:gd name="T9" fmla="*/ 90 h 162"/>
                <a:gd name="T10" fmla="*/ 127 w 168"/>
                <a:gd name="T11" fmla="*/ 56 h 162"/>
                <a:gd name="T12" fmla="*/ 103 w 168"/>
                <a:gd name="T13" fmla="*/ 84 h 162"/>
                <a:gd name="T14" fmla="*/ 79 w 168"/>
                <a:gd name="T15" fmla="*/ 86 h 162"/>
                <a:gd name="T16" fmla="*/ 77 w 168"/>
                <a:gd name="T17" fmla="*/ 62 h 162"/>
                <a:gd name="T18" fmla="*/ 101 w 168"/>
                <a:gd name="T19" fmla="*/ 33 h 162"/>
                <a:gd name="T20" fmla="*/ 62 w 168"/>
                <a:gd name="T2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162">
                  <a:moveTo>
                    <a:pt x="62" y="0"/>
                  </a:moveTo>
                  <a:cubicBezTo>
                    <a:pt x="0" y="74"/>
                    <a:pt x="0" y="74"/>
                    <a:pt x="0" y="74"/>
                  </a:cubicBezTo>
                  <a:cubicBezTo>
                    <a:pt x="26" y="154"/>
                    <a:pt x="26" y="154"/>
                    <a:pt x="26" y="154"/>
                  </a:cubicBezTo>
                  <a:cubicBezTo>
                    <a:pt x="107" y="162"/>
                    <a:pt x="107" y="162"/>
                    <a:pt x="107" y="162"/>
                  </a:cubicBezTo>
                  <a:cubicBezTo>
                    <a:pt x="168" y="90"/>
                    <a:pt x="168" y="90"/>
                    <a:pt x="168" y="90"/>
                  </a:cubicBezTo>
                  <a:cubicBezTo>
                    <a:pt x="127" y="56"/>
                    <a:pt x="127" y="56"/>
                    <a:pt x="127" y="56"/>
                  </a:cubicBezTo>
                  <a:cubicBezTo>
                    <a:pt x="103" y="84"/>
                    <a:pt x="103" y="84"/>
                    <a:pt x="103" y="84"/>
                  </a:cubicBezTo>
                  <a:cubicBezTo>
                    <a:pt x="97" y="91"/>
                    <a:pt x="86" y="92"/>
                    <a:pt x="79" y="86"/>
                  </a:cubicBezTo>
                  <a:cubicBezTo>
                    <a:pt x="72" y="80"/>
                    <a:pt x="71" y="69"/>
                    <a:pt x="77" y="62"/>
                  </a:cubicBezTo>
                  <a:cubicBezTo>
                    <a:pt x="101" y="33"/>
                    <a:pt x="101" y="33"/>
                    <a:pt x="101" y="33"/>
                  </a:cubicBezTo>
                  <a:lnTo>
                    <a:pt x="6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34" name="Freeform 31"/>
            <p:cNvSpPr>
              <a:spLocks noEditPoints="1"/>
            </p:cNvSpPr>
            <p:nvPr/>
          </p:nvSpPr>
          <p:spPr bwMode="auto">
            <a:xfrm>
              <a:off x="5643563" y="5845175"/>
              <a:ext cx="115887" cy="112712"/>
            </a:xfrm>
            <a:custGeom>
              <a:avLst/>
              <a:gdLst>
                <a:gd name="T0" fmla="*/ 3 w 36"/>
                <a:gd name="T1" fmla="*/ 11 h 35"/>
                <a:gd name="T2" fmla="*/ 11 w 36"/>
                <a:gd name="T3" fmla="*/ 32 h 35"/>
                <a:gd name="T4" fmla="*/ 33 w 36"/>
                <a:gd name="T5" fmla="*/ 24 h 35"/>
                <a:gd name="T6" fmla="*/ 23 w 36"/>
                <a:gd name="T7" fmla="*/ 3 h 35"/>
                <a:gd name="T8" fmla="*/ 3 w 36"/>
                <a:gd name="T9" fmla="*/ 11 h 35"/>
                <a:gd name="T10" fmla="*/ 12 w 36"/>
                <a:gd name="T11" fmla="*/ 15 h 35"/>
                <a:gd name="T12" fmla="*/ 19 w 36"/>
                <a:gd name="T13" fmla="*/ 12 h 35"/>
                <a:gd name="T14" fmla="*/ 22 w 36"/>
                <a:gd name="T15" fmla="*/ 19 h 35"/>
                <a:gd name="T16" fmla="*/ 14 w 36"/>
                <a:gd name="T17" fmla="*/ 23 h 35"/>
                <a:gd name="T18" fmla="*/ 12 w 36"/>
                <a:gd name="T19"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3" y="11"/>
                  </a:moveTo>
                  <a:cubicBezTo>
                    <a:pt x="0" y="20"/>
                    <a:pt x="3" y="28"/>
                    <a:pt x="11" y="32"/>
                  </a:cubicBezTo>
                  <a:cubicBezTo>
                    <a:pt x="18" y="35"/>
                    <a:pt x="29" y="32"/>
                    <a:pt x="33" y="24"/>
                  </a:cubicBezTo>
                  <a:cubicBezTo>
                    <a:pt x="36" y="16"/>
                    <a:pt x="30" y="6"/>
                    <a:pt x="23" y="3"/>
                  </a:cubicBezTo>
                  <a:cubicBezTo>
                    <a:pt x="15" y="0"/>
                    <a:pt x="6" y="4"/>
                    <a:pt x="3" y="11"/>
                  </a:cubicBezTo>
                  <a:close/>
                  <a:moveTo>
                    <a:pt x="12" y="15"/>
                  </a:moveTo>
                  <a:cubicBezTo>
                    <a:pt x="13" y="12"/>
                    <a:pt x="16" y="11"/>
                    <a:pt x="19" y="12"/>
                  </a:cubicBezTo>
                  <a:cubicBezTo>
                    <a:pt x="22" y="13"/>
                    <a:pt x="23" y="17"/>
                    <a:pt x="22" y="19"/>
                  </a:cubicBezTo>
                  <a:cubicBezTo>
                    <a:pt x="21" y="22"/>
                    <a:pt x="18" y="24"/>
                    <a:pt x="14" y="23"/>
                  </a:cubicBezTo>
                  <a:cubicBezTo>
                    <a:pt x="11" y="21"/>
                    <a:pt x="10" y="18"/>
                    <a:pt x="12" y="1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35" name="Freeform 32"/>
            <p:cNvSpPr>
              <a:spLocks noEditPoints="1"/>
            </p:cNvSpPr>
            <p:nvPr/>
          </p:nvSpPr>
          <p:spPr bwMode="auto">
            <a:xfrm>
              <a:off x="5207000" y="5667375"/>
              <a:ext cx="109537" cy="109537"/>
            </a:xfrm>
            <a:custGeom>
              <a:avLst/>
              <a:gdLst>
                <a:gd name="T0" fmla="*/ 4 w 34"/>
                <a:gd name="T1" fmla="*/ 11 h 34"/>
                <a:gd name="T2" fmla="*/ 12 w 34"/>
                <a:gd name="T3" fmla="*/ 31 h 34"/>
                <a:gd name="T4" fmla="*/ 31 w 34"/>
                <a:gd name="T5" fmla="*/ 22 h 34"/>
                <a:gd name="T6" fmla="*/ 23 w 34"/>
                <a:gd name="T7" fmla="*/ 3 h 34"/>
                <a:gd name="T8" fmla="*/ 4 w 34"/>
                <a:gd name="T9" fmla="*/ 11 h 34"/>
                <a:gd name="T10" fmla="*/ 12 w 34"/>
                <a:gd name="T11" fmla="*/ 14 h 34"/>
                <a:gd name="T12" fmla="*/ 20 w 34"/>
                <a:gd name="T13" fmla="*/ 12 h 34"/>
                <a:gd name="T14" fmla="*/ 23 w 34"/>
                <a:gd name="T15" fmla="*/ 19 h 34"/>
                <a:gd name="T16" fmla="*/ 15 w 34"/>
                <a:gd name="T17" fmla="*/ 22 h 34"/>
                <a:gd name="T18" fmla="*/ 12 w 34"/>
                <a:gd name="T19"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4" y="11"/>
                  </a:moveTo>
                  <a:cubicBezTo>
                    <a:pt x="0" y="19"/>
                    <a:pt x="4" y="28"/>
                    <a:pt x="12" y="31"/>
                  </a:cubicBezTo>
                  <a:cubicBezTo>
                    <a:pt x="19" y="34"/>
                    <a:pt x="28" y="30"/>
                    <a:pt x="31" y="22"/>
                  </a:cubicBezTo>
                  <a:cubicBezTo>
                    <a:pt x="34" y="15"/>
                    <a:pt x="31" y="6"/>
                    <a:pt x="23" y="3"/>
                  </a:cubicBezTo>
                  <a:cubicBezTo>
                    <a:pt x="16" y="0"/>
                    <a:pt x="7" y="3"/>
                    <a:pt x="4" y="11"/>
                  </a:cubicBezTo>
                  <a:close/>
                  <a:moveTo>
                    <a:pt x="12" y="14"/>
                  </a:moveTo>
                  <a:cubicBezTo>
                    <a:pt x="13" y="12"/>
                    <a:pt x="17" y="10"/>
                    <a:pt x="20" y="12"/>
                  </a:cubicBezTo>
                  <a:cubicBezTo>
                    <a:pt x="22" y="13"/>
                    <a:pt x="24" y="16"/>
                    <a:pt x="23" y="19"/>
                  </a:cubicBezTo>
                  <a:cubicBezTo>
                    <a:pt x="21" y="22"/>
                    <a:pt x="18" y="23"/>
                    <a:pt x="15" y="22"/>
                  </a:cubicBezTo>
                  <a:cubicBezTo>
                    <a:pt x="12" y="21"/>
                    <a:pt x="11" y="18"/>
                    <a:pt x="12" y="1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sp>
          <p:nvSpPr>
            <p:cNvPr id="36" name="Freeform 33"/>
            <p:cNvSpPr>
              <a:spLocks noEditPoints="1"/>
            </p:cNvSpPr>
            <p:nvPr/>
          </p:nvSpPr>
          <p:spPr bwMode="auto">
            <a:xfrm>
              <a:off x="5132388" y="5667375"/>
              <a:ext cx="692150" cy="425450"/>
            </a:xfrm>
            <a:custGeom>
              <a:avLst/>
              <a:gdLst>
                <a:gd name="T0" fmla="*/ 215 w 215"/>
                <a:gd name="T1" fmla="*/ 86 h 132"/>
                <a:gd name="T2" fmla="*/ 197 w 215"/>
                <a:gd name="T3" fmla="*/ 76 h 132"/>
                <a:gd name="T4" fmla="*/ 168 w 215"/>
                <a:gd name="T5" fmla="*/ 90 h 132"/>
                <a:gd name="T6" fmla="*/ 158 w 215"/>
                <a:gd name="T7" fmla="*/ 65 h 132"/>
                <a:gd name="T8" fmla="*/ 160 w 215"/>
                <a:gd name="T9" fmla="*/ 61 h 132"/>
                <a:gd name="T10" fmla="*/ 148 w 215"/>
                <a:gd name="T11" fmla="*/ 56 h 132"/>
                <a:gd name="T12" fmla="*/ 63 w 215"/>
                <a:gd name="T13" fmla="*/ 21 h 132"/>
                <a:gd name="T14" fmla="*/ 59 w 215"/>
                <a:gd name="T15" fmla="*/ 20 h 132"/>
                <a:gd name="T16" fmla="*/ 58 w 215"/>
                <a:gd name="T17" fmla="*/ 24 h 132"/>
                <a:gd name="T18" fmla="*/ 33 w 215"/>
                <a:gd name="T19" fmla="*/ 35 h 132"/>
                <a:gd name="T20" fmla="*/ 23 w 215"/>
                <a:gd name="T21" fmla="*/ 9 h 132"/>
                <a:gd name="T22" fmla="*/ 25 w 215"/>
                <a:gd name="T23" fmla="*/ 6 h 132"/>
                <a:gd name="T24" fmla="*/ 12 w 215"/>
                <a:gd name="T25" fmla="*/ 0 h 132"/>
                <a:gd name="T26" fmla="*/ 0 w 215"/>
                <a:gd name="T27" fmla="*/ 24 h 132"/>
                <a:gd name="T28" fmla="*/ 1 w 215"/>
                <a:gd name="T29" fmla="*/ 37 h 132"/>
                <a:gd name="T30" fmla="*/ 143 w 215"/>
                <a:gd name="T31" fmla="*/ 102 h 132"/>
                <a:gd name="T32" fmla="*/ 205 w 215"/>
                <a:gd name="T33" fmla="*/ 108 h 132"/>
                <a:gd name="T34" fmla="*/ 215 w 215"/>
                <a:gd name="T35" fmla="*/ 86 h 132"/>
                <a:gd name="T36" fmla="*/ 58 w 215"/>
                <a:gd name="T37" fmla="*/ 80 h 132"/>
                <a:gd name="T38" fmla="*/ 21 w 215"/>
                <a:gd name="T39" fmla="*/ 50 h 132"/>
                <a:gd name="T40" fmla="*/ 22 w 215"/>
                <a:gd name="T41" fmla="*/ 50 h 132"/>
                <a:gd name="T42" fmla="*/ 21 w 215"/>
                <a:gd name="T43" fmla="*/ 49 h 132"/>
                <a:gd name="T44" fmla="*/ 64 w 215"/>
                <a:gd name="T45" fmla="*/ 67 h 132"/>
                <a:gd name="T46" fmla="*/ 64 w 215"/>
                <a:gd name="T47" fmla="*/ 67 h 132"/>
                <a:gd name="T48" fmla="*/ 64 w 215"/>
                <a:gd name="T49" fmla="*/ 67 h 132"/>
                <a:gd name="T50" fmla="*/ 58 w 215"/>
                <a:gd name="T51" fmla="*/ 80 h 132"/>
                <a:gd name="T52" fmla="*/ 136 w 215"/>
                <a:gd name="T53" fmla="*/ 96 h 132"/>
                <a:gd name="T54" fmla="*/ 136 w 215"/>
                <a:gd name="T55" fmla="*/ 97 h 132"/>
                <a:gd name="T56" fmla="*/ 136 w 215"/>
                <a:gd name="T57" fmla="*/ 97 h 132"/>
                <a:gd name="T58" fmla="*/ 67 w 215"/>
                <a:gd name="T59" fmla="*/ 85 h 132"/>
                <a:gd name="T60" fmla="*/ 67 w 215"/>
                <a:gd name="T61" fmla="*/ 85 h 132"/>
                <a:gd name="T62" fmla="*/ 67 w 215"/>
                <a:gd name="T63" fmla="*/ 85 h 132"/>
                <a:gd name="T64" fmla="*/ 73 w 215"/>
                <a:gd name="T65" fmla="*/ 71 h 132"/>
                <a:gd name="T66" fmla="*/ 136 w 215"/>
                <a:gd name="T67" fmla="*/ 9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132">
                  <a:moveTo>
                    <a:pt x="215" y="86"/>
                  </a:moveTo>
                  <a:cubicBezTo>
                    <a:pt x="197" y="76"/>
                    <a:pt x="197" y="76"/>
                    <a:pt x="197" y="76"/>
                  </a:cubicBezTo>
                  <a:cubicBezTo>
                    <a:pt x="195" y="85"/>
                    <a:pt x="182" y="96"/>
                    <a:pt x="168" y="90"/>
                  </a:cubicBezTo>
                  <a:cubicBezTo>
                    <a:pt x="159" y="86"/>
                    <a:pt x="154" y="75"/>
                    <a:pt x="158" y="65"/>
                  </a:cubicBezTo>
                  <a:cubicBezTo>
                    <a:pt x="159" y="63"/>
                    <a:pt x="159" y="62"/>
                    <a:pt x="160" y="61"/>
                  </a:cubicBezTo>
                  <a:cubicBezTo>
                    <a:pt x="148" y="56"/>
                    <a:pt x="148" y="56"/>
                    <a:pt x="148" y="56"/>
                  </a:cubicBezTo>
                  <a:cubicBezTo>
                    <a:pt x="63" y="21"/>
                    <a:pt x="63" y="21"/>
                    <a:pt x="63" y="21"/>
                  </a:cubicBezTo>
                  <a:cubicBezTo>
                    <a:pt x="59" y="20"/>
                    <a:pt x="59" y="20"/>
                    <a:pt x="59" y="20"/>
                  </a:cubicBezTo>
                  <a:cubicBezTo>
                    <a:pt x="59" y="21"/>
                    <a:pt x="59" y="23"/>
                    <a:pt x="58" y="24"/>
                  </a:cubicBezTo>
                  <a:cubicBezTo>
                    <a:pt x="54" y="34"/>
                    <a:pt x="43" y="39"/>
                    <a:pt x="33" y="35"/>
                  </a:cubicBezTo>
                  <a:cubicBezTo>
                    <a:pt x="24" y="31"/>
                    <a:pt x="19" y="19"/>
                    <a:pt x="23" y="9"/>
                  </a:cubicBezTo>
                  <a:cubicBezTo>
                    <a:pt x="24" y="8"/>
                    <a:pt x="24" y="7"/>
                    <a:pt x="25" y="6"/>
                  </a:cubicBezTo>
                  <a:cubicBezTo>
                    <a:pt x="25" y="6"/>
                    <a:pt x="24" y="5"/>
                    <a:pt x="12" y="0"/>
                  </a:cubicBezTo>
                  <a:cubicBezTo>
                    <a:pt x="4" y="4"/>
                    <a:pt x="2" y="15"/>
                    <a:pt x="0" y="24"/>
                  </a:cubicBezTo>
                  <a:cubicBezTo>
                    <a:pt x="8" y="27"/>
                    <a:pt x="1" y="37"/>
                    <a:pt x="1" y="37"/>
                  </a:cubicBezTo>
                  <a:cubicBezTo>
                    <a:pt x="75" y="132"/>
                    <a:pt x="143" y="102"/>
                    <a:pt x="143" y="102"/>
                  </a:cubicBezTo>
                  <a:cubicBezTo>
                    <a:pt x="191" y="122"/>
                    <a:pt x="205" y="108"/>
                    <a:pt x="205" y="108"/>
                  </a:cubicBezTo>
                  <a:cubicBezTo>
                    <a:pt x="205" y="108"/>
                    <a:pt x="205" y="102"/>
                    <a:pt x="215" y="86"/>
                  </a:cubicBezTo>
                  <a:close/>
                  <a:moveTo>
                    <a:pt x="58" y="80"/>
                  </a:moveTo>
                  <a:cubicBezTo>
                    <a:pt x="36" y="65"/>
                    <a:pt x="21" y="50"/>
                    <a:pt x="21" y="50"/>
                  </a:cubicBezTo>
                  <a:cubicBezTo>
                    <a:pt x="22" y="50"/>
                    <a:pt x="22" y="50"/>
                    <a:pt x="22" y="50"/>
                  </a:cubicBezTo>
                  <a:cubicBezTo>
                    <a:pt x="22" y="49"/>
                    <a:pt x="21" y="49"/>
                    <a:pt x="21" y="49"/>
                  </a:cubicBezTo>
                  <a:cubicBezTo>
                    <a:pt x="64" y="67"/>
                    <a:pt x="64" y="67"/>
                    <a:pt x="64" y="67"/>
                  </a:cubicBezTo>
                  <a:cubicBezTo>
                    <a:pt x="64" y="67"/>
                    <a:pt x="64" y="67"/>
                    <a:pt x="64" y="67"/>
                  </a:cubicBezTo>
                  <a:cubicBezTo>
                    <a:pt x="64" y="67"/>
                    <a:pt x="64" y="67"/>
                    <a:pt x="64" y="67"/>
                  </a:cubicBezTo>
                  <a:cubicBezTo>
                    <a:pt x="58" y="80"/>
                    <a:pt x="58" y="80"/>
                    <a:pt x="58" y="80"/>
                  </a:cubicBezTo>
                  <a:close/>
                  <a:moveTo>
                    <a:pt x="136" y="96"/>
                  </a:moveTo>
                  <a:cubicBezTo>
                    <a:pt x="136" y="96"/>
                    <a:pt x="136" y="97"/>
                    <a:pt x="136" y="97"/>
                  </a:cubicBezTo>
                  <a:cubicBezTo>
                    <a:pt x="136" y="97"/>
                    <a:pt x="136" y="97"/>
                    <a:pt x="136" y="97"/>
                  </a:cubicBezTo>
                  <a:cubicBezTo>
                    <a:pt x="136" y="97"/>
                    <a:pt x="100" y="105"/>
                    <a:pt x="67" y="85"/>
                  </a:cubicBezTo>
                  <a:cubicBezTo>
                    <a:pt x="67" y="85"/>
                    <a:pt x="67" y="85"/>
                    <a:pt x="67" y="85"/>
                  </a:cubicBezTo>
                  <a:cubicBezTo>
                    <a:pt x="67" y="85"/>
                    <a:pt x="67" y="85"/>
                    <a:pt x="67" y="85"/>
                  </a:cubicBezTo>
                  <a:cubicBezTo>
                    <a:pt x="73" y="71"/>
                    <a:pt x="73" y="71"/>
                    <a:pt x="73" y="71"/>
                  </a:cubicBezTo>
                  <a:lnTo>
                    <a:pt x="136" y="9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solidFill>
                  <a:schemeClr val="bg1"/>
                </a:solidFill>
              </a:endParaRPr>
            </a:p>
          </p:txBody>
        </p:sp>
      </p:grpSp>
      <p:grpSp>
        <p:nvGrpSpPr>
          <p:cNvPr id="37" name="Group 40"/>
          <p:cNvGrpSpPr/>
          <p:nvPr/>
        </p:nvGrpSpPr>
        <p:grpSpPr>
          <a:xfrm>
            <a:off x="3672235" y="4105175"/>
            <a:ext cx="2753953" cy="2474912"/>
            <a:chOff x="6113463" y="4135438"/>
            <a:chExt cx="2754312" cy="2474912"/>
          </a:xfrm>
        </p:grpSpPr>
        <p:sp>
          <p:nvSpPr>
            <p:cNvPr id="38" name="Freeform 13"/>
            <p:cNvSpPr/>
            <p:nvPr/>
          </p:nvSpPr>
          <p:spPr bwMode="auto">
            <a:xfrm>
              <a:off x="6113463" y="4138613"/>
              <a:ext cx="1776412" cy="1776412"/>
            </a:xfrm>
            <a:custGeom>
              <a:avLst/>
              <a:gdLst>
                <a:gd name="T0" fmla="*/ 0 w 552"/>
                <a:gd name="T1" fmla="*/ 0 h 552"/>
                <a:gd name="T2" fmla="*/ 0 w 552"/>
                <a:gd name="T3" fmla="*/ 552 h 552"/>
                <a:gd name="T4" fmla="*/ 552 w 552"/>
                <a:gd name="T5" fmla="*/ 0 h 552"/>
                <a:gd name="T6" fmla="*/ 0 w 552"/>
                <a:gd name="T7" fmla="*/ 0 h 552"/>
              </a:gdLst>
              <a:ahLst/>
              <a:cxnLst>
                <a:cxn ang="0">
                  <a:pos x="T0" y="T1"/>
                </a:cxn>
                <a:cxn ang="0">
                  <a:pos x="T2" y="T3"/>
                </a:cxn>
                <a:cxn ang="0">
                  <a:pos x="T4" y="T5"/>
                </a:cxn>
                <a:cxn ang="0">
                  <a:pos x="T6" y="T7"/>
                </a:cxn>
              </a:cxnLst>
              <a:rect l="0" t="0" r="r" b="b"/>
              <a:pathLst>
                <a:path w="552" h="552">
                  <a:moveTo>
                    <a:pt x="0" y="0"/>
                  </a:moveTo>
                  <a:cubicBezTo>
                    <a:pt x="0" y="552"/>
                    <a:pt x="0" y="552"/>
                    <a:pt x="0" y="552"/>
                  </a:cubicBezTo>
                  <a:cubicBezTo>
                    <a:pt x="304" y="551"/>
                    <a:pt x="551" y="305"/>
                    <a:pt x="552" y="0"/>
                  </a:cubicBezTo>
                  <a:lnTo>
                    <a:pt x="0" y="0"/>
                  </a:lnTo>
                  <a:close/>
                </a:path>
              </a:pathLst>
            </a:custGeom>
            <a:solidFill>
              <a:schemeClr val="accent1"/>
            </a:solidFill>
            <a:ln>
              <a:noFill/>
            </a:ln>
          </p:spPr>
          <p:txBody>
            <a:bodyPr vert="horz" wrap="square" lIns="91440" tIns="45720" rIns="91440" bIns="45720" numCol="1" anchor="t" anchorCtr="0" compatLnSpc="1"/>
            <a:lstStyle/>
            <a:p>
              <a:endParaRPr lang="id-ID">
                <a:solidFill>
                  <a:schemeClr val="bg1"/>
                </a:solidFill>
              </a:endParaRPr>
            </a:p>
          </p:txBody>
        </p:sp>
        <p:sp>
          <p:nvSpPr>
            <p:cNvPr id="39" name="Freeform 34"/>
            <p:cNvSpPr>
              <a:spLocks noEditPoints="1"/>
            </p:cNvSpPr>
            <p:nvPr/>
          </p:nvSpPr>
          <p:spPr bwMode="auto">
            <a:xfrm>
              <a:off x="7689850" y="4135438"/>
              <a:ext cx="1177925" cy="908050"/>
            </a:xfrm>
            <a:custGeom>
              <a:avLst/>
              <a:gdLst>
                <a:gd name="T0" fmla="*/ 21 w 366"/>
                <a:gd name="T1" fmla="*/ 203 h 282"/>
                <a:gd name="T2" fmla="*/ 51 w 366"/>
                <a:gd name="T3" fmla="*/ 225 h 282"/>
                <a:gd name="T4" fmla="*/ 56 w 366"/>
                <a:gd name="T5" fmla="*/ 245 h 282"/>
                <a:gd name="T6" fmla="*/ 66 w 366"/>
                <a:gd name="T7" fmla="*/ 236 h 282"/>
                <a:gd name="T8" fmla="*/ 73 w 366"/>
                <a:gd name="T9" fmla="*/ 224 h 282"/>
                <a:gd name="T10" fmla="*/ 68 w 366"/>
                <a:gd name="T11" fmla="*/ 215 h 282"/>
                <a:gd name="T12" fmla="*/ 56 w 366"/>
                <a:gd name="T13" fmla="*/ 218 h 282"/>
                <a:gd name="T14" fmla="*/ 77 w 366"/>
                <a:gd name="T15" fmla="*/ 207 h 282"/>
                <a:gd name="T16" fmla="*/ 90 w 366"/>
                <a:gd name="T17" fmla="*/ 250 h 282"/>
                <a:gd name="T18" fmla="*/ 115 w 366"/>
                <a:gd name="T19" fmla="*/ 230 h 282"/>
                <a:gd name="T20" fmla="*/ 132 w 366"/>
                <a:gd name="T21" fmla="*/ 199 h 282"/>
                <a:gd name="T22" fmla="*/ 119 w 366"/>
                <a:gd name="T23" fmla="*/ 177 h 282"/>
                <a:gd name="T24" fmla="*/ 90 w 366"/>
                <a:gd name="T25" fmla="*/ 184 h 282"/>
                <a:gd name="T26" fmla="*/ 67 w 366"/>
                <a:gd name="T27" fmla="*/ 190 h 282"/>
                <a:gd name="T28" fmla="*/ 76 w 366"/>
                <a:gd name="T29" fmla="*/ 189 h 282"/>
                <a:gd name="T30" fmla="*/ 79 w 366"/>
                <a:gd name="T31" fmla="*/ 181 h 282"/>
                <a:gd name="T32" fmla="*/ 77 w 366"/>
                <a:gd name="T33" fmla="*/ 176 h 282"/>
                <a:gd name="T34" fmla="*/ 69 w 366"/>
                <a:gd name="T35" fmla="*/ 176 h 282"/>
                <a:gd name="T36" fmla="*/ 66 w 366"/>
                <a:gd name="T37" fmla="*/ 187 h 282"/>
                <a:gd name="T38" fmla="*/ 23 w 366"/>
                <a:gd name="T39" fmla="*/ 186 h 282"/>
                <a:gd name="T40" fmla="*/ 142 w 366"/>
                <a:gd name="T41" fmla="*/ 150 h 282"/>
                <a:gd name="T42" fmla="*/ 148 w 366"/>
                <a:gd name="T43" fmla="*/ 211 h 282"/>
                <a:gd name="T44" fmla="*/ 165 w 366"/>
                <a:gd name="T45" fmla="*/ 223 h 282"/>
                <a:gd name="T46" fmla="*/ 179 w 366"/>
                <a:gd name="T47" fmla="*/ 212 h 282"/>
                <a:gd name="T48" fmla="*/ 176 w 366"/>
                <a:gd name="T49" fmla="*/ 189 h 282"/>
                <a:gd name="T50" fmla="*/ 165 w 366"/>
                <a:gd name="T51" fmla="*/ 169 h 282"/>
                <a:gd name="T52" fmla="*/ 194 w 366"/>
                <a:gd name="T53" fmla="*/ 186 h 282"/>
                <a:gd name="T54" fmla="*/ 255 w 366"/>
                <a:gd name="T55" fmla="*/ 280 h 282"/>
                <a:gd name="T56" fmla="*/ 306 w 366"/>
                <a:gd name="T57" fmla="*/ 241 h 282"/>
                <a:gd name="T58" fmla="*/ 335 w 366"/>
                <a:gd name="T59" fmla="*/ 146 h 282"/>
                <a:gd name="T60" fmla="*/ 308 w 366"/>
                <a:gd name="T61" fmla="*/ 84 h 282"/>
                <a:gd name="T62" fmla="*/ 208 w 366"/>
                <a:gd name="T63" fmla="*/ 130 h 282"/>
                <a:gd name="T64" fmla="*/ 151 w 366"/>
                <a:gd name="T65" fmla="*/ 85 h 282"/>
                <a:gd name="T66" fmla="*/ 175 w 366"/>
                <a:gd name="T67" fmla="*/ 118 h 282"/>
                <a:gd name="T68" fmla="*/ 195 w 366"/>
                <a:gd name="T69" fmla="*/ 102 h 282"/>
                <a:gd name="T70" fmla="*/ 206 w 366"/>
                <a:gd name="T71" fmla="*/ 65 h 282"/>
                <a:gd name="T72" fmla="*/ 196 w 366"/>
                <a:gd name="T73" fmla="*/ 40 h 282"/>
                <a:gd name="T74" fmla="*/ 156 w 366"/>
                <a:gd name="T75" fmla="*/ 58 h 282"/>
                <a:gd name="T76" fmla="*/ 101 w 366"/>
                <a:gd name="T77" fmla="*/ 108 h 282"/>
                <a:gd name="T78" fmla="*/ 44 w 366"/>
                <a:gd name="T79" fmla="*/ 63 h 282"/>
                <a:gd name="T80" fmla="*/ 53 w 366"/>
                <a:gd name="T81" fmla="*/ 221 h 282"/>
                <a:gd name="T82" fmla="*/ 150 w 366"/>
                <a:gd name="T83" fmla="*/ 81 h 282"/>
                <a:gd name="T84" fmla="*/ 79 w 366"/>
                <a:gd name="T85" fmla="*/ 197 h 282"/>
                <a:gd name="T86" fmla="*/ 69 w 366"/>
                <a:gd name="T87" fmla="*/ 201 h 282"/>
                <a:gd name="T88" fmla="*/ 66 w 366"/>
                <a:gd name="T89" fmla="*/ 201 h 282"/>
                <a:gd name="T90" fmla="*/ 182 w 366"/>
                <a:gd name="T91" fmla="*/ 164 h 282"/>
                <a:gd name="T92" fmla="*/ 175 w 366"/>
                <a:gd name="T93" fmla="*/ 159 h 282"/>
                <a:gd name="T94" fmla="*/ 169 w 366"/>
                <a:gd name="T95" fmla="*/ 154 h 282"/>
                <a:gd name="T96" fmla="*/ 165 w 366"/>
                <a:gd name="T97" fmla="*/ 150 h 282"/>
                <a:gd name="T98" fmla="*/ 163 w 366"/>
                <a:gd name="T99" fmla="*/ 147 h 282"/>
                <a:gd name="T100" fmla="*/ 168 w 366"/>
                <a:gd name="T101" fmla="*/ 149 h 282"/>
                <a:gd name="T102" fmla="*/ 175 w 366"/>
                <a:gd name="T103" fmla="*/ 151 h 282"/>
                <a:gd name="T104" fmla="*/ 189 w 366"/>
                <a:gd name="T105" fmla="*/ 155 h 282"/>
                <a:gd name="T106" fmla="*/ 194 w 366"/>
                <a:gd name="T107" fmla="*/ 16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6" h="282">
                  <a:moveTo>
                    <a:pt x="6" y="243"/>
                  </a:moveTo>
                  <a:cubicBezTo>
                    <a:pt x="9" y="232"/>
                    <a:pt x="12" y="222"/>
                    <a:pt x="15" y="213"/>
                  </a:cubicBezTo>
                  <a:cubicBezTo>
                    <a:pt x="16" y="212"/>
                    <a:pt x="16" y="210"/>
                    <a:pt x="16" y="207"/>
                  </a:cubicBezTo>
                  <a:cubicBezTo>
                    <a:pt x="18" y="202"/>
                    <a:pt x="21" y="203"/>
                    <a:pt x="21" y="203"/>
                  </a:cubicBezTo>
                  <a:cubicBezTo>
                    <a:pt x="21" y="203"/>
                    <a:pt x="21" y="203"/>
                    <a:pt x="21" y="203"/>
                  </a:cubicBezTo>
                  <a:cubicBezTo>
                    <a:pt x="25" y="204"/>
                    <a:pt x="32" y="205"/>
                    <a:pt x="40" y="205"/>
                  </a:cubicBezTo>
                  <a:cubicBezTo>
                    <a:pt x="41" y="207"/>
                    <a:pt x="42" y="209"/>
                    <a:pt x="43" y="211"/>
                  </a:cubicBezTo>
                  <a:cubicBezTo>
                    <a:pt x="43" y="212"/>
                    <a:pt x="44" y="213"/>
                    <a:pt x="44" y="214"/>
                  </a:cubicBezTo>
                  <a:cubicBezTo>
                    <a:pt x="44" y="214"/>
                    <a:pt x="44" y="214"/>
                    <a:pt x="45" y="214"/>
                  </a:cubicBezTo>
                  <a:cubicBezTo>
                    <a:pt x="46" y="218"/>
                    <a:pt x="49" y="222"/>
                    <a:pt x="51" y="225"/>
                  </a:cubicBezTo>
                  <a:cubicBezTo>
                    <a:pt x="51" y="227"/>
                    <a:pt x="51" y="228"/>
                    <a:pt x="52" y="229"/>
                  </a:cubicBezTo>
                  <a:cubicBezTo>
                    <a:pt x="51" y="230"/>
                    <a:pt x="51" y="231"/>
                    <a:pt x="51" y="232"/>
                  </a:cubicBezTo>
                  <a:cubicBezTo>
                    <a:pt x="50" y="233"/>
                    <a:pt x="51" y="235"/>
                    <a:pt x="53" y="236"/>
                  </a:cubicBezTo>
                  <a:cubicBezTo>
                    <a:pt x="52" y="237"/>
                    <a:pt x="52" y="238"/>
                    <a:pt x="52" y="238"/>
                  </a:cubicBezTo>
                  <a:cubicBezTo>
                    <a:pt x="51" y="241"/>
                    <a:pt x="53" y="244"/>
                    <a:pt x="56" y="245"/>
                  </a:cubicBezTo>
                  <a:cubicBezTo>
                    <a:pt x="59" y="245"/>
                    <a:pt x="62" y="243"/>
                    <a:pt x="62" y="241"/>
                  </a:cubicBezTo>
                  <a:cubicBezTo>
                    <a:pt x="64" y="241"/>
                    <a:pt x="66" y="239"/>
                    <a:pt x="66" y="238"/>
                  </a:cubicBezTo>
                  <a:cubicBezTo>
                    <a:pt x="66" y="237"/>
                    <a:pt x="66" y="237"/>
                    <a:pt x="66" y="237"/>
                  </a:cubicBezTo>
                  <a:cubicBezTo>
                    <a:pt x="66" y="237"/>
                    <a:pt x="66" y="237"/>
                    <a:pt x="66" y="236"/>
                  </a:cubicBezTo>
                  <a:cubicBezTo>
                    <a:pt x="66" y="236"/>
                    <a:pt x="66" y="236"/>
                    <a:pt x="66" y="236"/>
                  </a:cubicBezTo>
                  <a:cubicBezTo>
                    <a:pt x="67" y="236"/>
                    <a:pt x="67" y="235"/>
                    <a:pt x="68" y="234"/>
                  </a:cubicBezTo>
                  <a:cubicBezTo>
                    <a:pt x="68" y="234"/>
                    <a:pt x="68" y="234"/>
                    <a:pt x="68" y="234"/>
                  </a:cubicBezTo>
                  <a:cubicBezTo>
                    <a:pt x="72" y="234"/>
                    <a:pt x="74" y="232"/>
                    <a:pt x="74" y="229"/>
                  </a:cubicBezTo>
                  <a:cubicBezTo>
                    <a:pt x="75" y="227"/>
                    <a:pt x="74" y="225"/>
                    <a:pt x="73" y="224"/>
                  </a:cubicBezTo>
                  <a:cubicBezTo>
                    <a:pt x="73" y="224"/>
                    <a:pt x="73" y="224"/>
                    <a:pt x="73" y="224"/>
                  </a:cubicBezTo>
                  <a:cubicBezTo>
                    <a:pt x="73" y="222"/>
                    <a:pt x="72" y="220"/>
                    <a:pt x="70" y="220"/>
                  </a:cubicBezTo>
                  <a:cubicBezTo>
                    <a:pt x="70" y="220"/>
                    <a:pt x="70" y="220"/>
                    <a:pt x="70" y="220"/>
                  </a:cubicBezTo>
                  <a:cubicBezTo>
                    <a:pt x="70" y="219"/>
                    <a:pt x="69" y="217"/>
                    <a:pt x="68" y="217"/>
                  </a:cubicBezTo>
                  <a:cubicBezTo>
                    <a:pt x="68" y="216"/>
                    <a:pt x="68" y="216"/>
                    <a:pt x="68" y="216"/>
                  </a:cubicBezTo>
                  <a:cubicBezTo>
                    <a:pt x="68" y="216"/>
                    <a:pt x="68" y="216"/>
                    <a:pt x="68" y="215"/>
                  </a:cubicBezTo>
                  <a:cubicBezTo>
                    <a:pt x="68" y="214"/>
                    <a:pt x="67" y="212"/>
                    <a:pt x="66" y="212"/>
                  </a:cubicBezTo>
                  <a:cubicBezTo>
                    <a:pt x="66" y="212"/>
                    <a:pt x="65" y="212"/>
                    <a:pt x="65" y="212"/>
                  </a:cubicBezTo>
                  <a:cubicBezTo>
                    <a:pt x="64" y="211"/>
                    <a:pt x="63" y="211"/>
                    <a:pt x="62" y="211"/>
                  </a:cubicBezTo>
                  <a:cubicBezTo>
                    <a:pt x="59" y="210"/>
                    <a:pt x="56" y="212"/>
                    <a:pt x="56" y="215"/>
                  </a:cubicBezTo>
                  <a:cubicBezTo>
                    <a:pt x="56" y="216"/>
                    <a:pt x="56" y="217"/>
                    <a:pt x="56" y="218"/>
                  </a:cubicBezTo>
                  <a:cubicBezTo>
                    <a:pt x="55" y="218"/>
                    <a:pt x="55" y="219"/>
                    <a:pt x="54" y="220"/>
                  </a:cubicBezTo>
                  <a:cubicBezTo>
                    <a:pt x="52" y="219"/>
                    <a:pt x="50" y="218"/>
                    <a:pt x="48" y="217"/>
                  </a:cubicBezTo>
                  <a:cubicBezTo>
                    <a:pt x="46" y="214"/>
                    <a:pt x="45" y="210"/>
                    <a:pt x="44" y="206"/>
                  </a:cubicBezTo>
                  <a:cubicBezTo>
                    <a:pt x="48" y="206"/>
                    <a:pt x="52" y="206"/>
                    <a:pt x="56" y="206"/>
                  </a:cubicBezTo>
                  <a:cubicBezTo>
                    <a:pt x="70" y="206"/>
                    <a:pt x="75" y="206"/>
                    <a:pt x="77" y="207"/>
                  </a:cubicBezTo>
                  <a:cubicBezTo>
                    <a:pt x="78" y="209"/>
                    <a:pt x="78" y="211"/>
                    <a:pt x="78" y="212"/>
                  </a:cubicBezTo>
                  <a:cubicBezTo>
                    <a:pt x="77" y="214"/>
                    <a:pt x="76" y="216"/>
                    <a:pt x="76" y="218"/>
                  </a:cubicBezTo>
                  <a:cubicBezTo>
                    <a:pt x="75" y="223"/>
                    <a:pt x="77" y="227"/>
                    <a:pt x="81" y="230"/>
                  </a:cubicBezTo>
                  <a:cubicBezTo>
                    <a:pt x="80" y="231"/>
                    <a:pt x="80" y="233"/>
                    <a:pt x="79" y="235"/>
                  </a:cubicBezTo>
                  <a:cubicBezTo>
                    <a:pt x="78" y="242"/>
                    <a:pt x="83" y="249"/>
                    <a:pt x="90" y="250"/>
                  </a:cubicBezTo>
                  <a:cubicBezTo>
                    <a:pt x="97" y="252"/>
                    <a:pt x="103" y="248"/>
                    <a:pt x="105" y="241"/>
                  </a:cubicBezTo>
                  <a:cubicBezTo>
                    <a:pt x="110" y="241"/>
                    <a:pt x="114" y="238"/>
                    <a:pt x="115" y="233"/>
                  </a:cubicBezTo>
                  <a:cubicBezTo>
                    <a:pt x="115" y="232"/>
                    <a:pt x="115" y="232"/>
                    <a:pt x="115" y="232"/>
                  </a:cubicBezTo>
                  <a:cubicBezTo>
                    <a:pt x="115" y="231"/>
                    <a:pt x="115" y="230"/>
                    <a:pt x="115" y="230"/>
                  </a:cubicBezTo>
                  <a:cubicBezTo>
                    <a:pt x="115" y="230"/>
                    <a:pt x="115" y="230"/>
                    <a:pt x="115" y="230"/>
                  </a:cubicBezTo>
                  <a:cubicBezTo>
                    <a:pt x="119" y="230"/>
                    <a:pt x="122" y="227"/>
                    <a:pt x="122" y="224"/>
                  </a:cubicBezTo>
                  <a:cubicBezTo>
                    <a:pt x="122" y="224"/>
                    <a:pt x="123" y="224"/>
                    <a:pt x="123" y="224"/>
                  </a:cubicBezTo>
                  <a:cubicBezTo>
                    <a:pt x="130" y="225"/>
                    <a:pt x="136" y="220"/>
                    <a:pt x="138" y="213"/>
                  </a:cubicBezTo>
                  <a:cubicBezTo>
                    <a:pt x="139" y="207"/>
                    <a:pt x="136" y="202"/>
                    <a:pt x="132" y="199"/>
                  </a:cubicBezTo>
                  <a:cubicBezTo>
                    <a:pt x="132" y="199"/>
                    <a:pt x="132" y="199"/>
                    <a:pt x="132" y="199"/>
                  </a:cubicBezTo>
                  <a:cubicBezTo>
                    <a:pt x="133" y="194"/>
                    <a:pt x="130" y="190"/>
                    <a:pt x="126" y="189"/>
                  </a:cubicBezTo>
                  <a:cubicBezTo>
                    <a:pt x="125" y="189"/>
                    <a:pt x="124" y="189"/>
                    <a:pt x="124" y="189"/>
                  </a:cubicBezTo>
                  <a:cubicBezTo>
                    <a:pt x="123" y="185"/>
                    <a:pt x="122" y="182"/>
                    <a:pt x="120" y="180"/>
                  </a:cubicBezTo>
                  <a:cubicBezTo>
                    <a:pt x="120" y="179"/>
                    <a:pt x="120" y="179"/>
                    <a:pt x="119" y="178"/>
                  </a:cubicBezTo>
                  <a:cubicBezTo>
                    <a:pt x="119" y="178"/>
                    <a:pt x="119" y="178"/>
                    <a:pt x="119" y="177"/>
                  </a:cubicBezTo>
                  <a:cubicBezTo>
                    <a:pt x="120" y="174"/>
                    <a:pt x="118" y="170"/>
                    <a:pt x="114" y="169"/>
                  </a:cubicBezTo>
                  <a:cubicBezTo>
                    <a:pt x="113" y="169"/>
                    <a:pt x="112" y="169"/>
                    <a:pt x="112" y="169"/>
                  </a:cubicBezTo>
                  <a:cubicBezTo>
                    <a:pt x="110" y="167"/>
                    <a:pt x="108" y="166"/>
                    <a:pt x="105" y="165"/>
                  </a:cubicBezTo>
                  <a:cubicBezTo>
                    <a:pt x="98" y="164"/>
                    <a:pt x="90" y="169"/>
                    <a:pt x="89" y="176"/>
                  </a:cubicBezTo>
                  <a:cubicBezTo>
                    <a:pt x="89" y="179"/>
                    <a:pt x="89" y="181"/>
                    <a:pt x="90" y="184"/>
                  </a:cubicBezTo>
                  <a:cubicBezTo>
                    <a:pt x="86" y="186"/>
                    <a:pt x="83" y="189"/>
                    <a:pt x="81" y="192"/>
                  </a:cubicBezTo>
                  <a:cubicBezTo>
                    <a:pt x="75" y="193"/>
                    <a:pt x="68" y="196"/>
                    <a:pt x="61" y="198"/>
                  </a:cubicBezTo>
                  <a:cubicBezTo>
                    <a:pt x="63" y="193"/>
                    <a:pt x="65" y="190"/>
                    <a:pt x="67" y="188"/>
                  </a:cubicBezTo>
                  <a:cubicBezTo>
                    <a:pt x="67" y="188"/>
                    <a:pt x="67" y="189"/>
                    <a:pt x="67" y="189"/>
                  </a:cubicBezTo>
                  <a:cubicBezTo>
                    <a:pt x="67" y="189"/>
                    <a:pt x="67" y="190"/>
                    <a:pt x="67" y="190"/>
                  </a:cubicBezTo>
                  <a:cubicBezTo>
                    <a:pt x="66" y="192"/>
                    <a:pt x="68" y="194"/>
                    <a:pt x="69" y="194"/>
                  </a:cubicBezTo>
                  <a:cubicBezTo>
                    <a:pt x="71" y="194"/>
                    <a:pt x="73" y="193"/>
                    <a:pt x="73" y="192"/>
                  </a:cubicBezTo>
                  <a:cubicBezTo>
                    <a:pt x="74" y="192"/>
                    <a:pt x="75" y="191"/>
                    <a:pt x="75" y="190"/>
                  </a:cubicBezTo>
                  <a:cubicBezTo>
                    <a:pt x="75" y="190"/>
                    <a:pt x="75" y="189"/>
                    <a:pt x="75" y="189"/>
                  </a:cubicBezTo>
                  <a:cubicBezTo>
                    <a:pt x="75" y="189"/>
                    <a:pt x="76" y="189"/>
                    <a:pt x="76" y="189"/>
                  </a:cubicBezTo>
                  <a:cubicBezTo>
                    <a:pt x="76" y="189"/>
                    <a:pt x="75" y="189"/>
                    <a:pt x="75" y="189"/>
                  </a:cubicBezTo>
                  <a:cubicBezTo>
                    <a:pt x="76" y="189"/>
                    <a:pt x="76" y="188"/>
                    <a:pt x="77" y="187"/>
                  </a:cubicBezTo>
                  <a:cubicBezTo>
                    <a:pt x="77" y="187"/>
                    <a:pt x="77" y="187"/>
                    <a:pt x="77" y="187"/>
                  </a:cubicBezTo>
                  <a:cubicBezTo>
                    <a:pt x="77" y="187"/>
                    <a:pt x="80" y="186"/>
                    <a:pt x="81" y="185"/>
                  </a:cubicBezTo>
                  <a:cubicBezTo>
                    <a:pt x="81" y="183"/>
                    <a:pt x="80" y="182"/>
                    <a:pt x="79" y="181"/>
                  </a:cubicBezTo>
                  <a:cubicBezTo>
                    <a:pt x="79" y="181"/>
                    <a:pt x="80" y="181"/>
                    <a:pt x="80" y="181"/>
                  </a:cubicBezTo>
                  <a:cubicBezTo>
                    <a:pt x="80" y="180"/>
                    <a:pt x="79" y="179"/>
                    <a:pt x="78" y="179"/>
                  </a:cubicBezTo>
                  <a:cubicBezTo>
                    <a:pt x="78" y="179"/>
                    <a:pt x="78" y="179"/>
                    <a:pt x="78" y="179"/>
                  </a:cubicBezTo>
                  <a:cubicBezTo>
                    <a:pt x="77" y="178"/>
                    <a:pt x="77" y="177"/>
                    <a:pt x="77" y="177"/>
                  </a:cubicBezTo>
                  <a:cubicBezTo>
                    <a:pt x="77" y="177"/>
                    <a:pt x="77" y="176"/>
                    <a:pt x="77" y="176"/>
                  </a:cubicBezTo>
                  <a:cubicBezTo>
                    <a:pt x="77" y="176"/>
                    <a:pt x="77" y="176"/>
                    <a:pt x="77" y="176"/>
                  </a:cubicBezTo>
                  <a:cubicBezTo>
                    <a:pt x="77" y="175"/>
                    <a:pt x="76" y="174"/>
                    <a:pt x="75" y="174"/>
                  </a:cubicBezTo>
                  <a:cubicBezTo>
                    <a:pt x="75" y="174"/>
                    <a:pt x="75" y="174"/>
                    <a:pt x="75" y="174"/>
                  </a:cubicBezTo>
                  <a:cubicBezTo>
                    <a:pt x="74" y="174"/>
                    <a:pt x="74" y="173"/>
                    <a:pt x="73" y="173"/>
                  </a:cubicBezTo>
                  <a:cubicBezTo>
                    <a:pt x="71" y="173"/>
                    <a:pt x="70" y="174"/>
                    <a:pt x="69" y="176"/>
                  </a:cubicBezTo>
                  <a:cubicBezTo>
                    <a:pt x="69" y="177"/>
                    <a:pt x="69" y="177"/>
                    <a:pt x="69" y="178"/>
                  </a:cubicBezTo>
                  <a:cubicBezTo>
                    <a:pt x="68" y="179"/>
                    <a:pt x="67" y="180"/>
                    <a:pt x="66" y="182"/>
                  </a:cubicBezTo>
                  <a:cubicBezTo>
                    <a:pt x="66" y="183"/>
                    <a:pt x="66" y="184"/>
                    <a:pt x="67" y="185"/>
                  </a:cubicBezTo>
                  <a:cubicBezTo>
                    <a:pt x="66" y="185"/>
                    <a:pt x="66" y="185"/>
                    <a:pt x="66" y="186"/>
                  </a:cubicBezTo>
                  <a:cubicBezTo>
                    <a:pt x="66" y="186"/>
                    <a:pt x="66" y="187"/>
                    <a:pt x="66" y="187"/>
                  </a:cubicBezTo>
                  <a:cubicBezTo>
                    <a:pt x="63" y="191"/>
                    <a:pt x="60" y="195"/>
                    <a:pt x="59" y="197"/>
                  </a:cubicBezTo>
                  <a:cubicBezTo>
                    <a:pt x="59" y="197"/>
                    <a:pt x="59" y="198"/>
                    <a:pt x="59" y="198"/>
                  </a:cubicBezTo>
                  <a:cubicBezTo>
                    <a:pt x="55" y="199"/>
                    <a:pt x="51" y="199"/>
                    <a:pt x="47" y="199"/>
                  </a:cubicBezTo>
                  <a:cubicBezTo>
                    <a:pt x="36" y="197"/>
                    <a:pt x="27" y="191"/>
                    <a:pt x="23" y="189"/>
                  </a:cubicBezTo>
                  <a:cubicBezTo>
                    <a:pt x="23" y="188"/>
                    <a:pt x="23" y="187"/>
                    <a:pt x="23" y="186"/>
                  </a:cubicBezTo>
                  <a:cubicBezTo>
                    <a:pt x="25" y="176"/>
                    <a:pt x="30" y="154"/>
                    <a:pt x="31" y="142"/>
                  </a:cubicBezTo>
                  <a:cubicBezTo>
                    <a:pt x="32" y="139"/>
                    <a:pt x="34" y="136"/>
                    <a:pt x="36" y="134"/>
                  </a:cubicBezTo>
                  <a:cubicBezTo>
                    <a:pt x="48" y="132"/>
                    <a:pt x="81" y="126"/>
                    <a:pt x="111" y="133"/>
                  </a:cubicBezTo>
                  <a:cubicBezTo>
                    <a:pt x="122" y="136"/>
                    <a:pt x="132" y="141"/>
                    <a:pt x="142" y="148"/>
                  </a:cubicBezTo>
                  <a:cubicBezTo>
                    <a:pt x="142" y="149"/>
                    <a:pt x="142" y="149"/>
                    <a:pt x="142" y="150"/>
                  </a:cubicBezTo>
                  <a:cubicBezTo>
                    <a:pt x="142" y="157"/>
                    <a:pt x="145" y="171"/>
                    <a:pt x="149" y="183"/>
                  </a:cubicBezTo>
                  <a:cubicBezTo>
                    <a:pt x="149" y="184"/>
                    <a:pt x="148" y="185"/>
                    <a:pt x="148" y="186"/>
                  </a:cubicBezTo>
                  <a:cubicBezTo>
                    <a:pt x="147" y="188"/>
                    <a:pt x="148" y="189"/>
                    <a:pt x="148" y="190"/>
                  </a:cubicBezTo>
                  <a:cubicBezTo>
                    <a:pt x="146" y="192"/>
                    <a:pt x="145" y="195"/>
                    <a:pt x="145" y="197"/>
                  </a:cubicBezTo>
                  <a:cubicBezTo>
                    <a:pt x="144" y="203"/>
                    <a:pt x="145" y="207"/>
                    <a:pt x="148" y="211"/>
                  </a:cubicBezTo>
                  <a:cubicBezTo>
                    <a:pt x="147" y="213"/>
                    <a:pt x="146" y="214"/>
                    <a:pt x="146" y="216"/>
                  </a:cubicBezTo>
                  <a:cubicBezTo>
                    <a:pt x="145" y="221"/>
                    <a:pt x="148" y="226"/>
                    <a:pt x="153" y="227"/>
                  </a:cubicBezTo>
                  <a:cubicBezTo>
                    <a:pt x="155" y="227"/>
                    <a:pt x="157" y="227"/>
                    <a:pt x="158" y="226"/>
                  </a:cubicBezTo>
                  <a:cubicBezTo>
                    <a:pt x="159" y="226"/>
                    <a:pt x="159" y="226"/>
                    <a:pt x="160" y="226"/>
                  </a:cubicBezTo>
                  <a:cubicBezTo>
                    <a:pt x="162" y="227"/>
                    <a:pt x="165" y="225"/>
                    <a:pt x="165" y="223"/>
                  </a:cubicBezTo>
                  <a:cubicBezTo>
                    <a:pt x="165" y="223"/>
                    <a:pt x="165" y="222"/>
                    <a:pt x="165" y="222"/>
                  </a:cubicBezTo>
                  <a:cubicBezTo>
                    <a:pt x="165" y="222"/>
                    <a:pt x="166" y="222"/>
                    <a:pt x="166" y="221"/>
                  </a:cubicBezTo>
                  <a:cubicBezTo>
                    <a:pt x="168" y="220"/>
                    <a:pt x="170" y="219"/>
                    <a:pt x="171" y="217"/>
                  </a:cubicBezTo>
                  <a:cubicBezTo>
                    <a:pt x="171" y="217"/>
                    <a:pt x="171" y="217"/>
                    <a:pt x="172" y="217"/>
                  </a:cubicBezTo>
                  <a:cubicBezTo>
                    <a:pt x="175" y="218"/>
                    <a:pt x="178" y="216"/>
                    <a:pt x="179" y="212"/>
                  </a:cubicBezTo>
                  <a:cubicBezTo>
                    <a:pt x="179" y="212"/>
                    <a:pt x="179" y="212"/>
                    <a:pt x="179" y="212"/>
                  </a:cubicBezTo>
                  <a:cubicBezTo>
                    <a:pt x="182" y="211"/>
                    <a:pt x="185" y="209"/>
                    <a:pt x="186" y="205"/>
                  </a:cubicBezTo>
                  <a:cubicBezTo>
                    <a:pt x="187" y="200"/>
                    <a:pt x="183" y="195"/>
                    <a:pt x="179" y="194"/>
                  </a:cubicBezTo>
                  <a:cubicBezTo>
                    <a:pt x="179" y="194"/>
                    <a:pt x="179" y="194"/>
                    <a:pt x="179" y="194"/>
                  </a:cubicBezTo>
                  <a:cubicBezTo>
                    <a:pt x="179" y="192"/>
                    <a:pt x="178" y="190"/>
                    <a:pt x="176" y="189"/>
                  </a:cubicBezTo>
                  <a:cubicBezTo>
                    <a:pt x="176" y="189"/>
                    <a:pt x="176" y="189"/>
                    <a:pt x="176" y="189"/>
                  </a:cubicBezTo>
                  <a:cubicBezTo>
                    <a:pt x="176" y="188"/>
                    <a:pt x="176" y="188"/>
                    <a:pt x="176" y="187"/>
                  </a:cubicBezTo>
                  <a:cubicBezTo>
                    <a:pt x="176" y="187"/>
                    <a:pt x="176" y="187"/>
                    <a:pt x="176" y="186"/>
                  </a:cubicBezTo>
                  <a:cubicBezTo>
                    <a:pt x="177" y="183"/>
                    <a:pt x="175" y="180"/>
                    <a:pt x="172" y="179"/>
                  </a:cubicBezTo>
                  <a:cubicBezTo>
                    <a:pt x="173" y="174"/>
                    <a:pt x="170" y="170"/>
                    <a:pt x="165" y="169"/>
                  </a:cubicBezTo>
                  <a:cubicBezTo>
                    <a:pt x="160" y="168"/>
                    <a:pt x="155" y="171"/>
                    <a:pt x="154" y="176"/>
                  </a:cubicBezTo>
                  <a:cubicBezTo>
                    <a:pt x="154" y="178"/>
                    <a:pt x="154" y="179"/>
                    <a:pt x="154" y="180"/>
                  </a:cubicBezTo>
                  <a:cubicBezTo>
                    <a:pt x="153" y="180"/>
                    <a:pt x="152" y="181"/>
                    <a:pt x="151" y="181"/>
                  </a:cubicBezTo>
                  <a:cubicBezTo>
                    <a:pt x="149" y="174"/>
                    <a:pt x="147" y="164"/>
                    <a:pt x="147" y="151"/>
                  </a:cubicBezTo>
                  <a:cubicBezTo>
                    <a:pt x="164" y="163"/>
                    <a:pt x="180" y="177"/>
                    <a:pt x="194" y="186"/>
                  </a:cubicBezTo>
                  <a:cubicBezTo>
                    <a:pt x="196" y="198"/>
                    <a:pt x="200" y="208"/>
                    <a:pt x="207" y="217"/>
                  </a:cubicBezTo>
                  <a:cubicBezTo>
                    <a:pt x="202" y="222"/>
                    <a:pt x="199" y="229"/>
                    <a:pt x="198" y="236"/>
                  </a:cubicBezTo>
                  <a:cubicBezTo>
                    <a:pt x="194" y="256"/>
                    <a:pt x="207" y="276"/>
                    <a:pt x="228" y="280"/>
                  </a:cubicBezTo>
                  <a:cubicBezTo>
                    <a:pt x="235" y="281"/>
                    <a:pt x="243" y="281"/>
                    <a:pt x="249" y="278"/>
                  </a:cubicBezTo>
                  <a:cubicBezTo>
                    <a:pt x="251" y="279"/>
                    <a:pt x="253" y="279"/>
                    <a:pt x="255" y="280"/>
                  </a:cubicBezTo>
                  <a:cubicBezTo>
                    <a:pt x="266" y="282"/>
                    <a:pt x="276" y="275"/>
                    <a:pt x="278" y="264"/>
                  </a:cubicBezTo>
                  <a:cubicBezTo>
                    <a:pt x="278" y="264"/>
                    <a:pt x="278" y="263"/>
                    <a:pt x="278" y="263"/>
                  </a:cubicBezTo>
                  <a:cubicBezTo>
                    <a:pt x="280" y="261"/>
                    <a:pt x="281" y="260"/>
                    <a:pt x="281" y="258"/>
                  </a:cubicBezTo>
                  <a:cubicBezTo>
                    <a:pt x="290" y="254"/>
                    <a:pt x="297" y="248"/>
                    <a:pt x="301" y="239"/>
                  </a:cubicBezTo>
                  <a:cubicBezTo>
                    <a:pt x="302" y="240"/>
                    <a:pt x="304" y="241"/>
                    <a:pt x="306" y="241"/>
                  </a:cubicBezTo>
                  <a:cubicBezTo>
                    <a:pt x="319" y="244"/>
                    <a:pt x="331" y="235"/>
                    <a:pt x="334" y="222"/>
                  </a:cubicBezTo>
                  <a:cubicBezTo>
                    <a:pt x="334" y="222"/>
                    <a:pt x="334" y="221"/>
                    <a:pt x="334" y="220"/>
                  </a:cubicBezTo>
                  <a:cubicBezTo>
                    <a:pt x="348" y="217"/>
                    <a:pt x="360" y="206"/>
                    <a:pt x="363" y="191"/>
                  </a:cubicBezTo>
                  <a:cubicBezTo>
                    <a:pt x="366" y="171"/>
                    <a:pt x="354" y="152"/>
                    <a:pt x="334" y="147"/>
                  </a:cubicBezTo>
                  <a:cubicBezTo>
                    <a:pt x="335" y="147"/>
                    <a:pt x="335" y="147"/>
                    <a:pt x="335" y="146"/>
                  </a:cubicBezTo>
                  <a:cubicBezTo>
                    <a:pt x="337" y="137"/>
                    <a:pt x="331" y="127"/>
                    <a:pt x="322" y="124"/>
                  </a:cubicBezTo>
                  <a:cubicBezTo>
                    <a:pt x="322" y="124"/>
                    <a:pt x="322" y="124"/>
                    <a:pt x="322" y="123"/>
                  </a:cubicBezTo>
                  <a:cubicBezTo>
                    <a:pt x="322" y="122"/>
                    <a:pt x="323" y="120"/>
                    <a:pt x="323" y="119"/>
                  </a:cubicBezTo>
                  <a:cubicBezTo>
                    <a:pt x="323" y="117"/>
                    <a:pt x="323" y="116"/>
                    <a:pt x="324" y="115"/>
                  </a:cubicBezTo>
                  <a:cubicBezTo>
                    <a:pt x="326" y="102"/>
                    <a:pt x="319" y="89"/>
                    <a:pt x="308" y="84"/>
                  </a:cubicBezTo>
                  <a:cubicBezTo>
                    <a:pt x="310" y="65"/>
                    <a:pt x="297" y="47"/>
                    <a:pt x="277" y="43"/>
                  </a:cubicBezTo>
                  <a:cubicBezTo>
                    <a:pt x="257" y="39"/>
                    <a:pt x="237" y="53"/>
                    <a:pt x="233" y="73"/>
                  </a:cubicBezTo>
                  <a:cubicBezTo>
                    <a:pt x="232" y="78"/>
                    <a:pt x="232" y="84"/>
                    <a:pt x="233" y="88"/>
                  </a:cubicBezTo>
                  <a:cubicBezTo>
                    <a:pt x="220" y="90"/>
                    <a:pt x="209" y="100"/>
                    <a:pt x="206" y="114"/>
                  </a:cubicBezTo>
                  <a:cubicBezTo>
                    <a:pt x="205" y="119"/>
                    <a:pt x="206" y="125"/>
                    <a:pt x="208" y="130"/>
                  </a:cubicBezTo>
                  <a:cubicBezTo>
                    <a:pt x="205" y="134"/>
                    <a:pt x="202" y="138"/>
                    <a:pt x="200" y="143"/>
                  </a:cubicBezTo>
                  <a:cubicBezTo>
                    <a:pt x="193" y="143"/>
                    <a:pt x="177" y="139"/>
                    <a:pt x="143" y="124"/>
                  </a:cubicBezTo>
                  <a:cubicBezTo>
                    <a:pt x="133" y="119"/>
                    <a:pt x="122" y="115"/>
                    <a:pt x="113" y="112"/>
                  </a:cubicBezTo>
                  <a:cubicBezTo>
                    <a:pt x="119" y="101"/>
                    <a:pt x="126" y="93"/>
                    <a:pt x="132" y="87"/>
                  </a:cubicBezTo>
                  <a:cubicBezTo>
                    <a:pt x="139" y="85"/>
                    <a:pt x="145" y="85"/>
                    <a:pt x="151" y="85"/>
                  </a:cubicBezTo>
                  <a:cubicBezTo>
                    <a:pt x="152" y="88"/>
                    <a:pt x="154" y="90"/>
                    <a:pt x="156" y="93"/>
                  </a:cubicBezTo>
                  <a:cubicBezTo>
                    <a:pt x="154" y="95"/>
                    <a:pt x="152" y="97"/>
                    <a:pt x="152" y="100"/>
                  </a:cubicBezTo>
                  <a:cubicBezTo>
                    <a:pt x="150" y="108"/>
                    <a:pt x="156" y="116"/>
                    <a:pt x="164" y="118"/>
                  </a:cubicBezTo>
                  <a:cubicBezTo>
                    <a:pt x="167" y="118"/>
                    <a:pt x="170" y="118"/>
                    <a:pt x="172" y="117"/>
                  </a:cubicBezTo>
                  <a:cubicBezTo>
                    <a:pt x="173" y="117"/>
                    <a:pt x="174" y="118"/>
                    <a:pt x="175" y="118"/>
                  </a:cubicBezTo>
                  <a:cubicBezTo>
                    <a:pt x="179" y="119"/>
                    <a:pt x="183" y="116"/>
                    <a:pt x="184" y="112"/>
                  </a:cubicBezTo>
                  <a:cubicBezTo>
                    <a:pt x="184" y="111"/>
                    <a:pt x="184" y="111"/>
                    <a:pt x="184" y="111"/>
                  </a:cubicBezTo>
                  <a:cubicBezTo>
                    <a:pt x="184" y="110"/>
                    <a:pt x="185" y="110"/>
                    <a:pt x="185" y="109"/>
                  </a:cubicBezTo>
                  <a:cubicBezTo>
                    <a:pt x="188" y="108"/>
                    <a:pt x="191" y="105"/>
                    <a:pt x="193" y="102"/>
                  </a:cubicBezTo>
                  <a:cubicBezTo>
                    <a:pt x="194" y="102"/>
                    <a:pt x="194" y="102"/>
                    <a:pt x="195" y="102"/>
                  </a:cubicBezTo>
                  <a:cubicBezTo>
                    <a:pt x="200" y="103"/>
                    <a:pt x="205" y="100"/>
                    <a:pt x="206" y="95"/>
                  </a:cubicBezTo>
                  <a:cubicBezTo>
                    <a:pt x="206" y="95"/>
                    <a:pt x="206" y="94"/>
                    <a:pt x="206" y="94"/>
                  </a:cubicBezTo>
                  <a:cubicBezTo>
                    <a:pt x="212" y="93"/>
                    <a:pt x="216" y="88"/>
                    <a:pt x="217" y="82"/>
                  </a:cubicBezTo>
                  <a:cubicBezTo>
                    <a:pt x="219" y="74"/>
                    <a:pt x="214" y="67"/>
                    <a:pt x="206" y="65"/>
                  </a:cubicBezTo>
                  <a:cubicBezTo>
                    <a:pt x="206" y="65"/>
                    <a:pt x="206" y="65"/>
                    <a:pt x="206" y="65"/>
                  </a:cubicBezTo>
                  <a:cubicBezTo>
                    <a:pt x="207" y="61"/>
                    <a:pt x="205" y="57"/>
                    <a:pt x="201" y="56"/>
                  </a:cubicBezTo>
                  <a:cubicBezTo>
                    <a:pt x="201" y="56"/>
                    <a:pt x="201" y="56"/>
                    <a:pt x="201" y="55"/>
                  </a:cubicBezTo>
                  <a:cubicBezTo>
                    <a:pt x="201" y="55"/>
                    <a:pt x="201" y="54"/>
                    <a:pt x="201" y="54"/>
                  </a:cubicBezTo>
                  <a:cubicBezTo>
                    <a:pt x="202" y="53"/>
                    <a:pt x="202" y="52"/>
                    <a:pt x="202" y="52"/>
                  </a:cubicBezTo>
                  <a:cubicBezTo>
                    <a:pt x="203" y="47"/>
                    <a:pt x="200" y="42"/>
                    <a:pt x="196" y="40"/>
                  </a:cubicBezTo>
                  <a:cubicBezTo>
                    <a:pt x="196" y="32"/>
                    <a:pt x="191" y="25"/>
                    <a:pt x="184" y="23"/>
                  </a:cubicBezTo>
                  <a:cubicBezTo>
                    <a:pt x="175" y="22"/>
                    <a:pt x="167" y="27"/>
                    <a:pt x="166" y="35"/>
                  </a:cubicBezTo>
                  <a:cubicBezTo>
                    <a:pt x="166" y="37"/>
                    <a:pt x="166" y="40"/>
                    <a:pt x="166" y="41"/>
                  </a:cubicBezTo>
                  <a:cubicBezTo>
                    <a:pt x="161" y="42"/>
                    <a:pt x="156" y="46"/>
                    <a:pt x="155" y="52"/>
                  </a:cubicBezTo>
                  <a:cubicBezTo>
                    <a:pt x="155" y="54"/>
                    <a:pt x="155" y="56"/>
                    <a:pt x="156" y="58"/>
                  </a:cubicBezTo>
                  <a:cubicBezTo>
                    <a:pt x="153" y="61"/>
                    <a:pt x="152" y="65"/>
                    <a:pt x="151" y="69"/>
                  </a:cubicBezTo>
                  <a:cubicBezTo>
                    <a:pt x="140" y="74"/>
                    <a:pt x="129" y="83"/>
                    <a:pt x="122" y="90"/>
                  </a:cubicBezTo>
                  <a:cubicBezTo>
                    <a:pt x="119" y="91"/>
                    <a:pt x="119" y="91"/>
                    <a:pt x="122" y="90"/>
                  </a:cubicBezTo>
                  <a:cubicBezTo>
                    <a:pt x="119" y="93"/>
                    <a:pt x="117" y="95"/>
                    <a:pt x="116" y="97"/>
                  </a:cubicBezTo>
                  <a:cubicBezTo>
                    <a:pt x="112" y="102"/>
                    <a:pt x="105" y="106"/>
                    <a:pt x="101" y="108"/>
                  </a:cubicBezTo>
                  <a:cubicBezTo>
                    <a:pt x="79" y="101"/>
                    <a:pt x="61" y="98"/>
                    <a:pt x="49" y="96"/>
                  </a:cubicBezTo>
                  <a:cubicBezTo>
                    <a:pt x="49" y="96"/>
                    <a:pt x="49" y="96"/>
                    <a:pt x="49" y="96"/>
                  </a:cubicBezTo>
                  <a:cubicBezTo>
                    <a:pt x="49" y="96"/>
                    <a:pt x="40" y="96"/>
                    <a:pt x="42" y="79"/>
                  </a:cubicBezTo>
                  <a:cubicBezTo>
                    <a:pt x="43" y="70"/>
                    <a:pt x="43" y="66"/>
                    <a:pt x="43" y="63"/>
                  </a:cubicBezTo>
                  <a:cubicBezTo>
                    <a:pt x="43" y="63"/>
                    <a:pt x="43" y="63"/>
                    <a:pt x="44" y="63"/>
                  </a:cubicBezTo>
                  <a:cubicBezTo>
                    <a:pt x="45" y="54"/>
                    <a:pt x="52" y="20"/>
                    <a:pt x="49" y="11"/>
                  </a:cubicBezTo>
                  <a:cubicBezTo>
                    <a:pt x="46" y="0"/>
                    <a:pt x="34" y="47"/>
                    <a:pt x="27" y="92"/>
                  </a:cubicBezTo>
                  <a:cubicBezTo>
                    <a:pt x="20" y="138"/>
                    <a:pt x="14" y="158"/>
                    <a:pt x="10" y="185"/>
                  </a:cubicBezTo>
                  <a:cubicBezTo>
                    <a:pt x="6" y="213"/>
                    <a:pt x="0" y="266"/>
                    <a:pt x="6" y="243"/>
                  </a:cubicBezTo>
                  <a:close/>
                  <a:moveTo>
                    <a:pt x="53" y="221"/>
                  </a:moveTo>
                  <a:cubicBezTo>
                    <a:pt x="52" y="222"/>
                    <a:pt x="52" y="223"/>
                    <a:pt x="52" y="224"/>
                  </a:cubicBezTo>
                  <a:cubicBezTo>
                    <a:pt x="51" y="223"/>
                    <a:pt x="50" y="222"/>
                    <a:pt x="49" y="220"/>
                  </a:cubicBezTo>
                  <a:cubicBezTo>
                    <a:pt x="50" y="220"/>
                    <a:pt x="51" y="221"/>
                    <a:pt x="53" y="221"/>
                  </a:cubicBezTo>
                  <a:close/>
                  <a:moveTo>
                    <a:pt x="150" y="73"/>
                  </a:moveTo>
                  <a:cubicBezTo>
                    <a:pt x="150" y="76"/>
                    <a:pt x="150" y="78"/>
                    <a:pt x="150" y="81"/>
                  </a:cubicBezTo>
                  <a:cubicBezTo>
                    <a:pt x="146" y="80"/>
                    <a:pt x="142" y="80"/>
                    <a:pt x="140" y="80"/>
                  </a:cubicBezTo>
                  <a:cubicBezTo>
                    <a:pt x="143" y="77"/>
                    <a:pt x="147" y="75"/>
                    <a:pt x="150" y="73"/>
                  </a:cubicBezTo>
                  <a:close/>
                  <a:moveTo>
                    <a:pt x="67" y="200"/>
                  </a:moveTo>
                  <a:cubicBezTo>
                    <a:pt x="67" y="200"/>
                    <a:pt x="67" y="200"/>
                    <a:pt x="67" y="200"/>
                  </a:cubicBezTo>
                  <a:cubicBezTo>
                    <a:pt x="70" y="199"/>
                    <a:pt x="75" y="198"/>
                    <a:pt x="79" y="197"/>
                  </a:cubicBezTo>
                  <a:cubicBezTo>
                    <a:pt x="79" y="198"/>
                    <a:pt x="78" y="199"/>
                    <a:pt x="78" y="201"/>
                  </a:cubicBezTo>
                  <a:cubicBezTo>
                    <a:pt x="78" y="201"/>
                    <a:pt x="78" y="202"/>
                    <a:pt x="78" y="202"/>
                  </a:cubicBezTo>
                  <a:cubicBezTo>
                    <a:pt x="75" y="202"/>
                    <a:pt x="73" y="201"/>
                    <a:pt x="71" y="201"/>
                  </a:cubicBezTo>
                  <a:cubicBezTo>
                    <a:pt x="71" y="201"/>
                    <a:pt x="71" y="201"/>
                    <a:pt x="70" y="201"/>
                  </a:cubicBezTo>
                  <a:cubicBezTo>
                    <a:pt x="70" y="201"/>
                    <a:pt x="69" y="201"/>
                    <a:pt x="69" y="201"/>
                  </a:cubicBezTo>
                  <a:cubicBezTo>
                    <a:pt x="69" y="201"/>
                    <a:pt x="69" y="201"/>
                    <a:pt x="69" y="201"/>
                  </a:cubicBezTo>
                  <a:cubicBezTo>
                    <a:pt x="68" y="201"/>
                    <a:pt x="68" y="201"/>
                    <a:pt x="67" y="201"/>
                  </a:cubicBezTo>
                  <a:cubicBezTo>
                    <a:pt x="67" y="201"/>
                    <a:pt x="67" y="201"/>
                    <a:pt x="67" y="201"/>
                  </a:cubicBezTo>
                  <a:cubicBezTo>
                    <a:pt x="67" y="201"/>
                    <a:pt x="66" y="201"/>
                    <a:pt x="66" y="201"/>
                  </a:cubicBezTo>
                  <a:cubicBezTo>
                    <a:pt x="66" y="201"/>
                    <a:pt x="66" y="201"/>
                    <a:pt x="66" y="201"/>
                  </a:cubicBezTo>
                  <a:cubicBezTo>
                    <a:pt x="66" y="201"/>
                    <a:pt x="66" y="201"/>
                    <a:pt x="66" y="201"/>
                  </a:cubicBezTo>
                  <a:cubicBezTo>
                    <a:pt x="66" y="201"/>
                    <a:pt x="66" y="200"/>
                    <a:pt x="67" y="200"/>
                  </a:cubicBezTo>
                  <a:close/>
                  <a:moveTo>
                    <a:pt x="184" y="166"/>
                  </a:moveTo>
                  <a:cubicBezTo>
                    <a:pt x="184" y="165"/>
                    <a:pt x="183" y="165"/>
                    <a:pt x="183" y="165"/>
                  </a:cubicBezTo>
                  <a:cubicBezTo>
                    <a:pt x="182" y="165"/>
                    <a:pt x="182" y="164"/>
                    <a:pt x="182" y="164"/>
                  </a:cubicBezTo>
                  <a:cubicBezTo>
                    <a:pt x="181" y="163"/>
                    <a:pt x="180" y="163"/>
                    <a:pt x="179" y="162"/>
                  </a:cubicBezTo>
                  <a:cubicBezTo>
                    <a:pt x="179" y="162"/>
                    <a:pt x="179" y="162"/>
                    <a:pt x="178" y="162"/>
                  </a:cubicBezTo>
                  <a:cubicBezTo>
                    <a:pt x="178" y="161"/>
                    <a:pt x="178" y="161"/>
                    <a:pt x="177" y="161"/>
                  </a:cubicBezTo>
                  <a:cubicBezTo>
                    <a:pt x="177" y="160"/>
                    <a:pt x="177" y="160"/>
                    <a:pt x="176" y="160"/>
                  </a:cubicBezTo>
                  <a:cubicBezTo>
                    <a:pt x="176" y="160"/>
                    <a:pt x="175" y="159"/>
                    <a:pt x="175" y="159"/>
                  </a:cubicBezTo>
                  <a:cubicBezTo>
                    <a:pt x="175" y="159"/>
                    <a:pt x="174" y="159"/>
                    <a:pt x="174" y="158"/>
                  </a:cubicBezTo>
                  <a:cubicBezTo>
                    <a:pt x="173" y="158"/>
                    <a:pt x="173" y="157"/>
                    <a:pt x="172" y="157"/>
                  </a:cubicBezTo>
                  <a:cubicBezTo>
                    <a:pt x="172" y="156"/>
                    <a:pt x="171" y="156"/>
                    <a:pt x="171" y="156"/>
                  </a:cubicBezTo>
                  <a:cubicBezTo>
                    <a:pt x="171" y="156"/>
                    <a:pt x="171" y="155"/>
                    <a:pt x="170" y="155"/>
                  </a:cubicBezTo>
                  <a:cubicBezTo>
                    <a:pt x="170" y="155"/>
                    <a:pt x="170" y="155"/>
                    <a:pt x="169" y="154"/>
                  </a:cubicBezTo>
                  <a:cubicBezTo>
                    <a:pt x="169" y="154"/>
                    <a:pt x="169" y="154"/>
                    <a:pt x="168" y="153"/>
                  </a:cubicBezTo>
                  <a:cubicBezTo>
                    <a:pt x="168" y="153"/>
                    <a:pt x="168" y="153"/>
                    <a:pt x="167" y="153"/>
                  </a:cubicBezTo>
                  <a:cubicBezTo>
                    <a:pt x="167" y="152"/>
                    <a:pt x="167" y="152"/>
                    <a:pt x="166" y="152"/>
                  </a:cubicBezTo>
                  <a:cubicBezTo>
                    <a:pt x="166" y="151"/>
                    <a:pt x="166" y="151"/>
                    <a:pt x="165" y="151"/>
                  </a:cubicBezTo>
                  <a:cubicBezTo>
                    <a:pt x="165" y="150"/>
                    <a:pt x="165" y="150"/>
                    <a:pt x="165" y="150"/>
                  </a:cubicBezTo>
                  <a:cubicBezTo>
                    <a:pt x="165" y="150"/>
                    <a:pt x="164" y="149"/>
                    <a:pt x="164" y="149"/>
                  </a:cubicBezTo>
                  <a:cubicBezTo>
                    <a:pt x="164" y="149"/>
                    <a:pt x="164" y="149"/>
                    <a:pt x="164" y="149"/>
                  </a:cubicBezTo>
                  <a:cubicBezTo>
                    <a:pt x="163" y="148"/>
                    <a:pt x="163" y="148"/>
                    <a:pt x="163" y="147"/>
                  </a:cubicBezTo>
                  <a:cubicBezTo>
                    <a:pt x="163" y="147"/>
                    <a:pt x="163" y="147"/>
                    <a:pt x="163" y="147"/>
                  </a:cubicBezTo>
                  <a:cubicBezTo>
                    <a:pt x="163" y="147"/>
                    <a:pt x="163" y="147"/>
                    <a:pt x="163" y="147"/>
                  </a:cubicBezTo>
                  <a:cubicBezTo>
                    <a:pt x="163" y="147"/>
                    <a:pt x="164" y="147"/>
                    <a:pt x="164" y="148"/>
                  </a:cubicBezTo>
                  <a:cubicBezTo>
                    <a:pt x="164" y="148"/>
                    <a:pt x="164" y="148"/>
                    <a:pt x="164" y="148"/>
                  </a:cubicBezTo>
                  <a:cubicBezTo>
                    <a:pt x="165" y="148"/>
                    <a:pt x="165" y="148"/>
                    <a:pt x="165" y="148"/>
                  </a:cubicBezTo>
                  <a:cubicBezTo>
                    <a:pt x="166" y="148"/>
                    <a:pt x="166" y="148"/>
                    <a:pt x="166" y="148"/>
                  </a:cubicBezTo>
                  <a:cubicBezTo>
                    <a:pt x="167" y="149"/>
                    <a:pt x="167" y="149"/>
                    <a:pt x="168" y="149"/>
                  </a:cubicBezTo>
                  <a:cubicBezTo>
                    <a:pt x="168" y="149"/>
                    <a:pt x="168" y="149"/>
                    <a:pt x="168" y="149"/>
                  </a:cubicBezTo>
                  <a:cubicBezTo>
                    <a:pt x="169" y="149"/>
                    <a:pt x="170" y="150"/>
                    <a:pt x="171" y="150"/>
                  </a:cubicBezTo>
                  <a:cubicBezTo>
                    <a:pt x="171" y="150"/>
                    <a:pt x="171" y="150"/>
                    <a:pt x="171" y="150"/>
                  </a:cubicBezTo>
                  <a:cubicBezTo>
                    <a:pt x="172" y="150"/>
                    <a:pt x="173" y="150"/>
                    <a:pt x="174" y="151"/>
                  </a:cubicBezTo>
                  <a:cubicBezTo>
                    <a:pt x="174" y="151"/>
                    <a:pt x="174" y="151"/>
                    <a:pt x="175" y="151"/>
                  </a:cubicBezTo>
                  <a:cubicBezTo>
                    <a:pt x="175" y="151"/>
                    <a:pt x="176" y="151"/>
                    <a:pt x="177" y="152"/>
                  </a:cubicBezTo>
                  <a:cubicBezTo>
                    <a:pt x="177" y="152"/>
                    <a:pt x="178" y="152"/>
                    <a:pt x="178" y="152"/>
                  </a:cubicBezTo>
                  <a:cubicBezTo>
                    <a:pt x="179" y="152"/>
                    <a:pt x="180" y="153"/>
                    <a:pt x="181" y="153"/>
                  </a:cubicBezTo>
                  <a:cubicBezTo>
                    <a:pt x="181" y="153"/>
                    <a:pt x="181" y="153"/>
                    <a:pt x="181" y="153"/>
                  </a:cubicBezTo>
                  <a:cubicBezTo>
                    <a:pt x="184" y="154"/>
                    <a:pt x="187" y="154"/>
                    <a:pt x="189" y="155"/>
                  </a:cubicBezTo>
                  <a:cubicBezTo>
                    <a:pt x="189" y="155"/>
                    <a:pt x="190" y="155"/>
                    <a:pt x="190" y="155"/>
                  </a:cubicBezTo>
                  <a:cubicBezTo>
                    <a:pt x="191" y="155"/>
                    <a:pt x="192" y="156"/>
                    <a:pt x="193" y="156"/>
                  </a:cubicBezTo>
                  <a:cubicBezTo>
                    <a:pt x="193" y="156"/>
                    <a:pt x="194" y="156"/>
                    <a:pt x="194" y="156"/>
                  </a:cubicBezTo>
                  <a:cubicBezTo>
                    <a:pt x="194" y="156"/>
                    <a:pt x="195" y="156"/>
                    <a:pt x="195" y="156"/>
                  </a:cubicBezTo>
                  <a:cubicBezTo>
                    <a:pt x="195" y="158"/>
                    <a:pt x="194" y="159"/>
                    <a:pt x="194" y="160"/>
                  </a:cubicBezTo>
                  <a:cubicBezTo>
                    <a:pt x="193" y="164"/>
                    <a:pt x="193" y="168"/>
                    <a:pt x="193" y="172"/>
                  </a:cubicBezTo>
                  <a:cubicBezTo>
                    <a:pt x="190" y="170"/>
                    <a:pt x="187" y="168"/>
                    <a:pt x="185" y="166"/>
                  </a:cubicBezTo>
                  <a:cubicBezTo>
                    <a:pt x="184" y="166"/>
                    <a:pt x="184" y="166"/>
                    <a:pt x="184" y="166"/>
                  </a:cubicBezTo>
                  <a:close/>
                </a:path>
              </a:pathLst>
            </a:custGeom>
            <a:solidFill>
              <a:schemeClr val="accent1"/>
            </a:solidFill>
            <a:ln>
              <a:noFill/>
            </a:ln>
          </p:spPr>
          <p:txBody>
            <a:bodyPr vert="horz" wrap="square" lIns="91440" tIns="45720" rIns="91440" bIns="45720" numCol="1" anchor="t" anchorCtr="0" compatLnSpc="1"/>
            <a:lstStyle/>
            <a:p>
              <a:endParaRPr lang="id-ID">
                <a:solidFill>
                  <a:schemeClr val="bg1"/>
                </a:solidFill>
              </a:endParaRPr>
            </a:p>
          </p:txBody>
        </p:sp>
        <p:sp>
          <p:nvSpPr>
            <p:cNvPr id="40" name="Freeform 35"/>
            <p:cNvSpPr>
              <a:spLocks noEditPoints="1"/>
            </p:cNvSpPr>
            <p:nvPr/>
          </p:nvSpPr>
          <p:spPr bwMode="auto">
            <a:xfrm>
              <a:off x="6210300" y="5713413"/>
              <a:ext cx="736600" cy="896937"/>
            </a:xfrm>
            <a:custGeom>
              <a:avLst/>
              <a:gdLst>
                <a:gd name="T0" fmla="*/ 83 w 229"/>
                <a:gd name="T1" fmla="*/ 260 h 279"/>
                <a:gd name="T2" fmla="*/ 111 w 229"/>
                <a:gd name="T3" fmla="*/ 260 h 279"/>
                <a:gd name="T4" fmla="*/ 141 w 229"/>
                <a:gd name="T5" fmla="*/ 271 h 279"/>
                <a:gd name="T6" fmla="*/ 188 w 229"/>
                <a:gd name="T7" fmla="*/ 230 h 279"/>
                <a:gd name="T8" fmla="*/ 198 w 229"/>
                <a:gd name="T9" fmla="*/ 207 h 279"/>
                <a:gd name="T10" fmla="*/ 220 w 229"/>
                <a:gd name="T11" fmla="*/ 137 h 279"/>
                <a:gd name="T12" fmla="*/ 137 w 229"/>
                <a:gd name="T13" fmla="*/ 132 h 279"/>
                <a:gd name="T14" fmla="*/ 96 w 229"/>
                <a:gd name="T15" fmla="*/ 98 h 279"/>
                <a:gd name="T16" fmla="*/ 125 w 229"/>
                <a:gd name="T17" fmla="*/ 82 h 279"/>
                <a:gd name="T18" fmla="*/ 111 w 229"/>
                <a:gd name="T19" fmla="*/ 108 h 279"/>
                <a:gd name="T20" fmla="*/ 126 w 229"/>
                <a:gd name="T21" fmla="*/ 117 h 279"/>
                <a:gd name="T22" fmla="*/ 137 w 229"/>
                <a:gd name="T23" fmla="*/ 117 h 279"/>
                <a:gd name="T24" fmla="*/ 149 w 229"/>
                <a:gd name="T25" fmla="*/ 121 h 279"/>
                <a:gd name="T26" fmla="*/ 168 w 229"/>
                <a:gd name="T27" fmla="*/ 105 h 279"/>
                <a:gd name="T28" fmla="*/ 172 w 229"/>
                <a:gd name="T29" fmla="*/ 96 h 279"/>
                <a:gd name="T30" fmla="*/ 181 w 229"/>
                <a:gd name="T31" fmla="*/ 68 h 279"/>
                <a:gd name="T32" fmla="*/ 148 w 229"/>
                <a:gd name="T33" fmla="*/ 66 h 279"/>
                <a:gd name="T34" fmla="*/ 105 w 229"/>
                <a:gd name="T35" fmla="*/ 66 h 279"/>
                <a:gd name="T36" fmla="*/ 83 w 229"/>
                <a:gd name="T37" fmla="*/ 64 h 279"/>
                <a:gd name="T38" fmla="*/ 69 w 229"/>
                <a:gd name="T39" fmla="*/ 11 h 279"/>
                <a:gd name="T40" fmla="*/ 51 w 229"/>
                <a:gd name="T41" fmla="*/ 22 h 279"/>
                <a:gd name="T42" fmla="*/ 6 w 229"/>
                <a:gd name="T43" fmla="*/ 46 h 279"/>
                <a:gd name="T44" fmla="*/ 73 w 229"/>
                <a:gd name="T45" fmla="*/ 83 h 279"/>
                <a:gd name="T46" fmla="*/ 63 w 229"/>
                <a:gd name="T47" fmla="*/ 135 h 279"/>
                <a:gd name="T48" fmla="*/ 51 w 229"/>
                <a:gd name="T49" fmla="*/ 140 h 279"/>
                <a:gd name="T50" fmla="*/ 37 w 229"/>
                <a:gd name="T51" fmla="*/ 161 h 279"/>
                <a:gd name="T52" fmla="*/ 47 w 229"/>
                <a:gd name="T53" fmla="*/ 166 h 279"/>
                <a:gd name="T54" fmla="*/ 53 w 229"/>
                <a:gd name="T55" fmla="*/ 166 h 279"/>
                <a:gd name="T56" fmla="*/ 61 w 229"/>
                <a:gd name="T57" fmla="*/ 169 h 279"/>
                <a:gd name="T58" fmla="*/ 72 w 229"/>
                <a:gd name="T59" fmla="*/ 159 h 279"/>
                <a:gd name="T60" fmla="*/ 75 w 229"/>
                <a:gd name="T61" fmla="*/ 154 h 279"/>
                <a:gd name="T62" fmla="*/ 80 w 229"/>
                <a:gd name="T63" fmla="*/ 137 h 279"/>
                <a:gd name="T64" fmla="*/ 65 w 229"/>
                <a:gd name="T65" fmla="*/ 135 h 279"/>
                <a:gd name="T66" fmla="*/ 73 w 229"/>
                <a:gd name="T67" fmla="*/ 190 h 279"/>
                <a:gd name="T68" fmla="*/ 59 w 229"/>
                <a:gd name="T69" fmla="*/ 249 h 279"/>
                <a:gd name="T70" fmla="*/ 122 w 229"/>
                <a:gd name="T71" fmla="*/ 72 h 279"/>
                <a:gd name="T72" fmla="*/ 93 w 229"/>
                <a:gd name="T73" fmla="*/ 153 h 279"/>
                <a:gd name="T74" fmla="*/ 93 w 229"/>
                <a:gd name="T75" fmla="*/ 150 h 279"/>
                <a:gd name="T76" fmla="*/ 93 w 229"/>
                <a:gd name="T77" fmla="*/ 147 h 279"/>
                <a:gd name="T78" fmla="*/ 90 w 229"/>
                <a:gd name="T79" fmla="*/ 141 h 279"/>
                <a:gd name="T80" fmla="*/ 90 w 229"/>
                <a:gd name="T81" fmla="*/ 130 h 279"/>
                <a:gd name="T82" fmla="*/ 92 w 229"/>
                <a:gd name="T83" fmla="*/ 124 h 279"/>
                <a:gd name="T84" fmla="*/ 92 w 229"/>
                <a:gd name="T85" fmla="*/ 123 h 279"/>
                <a:gd name="T86" fmla="*/ 92 w 229"/>
                <a:gd name="T87" fmla="*/ 124 h 279"/>
                <a:gd name="T88" fmla="*/ 93 w 229"/>
                <a:gd name="T89" fmla="*/ 125 h 279"/>
                <a:gd name="T90" fmla="*/ 93 w 229"/>
                <a:gd name="T91" fmla="*/ 126 h 279"/>
                <a:gd name="T92" fmla="*/ 95 w 229"/>
                <a:gd name="T93" fmla="*/ 130 h 279"/>
                <a:gd name="T94" fmla="*/ 96 w 229"/>
                <a:gd name="T95" fmla="*/ 131 h 279"/>
                <a:gd name="T96" fmla="*/ 98 w 229"/>
                <a:gd name="T97" fmla="*/ 137 h 279"/>
                <a:gd name="T98" fmla="*/ 99 w 229"/>
                <a:gd name="T99" fmla="*/ 138 h 279"/>
                <a:gd name="T100" fmla="*/ 94 w 229"/>
                <a:gd name="T101" fmla="*/ 15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9" h="279">
                  <a:moveTo>
                    <a:pt x="59" y="249"/>
                  </a:moveTo>
                  <a:cubicBezTo>
                    <a:pt x="59" y="251"/>
                    <a:pt x="60" y="253"/>
                    <a:pt x="61" y="254"/>
                  </a:cubicBezTo>
                  <a:cubicBezTo>
                    <a:pt x="65" y="262"/>
                    <a:pt x="75" y="264"/>
                    <a:pt x="83" y="260"/>
                  </a:cubicBezTo>
                  <a:cubicBezTo>
                    <a:pt x="83" y="260"/>
                    <a:pt x="84" y="259"/>
                    <a:pt x="84" y="259"/>
                  </a:cubicBezTo>
                  <a:cubicBezTo>
                    <a:pt x="85" y="259"/>
                    <a:pt x="87" y="259"/>
                    <a:pt x="89" y="258"/>
                  </a:cubicBezTo>
                  <a:cubicBezTo>
                    <a:pt x="95" y="262"/>
                    <a:pt x="103" y="262"/>
                    <a:pt x="111" y="260"/>
                  </a:cubicBezTo>
                  <a:cubicBezTo>
                    <a:pt x="111" y="262"/>
                    <a:pt x="112" y="263"/>
                    <a:pt x="113" y="265"/>
                  </a:cubicBezTo>
                  <a:cubicBezTo>
                    <a:pt x="118" y="274"/>
                    <a:pt x="130" y="277"/>
                    <a:pt x="140" y="272"/>
                  </a:cubicBezTo>
                  <a:cubicBezTo>
                    <a:pt x="140" y="271"/>
                    <a:pt x="141" y="271"/>
                    <a:pt x="141" y="271"/>
                  </a:cubicBezTo>
                  <a:cubicBezTo>
                    <a:pt x="151" y="278"/>
                    <a:pt x="164" y="279"/>
                    <a:pt x="175" y="272"/>
                  </a:cubicBezTo>
                  <a:cubicBezTo>
                    <a:pt x="190" y="264"/>
                    <a:pt x="195" y="245"/>
                    <a:pt x="187" y="230"/>
                  </a:cubicBezTo>
                  <a:cubicBezTo>
                    <a:pt x="187" y="230"/>
                    <a:pt x="187" y="230"/>
                    <a:pt x="188" y="230"/>
                  </a:cubicBezTo>
                  <a:cubicBezTo>
                    <a:pt x="195" y="226"/>
                    <a:pt x="198" y="217"/>
                    <a:pt x="194" y="210"/>
                  </a:cubicBezTo>
                  <a:cubicBezTo>
                    <a:pt x="195" y="210"/>
                    <a:pt x="195" y="210"/>
                    <a:pt x="195" y="210"/>
                  </a:cubicBezTo>
                  <a:cubicBezTo>
                    <a:pt x="196" y="209"/>
                    <a:pt x="197" y="208"/>
                    <a:pt x="198" y="207"/>
                  </a:cubicBezTo>
                  <a:cubicBezTo>
                    <a:pt x="199" y="207"/>
                    <a:pt x="200" y="206"/>
                    <a:pt x="201" y="206"/>
                  </a:cubicBezTo>
                  <a:cubicBezTo>
                    <a:pt x="211" y="200"/>
                    <a:pt x="215" y="189"/>
                    <a:pt x="212" y="179"/>
                  </a:cubicBezTo>
                  <a:cubicBezTo>
                    <a:pt x="225" y="170"/>
                    <a:pt x="229" y="152"/>
                    <a:pt x="220" y="137"/>
                  </a:cubicBezTo>
                  <a:cubicBezTo>
                    <a:pt x="212" y="123"/>
                    <a:pt x="192" y="118"/>
                    <a:pt x="177" y="126"/>
                  </a:cubicBezTo>
                  <a:cubicBezTo>
                    <a:pt x="174" y="129"/>
                    <a:pt x="170" y="132"/>
                    <a:pt x="168" y="135"/>
                  </a:cubicBezTo>
                  <a:cubicBezTo>
                    <a:pt x="160" y="128"/>
                    <a:pt x="147" y="126"/>
                    <a:pt x="137" y="132"/>
                  </a:cubicBezTo>
                  <a:cubicBezTo>
                    <a:pt x="133" y="135"/>
                    <a:pt x="130" y="138"/>
                    <a:pt x="128" y="142"/>
                  </a:cubicBezTo>
                  <a:cubicBezTo>
                    <a:pt x="124" y="142"/>
                    <a:pt x="119" y="143"/>
                    <a:pt x="115" y="144"/>
                  </a:cubicBezTo>
                  <a:cubicBezTo>
                    <a:pt x="112" y="140"/>
                    <a:pt x="106" y="128"/>
                    <a:pt x="96" y="98"/>
                  </a:cubicBezTo>
                  <a:cubicBezTo>
                    <a:pt x="93" y="89"/>
                    <a:pt x="90" y="80"/>
                    <a:pt x="87" y="73"/>
                  </a:cubicBezTo>
                  <a:cubicBezTo>
                    <a:pt x="97" y="71"/>
                    <a:pt x="106" y="70"/>
                    <a:pt x="113" y="71"/>
                  </a:cubicBezTo>
                  <a:cubicBezTo>
                    <a:pt x="118" y="74"/>
                    <a:pt x="122" y="78"/>
                    <a:pt x="125" y="82"/>
                  </a:cubicBezTo>
                  <a:cubicBezTo>
                    <a:pt x="124" y="84"/>
                    <a:pt x="123" y="86"/>
                    <a:pt x="122" y="89"/>
                  </a:cubicBezTo>
                  <a:cubicBezTo>
                    <a:pt x="120" y="89"/>
                    <a:pt x="118" y="89"/>
                    <a:pt x="116" y="91"/>
                  </a:cubicBezTo>
                  <a:cubicBezTo>
                    <a:pt x="110" y="94"/>
                    <a:pt x="108" y="102"/>
                    <a:pt x="111" y="108"/>
                  </a:cubicBezTo>
                  <a:cubicBezTo>
                    <a:pt x="113" y="110"/>
                    <a:pt x="114" y="112"/>
                    <a:pt x="117" y="113"/>
                  </a:cubicBezTo>
                  <a:cubicBezTo>
                    <a:pt x="117" y="113"/>
                    <a:pt x="117" y="114"/>
                    <a:pt x="117" y="115"/>
                  </a:cubicBezTo>
                  <a:cubicBezTo>
                    <a:pt x="119" y="118"/>
                    <a:pt x="123" y="119"/>
                    <a:pt x="126" y="117"/>
                  </a:cubicBezTo>
                  <a:cubicBezTo>
                    <a:pt x="126" y="117"/>
                    <a:pt x="127" y="117"/>
                    <a:pt x="127" y="117"/>
                  </a:cubicBezTo>
                  <a:cubicBezTo>
                    <a:pt x="127" y="116"/>
                    <a:pt x="128" y="116"/>
                    <a:pt x="128" y="116"/>
                  </a:cubicBezTo>
                  <a:cubicBezTo>
                    <a:pt x="131" y="118"/>
                    <a:pt x="134" y="118"/>
                    <a:pt x="137" y="117"/>
                  </a:cubicBezTo>
                  <a:cubicBezTo>
                    <a:pt x="138" y="118"/>
                    <a:pt x="138" y="118"/>
                    <a:pt x="138" y="119"/>
                  </a:cubicBezTo>
                  <a:cubicBezTo>
                    <a:pt x="140" y="122"/>
                    <a:pt x="145" y="124"/>
                    <a:pt x="149" y="121"/>
                  </a:cubicBezTo>
                  <a:cubicBezTo>
                    <a:pt x="149" y="121"/>
                    <a:pt x="149" y="121"/>
                    <a:pt x="149" y="121"/>
                  </a:cubicBezTo>
                  <a:cubicBezTo>
                    <a:pt x="153" y="124"/>
                    <a:pt x="159" y="124"/>
                    <a:pt x="163" y="122"/>
                  </a:cubicBezTo>
                  <a:cubicBezTo>
                    <a:pt x="169" y="118"/>
                    <a:pt x="171" y="111"/>
                    <a:pt x="168" y="105"/>
                  </a:cubicBezTo>
                  <a:cubicBezTo>
                    <a:pt x="168" y="105"/>
                    <a:pt x="168" y="105"/>
                    <a:pt x="168" y="105"/>
                  </a:cubicBezTo>
                  <a:cubicBezTo>
                    <a:pt x="171" y="103"/>
                    <a:pt x="172" y="100"/>
                    <a:pt x="171" y="97"/>
                  </a:cubicBezTo>
                  <a:cubicBezTo>
                    <a:pt x="171" y="97"/>
                    <a:pt x="171" y="97"/>
                    <a:pt x="171" y="97"/>
                  </a:cubicBezTo>
                  <a:cubicBezTo>
                    <a:pt x="171" y="97"/>
                    <a:pt x="172" y="96"/>
                    <a:pt x="172" y="96"/>
                  </a:cubicBezTo>
                  <a:cubicBezTo>
                    <a:pt x="173" y="96"/>
                    <a:pt x="173" y="96"/>
                    <a:pt x="173" y="95"/>
                  </a:cubicBezTo>
                  <a:cubicBezTo>
                    <a:pt x="177" y="93"/>
                    <a:pt x="179" y="89"/>
                    <a:pt x="178" y="85"/>
                  </a:cubicBezTo>
                  <a:cubicBezTo>
                    <a:pt x="183" y="81"/>
                    <a:pt x="184" y="74"/>
                    <a:pt x="181" y="68"/>
                  </a:cubicBezTo>
                  <a:cubicBezTo>
                    <a:pt x="178" y="62"/>
                    <a:pt x="170" y="60"/>
                    <a:pt x="164" y="64"/>
                  </a:cubicBezTo>
                  <a:cubicBezTo>
                    <a:pt x="162" y="65"/>
                    <a:pt x="161" y="66"/>
                    <a:pt x="160" y="67"/>
                  </a:cubicBezTo>
                  <a:cubicBezTo>
                    <a:pt x="157" y="64"/>
                    <a:pt x="152" y="64"/>
                    <a:pt x="148" y="66"/>
                  </a:cubicBezTo>
                  <a:cubicBezTo>
                    <a:pt x="146" y="67"/>
                    <a:pt x="145" y="68"/>
                    <a:pt x="144" y="70"/>
                  </a:cubicBezTo>
                  <a:cubicBezTo>
                    <a:pt x="141" y="70"/>
                    <a:pt x="138" y="71"/>
                    <a:pt x="135" y="73"/>
                  </a:cubicBezTo>
                  <a:cubicBezTo>
                    <a:pt x="125" y="69"/>
                    <a:pt x="114" y="67"/>
                    <a:pt x="105" y="66"/>
                  </a:cubicBezTo>
                  <a:cubicBezTo>
                    <a:pt x="103" y="65"/>
                    <a:pt x="104" y="65"/>
                    <a:pt x="105" y="66"/>
                  </a:cubicBezTo>
                  <a:cubicBezTo>
                    <a:pt x="102" y="66"/>
                    <a:pt x="100" y="66"/>
                    <a:pt x="98" y="66"/>
                  </a:cubicBezTo>
                  <a:cubicBezTo>
                    <a:pt x="92" y="67"/>
                    <a:pt x="87" y="65"/>
                    <a:pt x="83" y="64"/>
                  </a:cubicBezTo>
                  <a:cubicBezTo>
                    <a:pt x="76" y="47"/>
                    <a:pt x="68" y="34"/>
                    <a:pt x="63" y="26"/>
                  </a:cubicBezTo>
                  <a:cubicBezTo>
                    <a:pt x="63" y="26"/>
                    <a:pt x="63" y="26"/>
                    <a:pt x="63" y="26"/>
                  </a:cubicBezTo>
                  <a:cubicBezTo>
                    <a:pt x="63" y="26"/>
                    <a:pt x="57" y="19"/>
                    <a:pt x="69" y="11"/>
                  </a:cubicBezTo>
                  <a:cubicBezTo>
                    <a:pt x="80" y="3"/>
                    <a:pt x="80" y="0"/>
                    <a:pt x="80" y="0"/>
                  </a:cubicBezTo>
                  <a:cubicBezTo>
                    <a:pt x="80" y="0"/>
                    <a:pt x="68" y="10"/>
                    <a:pt x="61" y="13"/>
                  </a:cubicBezTo>
                  <a:cubicBezTo>
                    <a:pt x="56" y="16"/>
                    <a:pt x="54" y="19"/>
                    <a:pt x="51" y="22"/>
                  </a:cubicBezTo>
                  <a:cubicBezTo>
                    <a:pt x="47" y="25"/>
                    <a:pt x="47" y="25"/>
                    <a:pt x="47" y="25"/>
                  </a:cubicBezTo>
                  <a:cubicBezTo>
                    <a:pt x="40" y="27"/>
                    <a:pt x="30" y="29"/>
                    <a:pt x="23" y="34"/>
                  </a:cubicBezTo>
                  <a:cubicBezTo>
                    <a:pt x="15" y="39"/>
                    <a:pt x="12" y="44"/>
                    <a:pt x="6" y="46"/>
                  </a:cubicBezTo>
                  <a:cubicBezTo>
                    <a:pt x="0" y="48"/>
                    <a:pt x="6" y="48"/>
                    <a:pt x="13" y="44"/>
                  </a:cubicBezTo>
                  <a:cubicBezTo>
                    <a:pt x="20" y="40"/>
                    <a:pt x="25" y="36"/>
                    <a:pt x="31" y="37"/>
                  </a:cubicBezTo>
                  <a:cubicBezTo>
                    <a:pt x="39" y="43"/>
                    <a:pt x="61" y="60"/>
                    <a:pt x="73" y="83"/>
                  </a:cubicBezTo>
                  <a:cubicBezTo>
                    <a:pt x="77" y="92"/>
                    <a:pt x="79" y="101"/>
                    <a:pt x="81" y="111"/>
                  </a:cubicBezTo>
                  <a:cubicBezTo>
                    <a:pt x="80" y="111"/>
                    <a:pt x="80" y="112"/>
                    <a:pt x="79" y="112"/>
                  </a:cubicBezTo>
                  <a:cubicBezTo>
                    <a:pt x="75" y="116"/>
                    <a:pt x="67" y="125"/>
                    <a:pt x="63" y="135"/>
                  </a:cubicBezTo>
                  <a:cubicBezTo>
                    <a:pt x="62" y="135"/>
                    <a:pt x="61" y="135"/>
                    <a:pt x="60" y="135"/>
                  </a:cubicBezTo>
                  <a:cubicBezTo>
                    <a:pt x="59" y="136"/>
                    <a:pt x="58" y="137"/>
                    <a:pt x="57" y="138"/>
                  </a:cubicBezTo>
                  <a:cubicBezTo>
                    <a:pt x="55" y="138"/>
                    <a:pt x="53" y="139"/>
                    <a:pt x="51" y="140"/>
                  </a:cubicBezTo>
                  <a:cubicBezTo>
                    <a:pt x="47" y="142"/>
                    <a:pt x="45" y="146"/>
                    <a:pt x="44" y="149"/>
                  </a:cubicBezTo>
                  <a:cubicBezTo>
                    <a:pt x="43" y="149"/>
                    <a:pt x="41" y="150"/>
                    <a:pt x="40" y="150"/>
                  </a:cubicBezTo>
                  <a:cubicBezTo>
                    <a:pt x="37" y="153"/>
                    <a:pt x="35" y="157"/>
                    <a:pt x="37" y="161"/>
                  </a:cubicBezTo>
                  <a:cubicBezTo>
                    <a:pt x="38" y="162"/>
                    <a:pt x="39" y="163"/>
                    <a:pt x="41" y="164"/>
                  </a:cubicBezTo>
                  <a:cubicBezTo>
                    <a:pt x="41" y="164"/>
                    <a:pt x="41" y="165"/>
                    <a:pt x="41" y="165"/>
                  </a:cubicBezTo>
                  <a:cubicBezTo>
                    <a:pt x="42" y="167"/>
                    <a:pt x="45" y="168"/>
                    <a:pt x="47" y="166"/>
                  </a:cubicBezTo>
                  <a:cubicBezTo>
                    <a:pt x="47" y="166"/>
                    <a:pt x="47" y="166"/>
                    <a:pt x="47" y="166"/>
                  </a:cubicBezTo>
                  <a:cubicBezTo>
                    <a:pt x="47" y="166"/>
                    <a:pt x="48" y="166"/>
                    <a:pt x="48" y="166"/>
                  </a:cubicBezTo>
                  <a:cubicBezTo>
                    <a:pt x="50" y="167"/>
                    <a:pt x="52" y="167"/>
                    <a:pt x="53" y="166"/>
                  </a:cubicBezTo>
                  <a:cubicBezTo>
                    <a:pt x="53" y="167"/>
                    <a:pt x="54" y="167"/>
                    <a:pt x="54" y="168"/>
                  </a:cubicBezTo>
                  <a:cubicBezTo>
                    <a:pt x="55" y="170"/>
                    <a:pt x="58" y="171"/>
                    <a:pt x="60" y="169"/>
                  </a:cubicBezTo>
                  <a:cubicBezTo>
                    <a:pt x="60" y="169"/>
                    <a:pt x="61" y="169"/>
                    <a:pt x="61" y="169"/>
                  </a:cubicBezTo>
                  <a:cubicBezTo>
                    <a:pt x="63" y="171"/>
                    <a:pt x="66" y="171"/>
                    <a:pt x="69" y="169"/>
                  </a:cubicBezTo>
                  <a:cubicBezTo>
                    <a:pt x="72" y="167"/>
                    <a:pt x="74" y="163"/>
                    <a:pt x="72" y="159"/>
                  </a:cubicBezTo>
                  <a:cubicBezTo>
                    <a:pt x="72" y="159"/>
                    <a:pt x="72" y="159"/>
                    <a:pt x="72" y="159"/>
                  </a:cubicBezTo>
                  <a:cubicBezTo>
                    <a:pt x="74" y="158"/>
                    <a:pt x="74" y="156"/>
                    <a:pt x="74" y="154"/>
                  </a:cubicBezTo>
                  <a:cubicBezTo>
                    <a:pt x="74" y="154"/>
                    <a:pt x="74" y="154"/>
                    <a:pt x="74" y="154"/>
                  </a:cubicBezTo>
                  <a:cubicBezTo>
                    <a:pt x="74" y="154"/>
                    <a:pt x="74" y="154"/>
                    <a:pt x="75" y="154"/>
                  </a:cubicBezTo>
                  <a:cubicBezTo>
                    <a:pt x="75" y="154"/>
                    <a:pt x="75" y="153"/>
                    <a:pt x="75" y="153"/>
                  </a:cubicBezTo>
                  <a:cubicBezTo>
                    <a:pt x="78" y="152"/>
                    <a:pt x="79" y="149"/>
                    <a:pt x="78" y="147"/>
                  </a:cubicBezTo>
                  <a:cubicBezTo>
                    <a:pt x="81" y="144"/>
                    <a:pt x="82" y="140"/>
                    <a:pt x="80" y="137"/>
                  </a:cubicBezTo>
                  <a:cubicBezTo>
                    <a:pt x="78" y="133"/>
                    <a:pt x="73" y="132"/>
                    <a:pt x="69" y="134"/>
                  </a:cubicBezTo>
                  <a:cubicBezTo>
                    <a:pt x="69" y="135"/>
                    <a:pt x="68" y="135"/>
                    <a:pt x="67" y="136"/>
                  </a:cubicBezTo>
                  <a:cubicBezTo>
                    <a:pt x="67" y="136"/>
                    <a:pt x="66" y="135"/>
                    <a:pt x="65" y="135"/>
                  </a:cubicBezTo>
                  <a:cubicBezTo>
                    <a:pt x="68" y="129"/>
                    <a:pt x="73" y="122"/>
                    <a:pt x="81" y="115"/>
                  </a:cubicBezTo>
                  <a:cubicBezTo>
                    <a:pt x="84" y="133"/>
                    <a:pt x="83" y="150"/>
                    <a:pt x="85" y="164"/>
                  </a:cubicBezTo>
                  <a:cubicBezTo>
                    <a:pt x="79" y="172"/>
                    <a:pt x="75" y="180"/>
                    <a:pt x="73" y="190"/>
                  </a:cubicBezTo>
                  <a:cubicBezTo>
                    <a:pt x="67" y="189"/>
                    <a:pt x="62" y="191"/>
                    <a:pt x="56" y="194"/>
                  </a:cubicBezTo>
                  <a:cubicBezTo>
                    <a:pt x="41" y="203"/>
                    <a:pt x="36" y="222"/>
                    <a:pt x="45" y="237"/>
                  </a:cubicBezTo>
                  <a:cubicBezTo>
                    <a:pt x="48" y="243"/>
                    <a:pt x="53" y="247"/>
                    <a:pt x="59" y="249"/>
                  </a:cubicBezTo>
                  <a:close/>
                  <a:moveTo>
                    <a:pt x="132" y="74"/>
                  </a:moveTo>
                  <a:cubicBezTo>
                    <a:pt x="130" y="76"/>
                    <a:pt x="128" y="77"/>
                    <a:pt x="127" y="79"/>
                  </a:cubicBezTo>
                  <a:cubicBezTo>
                    <a:pt x="125" y="76"/>
                    <a:pt x="123" y="73"/>
                    <a:pt x="122" y="72"/>
                  </a:cubicBezTo>
                  <a:cubicBezTo>
                    <a:pt x="125" y="73"/>
                    <a:pt x="129" y="73"/>
                    <a:pt x="132" y="74"/>
                  </a:cubicBezTo>
                  <a:close/>
                  <a:moveTo>
                    <a:pt x="93" y="154"/>
                  </a:moveTo>
                  <a:cubicBezTo>
                    <a:pt x="93" y="153"/>
                    <a:pt x="93" y="153"/>
                    <a:pt x="93" y="153"/>
                  </a:cubicBezTo>
                  <a:cubicBezTo>
                    <a:pt x="93" y="152"/>
                    <a:pt x="93" y="152"/>
                    <a:pt x="93" y="152"/>
                  </a:cubicBezTo>
                  <a:cubicBezTo>
                    <a:pt x="93" y="151"/>
                    <a:pt x="93" y="151"/>
                    <a:pt x="93" y="151"/>
                  </a:cubicBezTo>
                  <a:cubicBezTo>
                    <a:pt x="93" y="150"/>
                    <a:pt x="93" y="150"/>
                    <a:pt x="93" y="150"/>
                  </a:cubicBezTo>
                  <a:cubicBezTo>
                    <a:pt x="93" y="149"/>
                    <a:pt x="93" y="149"/>
                    <a:pt x="93" y="149"/>
                  </a:cubicBezTo>
                  <a:cubicBezTo>
                    <a:pt x="93" y="148"/>
                    <a:pt x="93" y="148"/>
                    <a:pt x="93" y="147"/>
                  </a:cubicBezTo>
                  <a:cubicBezTo>
                    <a:pt x="93" y="147"/>
                    <a:pt x="93" y="147"/>
                    <a:pt x="93" y="147"/>
                  </a:cubicBezTo>
                  <a:cubicBezTo>
                    <a:pt x="92" y="146"/>
                    <a:pt x="92" y="146"/>
                    <a:pt x="92" y="145"/>
                  </a:cubicBezTo>
                  <a:cubicBezTo>
                    <a:pt x="92" y="145"/>
                    <a:pt x="91" y="145"/>
                    <a:pt x="91" y="145"/>
                  </a:cubicBezTo>
                  <a:cubicBezTo>
                    <a:pt x="91" y="144"/>
                    <a:pt x="90" y="142"/>
                    <a:pt x="90" y="141"/>
                  </a:cubicBezTo>
                  <a:cubicBezTo>
                    <a:pt x="90" y="141"/>
                    <a:pt x="90" y="141"/>
                    <a:pt x="90" y="141"/>
                  </a:cubicBezTo>
                  <a:cubicBezTo>
                    <a:pt x="90" y="138"/>
                    <a:pt x="94" y="134"/>
                    <a:pt x="90" y="130"/>
                  </a:cubicBezTo>
                  <a:cubicBezTo>
                    <a:pt x="90" y="130"/>
                    <a:pt x="90" y="130"/>
                    <a:pt x="90" y="130"/>
                  </a:cubicBezTo>
                  <a:cubicBezTo>
                    <a:pt x="90" y="129"/>
                    <a:pt x="91" y="128"/>
                    <a:pt x="91" y="127"/>
                  </a:cubicBezTo>
                  <a:cubicBezTo>
                    <a:pt x="91" y="127"/>
                    <a:pt x="91" y="127"/>
                    <a:pt x="91" y="127"/>
                  </a:cubicBezTo>
                  <a:cubicBezTo>
                    <a:pt x="91" y="126"/>
                    <a:pt x="92" y="125"/>
                    <a:pt x="92" y="124"/>
                  </a:cubicBezTo>
                  <a:cubicBezTo>
                    <a:pt x="92" y="124"/>
                    <a:pt x="92" y="124"/>
                    <a:pt x="92" y="124"/>
                  </a:cubicBezTo>
                  <a:cubicBezTo>
                    <a:pt x="92" y="124"/>
                    <a:pt x="92" y="124"/>
                    <a:pt x="92" y="123"/>
                  </a:cubicBezTo>
                  <a:cubicBezTo>
                    <a:pt x="92" y="123"/>
                    <a:pt x="92" y="123"/>
                    <a:pt x="92" y="123"/>
                  </a:cubicBezTo>
                  <a:cubicBezTo>
                    <a:pt x="92" y="123"/>
                    <a:pt x="92" y="123"/>
                    <a:pt x="92" y="123"/>
                  </a:cubicBezTo>
                  <a:cubicBezTo>
                    <a:pt x="92" y="123"/>
                    <a:pt x="92" y="123"/>
                    <a:pt x="92" y="123"/>
                  </a:cubicBezTo>
                  <a:cubicBezTo>
                    <a:pt x="92" y="123"/>
                    <a:pt x="92" y="124"/>
                    <a:pt x="92" y="124"/>
                  </a:cubicBezTo>
                  <a:cubicBezTo>
                    <a:pt x="92" y="124"/>
                    <a:pt x="93" y="124"/>
                    <a:pt x="93" y="124"/>
                  </a:cubicBezTo>
                  <a:cubicBezTo>
                    <a:pt x="93" y="124"/>
                    <a:pt x="93" y="124"/>
                    <a:pt x="93" y="124"/>
                  </a:cubicBezTo>
                  <a:cubicBezTo>
                    <a:pt x="93" y="124"/>
                    <a:pt x="93" y="125"/>
                    <a:pt x="93" y="125"/>
                  </a:cubicBezTo>
                  <a:cubicBezTo>
                    <a:pt x="93" y="125"/>
                    <a:pt x="93" y="125"/>
                    <a:pt x="93" y="125"/>
                  </a:cubicBezTo>
                  <a:cubicBezTo>
                    <a:pt x="93" y="125"/>
                    <a:pt x="93" y="125"/>
                    <a:pt x="93" y="126"/>
                  </a:cubicBezTo>
                  <a:cubicBezTo>
                    <a:pt x="93" y="126"/>
                    <a:pt x="93" y="126"/>
                    <a:pt x="93" y="126"/>
                  </a:cubicBezTo>
                  <a:cubicBezTo>
                    <a:pt x="94" y="126"/>
                    <a:pt x="94" y="126"/>
                    <a:pt x="94" y="127"/>
                  </a:cubicBezTo>
                  <a:cubicBezTo>
                    <a:pt x="94" y="127"/>
                    <a:pt x="94" y="127"/>
                    <a:pt x="94" y="127"/>
                  </a:cubicBezTo>
                  <a:cubicBezTo>
                    <a:pt x="94" y="128"/>
                    <a:pt x="95" y="129"/>
                    <a:pt x="95" y="130"/>
                  </a:cubicBezTo>
                  <a:cubicBezTo>
                    <a:pt x="95" y="130"/>
                    <a:pt x="95" y="130"/>
                    <a:pt x="95" y="130"/>
                  </a:cubicBezTo>
                  <a:cubicBezTo>
                    <a:pt x="95" y="130"/>
                    <a:pt x="96" y="131"/>
                    <a:pt x="96" y="131"/>
                  </a:cubicBezTo>
                  <a:cubicBezTo>
                    <a:pt x="96" y="131"/>
                    <a:pt x="96" y="131"/>
                    <a:pt x="96" y="131"/>
                  </a:cubicBezTo>
                  <a:cubicBezTo>
                    <a:pt x="96" y="132"/>
                    <a:pt x="96" y="132"/>
                    <a:pt x="96" y="132"/>
                  </a:cubicBezTo>
                  <a:cubicBezTo>
                    <a:pt x="96" y="132"/>
                    <a:pt x="96" y="132"/>
                    <a:pt x="96" y="132"/>
                  </a:cubicBezTo>
                  <a:cubicBezTo>
                    <a:pt x="97" y="134"/>
                    <a:pt x="98" y="135"/>
                    <a:pt x="98" y="137"/>
                  </a:cubicBezTo>
                  <a:cubicBezTo>
                    <a:pt x="98" y="137"/>
                    <a:pt x="98" y="137"/>
                    <a:pt x="98" y="137"/>
                  </a:cubicBezTo>
                  <a:cubicBezTo>
                    <a:pt x="99" y="137"/>
                    <a:pt x="99" y="138"/>
                    <a:pt x="99" y="138"/>
                  </a:cubicBezTo>
                  <a:cubicBezTo>
                    <a:pt x="99" y="138"/>
                    <a:pt x="99" y="138"/>
                    <a:pt x="99" y="138"/>
                  </a:cubicBezTo>
                  <a:cubicBezTo>
                    <a:pt x="101" y="141"/>
                    <a:pt x="103" y="145"/>
                    <a:pt x="105" y="148"/>
                  </a:cubicBezTo>
                  <a:cubicBezTo>
                    <a:pt x="104" y="149"/>
                    <a:pt x="103" y="150"/>
                    <a:pt x="102" y="150"/>
                  </a:cubicBezTo>
                  <a:cubicBezTo>
                    <a:pt x="99" y="152"/>
                    <a:pt x="96" y="154"/>
                    <a:pt x="94" y="156"/>
                  </a:cubicBezTo>
                  <a:cubicBezTo>
                    <a:pt x="94" y="155"/>
                    <a:pt x="93" y="155"/>
                    <a:pt x="93" y="154"/>
                  </a:cubicBezTo>
                  <a:cubicBezTo>
                    <a:pt x="93" y="154"/>
                    <a:pt x="93" y="154"/>
                    <a:pt x="93" y="154"/>
                  </a:cubicBezTo>
                  <a:close/>
                </a:path>
              </a:pathLst>
            </a:custGeom>
            <a:solidFill>
              <a:schemeClr val="accent1"/>
            </a:solidFill>
            <a:ln>
              <a:noFill/>
            </a:ln>
          </p:spPr>
          <p:txBody>
            <a:bodyPr vert="horz" wrap="square" lIns="91440" tIns="45720" rIns="91440" bIns="45720" numCol="1" anchor="t" anchorCtr="0" compatLnSpc="1"/>
            <a:lstStyle/>
            <a:p>
              <a:endParaRPr lang="id-ID">
                <a:solidFill>
                  <a:schemeClr val="bg1"/>
                </a:solidFill>
              </a:endParaRPr>
            </a:p>
          </p:txBody>
        </p:sp>
        <p:sp>
          <p:nvSpPr>
            <p:cNvPr id="41" name="Freeform 36"/>
            <p:cNvSpPr/>
            <p:nvPr/>
          </p:nvSpPr>
          <p:spPr bwMode="auto">
            <a:xfrm>
              <a:off x="7272338" y="5114925"/>
              <a:ext cx="495300" cy="446087"/>
            </a:xfrm>
            <a:custGeom>
              <a:avLst/>
              <a:gdLst>
                <a:gd name="T0" fmla="*/ 66 w 154"/>
                <a:gd name="T1" fmla="*/ 6 h 139"/>
                <a:gd name="T2" fmla="*/ 83 w 154"/>
                <a:gd name="T3" fmla="*/ 8 h 139"/>
                <a:gd name="T4" fmla="*/ 150 w 154"/>
                <a:gd name="T5" fmla="*/ 128 h 139"/>
                <a:gd name="T6" fmla="*/ 143 w 154"/>
                <a:gd name="T7" fmla="*/ 137 h 139"/>
                <a:gd name="T8" fmla="*/ 10 w 154"/>
                <a:gd name="T9" fmla="*/ 99 h 139"/>
                <a:gd name="T10" fmla="*/ 5 w 154"/>
                <a:gd name="T11" fmla="*/ 83 h 139"/>
                <a:gd name="T12" fmla="*/ 66 w 154"/>
                <a:gd name="T13" fmla="*/ 6 h 139"/>
              </a:gdLst>
              <a:ahLst/>
              <a:cxnLst>
                <a:cxn ang="0">
                  <a:pos x="T0" y="T1"/>
                </a:cxn>
                <a:cxn ang="0">
                  <a:pos x="T2" y="T3"/>
                </a:cxn>
                <a:cxn ang="0">
                  <a:pos x="T4" y="T5"/>
                </a:cxn>
                <a:cxn ang="0">
                  <a:pos x="T6" y="T7"/>
                </a:cxn>
                <a:cxn ang="0">
                  <a:pos x="T8" y="T9"/>
                </a:cxn>
                <a:cxn ang="0">
                  <a:pos x="T10" y="T11"/>
                </a:cxn>
                <a:cxn ang="0">
                  <a:pos x="T12" y="T13"/>
                </a:cxn>
              </a:cxnLst>
              <a:rect l="0" t="0" r="r" b="b"/>
              <a:pathLst>
                <a:path w="154" h="139">
                  <a:moveTo>
                    <a:pt x="66" y="6"/>
                  </a:moveTo>
                  <a:cubicBezTo>
                    <a:pt x="71" y="0"/>
                    <a:pt x="79" y="0"/>
                    <a:pt x="83" y="8"/>
                  </a:cubicBezTo>
                  <a:cubicBezTo>
                    <a:pt x="150" y="128"/>
                    <a:pt x="150" y="128"/>
                    <a:pt x="150" y="128"/>
                  </a:cubicBezTo>
                  <a:cubicBezTo>
                    <a:pt x="154" y="135"/>
                    <a:pt x="151" y="139"/>
                    <a:pt x="143" y="137"/>
                  </a:cubicBezTo>
                  <a:cubicBezTo>
                    <a:pt x="10" y="99"/>
                    <a:pt x="10" y="99"/>
                    <a:pt x="10" y="99"/>
                  </a:cubicBezTo>
                  <a:cubicBezTo>
                    <a:pt x="2" y="97"/>
                    <a:pt x="0" y="89"/>
                    <a:pt x="5" y="83"/>
                  </a:cubicBezTo>
                  <a:lnTo>
                    <a:pt x="66" y="6"/>
                  </a:lnTo>
                  <a:close/>
                </a:path>
              </a:pathLst>
            </a:custGeom>
            <a:solidFill>
              <a:schemeClr val="accent1"/>
            </a:solidFill>
            <a:ln>
              <a:noFill/>
            </a:ln>
          </p:spPr>
          <p:txBody>
            <a:bodyPr vert="horz" wrap="square" lIns="91440" tIns="45720" rIns="91440" bIns="45720" numCol="1" anchor="t" anchorCtr="0" compatLnSpc="1"/>
            <a:lstStyle/>
            <a:p>
              <a:endParaRPr lang="id-ID">
                <a:solidFill>
                  <a:schemeClr val="bg1"/>
                </a:solidFill>
              </a:endParaRPr>
            </a:p>
          </p:txBody>
        </p:sp>
        <p:sp>
          <p:nvSpPr>
            <p:cNvPr id="42" name="Freeform 37"/>
            <p:cNvSpPr/>
            <p:nvPr/>
          </p:nvSpPr>
          <p:spPr bwMode="auto">
            <a:xfrm>
              <a:off x="6943725" y="5272088"/>
              <a:ext cx="647700" cy="682625"/>
            </a:xfrm>
            <a:custGeom>
              <a:avLst/>
              <a:gdLst>
                <a:gd name="T0" fmla="*/ 168 w 201"/>
                <a:gd name="T1" fmla="*/ 82 h 212"/>
                <a:gd name="T2" fmla="*/ 108 w 201"/>
                <a:gd name="T3" fmla="*/ 65 h 212"/>
                <a:gd name="T4" fmla="*/ 90 w 201"/>
                <a:gd name="T5" fmla="*/ 48 h 212"/>
                <a:gd name="T6" fmla="*/ 95 w 201"/>
                <a:gd name="T7" fmla="*/ 24 h 212"/>
                <a:gd name="T8" fmla="*/ 114 w 201"/>
                <a:gd name="T9" fmla="*/ 0 h 212"/>
                <a:gd name="T10" fmla="*/ 10 w 201"/>
                <a:gd name="T11" fmla="*/ 79 h 212"/>
                <a:gd name="T12" fmla="*/ 11 w 201"/>
                <a:gd name="T13" fmla="*/ 104 h 212"/>
                <a:gd name="T14" fmla="*/ 184 w 201"/>
                <a:gd name="T15" fmla="*/ 205 h 212"/>
                <a:gd name="T16" fmla="*/ 198 w 201"/>
                <a:gd name="T17" fmla="*/ 195 h 212"/>
                <a:gd name="T18" fmla="*/ 168 w 201"/>
                <a:gd name="T19" fmla="*/ 8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12">
                  <a:moveTo>
                    <a:pt x="168" y="82"/>
                  </a:moveTo>
                  <a:cubicBezTo>
                    <a:pt x="108" y="65"/>
                    <a:pt x="108" y="65"/>
                    <a:pt x="108" y="65"/>
                  </a:cubicBezTo>
                  <a:cubicBezTo>
                    <a:pt x="99" y="63"/>
                    <a:pt x="92" y="57"/>
                    <a:pt x="90" y="48"/>
                  </a:cubicBezTo>
                  <a:cubicBezTo>
                    <a:pt x="87" y="40"/>
                    <a:pt x="89" y="31"/>
                    <a:pt x="95" y="24"/>
                  </a:cubicBezTo>
                  <a:cubicBezTo>
                    <a:pt x="114" y="0"/>
                    <a:pt x="114" y="0"/>
                    <a:pt x="114" y="0"/>
                  </a:cubicBezTo>
                  <a:cubicBezTo>
                    <a:pt x="10" y="79"/>
                    <a:pt x="10" y="79"/>
                    <a:pt x="10" y="79"/>
                  </a:cubicBezTo>
                  <a:cubicBezTo>
                    <a:pt x="0" y="87"/>
                    <a:pt x="1" y="98"/>
                    <a:pt x="11" y="104"/>
                  </a:cubicBezTo>
                  <a:cubicBezTo>
                    <a:pt x="184" y="205"/>
                    <a:pt x="184" y="205"/>
                    <a:pt x="184" y="205"/>
                  </a:cubicBezTo>
                  <a:cubicBezTo>
                    <a:pt x="195" y="212"/>
                    <a:pt x="201" y="207"/>
                    <a:pt x="198" y="195"/>
                  </a:cubicBezTo>
                  <a:lnTo>
                    <a:pt x="168" y="82"/>
                  </a:lnTo>
                  <a:close/>
                </a:path>
              </a:pathLst>
            </a:custGeom>
            <a:solidFill>
              <a:schemeClr val="accent1"/>
            </a:solidFill>
            <a:ln>
              <a:noFill/>
            </a:ln>
          </p:spPr>
          <p:txBody>
            <a:bodyPr vert="horz" wrap="square" lIns="91440" tIns="45720" rIns="91440" bIns="45720" numCol="1" anchor="t" anchorCtr="0" compatLnSpc="1"/>
            <a:lstStyle/>
            <a:p>
              <a:endParaRPr lang="id-ID">
                <a:solidFill>
                  <a:schemeClr val="bg1"/>
                </a:solidFill>
              </a:endParaRPr>
            </a:p>
          </p:txBody>
        </p:sp>
        <p:sp>
          <p:nvSpPr>
            <p:cNvPr id="43" name="Freeform 38"/>
            <p:cNvSpPr/>
            <p:nvPr/>
          </p:nvSpPr>
          <p:spPr bwMode="auto">
            <a:xfrm>
              <a:off x="6673850" y="5535613"/>
              <a:ext cx="501650" cy="531812"/>
            </a:xfrm>
            <a:custGeom>
              <a:avLst/>
              <a:gdLst>
                <a:gd name="T0" fmla="*/ 143 w 156"/>
                <a:gd name="T1" fmla="*/ 68 h 165"/>
                <a:gd name="T2" fmla="*/ 87 w 156"/>
                <a:gd name="T3" fmla="*/ 36 h 165"/>
                <a:gd name="T4" fmla="*/ 71 w 156"/>
                <a:gd name="T5" fmla="*/ 11 h 165"/>
                <a:gd name="T6" fmla="*/ 73 w 156"/>
                <a:gd name="T7" fmla="*/ 0 h 165"/>
                <a:gd name="T8" fmla="*/ 10 w 156"/>
                <a:gd name="T9" fmla="*/ 37 h 165"/>
                <a:gd name="T10" fmla="*/ 8 w 156"/>
                <a:gd name="T11" fmla="*/ 58 h 165"/>
                <a:gd name="T12" fmla="*/ 142 w 156"/>
                <a:gd name="T13" fmla="*/ 159 h 165"/>
                <a:gd name="T14" fmla="*/ 155 w 156"/>
                <a:gd name="T15" fmla="*/ 151 h 165"/>
                <a:gd name="T16" fmla="*/ 143 w 156"/>
                <a:gd name="T17" fmla="*/ 6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65">
                  <a:moveTo>
                    <a:pt x="143" y="68"/>
                  </a:moveTo>
                  <a:cubicBezTo>
                    <a:pt x="87" y="36"/>
                    <a:pt x="87" y="36"/>
                    <a:pt x="87" y="36"/>
                  </a:cubicBezTo>
                  <a:cubicBezTo>
                    <a:pt x="78" y="30"/>
                    <a:pt x="72" y="21"/>
                    <a:pt x="71" y="11"/>
                  </a:cubicBezTo>
                  <a:cubicBezTo>
                    <a:pt x="71" y="7"/>
                    <a:pt x="71" y="3"/>
                    <a:pt x="73" y="0"/>
                  </a:cubicBezTo>
                  <a:cubicBezTo>
                    <a:pt x="10" y="37"/>
                    <a:pt x="10" y="37"/>
                    <a:pt x="10" y="37"/>
                  </a:cubicBezTo>
                  <a:cubicBezTo>
                    <a:pt x="1" y="43"/>
                    <a:pt x="0" y="52"/>
                    <a:pt x="8" y="58"/>
                  </a:cubicBezTo>
                  <a:cubicBezTo>
                    <a:pt x="142" y="159"/>
                    <a:pt x="142" y="159"/>
                    <a:pt x="142" y="159"/>
                  </a:cubicBezTo>
                  <a:cubicBezTo>
                    <a:pt x="151" y="165"/>
                    <a:pt x="156" y="162"/>
                    <a:pt x="155" y="151"/>
                  </a:cubicBezTo>
                  <a:lnTo>
                    <a:pt x="143" y="68"/>
                  </a:lnTo>
                  <a:close/>
                </a:path>
              </a:pathLst>
            </a:custGeom>
            <a:solidFill>
              <a:schemeClr val="accent1"/>
            </a:solidFill>
            <a:ln>
              <a:noFill/>
            </a:ln>
          </p:spPr>
          <p:txBody>
            <a:bodyPr vert="horz" wrap="square" lIns="91440" tIns="45720" rIns="91440" bIns="45720" numCol="1" anchor="t" anchorCtr="0" compatLnSpc="1"/>
            <a:lstStyle/>
            <a:p>
              <a:endParaRPr lang="id-ID">
                <a:solidFill>
                  <a:schemeClr val="bg1"/>
                </a:solidFill>
              </a:endParaRPr>
            </a:p>
          </p:txBody>
        </p:sp>
        <p:sp>
          <p:nvSpPr>
            <p:cNvPr id="44" name="Freeform 39"/>
            <p:cNvSpPr/>
            <p:nvPr/>
          </p:nvSpPr>
          <p:spPr bwMode="auto">
            <a:xfrm>
              <a:off x="7567613" y="4959350"/>
              <a:ext cx="406400" cy="379412"/>
            </a:xfrm>
            <a:custGeom>
              <a:avLst/>
              <a:gdLst>
                <a:gd name="T0" fmla="*/ 57 w 126"/>
                <a:gd name="T1" fmla="*/ 110 h 118"/>
                <a:gd name="T2" fmla="*/ 59 w 126"/>
                <a:gd name="T3" fmla="*/ 111 h 118"/>
                <a:gd name="T4" fmla="*/ 90 w 126"/>
                <a:gd name="T5" fmla="*/ 107 h 118"/>
                <a:gd name="T6" fmla="*/ 107 w 126"/>
                <a:gd name="T7" fmla="*/ 97 h 118"/>
                <a:gd name="T8" fmla="*/ 109 w 126"/>
                <a:gd name="T9" fmla="*/ 74 h 118"/>
                <a:gd name="T10" fmla="*/ 118 w 126"/>
                <a:gd name="T11" fmla="*/ 67 h 118"/>
                <a:gd name="T12" fmla="*/ 113 w 126"/>
                <a:gd name="T13" fmla="*/ 34 h 118"/>
                <a:gd name="T14" fmla="*/ 111 w 126"/>
                <a:gd name="T15" fmla="*/ 33 h 118"/>
                <a:gd name="T16" fmla="*/ 103 w 126"/>
                <a:gd name="T17" fmla="*/ 8 h 118"/>
                <a:gd name="T18" fmla="*/ 70 w 126"/>
                <a:gd name="T19" fmla="*/ 14 h 118"/>
                <a:gd name="T20" fmla="*/ 67 w 126"/>
                <a:gd name="T21" fmla="*/ 26 h 118"/>
                <a:gd name="T22" fmla="*/ 57 w 126"/>
                <a:gd name="T23" fmla="*/ 33 h 118"/>
                <a:gd name="T24" fmla="*/ 54 w 126"/>
                <a:gd name="T25" fmla="*/ 40 h 118"/>
                <a:gd name="T26" fmla="*/ 20 w 126"/>
                <a:gd name="T27" fmla="*/ 17 h 118"/>
                <a:gd name="T28" fmla="*/ 25 w 126"/>
                <a:gd name="T29" fmla="*/ 10 h 118"/>
                <a:gd name="T30" fmla="*/ 18 w 126"/>
                <a:gd name="T31" fmla="*/ 6 h 118"/>
                <a:gd name="T32" fmla="*/ 0 w 126"/>
                <a:gd name="T33" fmla="*/ 31 h 118"/>
                <a:gd name="T34" fmla="*/ 7 w 126"/>
                <a:gd name="T35" fmla="*/ 36 h 118"/>
                <a:gd name="T36" fmla="*/ 11 w 126"/>
                <a:gd name="T37" fmla="*/ 29 h 118"/>
                <a:gd name="T38" fmla="*/ 43 w 126"/>
                <a:gd name="T39" fmla="*/ 52 h 118"/>
                <a:gd name="T40" fmla="*/ 41 w 126"/>
                <a:gd name="T41" fmla="*/ 55 h 118"/>
                <a:gd name="T42" fmla="*/ 38 w 126"/>
                <a:gd name="T43" fmla="*/ 58 h 118"/>
                <a:gd name="T44" fmla="*/ 35 w 126"/>
                <a:gd name="T45" fmla="*/ 70 h 118"/>
                <a:gd name="T46" fmla="*/ 25 w 126"/>
                <a:gd name="T47" fmla="*/ 78 h 118"/>
                <a:gd name="T48" fmla="*/ 30 w 126"/>
                <a:gd name="T49" fmla="*/ 110 h 118"/>
                <a:gd name="T50" fmla="*/ 57 w 126"/>
                <a:gd name="T51" fmla="*/ 1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6" h="118">
                  <a:moveTo>
                    <a:pt x="57" y="110"/>
                  </a:moveTo>
                  <a:cubicBezTo>
                    <a:pt x="59" y="111"/>
                    <a:pt x="59" y="111"/>
                    <a:pt x="59" y="111"/>
                  </a:cubicBezTo>
                  <a:cubicBezTo>
                    <a:pt x="68" y="118"/>
                    <a:pt x="82" y="115"/>
                    <a:pt x="90" y="107"/>
                  </a:cubicBezTo>
                  <a:cubicBezTo>
                    <a:pt x="96" y="106"/>
                    <a:pt x="102" y="104"/>
                    <a:pt x="107" y="97"/>
                  </a:cubicBezTo>
                  <a:cubicBezTo>
                    <a:pt x="111" y="91"/>
                    <a:pt x="113" y="82"/>
                    <a:pt x="109" y="74"/>
                  </a:cubicBezTo>
                  <a:cubicBezTo>
                    <a:pt x="112" y="72"/>
                    <a:pt x="116" y="70"/>
                    <a:pt x="118" y="67"/>
                  </a:cubicBezTo>
                  <a:cubicBezTo>
                    <a:pt x="126" y="56"/>
                    <a:pt x="124" y="42"/>
                    <a:pt x="113" y="34"/>
                  </a:cubicBezTo>
                  <a:cubicBezTo>
                    <a:pt x="113" y="34"/>
                    <a:pt x="113" y="34"/>
                    <a:pt x="111" y="33"/>
                  </a:cubicBezTo>
                  <a:cubicBezTo>
                    <a:pt x="115" y="24"/>
                    <a:pt x="111" y="14"/>
                    <a:pt x="103" y="8"/>
                  </a:cubicBezTo>
                  <a:cubicBezTo>
                    <a:pt x="92" y="0"/>
                    <a:pt x="78" y="3"/>
                    <a:pt x="70" y="14"/>
                  </a:cubicBezTo>
                  <a:cubicBezTo>
                    <a:pt x="68" y="17"/>
                    <a:pt x="67" y="21"/>
                    <a:pt x="67" y="26"/>
                  </a:cubicBezTo>
                  <a:cubicBezTo>
                    <a:pt x="63" y="28"/>
                    <a:pt x="59" y="30"/>
                    <a:pt x="57" y="33"/>
                  </a:cubicBezTo>
                  <a:cubicBezTo>
                    <a:pt x="55" y="34"/>
                    <a:pt x="53" y="38"/>
                    <a:pt x="54" y="40"/>
                  </a:cubicBezTo>
                  <a:cubicBezTo>
                    <a:pt x="20" y="17"/>
                    <a:pt x="20" y="17"/>
                    <a:pt x="20" y="17"/>
                  </a:cubicBezTo>
                  <a:cubicBezTo>
                    <a:pt x="25" y="10"/>
                    <a:pt x="25" y="10"/>
                    <a:pt x="25" y="10"/>
                  </a:cubicBezTo>
                  <a:cubicBezTo>
                    <a:pt x="18" y="6"/>
                    <a:pt x="18" y="6"/>
                    <a:pt x="18" y="6"/>
                  </a:cubicBezTo>
                  <a:cubicBezTo>
                    <a:pt x="0" y="31"/>
                    <a:pt x="0" y="31"/>
                    <a:pt x="0" y="31"/>
                  </a:cubicBezTo>
                  <a:cubicBezTo>
                    <a:pt x="7" y="36"/>
                    <a:pt x="7" y="36"/>
                    <a:pt x="7" y="36"/>
                  </a:cubicBezTo>
                  <a:cubicBezTo>
                    <a:pt x="11" y="29"/>
                    <a:pt x="11" y="29"/>
                    <a:pt x="11" y="29"/>
                  </a:cubicBezTo>
                  <a:cubicBezTo>
                    <a:pt x="43" y="52"/>
                    <a:pt x="43" y="52"/>
                    <a:pt x="43" y="52"/>
                  </a:cubicBezTo>
                  <a:cubicBezTo>
                    <a:pt x="42" y="54"/>
                    <a:pt x="42" y="54"/>
                    <a:pt x="41" y="55"/>
                  </a:cubicBezTo>
                  <a:cubicBezTo>
                    <a:pt x="40" y="57"/>
                    <a:pt x="40" y="57"/>
                    <a:pt x="38" y="58"/>
                  </a:cubicBezTo>
                  <a:cubicBezTo>
                    <a:pt x="36" y="62"/>
                    <a:pt x="36" y="66"/>
                    <a:pt x="35" y="70"/>
                  </a:cubicBezTo>
                  <a:cubicBezTo>
                    <a:pt x="31" y="72"/>
                    <a:pt x="27" y="74"/>
                    <a:pt x="25" y="78"/>
                  </a:cubicBezTo>
                  <a:cubicBezTo>
                    <a:pt x="17" y="89"/>
                    <a:pt x="19" y="102"/>
                    <a:pt x="30" y="110"/>
                  </a:cubicBezTo>
                  <a:cubicBezTo>
                    <a:pt x="38" y="116"/>
                    <a:pt x="50" y="117"/>
                    <a:pt x="57" y="110"/>
                  </a:cubicBezTo>
                  <a:close/>
                </a:path>
              </a:pathLst>
            </a:custGeom>
            <a:solidFill>
              <a:schemeClr val="accent1"/>
            </a:solidFill>
            <a:ln>
              <a:noFill/>
            </a:ln>
          </p:spPr>
          <p:txBody>
            <a:bodyPr vert="horz" wrap="square" lIns="91440" tIns="45720" rIns="91440" bIns="45720" numCol="1" anchor="t" anchorCtr="0" compatLnSpc="1"/>
            <a:lstStyle/>
            <a:p>
              <a:endParaRPr lang="id-ID">
                <a:solidFill>
                  <a:schemeClr val="bg1"/>
                </a:solidFill>
              </a:endParaRPr>
            </a:p>
          </p:txBody>
        </p:sp>
      </p:grpSp>
      <p:sp>
        <p:nvSpPr>
          <p:cNvPr id="45" name="TextBox 45"/>
          <p:cNvSpPr txBox="1"/>
          <p:nvPr/>
        </p:nvSpPr>
        <p:spPr>
          <a:xfrm>
            <a:off x="2364760" y="3481003"/>
            <a:ext cx="1005403" cy="338554"/>
          </a:xfrm>
          <a:prstGeom prst="rect">
            <a:avLst/>
          </a:prstGeom>
          <a:noFill/>
        </p:spPr>
        <p:txBody>
          <a:bodyPr wrap="none" rtlCol="0">
            <a:spAutoFit/>
          </a:bodyPr>
          <a:lstStyle/>
          <a:p>
            <a:r>
              <a:rPr lang="zh-CN" altLang="en-US" sz="1600" b="1" dirty="0">
                <a:solidFill>
                  <a:schemeClr val="bg1"/>
                </a:solidFill>
              </a:rPr>
              <a:t>添加文字</a:t>
            </a:r>
            <a:endParaRPr lang="id-ID" altLang="zh-CN" sz="1600" b="1" dirty="0">
              <a:solidFill>
                <a:schemeClr val="bg1"/>
              </a:solidFill>
            </a:endParaRPr>
          </a:p>
        </p:txBody>
      </p:sp>
      <p:sp>
        <p:nvSpPr>
          <p:cNvPr id="46" name="TextBox 46"/>
          <p:cNvSpPr txBox="1"/>
          <p:nvPr/>
        </p:nvSpPr>
        <p:spPr>
          <a:xfrm>
            <a:off x="2312631" y="2944712"/>
            <a:ext cx="1212191" cy="707886"/>
          </a:xfrm>
          <a:prstGeom prst="rect">
            <a:avLst/>
          </a:prstGeom>
          <a:noFill/>
        </p:spPr>
        <p:txBody>
          <a:bodyPr wrap="none" rtlCol="0">
            <a:spAutoFit/>
          </a:bodyPr>
          <a:lstStyle/>
          <a:p>
            <a:pPr algn="r"/>
            <a:r>
              <a:rPr lang="id-ID" sz="4000" b="1" dirty="0">
                <a:solidFill>
                  <a:schemeClr val="bg1"/>
                </a:solidFill>
              </a:rPr>
              <a:t>25%</a:t>
            </a:r>
          </a:p>
        </p:txBody>
      </p:sp>
      <p:sp>
        <p:nvSpPr>
          <p:cNvPr id="47" name="TextBox 47"/>
          <p:cNvSpPr txBox="1"/>
          <p:nvPr/>
        </p:nvSpPr>
        <p:spPr>
          <a:xfrm>
            <a:off x="2389364" y="4719537"/>
            <a:ext cx="1005403" cy="338554"/>
          </a:xfrm>
          <a:prstGeom prst="rect">
            <a:avLst/>
          </a:prstGeom>
          <a:noFill/>
        </p:spPr>
        <p:txBody>
          <a:bodyPr wrap="none" rtlCol="0">
            <a:spAutoFit/>
          </a:bodyPr>
          <a:lstStyle/>
          <a:p>
            <a:r>
              <a:rPr lang="zh-CN" altLang="en-US" sz="1600" b="1" dirty="0">
                <a:solidFill>
                  <a:schemeClr val="bg1"/>
                </a:solidFill>
              </a:rPr>
              <a:t>添加文字</a:t>
            </a:r>
            <a:endParaRPr lang="id-ID" altLang="zh-CN" sz="1600" b="1" dirty="0">
              <a:solidFill>
                <a:schemeClr val="bg1"/>
              </a:solidFill>
            </a:endParaRPr>
          </a:p>
        </p:txBody>
      </p:sp>
      <p:sp>
        <p:nvSpPr>
          <p:cNvPr id="48" name="TextBox 48"/>
          <p:cNvSpPr txBox="1"/>
          <p:nvPr/>
        </p:nvSpPr>
        <p:spPr>
          <a:xfrm>
            <a:off x="2337235" y="4183246"/>
            <a:ext cx="1212191" cy="707886"/>
          </a:xfrm>
          <a:prstGeom prst="rect">
            <a:avLst/>
          </a:prstGeom>
          <a:noFill/>
        </p:spPr>
        <p:txBody>
          <a:bodyPr wrap="none" rtlCol="0">
            <a:spAutoFit/>
          </a:bodyPr>
          <a:lstStyle/>
          <a:p>
            <a:pPr algn="r"/>
            <a:r>
              <a:rPr lang="id-ID" sz="4000" b="1" dirty="0">
                <a:solidFill>
                  <a:schemeClr val="bg1"/>
                </a:solidFill>
              </a:rPr>
              <a:t>25%</a:t>
            </a:r>
          </a:p>
        </p:txBody>
      </p:sp>
      <p:sp>
        <p:nvSpPr>
          <p:cNvPr id="49" name="TextBox 49"/>
          <p:cNvSpPr txBox="1"/>
          <p:nvPr/>
        </p:nvSpPr>
        <p:spPr>
          <a:xfrm>
            <a:off x="3750144" y="3478916"/>
            <a:ext cx="1005403" cy="338554"/>
          </a:xfrm>
          <a:prstGeom prst="rect">
            <a:avLst/>
          </a:prstGeom>
          <a:noFill/>
        </p:spPr>
        <p:txBody>
          <a:bodyPr wrap="none" rtlCol="0">
            <a:spAutoFit/>
          </a:bodyPr>
          <a:lstStyle/>
          <a:p>
            <a:r>
              <a:rPr lang="zh-CN" altLang="en-US" sz="1600" b="1" dirty="0">
                <a:solidFill>
                  <a:schemeClr val="bg1"/>
                </a:solidFill>
              </a:rPr>
              <a:t>添加文字</a:t>
            </a:r>
            <a:endParaRPr lang="id-ID" altLang="zh-CN" sz="1600" b="1" dirty="0">
              <a:solidFill>
                <a:schemeClr val="bg1"/>
              </a:solidFill>
            </a:endParaRPr>
          </a:p>
        </p:txBody>
      </p:sp>
      <p:sp>
        <p:nvSpPr>
          <p:cNvPr id="50" name="TextBox 50"/>
          <p:cNvSpPr txBox="1"/>
          <p:nvPr/>
        </p:nvSpPr>
        <p:spPr>
          <a:xfrm>
            <a:off x="3750144" y="2942625"/>
            <a:ext cx="1212191" cy="707886"/>
          </a:xfrm>
          <a:prstGeom prst="rect">
            <a:avLst/>
          </a:prstGeom>
          <a:noFill/>
        </p:spPr>
        <p:txBody>
          <a:bodyPr wrap="none" rtlCol="0">
            <a:spAutoFit/>
          </a:bodyPr>
          <a:lstStyle/>
          <a:p>
            <a:r>
              <a:rPr lang="id-ID" sz="4000" b="1" dirty="0">
                <a:solidFill>
                  <a:schemeClr val="bg1"/>
                </a:solidFill>
              </a:rPr>
              <a:t>25%</a:t>
            </a:r>
          </a:p>
        </p:txBody>
      </p:sp>
      <p:sp>
        <p:nvSpPr>
          <p:cNvPr id="51" name="TextBox 51"/>
          <p:cNvSpPr txBox="1"/>
          <p:nvPr/>
        </p:nvSpPr>
        <p:spPr>
          <a:xfrm>
            <a:off x="3750144" y="4717450"/>
            <a:ext cx="1005403" cy="338554"/>
          </a:xfrm>
          <a:prstGeom prst="rect">
            <a:avLst/>
          </a:prstGeom>
          <a:noFill/>
        </p:spPr>
        <p:txBody>
          <a:bodyPr wrap="none" rtlCol="0">
            <a:spAutoFit/>
          </a:bodyPr>
          <a:lstStyle/>
          <a:p>
            <a:r>
              <a:rPr lang="zh-CN" altLang="en-US" sz="1600" b="1" dirty="0">
                <a:solidFill>
                  <a:schemeClr val="bg1"/>
                </a:solidFill>
              </a:rPr>
              <a:t>添加文字</a:t>
            </a:r>
            <a:endParaRPr lang="id-ID" altLang="zh-CN" sz="1600" b="1" dirty="0">
              <a:solidFill>
                <a:schemeClr val="bg1"/>
              </a:solidFill>
            </a:endParaRPr>
          </a:p>
        </p:txBody>
      </p:sp>
      <p:sp>
        <p:nvSpPr>
          <p:cNvPr id="52" name="TextBox 52"/>
          <p:cNvSpPr txBox="1"/>
          <p:nvPr/>
        </p:nvSpPr>
        <p:spPr>
          <a:xfrm>
            <a:off x="3750144" y="4181159"/>
            <a:ext cx="1212191" cy="707886"/>
          </a:xfrm>
          <a:prstGeom prst="rect">
            <a:avLst/>
          </a:prstGeom>
          <a:noFill/>
        </p:spPr>
        <p:txBody>
          <a:bodyPr wrap="none" rtlCol="0">
            <a:spAutoFit/>
          </a:bodyPr>
          <a:lstStyle/>
          <a:p>
            <a:r>
              <a:rPr lang="id-ID" sz="4000" b="1" dirty="0">
                <a:solidFill>
                  <a:schemeClr val="bg1"/>
                </a:solidFill>
              </a:rPr>
              <a:t>25%</a:t>
            </a:r>
          </a:p>
        </p:txBody>
      </p:sp>
      <p:sp>
        <p:nvSpPr>
          <p:cNvPr id="53" name="TextBox 53"/>
          <p:cNvSpPr txBox="1"/>
          <p:nvPr/>
        </p:nvSpPr>
        <p:spPr>
          <a:xfrm>
            <a:off x="7396467" y="4061950"/>
            <a:ext cx="3884108" cy="1492716"/>
          </a:xfrm>
          <a:prstGeom prst="rect">
            <a:avLst/>
          </a:prstGeom>
          <a:noFill/>
        </p:spPr>
        <p:txBody>
          <a:bodyPr wrap="square" rtlCol="0">
            <a:spAutoFit/>
          </a:bodyPr>
          <a:lstStyle/>
          <a:p>
            <a:pPr>
              <a:lnSpc>
                <a:spcPct val="130000"/>
              </a:lnSpc>
            </a:pPr>
            <a:r>
              <a:rPr lang="zh-CN" altLang="en-US" sz="1400" kern="3000" spc="31" dirty="0">
                <a:solidFill>
                  <a:schemeClr val="tx1">
                    <a:lumMod val="50000"/>
                    <a:lumOff val="50000"/>
                  </a:schemeClr>
                </a:solidFill>
                <a:latin typeface="+mj-ea"/>
              </a:rPr>
              <a:t>文字内容需概括精炼，建议与标题相关并符合整体语言风格，语言描述尽量简洁生动文字内容需概括精炼，建议与标题相关并符合整体语言风格，语言描述尽量简洁生动</a:t>
            </a:r>
          </a:p>
          <a:p>
            <a:pPr>
              <a:lnSpc>
                <a:spcPct val="130000"/>
              </a:lnSpc>
            </a:pPr>
            <a:endParaRPr lang="zh-CN" altLang="en-US" sz="1400" kern="3000" spc="31" dirty="0">
              <a:solidFill>
                <a:schemeClr val="tx1">
                  <a:lumMod val="50000"/>
                  <a:lumOff val="50000"/>
                </a:schemeClr>
              </a:solidFill>
              <a:latin typeface="+mj-ea"/>
            </a:endParaRPr>
          </a:p>
        </p:txBody>
      </p:sp>
      <p:sp>
        <p:nvSpPr>
          <p:cNvPr id="54" name="TextBox 54"/>
          <p:cNvSpPr txBox="1"/>
          <p:nvPr/>
        </p:nvSpPr>
        <p:spPr>
          <a:xfrm>
            <a:off x="7391691" y="2600391"/>
            <a:ext cx="1210588" cy="400110"/>
          </a:xfrm>
          <a:prstGeom prst="rect">
            <a:avLst/>
          </a:prstGeom>
          <a:noFill/>
        </p:spPr>
        <p:txBody>
          <a:bodyPr wrap="none" rtlCol="0">
            <a:spAutoFit/>
          </a:bodyPr>
          <a:lstStyle/>
          <a:p>
            <a:r>
              <a:rPr lang="zh-CN" altLang="en-US" sz="2000" b="1" dirty="0">
                <a:solidFill>
                  <a:schemeClr val="tx1">
                    <a:lumMod val="50000"/>
                    <a:lumOff val="50000"/>
                  </a:schemeClr>
                </a:solidFill>
              </a:rPr>
              <a:t>添加文字</a:t>
            </a:r>
            <a:endParaRPr lang="id-ID" altLang="zh-CN" sz="2000" b="1" dirty="0">
              <a:solidFill>
                <a:schemeClr val="tx1">
                  <a:lumMod val="50000"/>
                  <a:lumOff val="50000"/>
                </a:schemeClr>
              </a:solidFill>
            </a:endParaRPr>
          </a:p>
        </p:txBody>
      </p:sp>
      <p:sp>
        <p:nvSpPr>
          <p:cNvPr id="55" name="TextBox 55"/>
          <p:cNvSpPr txBox="1"/>
          <p:nvPr/>
        </p:nvSpPr>
        <p:spPr>
          <a:xfrm>
            <a:off x="8783238" y="3039610"/>
            <a:ext cx="2497338" cy="812530"/>
          </a:xfrm>
          <a:prstGeom prst="rect">
            <a:avLst/>
          </a:prstGeom>
          <a:noFill/>
        </p:spPr>
        <p:txBody>
          <a:bodyPr wrap="square" rtlCol="0">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a:t>
            </a:r>
          </a:p>
        </p:txBody>
      </p:sp>
      <p:sp>
        <p:nvSpPr>
          <p:cNvPr id="56" name="TextBox 56"/>
          <p:cNvSpPr txBox="1"/>
          <p:nvPr/>
        </p:nvSpPr>
        <p:spPr>
          <a:xfrm>
            <a:off x="7391691" y="3000503"/>
            <a:ext cx="1314784" cy="769441"/>
          </a:xfrm>
          <a:prstGeom prst="rect">
            <a:avLst/>
          </a:prstGeom>
          <a:noFill/>
        </p:spPr>
        <p:txBody>
          <a:bodyPr wrap="none" rtlCol="0">
            <a:spAutoFit/>
          </a:bodyPr>
          <a:lstStyle/>
          <a:p>
            <a:r>
              <a:rPr lang="id-ID" sz="4400" b="1" dirty="0">
                <a:solidFill>
                  <a:schemeClr val="accent1"/>
                </a:solidFill>
              </a:rPr>
              <a:t>81%</a:t>
            </a:r>
          </a:p>
        </p:txBody>
      </p:sp>
      <p:sp>
        <p:nvSpPr>
          <p:cNvPr id="3" name="标题 2"/>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8"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ppt_x</p:attrName>
                                        </p:attrNameLst>
                                      </p:cBhvr>
                                      <p:tavLst>
                                        <p:tav tm="0">
                                          <p:val>
                                            <p:strVal val="#ppt_x-#ppt_w*1.125000"/>
                                          </p:val>
                                        </p:tav>
                                        <p:tav tm="100000">
                                          <p:val>
                                            <p:strVal val="#ppt_x"/>
                                          </p:val>
                                        </p:tav>
                                      </p:tavLst>
                                    </p:anim>
                                    <p:animEffect transition="in" filter="wipe(right)">
                                      <p:cBhvr>
                                        <p:cTn id="12" dur="500"/>
                                        <p:tgtEl>
                                          <p:spTgt spid="15"/>
                                        </p:tgtEl>
                                      </p:cBhvr>
                                    </p:animEffect>
                                  </p:childTnLst>
                                </p:cTn>
                              </p:par>
                              <p:par>
                                <p:cTn id="13" presetID="12" presetClass="entr" presetSubtype="2"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p:tgtEl>
                                          <p:spTgt spid="28"/>
                                        </p:tgtEl>
                                        <p:attrNameLst>
                                          <p:attrName>ppt_x</p:attrName>
                                        </p:attrNameLst>
                                      </p:cBhvr>
                                      <p:tavLst>
                                        <p:tav tm="0">
                                          <p:val>
                                            <p:strVal val="#ppt_x+#ppt_w*1.125000"/>
                                          </p:val>
                                        </p:tav>
                                        <p:tav tm="100000">
                                          <p:val>
                                            <p:strVal val="#ppt_x"/>
                                          </p:val>
                                        </p:tav>
                                      </p:tavLst>
                                    </p:anim>
                                    <p:animEffect transition="in" filter="wipe(left)">
                                      <p:cBhvr>
                                        <p:cTn id="16" dur="500"/>
                                        <p:tgtEl>
                                          <p:spTgt spid="28"/>
                                        </p:tgtEl>
                                      </p:cBhvr>
                                    </p:animEffect>
                                  </p:childTnLst>
                                </p:cTn>
                              </p:par>
                              <p:par>
                                <p:cTn id="17" presetID="12" presetClass="entr" presetSubtype="1"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p:tgtEl>
                                          <p:spTgt spid="37"/>
                                        </p:tgtEl>
                                        <p:attrNameLst>
                                          <p:attrName>ppt_y</p:attrName>
                                        </p:attrNameLst>
                                      </p:cBhvr>
                                      <p:tavLst>
                                        <p:tav tm="0">
                                          <p:val>
                                            <p:strVal val="#ppt_y-#ppt_h*1.125000"/>
                                          </p:val>
                                        </p:tav>
                                        <p:tav tm="100000">
                                          <p:val>
                                            <p:strVal val="#ppt_y"/>
                                          </p:val>
                                        </p:tav>
                                      </p:tavLst>
                                    </p:anim>
                                    <p:animEffect transition="in" filter="wipe(down)">
                                      <p:cBhvr>
                                        <p:cTn id="20" dur="500"/>
                                        <p:tgtEl>
                                          <p:spTgt spid="37"/>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a:off x="4034108" y="5713412"/>
            <a:ext cx="3152365" cy="1144588"/>
          </a:xfrm>
          <a:custGeom>
            <a:avLst/>
            <a:gdLst>
              <a:gd name="T0" fmla="*/ 25 w 443"/>
              <a:gd name="T1" fmla="*/ 161 h 161"/>
              <a:gd name="T2" fmla="*/ 0 w 443"/>
              <a:gd name="T3" fmla="*/ 50 h 161"/>
              <a:gd name="T4" fmla="*/ 129 w 443"/>
              <a:gd name="T5" fmla="*/ 8 h 161"/>
              <a:gd name="T6" fmla="*/ 172 w 443"/>
              <a:gd name="T7" fmla="*/ 3 h 161"/>
              <a:gd name="T8" fmla="*/ 273 w 443"/>
              <a:gd name="T9" fmla="*/ 44 h 161"/>
              <a:gd name="T10" fmla="*/ 285 w 443"/>
              <a:gd name="T11" fmla="*/ 48 h 161"/>
              <a:gd name="T12" fmla="*/ 267 w 443"/>
              <a:gd name="T13" fmla="*/ 95 h 161"/>
              <a:gd name="T14" fmla="*/ 233 w 443"/>
              <a:gd name="T15" fmla="*/ 84 h 161"/>
              <a:gd name="T16" fmla="*/ 222 w 443"/>
              <a:gd name="T17" fmla="*/ 90 h 161"/>
              <a:gd name="T18" fmla="*/ 263 w 443"/>
              <a:gd name="T19" fmla="*/ 103 h 161"/>
              <a:gd name="T20" fmla="*/ 279 w 443"/>
              <a:gd name="T21" fmla="*/ 106 h 161"/>
              <a:gd name="T22" fmla="*/ 308 w 443"/>
              <a:gd name="T23" fmla="*/ 58 h 161"/>
              <a:gd name="T24" fmla="*/ 386 w 443"/>
              <a:gd name="T25" fmla="*/ 20 h 161"/>
              <a:gd name="T26" fmla="*/ 412 w 443"/>
              <a:gd name="T27" fmla="*/ 63 h 161"/>
              <a:gd name="T28" fmla="*/ 293 w 443"/>
              <a:gd name="T29" fmla="*/ 132 h 161"/>
              <a:gd name="T30" fmla="*/ 269 w 443"/>
              <a:gd name="T31" fmla="*/ 136 h 161"/>
              <a:gd name="T32" fmla="*/ 144 w 443"/>
              <a:gd name="T33" fmla="*/ 110 h 161"/>
              <a:gd name="T34" fmla="*/ 102 w 443"/>
              <a:gd name="T35" fmla="*/ 116 h 161"/>
              <a:gd name="T36" fmla="*/ 25 w 443"/>
              <a:gd name="T3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 h="161">
                <a:moveTo>
                  <a:pt x="25" y="161"/>
                </a:moveTo>
                <a:cubicBezTo>
                  <a:pt x="0" y="50"/>
                  <a:pt x="0" y="50"/>
                  <a:pt x="0" y="50"/>
                </a:cubicBezTo>
                <a:cubicBezTo>
                  <a:pt x="129" y="8"/>
                  <a:pt x="129" y="8"/>
                  <a:pt x="129" y="8"/>
                </a:cubicBezTo>
                <a:cubicBezTo>
                  <a:pt x="144" y="1"/>
                  <a:pt x="158" y="0"/>
                  <a:pt x="172" y="3"/>
                </a:cubicBezTo>
                <a:cubicBezTo>
                  <a:pt x="273" y="44"/>
                  <a:pt x="273" y="44"/>
                  <a:pt x="273" y="44"/>
                </a:cubicBezTo>
                <a:cubicBezTo>
                  <a:pt x="285" y="48"/>
                  <a:pt x="285" y="48"/>
                  <a:pt x="285" y="48"/>
                </a:cubicBezTo>
                <a:cubicBezTo>
                  <a:pt x="312" y="58"/>
                  <a:pt x="305" y="107"/>
                  <a:pt x="267" y="95"/>
                </a:cubicBezTo>
                <a:cubicBezTo>
                  <a:pt x="233" y="84"/>
                  <a:pt x="233" y="84"/>
                  <a:pt x="233" y="84"/>
                </a:cubicBezTo>
                <a:cubicBezTo>
                  <a:pt x="213" y="77"/>
                  <a:pt x="212" y="86"/>
                  <a:pt x="222" y="90"/>
                </a:cubicBezTo>
                <a:cubicBezTo>
                  <a:pt x="263" y="103"/>
                  <a:pt x="263" y="103"/>
                  <a:pt x="263" y="103"/>
                </a:cubicBezTo>
                <a:cubicBezTo>
                  <a:pt x="269" y="105"/>
                  <a:pt x="272" y="106"/>
                  <a:pt x="279" y="106"/>
                </a:cubicBezTo>
                <a:cubicBezTo>
                  <a:pt x="299" y="105"/>
                  <a:pt x="318" y="86"/>
                  <a:pt x="308" y="58"/>
                </a:cubicBezTo>
                <a:cubicBezTo>
                  <a:pt x="386" y="20"/>
                  <a:pt x="386" y="20"/>
                  <a:pt x="386" y="20"/>
                </a:cubicBezTo>
                <a:cubicBezTo>
                  <a:pt x="417" y="3"/>
                  <a:pt x="443" y="45"/>
                  <a:pt x="412" y="63"/>
                </a:cubicBezTo>
                <a:cubicBezTo>
                  <a:pt x="293" y="132"/>
                  <a:pt x="293" y="132"/>
                  <a:pt x="293" y="132"/>
                </a:cubicBezTo>
                <a:cubicBezTo>
                  <a:pt x="284" y="137"/>
                  <a:pt x="276" y="139"/>
                  <a:pt x="269" y="136"/>
                </a:cubicBezTo>
                <a:cubicBezTo>
                  <a:pt x="144" y="110"/>
                  <a:pt x="144" y="110"/>
                  <a:pt x="144" y="110"/>
                </a:cubicBezTo>
                <a:cubicBezTo>
                  <a:pt x="123" y="106"/>
                  <a:pt x="122" y="105"/>
                  <a:pt x="102" y="116"/>
                </a:cubicBezTo>
                <a:cubicBezTo>
                  <a:pt x="25" y="161"/>
                  <a:pt x="25" y="161"/>
                  <a:pt x="25" y="161"/>
                </a:cubicBezTo>
                <a:close/>
              </a:path>
            </a:pathLst>
          </a:custGeom>
          <a:solidFill>
            <a:srgbClr val="FFCC99"/>
          </a:solidFill>
          <a:ln>
            <a:noFill/>
          </a:ln>
        </p:spPr>
        <p:txBody>
          <a:bodyPr vert="horz" wrap="square" lIns="91440" tIns="45720" rIns="91440" bIns="45720" numCol="1" anchor="t" anchorCtr="0" compatLnSpc="1"/>
          <a:lstStyle/>
          <a:p>
            <a:endParaRPr lang="id-ID"/>
          </a:p>
        </p:txBody>
      </p:sp>
      <p:sp>
        <p:nvSpPr>
          <p:cNvPr id="7" name="Freeform 7"/>
          <p:cNvSpPr/>
          <p:nvPr/>
        </p:nvSpPr>
        <p:spPr bwMode="auto">
          <a:xfrm>
            <a:off x="5294418" y="5245100"/>
            <a:ext cx="1473008" cy="846138"/>
          </a:xfrm>
          <a:custGeom>
            <a:avLst/>
            <a:gdLst>
              <a:gd name="T0" fmla="*/ 167 w 207"/>
              <a:gd name="T1" fmla="*/ 48 h 119"/>
              <a:gd name="T2" fmla="*/ 150 w 207"/>
              <a:gd name="T3" fmla="*/ 39 h 119"/>
              <a:gd name="T4" fmla="*/ 113 w 207"/>
              <a:gd name="T5" fmla="*/ 20 h 119"/>
              <a:gd name="T6" fmla="*/ 101 w 207"/>
              <a:gd name="T7" fmla="*/ 16 h 119"/>
              <a:gd name="T8" fmla="*/ 99 w 207"/>
              <a:gd name="T9" fmla="*/ 18 h 119"/>
              <a:gd name="T10" fmla="*/ 73 w 207"/>
              <a:gd name="T11" fmla="*/ 26 h 119"/>
              <a:gd name="T12" fmla="*/ 37 w 207"/>
              <a:gd name="T13" fmla="*/ 36 h 119"/>
              <a:gd name="T14" fmla="*/ 9 w 207"/>
              <a:gd name="T15" fmla="*/ 55 h 119"/>
              <a:gd name="T16" fmla="*/ 110 w 207"/>
              <a:gd name="T17" fmla="*/ 107 h 119"/>
              <a:gd name="T18" fmla="*/ 126 w 207"/>
              <a:gd name="T19" fmla="*/ 118 h 119"/>
              <a:gd name="T20" fmla="*/ 206 w 207"/>
              <a:gd name="T21" fmla="*/ 80 h 119"/>
              <a:gd name="T22" fmla="*/ 206 w 207"/>
              <a:gd name="T23" fmla="*/ 80 h 119"/>
              <a:gd name="T24" fmla="*/ 206 w 207"/>
              <a:gd name="T25" fmla="*/ 80 h 119"/>
              <a:gd name="T26" fmla="*/ 206 w 207"/>
              <a:gd name="T27" fmla="*/ 80 h 119"/>
              <a:gd name="T28" fmla="*/ 206 w 207"/>
              <a:gd name="T29" fmla="*/ 80 h 119"/>
              <a:gd name="T30" fmla="*/ 206 w 207"/>
              <a:gd name="T31" fmla="*/ 80 h 119"/>
              <a:gd name="T32" fmla="*/ 206 w 207"/>
              <a:gd name="T33" fmla="*/ 80 h 119"/>
              <a:gd name="T34" fmla="*/ 207 w 207"/>
              <a:gd name="T35" fmla="*/ 80 h 119"/>
              <a:gd name="T36" fmla="*/ 207 w 207"/>
              <a:gd name="T37" fmla="*/ 80 h 119"/>
              <a:gd name="T38" fmla="*/ 207 w 207"/>
              <a:gd name="T39" fmla="*/ 80 h 119"/>
              <a:gd name="T40" fmla="*/ 207 w 207"/>
              <a:gd name="T41" fmla="*/ 80 h 119"/>
              <a:gd name="T42" fmla="*/ 207 w 207"/>
              <a:gd name="T43" fmla="*/ 80 h 119"/>
              <a:gd name="T44" fmla="*/ 207 w 207"/>
              <a:gd name="T45" fmla="*/ 79 h 119"/>
              <a:gd name="T46" fmla="*/ 207 w 207"/>
              <a:gd name="T47" fmla="*/ 79 h 119"/>
              <a:gd name="T48" fmla="*/ 207 w 207"/>
              <a:gd name="T49" fmla="*/ 79 h 119"/>
              <a:gd name="T50" fmla="*/ 207 w 207"/>
              <a:gd name="T51" fmla="*/ 79 h 119"/>
              <a:gd name="T52" fmla="*/ 207 w 207"/>
              <a:gd name="T53" fmla="*/ 79 h 119"/>
              <a:gd name="T54" fmla="*/ 207 w 207"/>
              <a:gd name="T55" fmla="*/ 79 h 119"/>
              <a:gd name="T56" fmla="*/ 207 w 207"/>
              <a:gd name="T57" fmla="*/ 79 h 119"/>
              <a:gd name="T58" fmla="*/ 207 w 207"/>
              <a:gd name="T59" fmla="*/ 79 h 119"/>
              <a:gd name="T60" fmla="*/ 207 w 207"/>
              <a:gd name="T61" fmla="*/ 79 h 119"/>
              <a:gd name="T62" fmla="*/ 207 w 207"/>
              <a:gd name="T63" fmla="*/ 79 h 119"/>
              <a:gd name="T64" fmla="*/ 207 w 207"/>
              <a:gd name="T65" fmla="*/ 79 h 119"/>
              <a:gd name="T66" fmla="*/ 207 w 207"/>
              <a:gd name="T67" fmla="*/ 79 h 119"/>
              <a:gd name="T68" fmla="*/ 207 w 207"/>
              <a:gd name="T69" fmla="*/ 79 h 119"/>
              <a:gd name="T70" fmla="*/ 207 w 207"/>
              <a:gd name="T71" fmla="*/ 79 h 119"/>
              <a:gd name="T72" fmla="*/ 207 w 207"/>
              <a:gd name="T73" fmla="*/ 79 h 119"/>
              <a:gd name="T74" fmla="*/ 207 w 207"/>
              <a:gd name="T75" fmla="*/ 79 h 119"/>
              <a:gd name="T76" fmla="*/ 207 w 207"/>
              <a:gd name="T77" fmla="*/ 79 h 119"/>
              <a:gd name="T78" fmla="*/ 207 w 207"/>
              <a:gd name="T79" fmla="*/ 79 h 119"/>
              <a:gd name="T80" fmla="*/ 207 w 207"/>
              <a:gd name="T81" fmla="*/ 79 h 119"/>
              <a:gd name="T82" fmla="*/ 207 w 207"/>
              <a:gd name="T83" fmla="*/ 79 h 119"/>
              <a:gd name="T84" fmla="*/ 207 w 207"/>
              <a:gd name="T85" fmla="*/ 79 h 119"/>
              <a:gd name="T86" fmla="*/ 186 w 207"/>
              <a:gd name="T87" fmla="*/ 6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7" h="119">
                <a:moveTo>
                  <a:pt x="186" y="60"/>
                </a:moveTo>
                <a:cubicBezTo>
                  <a:pt x="180" y="51"/>
                  <a:pt x="171" y="49"/>
                  <a:pt x="167" y="48"/>
                </a:cubicBezTo>
                <a:cubicBezTo>
                  <a:pt x="165" y="48"/>
                  <a:pt x="165" y="48"/>
                  <a:pt x="164" y="46"/>
                </a:cubicBezTo>
                <a:cubicBezTo>
                  <a:pt x="159" y="42"/>
                  <a:pt x="155" y="39"/>
                  <a:pt x="150" y="39"/>
                </a:cubicBezTo>
                <a:cubicBezTo>
                  <a:pt x="144" y="39"/>
                  <a:pt x="136" y="36"/>
                  <a:pt x="130" y="32"/>
                </a:cubicBezTo>
                <a:cubicBezTo>
                  <a:pt x="125" y="27"/>
                  <a:pt x="120" y="22"/>
                  <a:pt x="113" y="20"/>
                </a:cubicBezTo>
                <a:cubicBezTo>
                  <a:pt x="115" y="16"/>
                  <a:pt x="110" y="0"/>
                  <a:pt x="107" y="4"/>
                </a:cubicBezTo>
                <a:cubicBezTo>
                  <a:pt x="103" y="12"/>
                  <a:pt x="101" y="16"/>
                  <a:pt x="101" y="16"/>
                </a:cubicBezTo>
                <a:cubicBezTo>
                  <a:pt x="101" y="17"/>
                  <a:pt x="100" y="17"/>
                  <a:pt x="100" y="18"/>
                </a:cubicBezTo>
                <a:cubicBezTo>
                  <a:pt x="99" y="18"/>
                  <a:pt x="99" y="18"/>
                  <a:pt x="99" y="18"/>
                </a:cubicBezTo>
                <a:cubicBezTo>
                  <a:pt x="96" y="18"/>
                  <a:pt x="92" y="19"/>
                  <a:pt x="87" y="19"/>
                </a:cubicBezTo>
                <a:cubicBezTo>
                  <a:pt x="82" y="20"/>
                  <a:pt x="79" y="24"/>
                  <a:pt x="73" y="26"/>
                </a:cubicBezTo>
                <a:cubicBezTo>
                  <a:pt x="67" y="27"/>
                  <a:pt x="58" y="27"/>
                  <a:pt x="54" y="30"/>
                </a:cubicBezTo>
                <a:cubicBezTo>
                  <a:pt x="44" y="38"/>
                  <a:pt x="46" y="33"/>
                  <a:pt x="37" y="36"/>
                </a:cubicBezTo>
                <a:cubicBezTo>
                  <a:pt x="28" y="38"/>
                  <a:pt x="33" y="39"/>
                  <a:pt x="23" y="46"/>
                </a:cubicBezTo>
                <a:cubicBezTo>
                  <a:pt x="13" y="54"/>
                  <a:pt x="17" y="52"/>
                  <a:pt x="9" y="55"/>
                </a:cubicBezTo>
                <a:cubicBezTo>
                  <a:pt x="6" y="56"/>
                  <a:pt x="3" y="60"/>
                  <a:pt x="0" y="63"/>
                </a:cubicBezTo>
                <a:cubicBezTo>
                  <a:pt x="110" y="107"/>
                  <a:pt x="110" y="107"/>
                  <a:pt x="110" y="107"/>
                </a:cubicBezTo>
                <a:cubicBezTo>
                  <a:pt x="116" y="110"/>
                  <a:pt x="121" y="113"/>
                  <a:pt x="125" y="119"/>
                </a:cubicBezTo>
                <a:cubicBezTo>
                  <a:pt x="126" y="118"/>
                  <a:pt x="126" y="118"/>
                  <a:pt x="126" y="118"/>
                </a:cubicBezTo>
                <a:cubicBezTo>
                  <a:pt x="206" y="80"/>
                  <a:pt x="206" y="80"/>
                  <a:pt x="206" y="80"/>
                </a:cubicBezTo>
                <a:cubicBezTo>
                  <a:pt x="206" y="80"/>
                  <a:pt x="206" y="80"/>
                  <a:pt x="206" y="80"/>
                </a:cubicBezTo>
                <a:cubicBezTo>
                  <a:pt x="206" y="80"/>
                  <a:pt x="206" y="80"/>
                  <a:pt x="206" y="80"/>
                </a:cubicBezTo>
                <a:cubicBezTo>
                  <a:pt x="206" y="80"/>
                  <a:pt x="206" y="80"/>
                  <a:pt x="206" y="80"/>
                </a:cubicBezTo>
                <a:cubicBezTo>
                  <a:pt x="206" y="80"/>
                  <a:pt x="206" y="80"/>
                  <a:pt x="206" y="80"/>
                </a:cubicBezTo>
                <a:cubicBezTo>
                  <a:pt x="206" y="80"/>
                  <a:pt x="206" y="80"/>
                  <a:pt x="206" y="80"/>
                </a:cubicBezTo>
                <a:cubicBezTo>
                  <a:pt x="206" y="80"/>
                  <a:pt x="206" y="80"/>
                  <a:pt x="206" y="80"/>
                </a:cubicBezTo>
                <a:cubicBezTo>
                  <a:pt x="206" y="80"/>
                  <a:pt x="206" y="80"/>
                  <a:pt x="206" y="80"/>
                </a:cubicBezTo>
                <a:cubicBezTo>
                  <a:pt x="206" y="80"/>
                  <a:pt x="206" y="80"/>
                  <a:pt x="206" y="80"/>
                </a:cubicBezTo>
                <a:cubicBezTo>
                  <a:pt x="206" y="80"/>
                  <a:pt x="206" y="80"/>
                  <a:pt x="206" y="80"/>
                </a:cubicBezTo>
                <a:cubicBezTo>
                  <a:pt x="206" y="80"/>
                  <a:pt x="206" y="80"/>
                  <a:pt x="206" y="80"/>
                </a:cubicBezTo>
                <a:cubicBezTo>
                  <a:pt x="206" y="80"/>
                  <a:pt x="206" y="80"/>
                  <a:pt x="206" y="80"/>
                </a:cubicBezTo>
                <a:cubicBezTo>
                  <a:pt x="206" y="80"/>
                  <a:pt x="206" y="80"/>
                  <a:pt x="206" y="80"/>
                </a:cubicBezTo>
                <a:cubicBezTo>
                  <a:pt x="206" y="80"/>
                  <a:pt x="206" y="80"/>
                  <a:pt x="206" y="80"/>
                </a:cubicBezTo>
                <a:cubicBezTo>
                  <a:pt x="206" y="80"/>
                  <a:pt x="206" y="80"/>
                  <a:pt x="206" y="80"/>
                </a:cubicBezTo>
                <a:cubicBezTo>
                  <a:pt x="207" y="80"/>
                  <a:pt x="207" y="80"/>
                  <a:pt x="207" y="80"/>
                </a:cubicBezTo>
                <a:cubicBezTo>
                  <a:pt x="207" y="80"/>
                  <a:pt x="207" y="80"/>
                  <a:pt x="207" y="80"/>
                </a:cubicBezTo>
                <a:cubicBezTo>
                  <a:pt x="207" y="80"/>
                  <a:pt x="207" y="80"/>
                  <a:pt x="207" y="80"/>
                </a:cubicBezTo>
                <a:cubicBezTo>
                  <a:pt x="207" y="80"/>
                  <a:pt x="207" y="80"/>
                  <a:pt x="207" y="80"/>
                </a:cubicBezTo>
                <a:cubicBezTo>
                  <a:pt x="207" y="80"/>
                  <a:pt x="207" y="80"/>
                  <a:pt x="207" y="80"/>
                </a:cubicBezTo>
                <a:cubicBezTo>
                  <a:pt x="207" y="80"/>
                  <a:pt x="207" y="80"/>
                  <a:pt x="207" y="80"/>
                </a:cubicBezTo>
                <a:cubicBezTo>
                  <a:pt x="207" y="80"/>
                  <a:pt x="207" y="80"/>
                  <a:pt x="207" y="80"/>
                </a:cubicBezTo>
                <a:cubicBezTo>
                  <a:pt x="207" y="80"/>
                  <a:pt x="207" y="80"/>
                  <a:pt x="207" y="80"/>
                </a:cubicBezTo>
                <a:cubicBezTo>
                  <a:pt x="207" y="80"/>
                  <a:pt x="207" y="80"/>
                  <a:pt x="207" y="80"/>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7" y="79"/>
                  <a:pt x="207" y="79"/>
                  <a:pt x="207" y="79"/>
                </a:cubicBezTo>
                <a:cubicBezTo>
                  <a:pt x="205" y="76"/>
                  <a:pt x="201" y="73"/>
                  <a:pt x="200" y="71"/>
                </a:cubicBezTo>
                <a:cubicBezTo>
                  <a:pt x="196" y="65"/>
                  <a:pt x="190" y="66"/>
                  <a:pt x="186" y="60"/>
                </a:cubicBez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8" name="Freeform 5"/>
          <p:cNvSpPr/>
          <p:nvPr/>
        </p:nvSpPr>
        <p:spPr bwMode="auto">
          <a:xfrm>
            <a:off x="5656405" y="1711418"/>
            <a:ext cx="761587" cy="1226211"/>
          </a:xfrm>
          <a:custGeom>
            <a:avLst/>
            <a:gdLst>
              <a:gd name="T0" fmla="*/ 21 w 93"/>
              <a:gd name="T1" fmla="*/ 101 h 151"/>
              <a:gd name="T2" fmla="*/ 34 w 93"/>
              <a:gd name="T3" fmla="*/ 124 h 151"/>
              <a:gd name="T4" fmla="*/ 47 w 93"/>
              <a:gd name="T5" fmla="*/ 147 h 151"/>
              <a:gd name="T6" fmla="*/ 56 w 93"/>
              <a:gd name="T7" fmla="*/ 146 h 151"/>
              <a:gd name="T8" fmla="*/ 75 w 93"/>
              <a:gd name="T9" fmla="*/ 117 h 151"/>
              <a:gd name="T10" fmla="*/ 90 w 93"/>
              <a:gd name="T11" fmla="*/ 65 h 151"/>
              <a:gd name="T12" fmla="*/ 67 w 93"/>
              <a:gd name="T13" fmla="*/ 23 h 151"/>
              <a:gd name="T14" fmla="*/ 52 w 93"/>
              <a:gd name="T15" fmla="*/ 3 h 151"/>
              <a:gd name="T16" fmla="*/ 51 w 93"/>
              <a:gd name="T17" fmla="*/ 2 h 151"/>
              <a:gd name="T18" fmla="*/ 47 w 93"/>
              <a:gd name="T19" fmla="*/ 2 h 151"/>
              <a:gd name="T20" fmla="*/ 46 w 93"/>
              <a:gd name="T21" fmla="*/ 4 h 151"/>
              <a:gd name="T22" fmla="*/ 21 w 93"/>
              <a:gd name="T23" fmla="*/ 10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151">
                <a:moveTo>
                  <a:pt x="21" y="101"/>
                </a:moveTo>
                <a:cubicBezTo>
                  <a:pt x="25" y="111"/>
                  <a:pt x="30" y="119"/>
                  <a:pt x="34" y="124"/>
                </a:cubicBezTo>
                <a:cubicBezTo>
                  <a:pt x="38" y="132"/>
                  <a:pt x="44" y="141"/>
                  <a:pt x="47" y="147"/>
                </a:cubicBezTo>
                <a:cubicBezTo>
                  <a:pt x="50" y="151"/>
                  <a:pt x="53" y="151"/>
                  <a:pt x="56" y="146"/>
                </a:cubicBezTo>
                <a:cubicBezTo>
                  <a:pt x="61" y="138"/>
                  <a:pt x="70" y="125"/>
                  <a:pt x="75" y="117"/>
                </a:cubicBezTo>
                <a:cubicBezTo>
                  <a:pt x="82" y="105"/>
                  <a:pt x="93" y="85"/>
                  <a:pt x="90" y="65"/>
                </a:cubicBezTo>
                <a:cubicBezTo>
                  <a:pt x="86" y="46"/>
                  <a:pt x="72" y="29"/>
                  <a:pt x="67" y="23"/>
                </a:cubicBezTo>
                <a:cubicBezTo>
                  <a:pt x="64" y="18"/>
                  <a:pt x="56" y="8"/>
                  <a:pt x="52" y="3"/>
                </a:cubicBezTo>
                <a:cubicBezTo>
                  <a:pt x="51" y="3"/>
                  <a:pt x="51" y="2"/>
                  <a:pt x="51" y="2"/>
                </a:cubicBezTo>
                <a:cubicBezTo>
                  <a:pt x="49" y="0"/>
                  <a:pt x="48" y="0"/>
                  <a:pt x="47" y="2"/>
                </a:cubicBezTo>
                <a:cubicBezTo>
                  <a:pt x="46" y="3"/>
                  <a:pt x="46" y="3"/>
                  <a:pt x="46" y="4"/>
                </a:cubicBezTo>
                <a:cubicBezTo>
                  <a:pt x="25" y="41"/>
                  <a:pt x="0" y="54"/>
                  <a:pt x="21" y="101"/>
                </a:cubicBezTo>
                <a:close/>
              </a:path>
            </a:pathLst>
          </a:custGeom>
          <a:solidFill>
            <a:schemeClr val="accent6">
              <a:lumMod val="60000"/>
              <a:lumOff val="40000"/>
            </a:schemeClr>
          </a:solidFill>
          <a:ln>
            <a:noFill/>
          </a:ln>
        </p:spPr>
        <p:txBody>
          <a:bodyPr vert="horz" wrap="square" lIns="91440" tIns="45720" rIns="91440" bIns="45720" numCol="1" anchor="t" anchorCtr="0" compatLnSpc="1"/>
          <a:lstStyle/>
          <a:p>
            <a:endParaRPr lang="id-ID"/>
          </a:p>
        </p:txBody>
      </p:sp>
      <p:sp>
        <p:nvSpPr>
          <p:cNvPr id="9" name="Freeform 6"/>
          <p:cNvSpPr/>
          <p:nvPr/>
        </p:nvSpPr>
        <p:spPr bwMode="auto">
          <a:xfrm>
            <a:off x="5215847" y="2442360"/>
            <a:ext cx="850381" cy="1188638"/>
          </a:xfrm>
          <a:custGeom>
            <a:avLst/>
            <a:gdLst>
              <a:gd name="T0" fmla="*/ 97 w 104"/>
              <a:gd name="T1" fmla="*/ 145 h 146"/>
              <a:gd name="T2" fmla="*/ 82 w 104"/>
              <a:gd name="T3" fmla="*/ 54 h 146"/>
              <a:gd name="T4" fmla="*/ 45 w 104"/>
              <a:gd name="T5" fmla="*/ 28 h 146"/>
              <a:gd name="T6" fmla="*/ 11 w 104"/>
              <a:gd name="T7" fmla="*/ 4 h 146"/>
              <a:gd name="T8" fmla="*/ 9 w 104"/>
              <a:gd name="T9" fmla="*/ 4 h 146"/>
              <a:gd name="T10" fmla="*/ 9 w 104"/>
              <a:gd name="T11" fmla="*/ 76 h 146"/>
              <a:gd name="T12" fmla="*/ 48 w 104"/>
              <a:gd name="T13" fmla="*/ 118 h 146"/>
              <a:gd name="T14" fmla="*/ 95 w 104"/>
              <a:gd name="T15" fmla="*/ 145 h 146"/>
              <a:gd name="T16" fmla="*/ 97 w 104"/>
              <a:gd name="T17"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46">
                <a:moveTo>
                  <a:pt x="97" y="145"/>
                </a:moveTo>
                <a:cubicBezTo>
                  <a:pt x="104" y="119"/>
                  <a:pt x="99" y="78"/>
                  <a:pt x="82" y="54"/>
                </a:cubicBezTo>
                <a:cubicBezTo>
                  <a:pt x="72" y="41"/>
                  <a:pt x="59" y="35"/>
                  <a:pt x="45" y="28"/>
                </a:cubicBezTo>
                <a:cubicBezTo>
                  <a:pt x="33" y="23"/>
                  <a:pt x="17" y="16"/>
                  <a:pt x="11" y="4"/>
                </a:cubicBezTo>
                <a:cubicBezTo>
                  <a:pt x="11" y="3"/>
                  <a:pt x="9" y="0"/>
                  <a:pt x="9" y="4"/>
                </a:cubicBezTo>
                <a:cubicBezTo>
                  <a:pt x="2" y="29"/>
                  <a:pt x="0" y="52"/>
                  <a:pt x="9" y="76"/>
                </a:cubicBezTo>
                <a:cubicBezTo>
                  <a:pt x="16" y="96"/>
                  <a:pt x="28" y="107"/>
                  <a:pt x="48" y="118"/>
                </a:cubicBezTo>
                <a:cubicBezTo>
                  <a:pt x="64" y="127"/>
                  <a:pt x="82" y="129"/>
                  <a:pt x="95" y="145"/>
                </a:cubicBezTo>
                <a:cubicBezTo>
                  <a:pt x="96" y="146"/>
                  <a:pt x="97" y="146"/>
                  <a:pt x="97" y="145"/>
                </a:cubicBezTo>
                <a:close/>
              </a:path>
            </a:pathLst>
          </a:custGeom>
          <a:solidFill>
            <a:schemeClr val="accent6"/>
          </a:solidFill>
          <a:ln>
            <a:noFill/>
          </a:ln>
        </p:spPr>
        <p:txBody>
          <a:bodyPr vert="horz" wrap="square" lIns="91440" tIns="45720" rIns="91440" bIns="45720" numCol="1" anchor="t" anchorCtr="0" compatLnSpc="1"/>
          <a:lstStyle/>
          <a:p>
            <a:endParaRPr lang="id-ID"/>
          </a:p>
        </p:txBody>
      </p:sp>
      <p:sp>
        <p:nvSpPr>
          <p:cNvPr id="10" name="Freeform 7"/>
          <p:cNvSpPr/>
          <p:nvPr/>
        </p:nvSpPr>
        <p:spPr bwMode="auto">
          <a:xfrm>
            <a:off x="5215847" y="3262110"/>
            <a:ext cx="850381" cy="1188638"/>
          </a:xfrm>
          <a:custGeom>
            <a:avLst/>
            <a:gdLst>
              <a:gd name="T0" fmla="*/ 97 w 104"/>
              <a:gd name="T1" fmla="*/ 145 h 146"/>
              <a:gd name="T2" fmla="*/ 82 w 104"/>
              <a:gd name="T3" fmla="*/ 54 h 146"/>
              <a:gd name="T4" fmla="*/ 45 w 104"/>
              <a:gd name="T5" fmla="*/ 28 h 146"/>
              <a:gd name="T6" fmla="*/ 11 w 104"/>
              <a:gd name="T7" fmla="*/ 4 h 146"/>
              <a:gd name="T8" fmla="*/ 9 w 104"/>
              <a:gd name="T9" fmla="*/ 4 h 146"/>
              <a:gd name="T10" fmla="*/ 9 w 104"/>
              <a:gd name="T11" fmla="*/ 76 h 146"/>
              <a:gd name="T12" fmla="*/ 48 w 104"/>
              <a:gd name="T13" fmla="*/ 118 h 146"/>
              <a:gd name="T14" fmla="*/ 95 w 104"/>
              <a:gd name="T15" fmla="*/ 145 h 146"/>
              <a:gd name="T16" fmla="*/ 97 w 104"/>
              <a:gd name="T17"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46">
                <a:moveTo>
                  <a:pt x="97" y="145"/>
                </a:moveTo>
                <a:cubicBezTo>
                  <a:pt x="104" y="119"/>
                  <a:pt x="99" y="78"/>
                  <a:pt x="82" y="54"/>
                </a:cubicBezTo>
                <a:cubicBezTo>
                  <a:pt x="72" y="41"/>
                  <a:pt x="59" y="35"/>
                  <a:pt x="45" y="28"/>
                </a:cubicBezTo>
                <a:cubicBezTo>
                  <a:pt x="33" y="23"/>
                  <a:pt x="17" y="16"/>
                  <a:pt x="11" y="4"/>
                </a:cubicBezTo>
                <a:cubicBezTo>
                  <a:pt x="11" y="3"/>
                  <a:pt x="9" y="0"/>
                  <a:pt x="9" y="4"/>
                </a:cubicBezTo>
                <a:cubicBezTo>
                  <a:pt x="2" y="29"/>
                  <a:pt x="0" y="52"/>
                  <a:pt x="9" y="76"/>
                </a:cubicBezTo>
                <a:cubicBezTo>
                  <a:pt x="16" y="96"/>
                  <a:pt x="28" y="107"/>
                  <a:pt x="48" y="118"/>
                </a:cubicBezTo>
                <a:cubicBezTo>
                  <a:pt x="64" y="127"/>
                  <a:pt x="82" y="129"/>
                  <a:pt x="95" y="145"/>
                </a:cubicBezTo>
                <a:cubicBezTo>
                  <a:pt x="96" y="146"/>
                  <a:pt x="97" y="146"/>
                  <a:pt x="97" y="145"/>
                </a:cubicBez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11" name="Freeform 8"/>
          <p:cNvSpPr/>
          <p:nvPr/>
        </p:nvSpPr>
        <p:spPr bwMode="auto">
          <a:xfrm>
            <a:off x="5215847" y="4085279"/>
            <a:ext cx="850381" cy="1185223"/>
          </a:xfrm>
          <a:custGeom>
            <a:avLst/>
            <a:gdLst>
              <a:gd name="T0" fmla="*/ 97 w 104"/>
              <a:gd name="T1" fmla="*/ 145 h 146"/>
              <a:gd name="T2" fmla="*/ 82 w 104"/>
              <a:gd name="T3" fmla="*/ 54 h 146"/>
              <a:gd name="T4" fmla="*/ 45 w 104"/>
              <a:gd name="T5" fmla="*/ 28 h 146"/>
              <a:gd name="T6" fmla="*/ 11 w 104"/>
              <a:gd name="T7" fmla="*/ 4 h 146"/>
              <a:gd name="T8" fmla="*/ 9 w 104"/>
              <a:gd name="T9" fmla="*/ 4 h 146"/>
              <a:gd name="T10" fmla="*/ 9 w 104"/>
              <a:gd name="T11" fmla="*/ 76 h 146"/>
              <a:gd name="T12" fmla="*/ 48 w 104"/>
              <a:gd name="T13" fmla="*/ 118 h 146"/>
              <a:gd name="T14" fmla="*/ 95 w 104"/>
              <a:gd name="T15" fmla="*/ 145 h 146"/>
              <a:gd name="T16" fmla="*/ 97 w 104"/>
              <a:gd name="T17"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46">
                <a:moveTo>
                  <a:pt x="97" y="145"/>
                </a:moveTo>
                <a:cubicBezTo>
                  <a:pt x="104" y="118"/>
                  <a:pt x="99" y="78"/>
                  <a:pt x="82" y="54"/>
                </a:cubicBezTo>
                <a:cubicBezTo>
                  <a:pt x="72" y="41"/>
                  <a:pt x="59" y="35"/>
                  <a:pt x="45" y="28"/>
                </a:cubicBezTo>
                <a:cubicBezTo>
                  <a:pt x="33" y="23"/>
                  <a:pt x="17" y="16"/>
                  <a:pt x="11" y="4"/>
                </a:cubicBezTo>
                <a:cubicBezTo>
                  <a:pt x="11" y="3"/>
                  <a:pt x="9" y="0"/>
                  <a:pt x="9" y="4"/>
                </a:cubicBezTo>
                <a:cubicBezTo>
                  <a:pt x="2" y="29"/>
                  <a:pt x="0" y="52"/>
                  <a:pt x="9" y="76"/>
                </a:cubicBezTo>
                <a:cubicBezTo>
                  <a:pt x="16" y="96"/>
                  <a:pt x="28" y="107"/>
                  <a:pt x="48" y="118"/>
                </a:cubicBezTo>
                <a:cubicBezTo>
                  <a:pt x="64" y="127"/>
                  <a:pt x="82" y="129"/>
                  <a:pt x="95" y="145"/>
                </a:cubicBezTo>
                <a:cubicBezTo>
                  <a:pt x="96" y="146"/>
                  <a:pt x="97" y="146"/>
                  <a:pt x="97" y="145"/>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2" name="Freeform 9"/>
          <p:cNvSpPr/>
          <p:nvPr/>
        </p:nvSpPr>
        <p:spPr bwMode="auto">
          <a:xfrm>
            <a:off x="6100378" y="2442360"/>
            <a:ext cx="850381" cy="1188638"/>
          </a:xfrm>
          <a:custGeom>
            <a:avLst/>
            <a:gdLst>
              <a:gd name="T0" fmla="*/ 6 w 104"/>
              <a:gd name="T1" fmla="*/ 145 h 146"/>
              <a:gd name="T2" fmla="*/ 22 w 104"/>
              <a:gd name="T3" fmla="*/ 54 h 146"/>
              <a:gd name="T4" fmla="*/ 59 w 104"/>
              <a:gd name="T5" fmla="*/ 28 h 146"/>
              <a:gd name="T6" fmla="*/ 92 w 104"/>
              <a:gd name="T7" fmla="*/ 4 h 146"/>
              <a:gd name="T8" fmla="*/ 95 w 104"/>
              <a:gd name="T9" fmla="*/ 4 h 146"/>
              <a:gd name="T10" fmla="*/ 95 w 104"/>
              <a:gd name="T11" fmla="*/ 76 h 146"/>
              <a:gd name="T12" fmla="*/ 55 w 104"/>
              <a:gd name="T13" fmla="*/ 118 h 146"/>
              <a:gd name="T14" fmla="*/ 8 w 104"/>
              <a:gd name="T15" fmla="*/ 145 h 146"/>
              <a:gd name="T16" fmla="*/ 6 w 104"/>
              <a:gd name="T17"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46">
                <a:moveTo>
                  <a:pt x="6" y="145"/>
                </a:moveTo>
                <a:cubicBezTo>
                  <a:pt x="0" y="119"/>
                  <a:pt x="5" y="78"/>
                  <a:pt x="22" y="54"/>
                </a:cubicBezTo>
                <a:cubicBezTo>
                  <a:pt x="32" y="41"/>
                  <a:pt x="45" y="35"/>
                  <a:pt x="59" y="28"/>
                </a:cubicBezTo>
                <a:cubicBezTo>
                  <a:pt x="70" y="23"/>
                  <a:pt x="86" y="16"/>
                  <a:pt x="92" y="4"/>
                </a:cubicBezTo>
                <a:cubicBezTo>
                  <a:pt x="93" y="3"/>
                  <a:pt x="94" y="0"/>
                  <a:pt x="95" y="4"/>
                </a:cubicBezTo>
                <a:cubicBezTo>
                  <a:pt x="101" y="29"/>
                  <a:pt x="104" y="52"/>
                  <a:pt x="95" y="76"/>
                </a:cubicBezTo>
                <a:cubicBezTo>
                  <a:pt x="88" y="96"/>
                  <a:pt x="75" y="107"/>
                  <a:pt x="55" y="118"/>
                </a:cubicBezTo>
                <a:cubicBezTo>
                  <a:pt x="40" y="127"/>
                  <a:pt x="22" y="129"/>
                  <a:pt x="8" y="145"/>
                </a:cubicBezTo>
                <a:cubicBezTo>
                  <a:pt x="7" y="146"/>
                  <a:pt x="7" y="146"/>
                  <a:pt x="6" y="145"/>
                </a:cubicBezTo>
                <a:close/>
              </a:path>
            </a:pathLst>
          </a:custGeom>
          <a:solidFill>
            <a:schemeClr val="accent5"/>
          </a:solidFill>
          <a:ln>
            <a:noFill/>
          </a:ln>
        </p:spPr>
        <p:txBody>
          <a:bodyPr vert="horz" wrap="square" lIns="91440" tIns="45720" rIns="91440" bIns="45720" numCol="1" anchor="t" anchorCtr="0" compatLnSpc="1"/>
          <a:lstStyle/>
          <a:p>
            <a:endParaRPr lang="id-ID"/>
          </a:p>
        </p:txBody>
      </p:sp>
      <p:sp>
        <p:nvSpPr>
          <p:cNvPr id="13" name="Freeform 10"/>
          <p:cNvSpPr/>
          <p:nvPr/>
        </p:nvSpPr>
        <p:spPr bwMode="auto">
          <a:xfrm>
            <a:off x="6100378" y="3262110"/>
            <a:ext cx="850381" cy="1188638"/>
          </a:xfrm>
          <a:custGeom>
            <a:avLst/>
            <a:gdLst>
              <a:gd name="T0" fmla="*/ 6 w 104"/>
              <a:gd name="T1" fmla="*/ 145 h 146"/>
              <a:gd name="T2" fmla="*/ 22 w 104"/>
              <a:gd name="T3" fmla="*/ 54 h 146"/>
              <a:gd name="T4" fmla="*/ 59 w 104"/>
              <a:gd name="T5" fmla="*/ 28 h 146"/>
              <a:gd name="T6" fmla="*/ 92 w 104"/>
              <a:gd name="T7" fmla="*/ 4 h 146"/>
              <a:gd name="T8" fmla="*/ 95 w 104"/>
              <a:gd name="T9" fmla="*/ 4 h 146"/>
              <a:gd name="T10" fmla="*/ 95 w 104"/>
              <a:gd name="T11" fmla="*/ 76 h 146"/>
              <a:gd name="T12" fmla="*/ 55 w 104"/>
              <a:gd name="T13" fmla="*/ 118 h 146"/>
              <a:gd name="T14" fmla="*/ 8 w 104"/>
              <a:gd name="T15" fmla="*/ 145 h 146"/>
              <a:gd name="T16" fmla="*/ 6 w 104"/>
              <a:gd name="T17"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46">
                <a:moveTo>
                  <a:pt x="6" y="145"/>
                </a:moveTo>
                <a:cubicBezTo>
                  <a:pt x="0" y="119"/>
                  <a:pt x="5" y="78"/>
                  <a:pt x="22" y="54"/>
                </a:cubicBezTo>
                <a:cubicBezTo>
                  <a:pt x="32" y="41"/>
                  <a:pt x="45" y="35"/>
                  <a:pt x="59" y="28"/>
                </a:cubicBezTo>
                <a:cubicBezTo>
                  <a:pt x="70" y="23"/>
                  <a:pt x="86" y="16"/>
                  <a:pt x="92" y="4"/>
                </a:cubicBezTo>
                <a:cubicBezTo>
                  <a:pt x="93" y="3"/>
                  <a:pt x="94" y="0"/>
                  <a:pt x="95" y="4"/>
                </a:cubicBezTo>
                <a:cubicBezTo>
                  <a:pt x="101" y="29"/>
                  <a:pt x="104" y="52"/>
                  <a:pt x="95" y="76"/>
                </a:cubicBezTo>
                <a:cubicBezTo>
                  <a:pt x="88" y="96"/>
                  <a:pt x="75" y="107"/>
                  <a:pt x="55" y="118"/>
                </a:cubicBezTo>
                <a:cubicBezTo>
                  <a:pt x="40" y="127"/>
                  <a:pt x="22" y="129"/>
                  <a:pt x="8" y="145"/>
                </a:cubicBezTo>
                <a:cubicBezTo>
                  <a:pt x="7" y="146"/>
                  <a:pt x="7" y="146"/>
                  <a:pt x="6" y="145"/>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4" name="Freeform 11"/>
          <p:cNvSpPr/>
          <p:nvPr/>
        </p:nvSpPr>
        <p:spPr bwMode="auto">
          <a:xfrm>
            <a:off x="6100378" y="4085279"/>
            <a:ext cx="850381" cy="1185223"/>
          </a:xfrm>
          <a:custGeom>
            <a:avLst/>
            <a:gdLst>
              <a:gd name="T0" fmla="*/ 6 w 104"/>
              <a:gd name="T1" fmla="*/ 145 h 146"/>
              <a:gd name="T2" fmla="*/ 22 w 104"/>
              <a:gd name="T3" fmla="*/ 54 h 146"/>
              <a:gd name="T4" fmla="*/ 59 w 104"/>
              <a:gd name="T5" fmla="*/ 28 h 146"/>
              <a:gd name="T6" fmla="*/ 92 w 104"/>
              <a:gd name="T7" fmla="*/ 4 h 146"/>
              <a:gd name="T8" fmla="*/ 95 w 104"/>
              <a:gd name="T9" fmla="*/ 4 h 146"/>
              <a:gd name="T10" fmla="*/ 95 w 104"/>
              <a:gd name="T11" fmla="*/ 76 h 146"/>
              <a:gd name="T12" fmla="*/ 55 w 104"/>
              <a:gd name="T13" fmla="*/ 118 h 146"/>
              <a:gd name="T14" fmla="*/ 8 w 104"/>
              <a:gd name="T15" fmla="*/ 145 h 146"/>
              <a:gd name="T16" fmla="*/ 6 w 104"/>
              <a:gd name="T17"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46">
                <a:moveTo>
                  <a:pt x="6" y="145"/>
                </a:moveTo>
                <a:cubicBezTo>
                  <a:pt x="0" y="118"/>
                  <a:pt x="5" y="78"/>
                  <a:pt x="22" y="54"/>
                </a:cubicBezTo>
                <a:cubicBezTo>
                  <a:pt x="32" y="41"/>
                  <a:pt x="45" y="35"/>
                  <a:pt x="59" y="28"/>
                </a:cubicBezTo>
                <a:cubicBezTo>
                  <a:pt x="70" y="23"/>
                  <a:pt x="86" y="16"/>
                  <a:pt x="92" y="4"/>
                </a:cubicBezTo>
                <a:cubicBezTo>
                  <a:pt x="93" y="3"/>
                  <a:pt x="94" y="0"/>
                  <a:pt x="95" y="4"/>
                </a:cubicBezTo>
                <a:cubicBezTo>
                  <a:pt x="101" y="29"/>
                  <a:pt x="104" y="52"/>
                  <a:pt x="95" y="76"/>
                </a:cubicBezTo>
                <a:cubicBezTo>
                  <a:pt x="88" y="96"/>
                  <a:pt x="75" y="107"/>
                  <a:pt x="55" y="118"/>
                </a:cubicBezTo>
                <a:cubicBezTo>
                  <a:pt x="40" y="127"/>
                  <a:pt x="22" y="129"/>
                  <a:pt x="8" y="145"/>
                </a:cubicBezTo>
                <a:cubicBezTo>
                  <a:pt x="7" y="146"/>
                  <a:pt x="7" y="146"/>
                  <a:pt x="6" y="145"/>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15" name="Freeform 139"/>
          <p:cNvSpPr>
            <a:spLocks noEditPoints="1"/>
          </p:cNvSpPr>
          <p:nvPr/>
        </p:nvSpPr>
        <p:spPr bwMode="auto">
          <a:xfrm>
            <a:off x="5902352" y="2075650"/>
            <a:ext cx="328356" cy="531027"/>
          </a:xfrm>
          <a:custGeom>
            <a:avLst/>
            <a:gdLst>
              <a:gd name="T0" fmla="*/ 40 w 40"/>
              <a:gd name="T1" fmla="*/ 20 h 64"/>
              <a:gd name="T2" fmla="*/ 20 w 40"/>
              <a:gd name="T3" fmla="*/ 0 h 64"/>
              <a:gd name="T4" fmla="*/ 0 w 40"/>
              <a:gd name="T5" fmla="*/ 20 h 64"/>
              <a:gd name="T6" fmla="*/ 16 w 40"/>
              <a:gd name="T7" fmla="*/ 40 h 64"/>
              <a:gd name="T8" fmla="*/ 16 w 40"/>
              <a:gd name="T9" fmla="*/ 48 h 64"/>
              <a:gd name="T10" fmla="*/ 8 w 40"/>
              <a:gd name="T11" fmla="*/ 48 h 64"/>
              <a:gd name="T12" fmla="*/ 8 w 40"/>
              <a:gd name="T13" fmla="*/ 56 h 64"/>
              <a:gd name="T14" fmla="*/ 16 w 40"/>
              <a:gd name="T15" fmla="*/ 56 h 64"/>
              <a:gd name="T16" fmla="*/ 16 w 40"/>
              <a:gd name="T17" fmla="*/ 64 h 64"/>
              <a:gd name="T18" fmla="*/ 24 w 40"/>
              <a:gd name="T19" fmla="*/ 64 h 64"/>
              <a:gd name="T20" fmla="*/ 24 w 40"/>
              <a:gd name="T21" fmla="*/ 56 h 64"/>
              <a:gd name="T22" fmla="*/ 32 w 40"/>
              <a:gd name="T23" fmla="*/ 56 h 64"/>
              <a:gd name="T24" fmla="*/ 32 w 40"/>
              <a:gd name="T25" fmla="*/ 48 h 64"/>
              <a:gd name="T26" fmla="*/ 24 w 40"/>
              <a:gd name="T27" fmla="*/ 48 h 64"/>
              <a:gd name="T28" fmla="*/ 24 w 40"/>
              <a:gd name="T29" fmla="*/ 40 h 64"/>
              <a:gd name="T30" fmla="*/ 40 w 40"/>
              <a:gd name="T31" fmla="*/ 20 h 64"/>
              <a:gd name="T32" fmla="*/ 20 w 40"/>
              <a:gd name="T33" fmla="*/ 32 h 64"/>
              <a:gd name="T34" fmla="*/ 8 w 40"/>
              <a:gd name="T35" fmla="*/ 20 h 64"/>
              <a:gd name="T36" fmla="*/ 20 w 40"/>
              <a:gd name="T37" fmla="*/ 8 h 64"/>
              <a:gd name="T38" fmla="*/ 32 w 40"/>
              <a:gd name="T39" fmla="*/ 20 h 64"/>
              <a:gd name="T40" fmla="*/ 20 w 40"/>
              <a:gd name="T41"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64">
                <a:moveTo>
                  <a:pt x="40" y="20"/>
                </a:moveTo>
                <a:cubicBezTo>
                  <a:pt x="40" y="9"/>
                  <a:pt x="31" y="0"/>
                  <a:pt x="20" y="0"/>
                </a:cubicBezTo>
                <a:cubicBezTo>
                  <a:pt x="9" y="0"/>
                  <a:pt x="0" y="9"/>
                  <a:pt x="0" y="20"/>
                </a:cubicBezTo>
                <a:cubicBezTo>
                  <a:pt x="0" y="30"/>
                  <a:pt x="7" y="38"/>
                  <a:pt x="16" y="40"/>
                </a:cubicBezTo>
                <a:cubicBezTo>
                  <a:pt x="16" y="48"/>
                  <a:pt x="16" y="48"/>
                  <a:pt x="16" y="48"/>
                </a:cubicBezTo>
                <a:cubicBezTo>
                  <a:pt x="8" y="48"/>
                  <a:pt x="8" y="48"/>
                  <a:pt x="8" y="48"/>
                </a:cubicBezTo>
                <a:cubicBezTo>
                  <a:pt x="8" y="56"/>
                  <a:pt x="8" y="56"/>
                  <a:pt x="8" y="56"/>
                </a:cubicBezTo>
                <a:cubicBezTo>
                  <a:pt x="16" y="56"/>
                  <a:pt x="16" y="56"/>
                  <a:pt x="16" y="56"/>
                </a:cubicBezTo>
                <a:cubicBezTo>
                  <a:pt x="16" y="64"/>
                  <a:pt x="16" y="64"/>
                  <a:pt x="16" y="64"/>
                </a:cubicBezTo>
                <a:cubicBezTo>
                  <a:pt x="24" y="64"/>
                  <a:pt x="24" y="64"/>
                  <a:pt x="24" y="64"/>
                </a:cubicBezTo>
                <a:cubicBezTo>
                  <a:pt x="24" y="56"/>
                  <a:pt x="24" y="56"/>
                  <a:pt x="24" y="56"/>
                </a:cubicBezTo>
                <a:cubicBezTo>
                  <a:pt x="32" y="56"/>
                  <a:pt x="32" y="56"/>
                  <a:pt x="32" y="56"/>
                </a:cubicBezTo>
                <a:cubicBezTo>
                  <a:pt x="32" y="48"/>
                  <a:pt x="32" y="48"/>
                  <a:pt x="32" y="48"/>
                </a:cubicBezTo>
                <a:cubicBezTo>
                  <a:pt x="24" y="48"/>
                  <a:pt x="24" y="48"/>
                  <a:pt x="24" y="48"/>
                </a:cubicBezTo>
                <a:cubicBezTo>
                  <a:pt x="24" y="40"/>
                  <a:pt x="24" y="40"/>
                  <a:pt x="24" y="40"/>
                </a:cubicBezTo>
                <a:cubicBezTo>
                  <a:pt x="33" y="38"/>
                  <a:pt x="40" y="30"/>
                  <a:pt x="40" y="20"/>
                </a:cubicBezTo>
                <a:close/>
                <a:moveTo>
                  <a:pt x="20" y="32"/>
                </a:moveTo>
                <a:cubicBezTo>
                  <a:pt x="13" y="32"/>
                  <a:pt x="8" y="27"/>
                  <a:pt x="8" y="20"/>
                </a:cubicBezTo>
                <a:cubicBezTo>
                  <a:pt x="8" y="13"/>
                  <a:pt x="13" y="8"/>
                  <a:pt x="20" y="8"/>
                </a:cubicBezTo>
                <a:cubicBezTo>
                  <a:pt x="27" y="8"/>
                  <a:pt x="32" y="13"/>
                  <a:pt x="32" y="20"/>
                </a:cubicBezTo>
                <a:cubicBezTo>
                  <a:pt x="32" y="27"/>
                  <a:pt x="27" y="32"/>
                  <a:pt x="20" y="32"/>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16" name="Freeform 170"/>
          <p:cNvSpPr/>
          <p:nvPr/>
        </p:nvSpPr>
        <p:spPr bwMode="auto">
          <a:xfrm>
            <a:off x="6354178" y="4491040"/>
            <a:ext cx="400551" cy="400603"/>
          </a:xfrm>
          <a:custGeom>
            <a:avLst/>
            <a:gdLst>
              <a:gd name="T0" fmla="*/ 56 w 64"/>
              <a:gd name="T1" fmla="*/ 17 h 64"/>
              <a:gd name="T2" fmla="*/ 56 w 64"/>
              <a:gd name="T3" fmla="*/ 16 h 64"/>
              <a:gd name="T4" fmla="*/ 45 w 64"/>
              <a:gd name="T5" fmla="*/ 4 h 64"/>
              <a:gd name="T6" fmla="*/ 36 w 64"/>
              <a:gd name="T7" fmla="*/ 0 h 64"/>
              <a:gd name="T8" fmla="*/ 26 w 64"/>
              <a:gd name="T9" fmla="*/ 6 h 64"/>
              <a:gd name="T10" fmla="*/ 20 w 64"/>
              <a:gd name="T11" fmla="*/ 4 h 64"/>
              <a:gd name="T12" fmla="*/ 8 w 64"/>
              <a:gd name="T13" fmla="*/ 16 h 64"/>
              <a:gd name="T14" fmla="*/ 8 w 64"/>
              <a:gd name="T15" fmla="*/ 17 h 64"/>
              <a:gd name="T16" fmla="*/ 0 w 64"/>
              <a:gd name="T17" fmla="*/ 28 h 64"/>
              <a:gd name="T18" fmla="*/ 12 w 64"/>
              <a:gd name="T19" fmla="*/ 40 h 64"/>
              <a:gd name="T20" fmla="*/ 18 w 64"/>
              <a:gd name="T21" fmla="*/ 38 h 64"/>
              <a:gd name="T22" fmla="*/ 24 w 64"/>
              <a:gd name="T23" fmla="*/ 40 h 64"/>
              <a:gd name="T24" fmla="*/ 28 w 64"/>
              <a:gd name="T25" fmla="*/ 39 h 64"/>
              <a:gd name="T26" fmla="*/ 28 w 64"/>
              <a:gd name="T27" fmla="*/ 60 h 64"/>
              <a:gd name="T28" fmla="*/ 24 w 64"/>
              <a:gd name="T29" fmla="*/ 60 h 64"/>
              <a:gd name="T30" fmla="*/ 24 w 64"/>
              <a:gd name="T31" fmla="*/ 64 h 64"/>
              <a:gd name="T32" fmla="*/ 40 w 64"/>
              <a:gd name="T33" fmla="*/ 64 h 64"/>
              <a:gd name="T34" fmla="*/ 40 w 64"/>
              <a:gd name="T35" fmla="*/ 60 h 64"/>
              <a:gd name="T36" fmla="*/ 36 w 64"/>
              <a:gd name="T37" fmla="*/ 60 h 64"/>
              <a:gd name="T38" fmla="*/ 36 w 64"/>
              <a:gd name="T39" fmla="*/ 40 h 64"/>
              <a:gd name="T40" fmla="*/ 38 w 64"/>
              <a:gd name="T41" fmla="*/ 40 h 64"/>
              <a:gd name="T42" fmla="*/ 40 w 64"/>
              <a:gd name="T43" fmla="*/ 40 h 64"/>
              <a:gd name="T44" fmla="*/ 46 w 64"/>
              <a:gd name="T45" fmla="*/ 38 h 64"/>
              <a:gd name="T46" fmla="*/ 52 w 64"/>
              <a:gd name="T47" fmla="*/ 40 h 64"/>
              <a:gd name="T48" fmla="*/ 64 w 64"/>
              <a:gd name="T49" fmla="*/ 28 h 64"/>
              <a:gd name="T50" fmla="*/ 56 w 64"/>
              <a:gd name="T51"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64">
                <a:moveTo>
                  <a:pt x="56" y="17"/>
                </a:moveTo>
                <a:cubicBezTo>
                  <a:pt x="56" y="16"/>
                  <a:pt x="56" y="16"/>
                  <a:pt x="56" y="16"/>
                </a:cubicBezTo>
                <a:cubicBezTo>
                  <a:pt x="56" y="10"/>
                  <a:pt x="51" y="5"/>
                  <a:pt x="45" y="4"/>
                </a:cubicBezTo>
                <a:cubicBezTo>
                  <a:pt x="43" y="2"/>
                  <a:pt x="40" y="0"/>
                  <a:pt x="36" y="0"/>
                </a:cubicBezTo>
                <a:cubicBezTo>
                  <a:pt x="32" y="0"/>
                  <a:pt x="28" y="2"/>
                  <a:pt x="26" y="6"/>
                </a:cubicBezTo>
                <a:cubicBezTo>
                  <a:pt x="24" y="5"/>
                  <a:pt x="22" y="4"/>
                  <a:pt x="20" y="4"/>
                </a:cubicBezTo>
                <a:cubicBezTo>
                  <a:pt x="13" y="4"/>
                  <a:pt x="8" y="9"/>
                  <a:pt x="8" y="16"/>
                </a:cubicBezTo>
                <a:cubicBezTo>
                  <a:pt x="8" y="16"/>
                  <a:pt x="8" y="16"/>
                  <a:pt x="8" y="17"/>
                </a:cubicBezTo>
                <a:cubicBezTo>
                  <a:pt x="3" y="18"/>
                  <a:pt x="0" y="23"/>
                  <a:pt x="0" y="28"/>
                </a:cubicBezTo>
                <a:cubicBezTo>
                  <a:pt x="0" y="35"/>
                  <a:pt x="5" y="40"/>
                  <a:pt x="12" y="40"/>
                </a:cubicBezTo>
                <a:cubicBezTo>
                  <a:pt x="14" y="40"/>
                  <a:pt x="16" y="39"/>
                  <a:pt x="18" y="38"/>
                </a:cubicBezTo>
                <a:cubicBezTo>
                  <a:pt x="20" y="39"/>
                  <a:pt x="22" y="40"/>
                  <a:pt x="24" y="40"/>
                </a:cubicBezTo>
                <a:cubicBezTo>
                  <a:pt x="25" y="40"/>
                  <a:pt x="27" y="40"/>
                  <a:pt x="28" y="39"/>
                </a:cubicBezTo>
                <a:cubicBezTo>
                  <a:pt x="28" y="60"/>
                  <a:pt x="28" y="60"/>
                  <a:pt x="28" y="60"/>
                </a:cubicBezTo>
                <a:cubicBezTo>
                  <a:pt x="24" y="60"/>
                  <a:pt x="24" y="60"/>
                  <a:pt x="24" y="60"/>
                </a:cubicBezTo>
                <a:cubicBezTo>
                  <a:pt x="24" y="64"/>
                  <a:pt x="24" y="64"/>
                  <a:pt x="24" y="64"/>
                </a:cubicBezTo>
                <a:cubicBezTo>
                  <a:pt x="40" y="64"/>
                  <a:pt x="40" y="64"/>
                  <a:pt x="40" y="64"/>
                </a:cubicBezTo>
                <a:cubicBezTo>
                  <a:pt x="40" y="60"/>
                  <a:pt x="40" y="60"/>
                  <a:pt x="40" y="60"/>
                </a:cubicBezTo>
                <a:cubicBezTo>
                  <a:pt x="36" y="60"/>
                  <a:pt x="36" y="60"/>
                  <a:pt x="36" y="60"/>
                </a:cubicBezTo>
                <a:cubicBezTo>
                  <a:pt x="36" y="40"/>
                  <a:pt x="36" y="40"/>
                  <a:pt x="36" y="40"/>
                </a:cubicBezTo>
                <a:cubicBezTo>
                  <a:pt x="37" y="40"/>
                  <a:pt x="37" y="40"/>
                  <a:pt x="38" y="40"/>
                </a:cubicBezTo>
                <a:cubicBezTo>
                  <a:pt x="39" y="40"/>
                  <a:pt x="39" y="40"/>
                  <a:pt x="40" y="40"/>
                </a:cubicBezTo>
                <a:cubicBezTo>
                  <a:pt x="42" y="40"/>
                  <a:pt x="44" y="39"/>
                  <a:pt x="46" y="38"/>
                </a:cubicBezTo>
                <a:cubicBezTo>
                  <a:pt x="48" y="39"/>
                  <a:pt x="50" y="40"/>
                  <a:pt x="52" y="40"/>
                </a:cubicBezTo>
                <a:cubicBezTo>
                  <a:pt x="59" y="40"/>
                  <a:pt x="64" y="35"/>
                  <a:pt x="64" y="28"/>
                </a:cubicBezTo>
                <a:cubicBezTo>
                  <a:pt x="64" y="23"/>
                  <a:pt x="61" y="18"/>
                  <a:pt x="56" y="17"/>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17" name="Freeform 280"/>
          <p:cNvSpPr>
            <a:spLocks noEditPoints="1"/>
          </p:cNvSpPr>
          <p:nvPr/>
        </p:nvSpPr>
        <p:spPr bwMode="auto">
          <a:xfrm>
            <a:off x="6352489" y="3722818"/>
            <a:ext cx="346158" cy="282006"/>
          </a:xfrm>
          <a:custGeom>
            <a:avLst/>
            <a:gdLst>
              <a:gd name="T0" fmla="*/ 56 w 64"/>
              <a:gd name="T1" fmla="*/ 12 h 52"/>
              <a:gd name="T2" fmla="*/ 46 w 64"/>
              <a:gd name="T3" fmla="*/ 12 h 52"/>
              <a:gd name="T4" fmla="*/ 45 w 64"/>
              <a:gd name="T5" fmla="*/ 4 h 52"/>
              <a:gd name="T6" fmla="*/ 40 w 64"/>
              <a:gd name="T7" fmla="*/ 0 h 52"/>
              <a:gd name="T8" fmla="*/ 24 w 64"/>
              <a:gd name="T9" fmla="*/ 0 h 52"/>
              <a:gd name="T10" fmla="*/ 19 w 64"/>
              <a:gd name="T11" fmla="*/ 4 h 52"/>
              <a:gd name="T12" fmla="*/ 18 w 64"/>
              <a:gd name="T13" fmla="*/ 12 h 52"/>
              <a:gd name="T14" fmla="*/ 8 w 64"/>
              <a:gd name="T15" fmla="*/ 12 h 52"/>
              <a:gd name="T16" fmla="*/ 0 w 64"/>
              <a:gd name="T17" fmla="*/ 20 h 52"/>
              <a:gd name="T18" fmla="*/ 0 w 64"/>
              <a:gd name="T19" fmla="*/ 44 h 52"/>
              <a:gd name="T20" fmla="*/ 8 w 64"/>
              <a:gd name="T21" fmla="*/ 52 h 52"/>
              <a:gd name="T22" fmla="*/ 56 w 64"/>
              <a:gd name="T23" fmla="*/ 52 h 52"/>
              <a:gd name="T24" fmla="*/ 64 w 64"/>
              <a:gd name="T25" fmla="*/ 44 h 52"/>
              <a:gd name="T26" fmla="*/ 64 w 64"/>
              <a:gd name="T27" fmla="*/ 20 h 52"/>
              <a:gd name="T28" fmla="*/ 56 w 64"/>
              <a:gd name="T29" fmla="*/ 12 h 52"/>
              <a:gd name="T30" fmla="*/ 23 w 64"/>
              <a:gd name="T31" fmla="*/ 5 h 52"/>
              <a:gd name="T32" fmla="*/ 24 w 64"/>
              <a:gd name="T33" fmla="*/ 4 h 52"/>
              <a:gd name="T34" fmla="*/ 40 w 64"/>
              <a:gd name="T35" fmla="*/ 4 h 52"/>
              <a:gd name="T36" fmla="*/ 41 w 64"/>
              <a:gd name="T37" fmla="*/ 5 h 52"/>
              <a:gd name="T38" fmla="*/ 42 w 64"/>
              <a:gd name="T39" fmla="*/ 12 h 52"/>
              <a:gd name="T40" fmla="*/ 22 w 64"/>
              <a:gd name="T41" fmla="*/ 12 h 52"/>
              <a:gd name="T42" fmla="*/ 23 w 64"/>
              <a:gd name="T43" fmla="*/ 5 h 52"/>
              <a:gd name="T44" fmla="*/ 44 w 64"/>
              <a:gd name="T45" fmla="*/ 36 h 52"/>
              <a:gd name="T46" fmla="*/ 36 w 64"/>
              <a:gd name="T47" fmla="*/ 36 h 52"/>
              <a:gd name="T48" fmla="*/ 36 w 64"/>
              <a:gd name="T49" fmla="*/ 44 h 52"/>
              <a:gd name="T50" fmla="*/ 28 w 64"/>
              <a:gd name="T51" fmla="*/ 44 h 52"/>
              <a:gd name="T52" fmla="*/ 28 w 64"/>
              <a:gd name="T53" fmla="*/ 36 h 52"/>
              <a:gd name="T54" fmla="*/ 20 w 64"/>
              <a:gd name="T55" fmla="*/ 36 h 52"/>
              <a:gd name="T56" fmla="*/ 20 w 64"/>
              <a:gd name="T57" fmla="*/ 28 h 52"/>
              <a:gd name="T58" fmla="*/ 28 w 64"/>
              <a:gd name="T59" fmla="*/ 28 h 52"/>
              <a:gd name="T60" fmla="*/ 28 w 64"/>
              <a:gd name="T61" fmla="*/ 20 h 52"/>
              <a:gd name="T62" fmla="*/ 36 w 64"/>
              <a:gd name="T63" fmla="*/ 20 h 52"/>
              <a:gd name="T64" fmla="*/ 36 w 64"/>
              <a:gd name="T65" fmla="*/ 28 h 52"/>
              <a:gd name="T66" fmla="*/ 44 w 64"/>
              <a:gd name="T67" fmla="*/ 28 h 52"/>
              <a:gd name="T68" fmla="*/ 44 w 64"/>
              <a:gd name="T69"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52">
                <a:moveTo>
                  <a:pt x="56" y="12"/>
                </a:moveTo>
                <a:cubicBezTo>
                  <a:pt x="46" y="12"/>
                  <a:pt x="46" y="12"/>
                  <a:pt x="46" y="12"/>
                </a:cubicBezTo>
                <a:cubicBezTo>
                  <a:pt x="45" y="4"/>
                  <a:pt x="45" y="4"/>
                  <a:pt x="45" y="4"/>
                </a:cubicBezTo>
                <a:cubicBezTo>
                  <a:pt x="44" y="2"/>
                  <a:pt x="42" y="0"/>
                  <a:pt x="40" y="0"/>
                </a:cubicBezTo>
                <a:cubicBezTo>
                  <a:pt x="24" y="0"/>
                  <a:pt x="24" y="0"/>
                  <a:pt x="24" y="0"/>
                </a:cubicBezTo>
                <a:cubicBezTo>
                  <a:pt x="22" y="0"/>
                  <a:pt x="20" y="2"/>
                  <a:pt x="19" y="4"/>
                </a:cubicBezTo>
                <a:cubicBezTo>
                  <a:pt x="18" y="12"/>
                  <a:pt x="18" y="12"/>
                  <a:pt x="18" y="12"/>
                </a:cubicBezTo>
                <a:cubicBezTo>
                  <a:pt x="8" y="12"/>
                  <a:pt x="8" y="12"/>
                  <a:pt x="8" y="12"/>
                </a:cubicBezTo>
                <a:cubicBezTo>
                  <a:pt x="4" y="12"/>
                  <a:pt x="0" y="16"/>
                  <a:pt x="0" y="20"/>
                </a:cubicBezTo>
                <a:cubicBezTo>
                  <a:pt x="0" y="44"/>
                  <a:pt x="0" y="44"/>
                  <a:pt x="0" y="44"/>
                </a:cubicBezTo>
                <a:cubicBezTo>
                  <a:pt x="0" y="48"/>
                  <a:pt x="4" y="52"/>
                  <a:pt x="8" y="52"/>
                </a:cubicBezTo>
                <a:cubicBezTo>
                  <a:pt x="56" y="52"/>
                  <a:pt x="56" y="52"/>
                  <a:pt x="56" y="52"/>
                </a:cubicBezTo>
                <a:cubicBezTo>
                  <a:pt x="60" y="52"/>
                  <a:pt x="64" y="48"/>
                  <a:pt x="64" y="44"/>
                </a:cubicBezTo>
                <a:cubicBezTo>
                  <a:pt x="64" y="20"/>
                  <a:pt x="64" y="20"/>
                  <a:pt x="64" y="20"/>
                </a:cubicBezTo>
                <a:cubicBezTo>
                  <a:pt x="64" y="16"/>
                  <a:pt x="60" y="12"/>
                  <a:pt x="56" y="12"/>
                </a:cubicBezTo>
                <a:close/>
                <a:moveTo>
                  <a:pt x="23" y="5"/>
                </a:moveTo>
                <a:cubicBezTo>
                  <a:pt x="24" y="4"/>
                  <a:pt x="24" y="4"/>
                  <a:pt x="24" y="4"/>
                </a:cubicBezTo>
                <a:cubicBezTo>
                  <a:pt x="40" y="4"/>
                  <a:pt x="40" y="4"/>
                  <a:pt x="40" y="4"/>
                </a:cubicBezTo>
                <a:cubicBezTo>
                  <a:pt x="41" y="5"/>
                  <a:pt x="41" y="5"/>
                  <a:pt x="41" y="5"/>
                </a:cubicBezTo>
                <a:cubicBezTo>
                  <a:pt x="42" y="12"/>
                  <a:pt x="42" y="12"/>
                  <a:pt x="42" y="12"/>
                </a:cubicBezTo>
                <a:cubicBezTo>
                  <a:pt x="22" y="12"/>
                  <a:pt x="22" y="12"/>
                  <a:pt x="22" y="12"/>
                </a:cubicBezTo>
                <a:lnTo>
                  <a:pt x="23" y="5"/>
                </a:lnTo>
                <a:close/>
                <a:moveTo>
                  <a:pt x="44" y="36"/>
                </a:moveTo>
                <a:cubicBezTo>
                  <a:pt x="36" y="36"/>
                  <a:pt x="36" y="36"/>
                  <a:pt x="36" y="36"/>
                </a:cubicBezTo>
                <a:cubicBezTo>
                  <a:pt x="36" y="44"/>
                  <a:pt x="36" y="44"/>
                  <a:pt x="36" y="44"/>
                </a:cubicBezTo>
                <a:cubicBezTo>
                  <a:pt x="28" y="44"/>
                  <a:pt x="28" y="44"/>
                  <a:pt x="28" y="44"/>
                </a:cubicBezTo>
                <a:cubicBezTo>
                  <a:pt x="28" y="36"/>
                  <a:pt x="28" y="36"/>
                  <a:pt x="28" y="36"/>
                </a:cubicBezTo>
                <a:cubicBezTo>
                  <a:pt x="20" y="36"/>
                  <a:pt x="20" y="36"/>
                  <a:pt x="20" y="36"/>
                </a:cubicBezTo>
                <a:cubicBezTo>
                  <a:pt x="20" y="28"/>
                  <a:pt x="20" y="28"/>
                  <a:pt x="20" y="28"/>
                </a:cubicBezTo>
                <a:cubicBezTo>
                  <a:pt x="28" y="28"/>
                  <a:pt x="28" y="28"/>
                  <a:pt x="28" y="28"/>
                </a:cubicBezTo>
                <a:cubicBezTo>
                  <a:pt x="28" y="20"/>
                  <a:pt x="28" y="20"/>
                  <a:pt x="28" y="20"/>
                </a:cubicBezTo>
                <a:cubicBezTo>
                  <a:pt x="36" y="20"/>
                  <a:pt x="36" y="20"/>
                  <a:pt x="36" y="20"/>
                </a:cubicBezTo>
                <a:cubicBezTo>
                  <a:pt x="36" y="28"/>
                  <a:pt x="36" y="28"/>
                  <a:pt x="36" y="28"/>
                </a:cubicBezTo>
                <a:cubicBezTo>
                  <a:pt x="44" y="28"/>
                  <a:pt x="44" y="28"/>
                  <a:pt x="44" y="28"/>
                </a:cubicBezTo>
                <a:lnTo>
                  <a:pt x="44" y="36"/>
                </a:ln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18" name="Freeform 390"/>
          <p:cNvSpPr>
            <a:spLocks noEditPoints="1"/>
          </p:cNvSpPr>
          <p:nvPr/>
        </p:nvSpPr>
        <p:spPr bwMode="auto">
          <a:xfrm>
            <a:off x="5421357" y="4527352"/>
            <a:ext cx="409085" cy="333272"/>
          </a:xfrm>
          <a:custGeom>
            <a:avLst/>
            <a:gdLst>
              <a:gd name="T0" fmla="*/ 32 w 64"/>
              <a:gd name="T1" fmla="*/ 12 h 52"/>
              <a:gd name="T2" fmla="*/ 0 w 64"/>
              <a:gd name="T3" fmla="*/ 0 h 52"/>
              <a:gd name="T4" fmla="*/ 0 w 64"/>
              <a:gd name="T5" fmla="*/ 44 h 52"/>
              <a:gd name="T6" fmla="*/ 2 w 64"/>
              <a:gd name="T7" fmla="*/ 44 h 52"/>
              <a:gd name="T8" fmla="*/ 4 w 64"/>
              <a:gd name="T9" fmla="*/ 44 h 52"/>
              <a:gd name="T10" fmla="*/ 4 w 64"/>
              <a:gd name="T11" fmla="*/ 48 h 52"/>
              <a:gd name="T12" fmla="*/ 28 w 64"/>
              <a:gd name="T13" fmla="*/ 52 h 52"/>
              <a:gd name="T14" fmla="*/ 36 w 64"/>
              <a:gd name="T15" fmla="*/ 52 h 52"/>
              <a:gd name="T16" fmla="*/ 60 w 64"/>
              <a:gd name="T17" fmla="*/ 48 h 52"/>
              <a:gd name="T18" fmla="*/ 60 w 64"/>
              <a:gd name="T19" fmla="*/ 44 h 52"/>
              <a:gd name="T20" fmla="*/ 62 w 64"/>
              <a:gd name="T21" fmla="*/ 44 h 52"/>
              <a:gd name="T22" fmla="*/ 64 w 64"/>
              <a:gd name="T23" fmla="*/ 44 h 52"/>
              <a:gd name="T24" fmla="*/ 64 w 64"/>
              <a:gd name="T25" fmla="*/ 0 h 52"/>
              <a:gd name="T26" fmla="*/ 32 w 64"/>
              <a:gd name="T27" fmla="*/ 12 h 52"/>
              <a:gd name="T28" fmla="*/ 28 w 64"/>
              <a:gd name="T29" fmla="*/ 42 h 52"/>
              <a:gd name="T30" fmla="*/ 4 w 64"/>
              <a:gd name="T31" fmla="*/ 38 h 52"/>
              <a:gd name="T32" fmla="*/ 4 w 64"/>
              <a:gd name="T33" fmla="*/ 4 h 52"/>
              <a:gd name="T34" fmla="*/ 9 w 64"/>
              <a:gd name="T35" fmla="*/ 4 h 52"/>
              <a:gd name="T36" fmla="*/ 10 w 64"/>
              <a:gd name="T37" fmla="*/ 4 h 52"/>
              <a:gd name="T38" fmla="*/ 11 w 64"/>
              <a:gd name="T39" fmla="*/ 4 h 52"/>
              <a:gd name="T40" fmla="*/ 28 w 64"/>
              <a:gd name="T41" fmla="*/ 11 h 52"/>
              <a:gd name="T42" fmla="*/ 28 w 64"/>
              <a:gd name="T43" fmla="*/ 12 h 52"/>
              <a:gd name="T44" fmla="*/ 28 w 64"/>
              <a:gd name="T45" fmla="*/ 42 h 52"/>
              <a:gd name="T46" fmla="*/ 60 w 64"/>
              <a:gd name="T47" fmla="*/ 38 h 52"/>
              <a:gd name="T48" fmla="*/ 36 w 64"/>
              <a:gd name="T49" fmla="*/ 42 h 52"/>
              <a:gd name="T50" fmla="*/ 36 w 64"/>
              <a:gd name="T51" fmla="*/ 12 h 52"/>
              <a:gd name="T52" fmla="*/ 60 w 64"/>
              <a:gd name="T53" fmla="*/ 4 h 52"/>
              <a:gd name="T54" fmla="*/ 60 w 64"/>
              <a:gd name="T55"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52">
                <a:moveTo>
                  <a:pt x="32" y="12"/>
                </a:moveTo>
                <a:cubicBezTo>
                  <a:pt x="32" y="2"/>
                  <a:pt x="10" y="0"/>
                  <a:pt x="0" y="0"/>
                </a:cubicBezTo>
                <a:cubicBezTo>
                  <a:pt x="0" y="44"/>
                  <a:pt x="0" y="44"/>
                  <a:pt x="0" y="44"/>
                </a:cubicBezTo>
                <a:cubicBezTo>
                  <a:pt x="2" y="44"/>
                  <a:pt x="2" y="44"/>
                  <a:pt x="2" y="44"/>
                </a:cubicBezTo>
                <a:cubicBezTo>
                  <a:pt x="3" y="44"/>
                  <a:pt x="3" y="44"/>
                  <a:pt x="4" y="44"/>
                </a:cubicBezTo>
                <a:cubicBezTo>
                  <a:pt x="4" y="48"/>
                  <a:pt x="4" y="48"/>
                  <a:pt x="4" y="48"/>
                </a:cubicBezTo>
                <a:cubicBezTo>
                  <a:pt x="12" y="48"/>
                  <a:pt x="28" y="46"/>
                  <a:pt x="28" y="52"/>
                </a:cubicBezTo>
                <a:cubicBezTo>
                  <a:pt x="36" y="52"/>
                  <a:pt x="36" y="52"/>
                  <a:pt x="36" y="52"/>
                </a:cubicBezTo>
                <a:cubicBezTo>
                  <a:pt x="36" y="46"/>
                  <a:pt x="52" y="48"/>
                  <a:pt x="60" y="48"/>
                </a:cubicBezTo>
                <a:cubicBezTo>
                  <a:pt x="60" y="44"/>
                  <a:pt x="60" y="44"/>
                  <a:pt x="60" y="44"/>
                </a:cubicBezTo>
                <a:cubicBezTo>
                  <a:pt x="61" y="44"/>
                  <a:pt x="61" y="44"/>
                  <a:pt x="62" y="44"/>
                </a:cubicBezTo>
                <a:cubicBezTo>
                  <a:pt x="64" y="44"/>
                  <a:pt x="64" y="44"/>
                  <a:pt x="64" y="44"/>
                </a:cubicBezTo>
                <a:cubicBezTo>
                  <a:pt x="64" y="0"/>
                  <a:pt x="64" y="0"/>
                  <a:pt x="64" y="0"/>
                </a:cubicBezTo>
                <a:cubicBezTo>
                  <a:pt x="54" y="0"/>
                  <a:pt x="32" y="2"/>
                  <a:pt x="32" y="12"/>
                </a:cubicBezTo>
                <a:close/>
                <a:moveTo>
                  <a:pt x="28" y="42"/>
                </a:moveTo>
                <a:cubicBezTo>
                  <a:pt x="22" y="38"/>
                  <a:pt x="11" y="38"/>
                  <a:pt x="4" y="38"/>
                </a:cubicBezTo>
                <a:cubicBezTo>
                  <a:pt x="4" y="4"/>
                  <a:pt x="4" y="4"/>
                  <a:pt x="4" y="4"/>
                </a:cubicBezTo>
                <a:cubicBezTo>
                  <a:pt x="6" y="4"/>
                  <a:pt x="8" y="4"/>
                  <a:pt x="9" y="4"/>
                </a:cubicBezTo>
                <a:cubicBezTo>
                  <a:pt x="10" y="4"/>
                  <a:pt x="10" y="4"/>
                  <a:pt x="10" y="4"/>
                </a:cubicBezTo>
                <a:cubicBezTo>
                  <a:pt x="11" y="4"/>
                  <a:pt x="11" y="4"/>
                  <a:pt x="11" y="4"/>
                </a:cubicBezTo>
                <a:cubicBezTo>
                  <a:pt x="19" y="5"/>
                  <a:pt x="27" y="7"/>
                  <a:pt x="28" y="11"/>
                </a:cubicBezTo>
                <a:cubicBezTo>
                  <a:pt x="28" y="12"/>
                  <a:pt x="28" y="12"/>
                  <a:pt x="28" y="12"/>
                </a:cubicBezTo>
                <a:lnTo>
                  <a:pt x="28" y="42"/>
                </a:lnTo>
                <a:close/>
                <a:moveTo>
                  <a:pt x="60" y="38"/>
                </a:moveTo>
                <a:cubicBezTo>
                  <a:pt x="53" y="38"/>
                  <a:pt x="42" y="38"/>
                  <a:pt x="36" y="42"/>
                </a:cubicBezTo>
                <a:cubicBezTo>
                  <a:pt x="36" y="12"/>
                  <a:pt x="36" y="12"/>
                  <a:pt x="36" y="12"/>
                </a:cubicBezTo>
                <a:cubicBezTo>
                  <a:pt x="36" y="9"/>
                  <a:pt x="40" y="4"/>
                  <a:pt x="60" y="4"/>
                </a:cubicBezTo>
                <a:lnTo>
                  <a:pt x="60" y="38"/>
                </a:ln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19" name="Group 29"/>
          <p:cNvGrpSpPr/>
          <p:nvPr/>
        </p:nvGrpSpPr>
        <p:grpSpPr>
          <a:xfrm>
            <a:off x="5504734" y="2877636"/>
            <a:ext cx="322002" cy="365629"/>
            <a:chOff x="2641601" y="5472113"/>
            <a:chExt cx="211138" cy="239713"/>
          </a:xfrm>
          <a:solidFill>
            <a:schemeClr val="bg1"/>
          </a:solidFill>
        </p:grpSpPr>
        <p:sp>
          <p:nvSpPr>
            <p:cNvPr id="20" name="Freeform 245"/>
            <p:cNvSpPr>
              <a:spLocks noEditPoints="1"/>
            </p:cNvSpPr>
            <p:nvPr/>
          </p:nvSpPr>
          <p:spPr bwMode="auto">
            <a:xfrm>
              <a:off x="2641601" y="5516563"/>
              <a:ext cx="211138" cy="195263"/>
            </a:xfrm>
            <a:custGeom>
              <a:avLst/>
              <a:gdLst>
                <a:gd name="T0" fmla="*/ 28 w 56"/>
                <a:gd name="T1" fmla="*/ 8 h 52"/>
                <a:gd name="T2" fmla="*/ 0 w 56"/>
                <a:gd name="T3" fmla="*/ 24 h 52"/>
                <a:gd name="T4" fmla="*/ 20 w 56"/>
                <a:gd name="T5" fmla="*/ 52 h 52"/>
                <a:gd name="T6" fmla="*/ 28 w 56"/>
                <a:gd name="T7" fmla="*/ 48 h 52"/>
                <a:gd name="T8" fmla="*/ 36 w 56"/>
                <a:gd name="T9" fmla="*/ 52 h 52"/>
                <a:gd name="T10" fmla="*/ 56 w 56"/>
                <a:gd name="T11" fmla="*/ 24 h 52"/>
                <a:gd name="T12" fmla="*/ 28 w 56"/>
                <a:gd name="T13" fmla="*/ 8 h 52"/>
                <a:gd name="T14" fmla="*/ 12 w 56"/>
                <a:gd name="T15" fmla="*/ 40 h 52"/>
                <a:gd name="T16" fmla="*/ 12 w 56"/>
                <a:gd name="T17" fmla="*/ 12 h 52"/>
                <a:gd name="T18" fmla="*/ 20 w 56"/>
                <a:gd name="T19" fmla="*/ 12 h 52"/>
                <a:gd name="T20" fmla="*/ 12 w 56"/>
                <a:gd name="T21"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2">
                  <a:moveTo>
                    <a:pt x="28" y="8"/>
                  </a:moveTo>
                  <a:cubicBezTo>
                    <a:pt x="7" y="0"/>
                    <a:pt x="0" y="12"/>
                    <a:pt x="0" y="24"/>
                  </a:cubicBezTo>
                  <a:cubicBezTo>
                    <a:pt x="0" y="36"/>
                    <a:pt x="14" y="52"/>
                    <a:pt x="20" y="52"/>
                  </a:cubicBezTo>
                  <a:cubicBezTo>
                    <a:pt x="28" y="52"/>
                    <a:pt x="28" y="48"/>
                    <a:pt x="28" y="48"/>
                  </a:cubicBezTo>
                  <a:cubicBezTo>
                    <a:pt x="28" y="48"/>
                    <a:pt x="28" y="52"/>
                    <a:pt x="36" y="52"/>
                  </a:cubicBezTo>
                  <a:cubicBezTo>
                    <a:pt x="42" y="52"/>
                    <a:pt x="56" y="36"/>
                    <a:pt x="56" y="24"/>
                  </a:cubicBezTo>
                  <a:cubicBezTo>
                    <a:pt x="56" y="12"/>
                    <a:pt x="49" y="0"/>
                    <a:pt x="28" y="8"/>
                  </a:cubicBezTo>
                  <a:close/>
                  <a:moveTo>
                    <a:pt x="12" y="40"/>
                  </a:moveTo>
                  <a:cubicBezTo>
                    <a:pt x="0" y="24"/>
                    <a:pt x="12" y="12"/>
                    <a:pt x="12" y="12"/>
                  </a:cubicBezTo>
                  <a:cubicBezTo>
                    <a:pt x="20" y="12"/>
                    <a:pt x="20" y="12"/>
                    <a:pt x="20" y="12"/>
                  </a:cubicBezTo>
                  <a:cubicBezTo>
                    <a:pt x="20" y="12"/>
                    <a:pt x="12" y="20"/>
                    <a:pt x="12" y="4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21" name="Freeform 246"/>
            <p:cNvSpPr/>
            <p:nvPr/>
          </p:nvSpPr>
          <p:spPr bwMode="auto">
            <a:xfrm>
              <a:off x="2687638" y="5472113"/>
              <a:ext cx="60325" cy="60325"/>
            </a:xfrm>
            <a:custGeom>
              <a:avLst/>
              <a:gdLst>
                <a:gd name="T0" fmla="*/ 16 w 16"/>
                <a:gd name="T1" fmla="*/ 16 h 16"/>
                <a:gd name="T2" fmla="*/ 8 w 16"/>
                <a:gd name="T3" fmla="*/ 0 h 16"/>
                <a:gd name="T4" fmla="*/ 0 w 16"/>
                <a:gd name="T5" fmla="*/ 0 h 16"/>
                <a:gd name="T6" fmla="*/ 12 w 16"/>
                <a:gd name="T7" fmla="*/ 16 h 16"/>
                <a:gd name="T8" fmla="*/ 16 w 16"/>
                <a:gd name="T9" fmla="*/ 16 h 16"/>
              </a:gdLst>
              <a:ahLst/>
              <a:cxnLst>
                <a:cxn ang="0">
                  <a:pos x="T0" y="T1"/>
                </a:cxn>
                <a:cxn ang="0">
                  <a:pos x="T2" y="T3"/>
                </a:cxn>
                <a:cxn ang="0">
                  <a:pos x="T4" y="T5"/>
                </a:cxn>
                <a:cxn ang="0">
                  <a:pos x="T6" y="T7"/>
                </a:cxn>
                <a:cxn ang="0">
                  <a:pos x="T8" y="T9"/>
                </a:cxn>
              </a:cxnLst>
              <a:rect l="0" t="0" r="r" b="b"/>
              <a:pathLst>
                <a:path w="16" h="16">
                  <a:moveTo>
                    <a:pt x="16" y="16"/>
                  </a:moveTo>
                  <a:cubicBezTo>
                    <a:pt x="12" y="8"/>
                    <a:pt x="8" y="0"/>
                    <a:pt x="8" y="0"/>
                  </a:cubicBezTo>
                  <a:cubicBezTo>
                    <a:pt x="0" y="0"/>
                    <a:pt x="0" y="0"/>
                    <a:pt x="0" y="0"/>
                  </a:cubicBezTo>
                  <a:cubicBezTo>
                    <a:pt x="12" y="16"/>
                    <a:pt x="12" y="16"/>
                    <a:pt x="12" y="16"/>
                  </a:cubicBezTo>
                  <a:lnTo>
                    <a:pt x="16" y="1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22" name="Freeform 247"/>
            <p:cNvSpPr/>
            <p:nvPr/>
          </p:nvSpPr>
          <p:spPr bwMode="auto">
            <a:xfrm>
              <a:off x="2747963" y="5472113"/>
              <a:ext cx="74613" cy="60325"/>
            </a:xfrm>
            <a:custGeom>
              <a:avLst/>
              <a:gdLst>
                <a:gd name="T0" fmla="*/ 20 w 20"/>
                <a:gd name="T1" fmla="*/ 0 h 16"/>
                <a:gd name="T2" fmla="*/ 0 w 20"/>
                <a:gd name="T3" fmla="*/ 16 h 16"/>
                <a:gd name="T4" fmla="*/ 20 w 20"/>
                <a:gd name="T5" fmla="*/ 0 h 16"/>
              </a:gdLst>
              <a:ahLst/>
              <a:cxnLst>
                <a:cxn ang="0">
                  <a:pos x="T0" y="T1"/>
                </a:cxn>
                <a:cxn ang="0">
                  <a:pos x="T2" y="T3"/>
                </a:cxn>
                <a:cxn ang="0">
                  <a:pos x="T4" y="T5"/>
                </a:cxn>
              </a:cxnLst>
              <a:rect l="0" t="0" r="r" b="b"/>
              <a:pathLst>
                <a:path w="20" h="16">
                  <a:moveTo>
                    <a:pt x="20" y="0"/>
                  </a:moveTo>
                  <a:cubicBezTo>
                    <a:pt x="20" y="0"/>
                    <a:pt x="0" y="0"/>
                    <a:pt x="0" y="16"/>
                  </a:cubicBezTo>
                  <a:cubicBezTo>
                    <a:pt x="0" y="16"/>
                    <a:pt x="20" y="16"/>
                    <a:pt x="2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3" name="Group 33"/>
          <p:cNvGrpSpPr/>
          <p:nvPr/>
        </p:nvGrpSpPr>
        <p:grpSpPr>
          <a:xfrm>
            <a:off x="5478355" y="3659066"/>
            <a:ext cx="330700" cy="414844"/>
            <a:chOff x="9985375" y="3051175"/>
            <a:chExt cx="649288" cy="814388"/>
          </a:xfrm>
          <a:solidFill>
            <a:schemeClr val="bg1"/>
          </a:solidFill>
        </p:grpSpPr>
        <p:sp>
          <p:nvSpPr>
            <p:cNvPr id="24" name="Freeform 16"/>
            <p:cNvSpPr/>
            <p:nvPr/>
          </p:nvSpPr>
          <p:spPr bwMode="auto">
            <a:xfrm>
              <a:off x="10088563" y="3051175"/>
              <a:ext cx="442913" cy="198438"/>
            </a:xfrm>
            <a:custGeom>
              <a:avLst/>
              <a:gdLst>
                <a:gd name="T0" fmla="*/ 98 w 116"/>
                <a:gd name="T1" fmla="*/ 52 h 52"/>
                <a:gd name="T2" fmla="*/ 110 w 116"/>
                <a:gd name="T3" fmla="*/ 17 h 52"/>
                <a:gd name="T4" fmla="*/ 81 w 116"/>
                <a:gd name="T5" fmla="*/ 22 h 52"/>
                <a:gd name="T6" fmla="*/ 58 w 116"/>
                <a:gd name="T7" fmla="*/ 0 h 52"/>
                <a:gd name="T8" fmla="*/ 35 w 116"/>
                <a:gd name="T9" fmla="*/ 22 h 52"/>
                <a:gd name="T10" fmla="*/ 7 w 116"/>
                <a:gd name="T11" fmla="*/ 17 h 52"/>
                <a:gd name="T12" fmla="*/ 18 w 116"/>
                <a:gd name="T13" fmla="*/ 52 h 52"/>
                <a:gd name="T14" fmla="*/ 98 w 116"/>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52">
                  <a:moveTo>
                    <a:pt x="98" y="52"/>
                  </a:moveTo>
                  <a:cubicBezTo>
                    <a:pt x="111" y="40"/>
                    <a:pt x="116" y="24"/>
                    <a:pt x="110" y="17"/>
                  </a:cubicBezTo>
                  <a:cubicBezTo>
                    <a:pt x="104" y="12"/>
                    <a:pt x="93" y="14"/>
                    <a:pt x="81" y="22"/>
                  </a:cubicBezTo>
                  <a:cubicBezTo>
                    <a:pt x="78" y="9"/>
                    <a:pt x="69" y="0"/>
                    <a:pt x="58" y="0"/>
                  </a:cubicBezTo>
                  <a:cubicBezTo>
                    <a:pt x="47" y="0"/>
                    <a:pt x="38" y="9"/>
                    <a:pt x="35" y="22"/>
                  </a:cubicBezTo>
                  <a:cubicBezTo>
                    <a:pt x="24" y="14"/>
                    <a:pt x="12" y="12"/>
                    <a:pt x="7" y="17"/>
                  </a:cubicBezTo>
                  <a:cubicBezTo>
                    <a:pt x="0" y="24"/>
                    <a:pt x="5" y="40"/>
                    <a:pt x="18" y="52"/>
                  </a:cubicBezTo>
                  <a:lnTo>
                    <a:pt x="98" y="5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25" name="Freeform 17"/>
            <p:cNvSpPr>
              <a:spLocks noEditPoints="1"/>
            </p:cNvSpPr>
            <p:nvPr/>
          </p:nvSpPr>
          <p:spPr bwMode="auto">
            <a:xfrm>
              <a:off x="9985375" y="3298825"/>
              <a:ext cx="649288" cy="566738"/>
            </a:xfrm>
            <a:custGeom>
              <a:avLst/>
              <a:gdLst>
                <a:gd name="T0" fmla="*/ 165 w 170"/>
                <a:gd name="T1" fmla="*/ 95 h 149"/>
                <a:gd name="T2" fmla="*/ 165 w 170"/>
                <a:gd name="T3" fmla="*/ 95 h 149"/>
                <a:gd name="T4" fmla="*/ 170 w 170"/>
                <a:gd name="T5" fmla="*/ 66 h 149"/>
                <a:gd name="T6" fmla="*/ 132 w 170"/>
                <a:gd name="T7" fmla="*/ 0 h 149"/>
                <a:gd name="T8" fmla="*/ 38 w 170"/>
                <a:gd name="T9" fmla="*/ 0 h 149"/>
                <a:gd name="T10" fmla="*/ 0 w 170"/>
                <a:gd name="T11" fmla="*/ 66 h 149"/>
                <a:gd name="T12" fmla="*/ 9 w 170"/>
                <a:gd name="T13" fmla="*/ 101 h 149"/>
                <a:gd name="T14" fmla="*/ 12 w 170"/>
                <a:gd name="T15" fmla="*/ 114 h 149"/>
                <a:gd name="T16" fmla="*/ 10 w 170"/>
                <a:gd name="T17" fmla="*/ 136 h 149"/>
                <a:gd name="T18" fmla="*/ 43 w 170"/>
                <a:gd name="T19" fmla="*/ 142 h 149"/>
                <a:gd name="T20" fmla="*/ 43 w 170"/>
                <a:gd name="T21" fmla="*/ 142 h 149"/>
                <a:gd name="T22" fmla="*/ 61 w 170"/>
                <a:gd name="T23" fmla="*/ 142 h 149"/>
                <a:gd name="T24" fmla="*/ 61 w 170"/>
                <a:gd name="T25" fmla="*/ 142 h 149"/>
                <a:gd name="T26" fmla="*/ 85 w 170"/>
                <a:gd name="T27" fmla="*/ 146 h 149"/>
                <a:gd name="T28" fmla="*/ 110 w 170"/>
                <a:gd name="T29" fmla="*/ 142 h 149"/>
                <a:gd name="T30" fmla="*/ 110 w 170"/>
                <a:gd name="T31" fmla="*/ 142 h 149"/>
                <a:gd name="T32" fmla="*/ 127 w 170"/>
                <a:gd name="T33" fmla="*/ 142 h 149"/>
                <a:gd name="T34" fmla="*/ 160 w 170"/>
                <a:gd name="T35" fmla="*/ 136 h 149"/>
                <a:gd name="T36" fmla="*/ 158 w 170"/>
                <a:gd name="T37" fmla="*/ 115 h 149"/>
                <a:gd name="T38" fmla="*/ 158 w 170"/>
                <a:gd name="T39" fmla="*/ 115 h 149"/>
                <a:gd name="T40" fmla="*/ 162 w 170"/>
                <a:gd name="T41" fmla="*/ 101 h 149"/>
                <a:gd name="T42" fmla="*/ 165 w 170"/>
                <a:gd name="T43" fmla="*/ 95 h 149"/>
                <a:gd name="T44" fmla="*/ 91 w 170"/>
                <a:gd name="T45" fmla="*/ 113 h 149"/>
                <a:gd name="T46" fmla="*/ 79 w 170"/>
                <a:gd name="T47" fmla="*/ 113 h 149"/>
                <a:gd name="T48" fmla="*/ 79 w 170"/>
                <a:gd name="T49" fmla="*/ 102 h 149"/>
                <a:gd name="T50" fmla="*/ 58 w 170"/>
                <a:gd name="T51" fmla="*/ 96 h 149"/>
                <a:gd name="T52" fmla="*/ 62 w 170"/>
                <a:gd name="T53" fmla="*/ 83 h 149"/>
                <a:gd name="T54" fmla="*/ 81 w 170"/>
                <a:gd name="T55" fmla="*/ 88 h 149"/>
                <a:gd name="T56" fmla="*/ 92 w 170"/>
                <a:gd name="T57" fmla="*/ 83 h 149"/>
                <a:gd name="T58" fmla="*/ 80 w 170"/>
                <a:gd name="T59" fmla="*/ 75 h 149"/>
                <a:gd name="T60" fmla="*/ 59 w 170"/>
                <a:gd name="T61" fmla="*/ 55 h 149"/>
                <a:gd name="T62" fmla="*/ 80 w 170"/>
                <a:gd name="T63" fmla="*/ 37 h 149"/>
                <a:gd name="T64" fmla="*/ 80 w 170"/>
                <a:gd name="T65" fmla="*/ 25 h 149"/>
                <a:gd name="T66" fmla="*/ 92 w 170"/>
                <a:gd name="T67" fmla="*/ 25 h 149"/>
                <a:gd name="T68" fmla="*/ 92 w 170"/>
                <a:gd name="T69" fmla="*/ 37 h 149"/>
                <a:gd name="T70" fmla="*/ 109 w 170"/>
                <a:gd name="T71" fmla="*/ 41 h 149"/>
                <a:gd name="T72" fmla="*/ 105 w 170"/>
                <a:gd name="T73" fmla="*/ 54 h 149"/>
                <a:gd name="T74" fmla="*/ 89 w 170"/>
                <a:gd name="T75" fmla="*/ 50 h 149"/>
                <a:gd name="T76" fmla="*/ 80 w 170"/>
                <a:gd name="T77" fmla="*/ 54 h 149"/>
                <a:gd name="T78" fmla="*/ 92 w 170"/>
                <a:gd name="T79" fmla="*/ 62 h 149"/>
                <a:gd name="T80" fmla="*/ 112 w 170"/>
                <a:gd name="T81" fmla="*/ 82 h 149"/>
                <a:gd name="T82" fmla="*/ 91 w 170"/>
                <a:gd name="T83" fmla="*/ 101 h 149"/>
                <a:gd name="T84" fmla="*/ 91 w 170"/>
                <a:gd name="T85" fmla="*/ 11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49">
                  <a:moveTo>
                    <a:pt x="165" y="95"/>
                  </a:moveTo>
                  <a:cubicBezTo>
                    <a:pt x="165" y="95"/>
                    <a:pt x="165" y="95"/>
                    <a:pt x="165" y="95"/>
                  </a:cubicBezTo>
                  <a:cubicBezTo>
                    <a:pt x="168" y="86"/>
                    <a:pt x="170" y="76"/>
                    <a:pt x="170" y="66"/>
                  </a:cubicBezTo>
                  <a:cubicBezTo>
                    <a:pt x="170" y="39"/>
                    <a:pt x="155" y="14"/>
                    <a:pt x="132" y="0"/>
                  </a:cubicBezTo>
                  <a:cubicBezTo>
                    <a:pt x="38" y="0"/>
                    <a:pt x="38" y="0"/>
                    <a:pt x="38" y="0"/>
                  </a:cubicBezTo>
                  <a:cubicBezTo>
                    <a:pt x="15" y="14"/>
                    <a:pt x="0" y="39"/>
                    <a:pt x="0" y="66"/>
                  </a:cubicBezTo>
                  <a:cubicBezTo>
                    <a:pt x="0" y="79"/>
                    <a:pt x="3" y="91"/>
                    <a:pt x="9" y="101"/>
                  </a:cubicBezTo>
                  <a:cubicBezTo>
                    <a:pt x="11" y="106"/>
                    <a:pt x="13" y="112"/>
                    <a:pt x="12" y="114"/>
                  </a:cubicBezTo>
                  <a:cubicBezTo>
                    <a:pt x="8" y="121"/>
                    <a:pt x="7" y="129"/>
                    <a:pt x="10" y="136"/>
                  </a:cubicBezTo>
                  <a:cubicBezTo>
                    <a:pt x="16" y="146"/>
                    <a:pt x="30" y="148"/>
                    <a:pt x="43" y="142"/>
                  </a:cubicBezTo>
                  <a:cubicBezTo>
                    <a:pt x="43" y="142"/>
                    <a:pt x="43" y="142"/>
                    <a:pt x="43" y="142"/>
                  </a:cubicBezTo>
                  <a:cubicBezTo>
                    <a:pt x="43" y="142"/>
                    <a:pt x="50" y="139"/>
                    <a:pt x="61" y="142"/>
                  </a:cubicBezTo>
                  <a:cubicBezTo>
                    <a:pt x="61" y="142"/>
                    <a:pt x="61" y="142"/>
                    <a:pt x="61" y="142"/>
                  </a:cubicBezTo>
                  <a:cubicBezTo>
                    <a:pt x="69" y="144"/>
                    <a:pt x="77" y="146"/>
                    <a:pt x="85" y="146"/>
                  </a:cubicBezTo>
                  <a:cubicBezTo>
                    <a:pt x="94" y="146"/>
                    <a:pt x="102" y="144"/>
                    <a:pt x="110" y="142"/>
                  </a:cubicBezTo>
                  <a:cubicBezTo>
                    <a:pt x="110" y="142"/>
                    <a:pt x="110" y="142"/>
                    <a:pt x="110" y="142"/>
                  </a:cubicBezTo>
                  <a:cubicBezTo>
                    <a:pt x="119" y="140"/>
                    <a:pt x="125" y="141"/>
                    <a:pt x="127" y="142"/>
                  </a:cubicBezTo>
                  <a:cubicBezTo>
                    <a:pt x="140" y="149"/>
                    <a:pt x="154" y="146"/>
                    <a:pt x="160" y="136"/>
                  </a:cubicBezTo>
                  <a:cubicBezTo>
                    <a:pt x="163" y="130"/>
                    <a:pt x="163" y="122"/>
                    <a:pt x="158" y="115"/>
                  </a:cubicBezTo>
                  <a:cubicBezTo>
                    <a:pt x="158" y="115"/>
                    <a:pt x="158" y="115"/>
                    <a:pt x="158" y="115"/>
                  </a:cubicBezTo>
                  <a:cubicBezTo>
                    <a:pt x="157" y="113"/>
                    <a:pt x="160" y="106"/>
                    <a:pt x="162" y="101"/>
                  </a:cubicBezTo>
                  <a:cubicBezTo>
                    <a:pt x="163" y="99"/>
                    <a:pt x="165" y="95"/>
                    <a:pt x="165" y="95"/>
                  </a:cubicBezTo>
                  <a:close/>
                  <a:moveTo>
                    <a:pt x="91" y="113"/>
                  </a:moveTo>
                  <a:cubicBezTo>
                    <a:pt x="79" y="113"/>
                    <a:pt x="79" y="113"/>
                    <a:pt x="79" y="113"/>
                  </a:cubicBezTo>
                  <a:cubicBezTo>
                    <a:pt x="79" y="102"/>
                    <a:pt x="79" y="102"/>
                    <a:pt x="79" y="102"/>
                  </a:cubicBezTo>
                  <a:cubicBezTo>
                    <a:pt x="71" y="101"/>
                    <a:pt x="63" y="99"/>
                    <a:pt x="58" y="96"/>
                  </a:cubicBezTo>
                  <a:cubicBezTo>
                    <a:pt x="62" y="83"/>
                    <a:pt x="62" y="83"/>
                    <a:pt x="62" y="83"/>
                  </a:cubicBezTo>
                  <a:cubicBezTo>
                    <a:pt x="66" y="85"/>
                    <a:pt x="75" y="88"/>
                    <a:pt x="81" y="88"/>
                  </a:cubicBezTo>
                  <a:cubicBezTo>
                    <a:pt x="87" y="88"/>
                    <a:pt x="92" y="86"/>
                    <a:pt x="92" y="83"/>
                  </a:cubicBezTo>
                  <a:cubicBezTo>
                    <a:pt x="92" y="80"/>
                    <a:pt x="90" y="78"/>
                    <a:pt x="80" y="75"/>
                  </a:cubicBezTo>
                  <a:cubicBezTo>
                    <a:pt x="65" y="70"/>
                    <a:pt x="59" y="65"/>
                    <a:pt x="59" y="55"/>
                  </a:cubicBezTo>
                  <a:cubicBezTo>
                    <a:pt x="59" y="46"/>
                    <a:pt x="67" y="39"/>
                    <a:pt x="80" y="37"/>
                  </a:cubicBezTo>
                  <a:cubicBezTo>
                    <a:pt x="80" y="25"/>
                    <a:pt x="80" y="25"/>
                    <a:pt x="80" y="25"/>
                  </a:cubicBezTo>
                  <a:cubicBezTo>
                    <a:pt x="92" y="25"/>
                    <a:pt x="92" y="25"/>
                    <a:pt x="92" y="25"/>
                  </a:cubicBezTo>
                  <a:cubicBezTo>
                    <a:pt x="92" y="37"/>
                    <a:pt x="92" y="37"/>
                    <a:pt x="92" y="37"/>
                  </a:cubicBezTo>
                  <a:cubicBezTo>
                    <a:pt x="99" y="37"/>
                    <a:pt x="106" y="39"/>
                    <a:pt x="109" y="41"/>
                  </a:cubicBezTo>
                  <a:cubicBezTo>
                    <a:pt x="105" y="54"/>
                    <a:pt x="105" y="54"/>
                    <a:pt x="105" y="54"/>
                  </a:cubicBezTo>
                  <a:cubicBezTo>
                    <a:pt x="102" y="52"/>
                    <a:pt x="96" y="50"/>
                    <a:pt x="89" y="50"/>
                  </a:cubicBezTo>
                  <a:cubicBezTo>
                    <a:pt x="84" y="50"/>
                    <a:pt x="80" y="51"/>
                    <a:pt x="80" y="54"/>
                  </a:cubicBezTo>
                  <a:cubicBezTo>
                    <a:pt x="80" y="57"/>
                    <a:pt x="81" y="59"/>
                    <a:pt x="92" y="62"/>
                  </a:cubicBezTo>
                  <a:cubicBezTo>
                    <a:pt x="107" y="67"/>
                    <a:pt x="112" y="73"/>
                    <a:pt x="112" y="82"/>
                  </a:cubicBezTo>
                  <a:cubicBezTo>
                    <a:pt x="112" y="91"/>
                    <a:pt x="105" y="99"/>
                    <a:pt x="91" y="101"/>
                  </a:cubicBezTo>
                  <a:lnTo>
                    <a:pt x="91" y="11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6" name="Group 36"/>
          <p:cNvGrpSpPr/>
          <p:nvPr/>
        </p:nvGrpSpPr>
        <p:grpSpPr>
          <a:xfrm flipH="1">
            <a:off x="6350014" y="2833231"/>
            <a:ext cx="404714" cy="402138"/>
            <a:chOff x="5016501" y="4030663"/>
            <a:chExt cx="244475" cy="242887"/>
          </a:xfrm>
          <a:solidFill>
            <a:schemeClr val="bg1"/>
          </a:solidFill>
        </p:grpSpPr>
        <p:sp>
          <p:nvSpPr>
            <p:cNvPr id="27" name="Freeform 434"/>
            <p:cNvSpPr/>
            <p:nvPr/>
          </p:nvSpPr>
          <p:spPr bwMode="auto">
            <a:xfrm>
              <a:off x="5016501" y="4030663"/>
              <a:ext cx="203200" cy="201613"/>
            </a:xfrm>
            <a:custGeom>
              <a:avLst/>
              <a:gdLst>
                <a:gd name="T0" fmla="*/ 37 w 54"/>
                <a:gd name="T1" fmla="*/ 23 h 54"/>
                <a:gd name="T2" fmla="*/ 31 w 54"/>
                <a:gd name="T3" fmla="*/ 23 h 54"/>
                <a:gd name="T4" fmla="*/ 28 w 54"/>
                <a:gd name="T5" fmla="*/ 8 h 54"/>
                <a:gd name="T6" fmla="*/ 20 w 54"/>
                <a:gd name="T7" fmla="*/ 0 h 54"/>
                <a:gd name="T8" fmla="*/ 17 w 54"/>
                <a:gd name="T9" fmla="*/ 14 h 54"/>
                <a:gd name="T10" fmla="*/ 26 w 54"/>
                <a:gd name="T11" fmla="*/ 23 h 54"/>
                <a:gd name="T12" fmla="*/ 23 w 54"/>
                <a:gd name="T13" fmla="*/ 25 h 54"/>
                <a:gd name="T14" fmla="*/ 14 w 54"/>
                <a:gd name="T15" fmla="*/ 17 h 54"/>
                <a:gd name="T16" fmla="*/ 0 w 54"/>
                <a:gd name="T17" fmla="*/ 20 h 54"/>
                <a:gd name="T18" fmla="*/ 9 w 54"/>
                <a:gd name="T19" fmla="*/ 28 h 54"/>
                <a:gd name="T20" fmla="*/ 23 w 54"/>
                <a:gd name="T21" fmla="*/ 31 h 54"/>
                <a:gd name="T22" fmla="*/ 23 w 54"/>
                <a:gd name="T23" fmla="*/ 37 h 54"/>
                <a:gd name="T24" fmla="*/ 40 w 54"/>
                <a:gd name="T25" fmla="*/ 54 h 54"/>
                <a:gd name="T26" fmla="*/ 54 w 54"/>
                <a:gd name="T27" fmla="*/ 40 h 54"/>
                <a:gd name="T28" fmla="*/ 37 w 54"/>
                <a:gd name="T29" fmla="*/ 2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54">
                  <a:moveTo>
                    <a:pt x="37" y="23"/>
                  </a:moveTo>
                  <a:cubicBezTo>
                    <a:pt x="35" y="21"/>
                    <a:pt x="33" y="21"/>
                    <a:pt x="31" y="23"/>
                  </a:cubicBezTo>
                  <a:cubicBezTo>
                    <a:pt x="31" y="23"/>
                    <a:pt x="37" y="17"/>
                    <a:pt x="28" y="8"/>
                  </a:cubicBezTo>
                  <a:cubicBezTo>
                    <a:pt x="26" y="6"/>
                    <a:pt x="20" y="0"/>
                    <a:pt x="20" y="0"/>
                  </a:cubicBezTo>
                  <a:cubicBezTo>
                    <a:pt x="17" y="14"/>
                    <a:pt x="17" y="14"/>
                    <a:pt x="17" y="14"/>
                  </a:cubicBezTo>
                  <a:cubicBezTo>
                    <a:pt x="26" y="23"/>
                    <a:pt x="26" y="23"/>
                    <a:pt x="26" y="23"/>
                  </a:cubicBezTo>
                  <a:cubicBezTo>
                    <a:pt x="23" y="25"/>
                    <a:pt x="23" y="25"/>
                    <a:pt x="23" y="25"/>
                  </a:cubicBezTo>
                  <a:cubicBezTo>
                    <a:pt x="14" y="17"/>
                    <a:pt x="14" y="17"/>
                    <a:pt x="14" y="17"/>
                  </a:cubicBezTo>
                  <a:cubicBezTo>
                    <a:pt x="0" y="20"/>
                    <a:pt x="0" y="20"/>
                    <a:pt x="0" y="20"/>
                  </a:cubicBezTo>
                  <a:cubicBezTo>
                    <a:pt x="0" y="20"/>
                    <a:pt x="6" y="25"/>
                    <a:pt x="9" y="28"/>
                  </a:cubicBezTo>
                  <a:cubicBezTo>
                    <a:pt x="17" y="37"/>
                    <a:pt x="23" y="31"/>
                    <a:pt x="23" y="31"/>
                  </a:cubicBezTo>
                  <a:cubicBezTo>
                    <a:pt x="21" y="33"/>
                    <a:pt x="21" y="35"/>
                    <a:pt x="23" y="37"/>
                  </a:cubicBezTo>
                  <a:cubicBezTo>
                    <a:pt x="40" y="54"/>
                    <a:pt x="40" y="54"/>
                    <a:pt x="40" y="54"/>
                  </a:cubicBezTo>
                  <a:cubicBezTo>
                    <a:pt x="54" y="40"/>
                    <a:pt x="54" y="40"/>
                    <a:pt x="54" y="40"/>
                  </a:cubicBezTo>
                  <a:lnTo>
                    <a:pt x="37" y="2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28" name="Freeform 435"/>
            <p:cNvSpPr/>
            <p:nvPr/>
          </p:nvSpPr>
          <p:spPr bwMode="auto">
            <a:xfrm>
              <a:off x="5178426" y="4187825"/>
              <a:ext cx="82550" cy="85725"/>
            </a:xfrm>
            <a:custGeom>
              <a:avLst/>
              <a:gdLst>
                <a:gd name="T0" fmla="*/ 17 w 22"/>
                <a:gd name="T1" fmla="*/ 3 h 23"/>
                <a:gd name="T2" fmla="*/ 14 w 22"/>
                <a:gd name="T3" fmla="*/ 0 h 23"/>
                <a:gd name="T4" fmla="*/ 0 w 22"/>
                <a:gd name="T5" fmla="*/ 15 h 23"/>
                <a:gd name="T6" fmla="*/ 2 w 22"/>
                <a:gd name="T7" fmla="*/ 17 h 23"/>
                <a:gd name="T8" fmla="*/ 21 w 22"/>
                <a:gd name="T9" fmla="*/ 22 h 23"/>
                <a:gd name="T10" fmla="*/ 17 w 22"/>
                <a:gd name="T11" fmla="*/ 3 h 23"/>
              </a:gdLst>
              <a:ahLst/>
              <a:cxnLst>
                <a:cxn ang="0">
                  <a:pos x="T0" y="T1"/>
                </a:cxn>
                <a:cxn ang="0">
                  <a:pos x="T2" y="T3"/>
                </a:cxn>
                <a:cxn ang="0">
                  <a:pos x="T4" y="T5"/>
                </a:cxn>
                <a:cxn ang="0">
                  <a:pos x="T6" y="T7"/>
                </a:cxn>
                <a:cxn ang="0">
                  <a:pos x="T8" y="T9"/>
                </a:cxn>
                <a:cxn ang="0">
                  <a:pos x="T10" y="T11"/>
                </a:cxn>
              </a:cxnLst>
              <a:rect l="0" t="0" r="r" b="b"/>
              <a:pathLst>
                <a:path w="22" h="23">
                  <a:moveTo>
                    <a:pt x="17" y="3"/>
                  </a:moveTo>
                  <a:cubicBezTo>
                    <a:pt x="14" y="0"/>
                    <a:pt x="14" y="0"/>
                    <a:pt x="14" y="0"/>
                  </a:cubicBezTo>
                  <a:cubicBezTo>
                    <a:pt x="0" y="15"/>
                    <a:pt x="0" y="15"/>
                    <a:pt x="0" y="15"/>
                  </a:cubicBezTo>
                  <a:cubicBezTo>
                    <a:pt x="0" y="15"/>
                    <a:pt x="0" y="15"/>
                    <a:pt x="2" y="17"/>
                  </a:cubicBezTo>
                  <a:cubicBezTo>
                    <a:pt x="8" y="23"/>
                    <a:pt x="21" y="22"/>
                    <a:pt x="21" y="22"/>
                  </a:cubicBezTo>
                  <a:cubicBezTo>
                    <a:pt x="21" y="22"/>
                    <a:pt x="22" y="9"/>
                    <a:pt x="17"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29" name="Oval 39"/>
          <p:cNvSpPr>
            <a:spLocks noChangeArrowheads="1"/>
          </p:cNvSpPr>
          <p:nvPr/>
        </p:nvSpPr>
        <p:spPr bwMode="auto">
          <a:xfrm>
            <a:off x="768715" y="2205079"/>
            <a:ext cx="179977" cy="18000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Oval 40"/>
          <p:cNvSpPr>
            <a:spLocks noChangeArrowheads="1"/>
          </p:cNvSpPr>
          <p:nvPr/>
        </p:nvSpPr>
        <p:spPr bwMode="auto">
          <a:xfrm>
            <a:off x="768715" y="3210278"/>
            <a:ext cx="179977" cy="18000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Oval 41"/>
          <p:cNvSpPr>
            <a:spLocks noChangeArrowheads="1"/>
          </p:cNvSpPr>
          <p:nvPr/>
        </p:nvSpPr>
        <p:spPr bwMode="auto">
          <a:xfrm>
            <a:off x="768715" y="4295490"/>
            <a:ext cx="179977" cy="180000"/>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Oval 42"/>
          <p:cNvSpPr>
            <a:spLocks noChangeArrowheads="1"/>
          </p:cNvSpPr>
          <p:nvPr/>
        </p:nvSpPr>
        <p:spPr bwMode="auto">
          <a:xfrm>
            <a:off x="768715" y="5409507"/>
            <a:ext cx="179977" cy="180000"/>
          </a:xfrm>
          <a:prstGeom prst="ellipse">
            <a:avLst/>
          </a:prstGeom>
          <a:solidFill>
            <a:schemeClr val="accent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33" name="TextBox 43"/>
          <p:cNvSpPr txBox="1"/>
          <p:nvPr/>
        </p:nvSpPr>
        <p:spPr>
          <a:xfrm>
            <a:off x="996939" y="2061790"/>
            <a:ext cx="1005403" cy="338554"/>
          </a:xfrm>
          <a:prstGeom prst="rect">
            <a:avLst/>
          </a:prstGeom>
          <a:noFill/>
        </p:spPr>
        <p:txBody>
          <a:bodyPr wrap="none" rtlCol="0">
            <a:spAutoFit/>
          </a:bodyPr>
          <a:lstStyle/>
          <a:p>
            <a:r>
              <a:rPr lang="zh-CN" altLang="en-US" sz="1600" b="1" dirty="0">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34" name="TextBox 44"/>
          <p:cNvSpPr txBox="1"/>
          <p:nvPr/>
        </p:nvSpPr>
        <p:spPr>
          <a:xfrm>
            <a:off x="996939" y="2316948"/>
            <a:ext cx="2433667" cy="812530"/>
          </a:xfrm>
          <a:prstGeom prst="rect">
            <a:avLst/>
          </a:prstGeom>
          <a:noFill/>
        </p:spPr>
        <p:txBody>
          <a:bodyPr wrap="square" rtlCol="0">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a:t>
            </a:r>
          </a:p>
        </p:txBody>
      </p:sp>
      <p:sp>
        <p:nvSpPr>
          <p:cNvPr id="35" name="TextBox 45"/>
          <p:cNvSpPr txBox="1"/>
          <p:nvPr/>
        </p:nvSpPr>
        <p:spPr>
          <a:xfrm>
            <a:off x="996939" y="3072368"/>
            <a:ext cx="1005403" cy="338554"/>
          </a:xfrm>
          <a:prstGeom prst="rect">
            <a:avLst/>
          </a:prstGeom>
          <a:noFill/>
        </p:spPr>
        <p:txBody>
          <a:bodyPr wrap="none" rtlCol="0">
            <a:spAutoFit/>
          </a:bodyPr>
          <a:lstStyle/>
          <a:p>
            <a:r>
              <a:rPr lang="zh-CN" altLang="en-US" sz="1600" b="1" dirty="0">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36" name="TextBox 46"/>
          <p:cNvSpPr txBox="1"/>
          <p:nvPr/>
        </p:nvSpPr>
        <p:spPr>
          <a:xfrm>
            <a:off x="996939" y="3327526"/>
            <a:ext cx="2433667" cy="812530"/>
          </a:xfrm>
          <a:prstGeom prst="rect">
            <a:avLst/>
          </a:prstGeom>
          <a:noFill/>
        </p:spPr>
        <p:txBody>
          <a:bodyPr wrap="square" rtlCol="0">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a:t>
            </a:r>
          </a:p>
        </p:txBody>
      </p:sp>
      <p:sp>
        <p:nvSpPr>
          <p:cNvPr id="37" name="TextBox 47"/>
          <p:cNvSpPr txBox="1"/>
          <p:nvPr/>
        </p:nvSpPr>
        <p:spPr>
          <a:xfrm>
            <a:off x="996939" y="4173262"/>
            <a:ext cx="1005403" cy="338554"/>
          </a:xfrm>
          <a:prstGeom prst="rect">
            <a:avLst/>
          </a:prstGeom>
          <a:noFill/>
        </p:spPr>
        <p:txBody>
          <a:bodyPr wrap="none" rtlCol="0">
            <a:spAutoFit/>
          </a:bodyPr>
          <a:lstStyle/>
          <a:p>
            <a:r>
              <a:rPr lang="zh-CN" altLang="en-US" sz="1600" b="1" dirty="0">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38" name="TextBox 48"/>
          <p:cNvSpPr txBox="1"/>
          <p:nvPr/>
        </p:nvSpPr>
        <p:spPr>
          <a:xfrm>
            <a:off x="996939" y="4428420"/>
            <a:ext cx="2433667" cy="812530"/>
          </a:xfrm>
          <a:prstGeom prst="rect">
            <a:avLst/>
          </a:prstGeom>
          <a:noFill/>
        </p:spPr>
        <p:txBody>
          <a:bodyPr wrap="square" rtlCol="0">
            <a:spAutoFit/>
          </a:bodyPr>
          <a:lstStyle/>
          <a:p>
            <a:pPr>
              <a:lnSpc>
                <a:spcPct val="130000"/>
              </a:lnSpc>
            </a:pPr>
            <a:r>
              <a:rPr lang="zh-CN" altLang="en-US" sz="1200" kern="3000" spc="31" dirty="0" smtClean="0">
                <a:solidFill>
                  <a:schemeClr val="tx1">
                    <a:lumMod val="50000"/>
                    <a:lumOff val="50000"/>
                  </a:schemeClr>
                </a:solidFill>
                <a:latin typeface="+mj-ea"/>
              </a:rPr>
              <a:t> 亮亮图文旗舰店</a:t>
            </a:r>
            <a:r>
              <a:rPr lang="en-US" altLang="zh-CN" sz="1200" kern="3000" spc="31" dirty="0" smtClean="0">
                <a:solidFill>
                  <a:schemeClr val="tx1">
                    <a:lumMod val="50000"/>
                    <a:lumOff val="50000"/>
                  </a:schemeClr>
                </a:solidFill>
                <a:latin typeface="+mj-ea"/>
              </a:rPr>
              <a:t>https://liangliangtuwen.tmall.com</a:t>
            </a:r>
            <a:endParaRPr lang="en-US" altLang="zh-CN" sz="1200" kern="3000" spc="31" dirty="0">
              <a:solidFill>
                <a:schemeClr val="tx1">
                  <a:lumMod val="50000"/>
                  <a:lumOff val="50000"/>
                </a:schemeClr>
              </a:solidFill>
              <a:latin typeface="+mj-ea"/>
            </a:endParaRPr>
          </a:p>
        </p:txBody>
      </p:sp>
      <p:sp>
        <p:nvSpPr>
          <p:cNvPr id="39" name="TextBox 49"/>
          <p:cNvSpPr txBox="1"/>
          <p:nvPr/>
        </p:nvSpPr>
        <p:spPr>
          <a:xfrm>
            <a:off x="996939" y="5277209"/>
            <a:ext cx="1005403" cy="338554"/>
          </a:xfrm>
          <a:prstGeom prst="rect">
            <a:avLst/>
          </a:prstGeom>
          <a:noFill/>
        </p:spPr>
        <p:txBody>
          <a:bodyPr wrap="none" rtlCol="0">
            <a:spAutoFit/>
          </a:bodyPr>
          <a:lstStyle/>
          <a:p>
            <a:r>
              <a:rPr lang="zh-CN" altLang="en-US" sz="1600" b="1" dirty="0">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40" name="TextBox 50"/>
          <p:cNvSpPr txBox="1"/>
          <p:nvPr/>
        </p:nvSpPr>
        <p:spPr>
          <a:xfrm>
            <a:off x="996939" y="5532367"/>
            <a:ext cx="2433667" cy="812530"/>
          </a:xfrm>
          <a:prstGeom prst="rect">
            <a:avLst/>
          </a:prstGeom>
          <a:noFill/>
        </p:spPr>
        <p:txBody>
          <a:bodyPr wrap="square" rtlCol="0">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a:t>
            </a:r>
          </a:p>
        </p:txBody>
      </p:sp>
      <p:sp>
        <p:nvSpPr>
          <p:cNvPr id="41" name="Oval 51"/>
          <p:cNvSpPr>
            <a:spLocks noChangeArrowheads="1"/>
          </p:cNvSpPr>
          <p:nvPr/>
        </p:nvSpPr>
        <p:spPr bwMode="auto">
          <a:xfrm>
            <a:off x="8742953" y="2195359"/>
            <a:ext cx="179977" cy="180000"/>
          </a:xfrm>
          <a:prstGeom prst="ellipse">
            <a:avLst/>
          </a:prstGeom>
          <a:solidFill>
            <a:schemeClr val="accent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42" name="Oval 52"/>
          <p:cNvSpPr>
            <a:spLocks noChangeArrowheads="1"/>
          </p:cNvSpPr>
          <p:nvPr/>
        </p:nvSpPr>
        <p:spPr bwMode="auto">
          <a:xfrm>
            <a:off x="8742953" y="3200558"/>
            <a:ext cx="179977" cy="180000"/>
          </a:xfrm>
          <a:prstGeom prst="ellipse">
            <a:avLst/>
          </a:prstGeom>
          <a:solidFill>
            <a:schemeClr val="accent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43" name="Oval 53"/>
          <p:cNvSpPr>
            <a:spLocks noChangeArrowheads="1"/>
          </p:cNvSpPr>
          <p:nvPr/>
        </p:nvSpPr>
        <p:spPr bwMode="auto">
          <a:xfrm>
            <a:off x="8742953" y="4285770"/>
            <a:ext cx="179977" cy="180000"/>
          </a:xfrm>
          <a:prstGeom prst="ellipse">
            <a:avLst/>
          </a:prstGeom>
          <a:solidFill>
            <a:schemeClr val="accent6">
              <a:lumMod val="60000"/>
              <a:lumOff val="4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44" name="TextBox 55"/>
          <p:cNvSpPr txBox="1"/>
          <p:nvPr/>
        </p:nvSpPr>
        <p:spPr>
          <a:xfrm>
            <a:off x="8971177" y="2052070"/>
            <a:ext cx="1005403" cy="338554"/>
          </a:xfrm>
          <a:prstGeom prst="rect">
            <a:avLst/>
          </a:prstGeom>
          <a:noFill/>
        </p:spPr>
        <p:txBody>
          <a:bodyPr wrap="none" rtlCol="0">
            <a:spAutoFit/>
          </a:bodyPr>
          <a:lstStyle/>
          <a:p>
            <a:r>
              <a:rPr lang="zh-CN" altLang="en-US" sz="1600" b="1" dirty="0">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45" name="TextBox 56"/>
          <p:cNvSpPr txBox="1"/>
          <p:nvPr/>
        </p:nvSpPr>
        <p:spPr>
          <a:xfrm>
            <a:off x="8971177" y="2307228"/>
            <a:ext cx="2433667" cy="812530"/>
          </a:xfrm>
          <a:prstGeom prst="rect">
            <a:avLst/>
          </a:prstGeom>
          <a:noFill/>
        </p:spPr>
        <p:txBody>
          <a:bodyPr wrap="square" rtlCol="0">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a:t>
            </a:r>
          </a:p>
        </p:txBody>
      </p:sp>
      <p:sp>
        <p:nvSpPr>
          <p:cNvPr id="46" name="TextBox 57"/>
          <p:cNvSpPr txBox="1"/>
          <p:nvPr/>
        </p:nvSpPr>
        <p:spPr>
          <a:xfrm>
            <a:off x="8971177" y="3062648"/>
            <a:ext cx="1005403" cy="338554"/>
          </a:xfrm>
          <a:prstGeom prst="rect">
            <a:avLst/>
          </a:prstGeom>
          <a:noFill/>
        </p:spPr>
        <p:txBody>
          <a:bodyPr wrap="none" rtlCol="0">
            <a:spAutoFit/>
          </a:bodyPr>
          <a:lstStyle/>
          <a:p>
            <a:r>
              <a:rPr lang="zh-CN" altLang="en-US" sz="1600" b="1" dirty="0">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47" name="TextBox 58"/>
          <p:cNvSpPr txBox="1"/>
          <p:nvPr/>
        </p:nvSpPr>
        <p:spPr>
          <a:xfrm>
            <a:off x="8971177" y="3317806"/>
            <a:ext cx="2433667" cy="812530"/>
          </a:xfrm>
          <a:prstGeom prst="rect">
            <a:avLst/>
          </a:prstGeom>
          <a:noFill/>
        </p:spPr>
        <p:txBody>
          <a:bodyPr wrap="square" rtlCol="0">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a:t>
            </a:r>
          </a:p>
        </p:txBody>
      </p:sp>
      <p:sp>
        <p:nvSpPr>
          <p:cNvPr id="48" name="TextBox 59"/>
          <p:cNvSpPr txBox="1"/>
          <p:nvPr/>
        </p:nvSpPr>
        <p:spPr>
          <a:xfrm>
            <a:off x="8971177" y="4163542"/>
            <a:ext cx="1005403" cy="338554"/>
          </a:xfrm>
          <a:prstGeom prst="rect">
            <a:avLst/>
          </a:prstGeom>
          <a:noFill/>
        </p:spPr>
        <p:txBody>
          <a:bodyPr wrap="none" rtlCol="0">
            <a:spAutoFit/>
          </a:bodyPr>
          <a:lstStyle/>
          <a:p>
            <a:r>
              <a:rPr lang="zh-CN" altLang="en-US" sz="1600" b="1" dirty="0">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49" name="TextBox 60"/>
          <p:cNvSpPr txBox="1"/>
          <p:nvPr/>
        </p:nvSpPr>
        <p:spPr>
          <a:xfrm>
            <a:off x="8971177" y="4418700"/>
            <a:ext cx="2433667" cy="812530"/>
          </a:xfrm>
          <a:prstGeom prst="rect">
            <a:avLst/>
          </a:prstGeom>
          <a:noFill/>
        </p:spPr>
        <p:txBody>
          <a:bodyPr wrap="square" rtlCol="0">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a:t>
            </a:r>
          </a:p>
        </p:txBody>
      </p:sp>
      <p:sp>
        <p:nvSpPr>
          <p:cNvPr id="3" name="标题 2"/>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childTnLst>
                          </p:cTn>
                        </p:par>
                        <p:par>
                          <p:cTn id="56" fill="hold">
                            <p:stCondLst>
                              <p:cond delay="3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par>
                                <p:cTn id="62" presetID="53" presetClass="entr" presetSubtype="16"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par>
                          <p:cTn id="67" fill="hold">
                            <p:stCondLst>
                              <p:cond delay="4000"/>
                            </p:stCondLst>
                            <p:childTnLst>
                              <p:par>
                                <p:cTn id="68" presetID="22" presetClass="entr" presetSubtype="4"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down)">
                                      <p:cBhvr>
                                        <p:cTn id="70" dur="500"/>
                                        <p:tgtEl>
                                          <p:spTgt spid="8"/>
                                        </p:tgtEl>
                                      </p:cBhvr>
                                    </p:animEffect>
                                  </p:childTnLst>
                                </p:cTn>
                              </p:par>
                            </p:childTnLst>
                          </p:cTn>
                        </p:par>
                        <p:par>
                          <p:cTn id="71" fill="hold">
                            <p:stCondLst>
                              <p:cond delay="4500"/>
                            </p:stCondLst>
                            <p:childTnLst>
                              <p:par>
                                <p:cTn id="72" presetID="53" presetClass="entr" presetSubtype="16"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ppt_w</p:attrName>
                                        </p:attrNameLst>
                                      </p:cBhvr>
                                      <p:tavLst>
                                        <p:tav tm="0">
                                          <p:val>
                                            <p:fltVal val="0"/>
                                          </p:val>
                                        </p:tav>
                                        <p:tav tm="100000">
                                          <p:val>
                                            <p:strVal val="#ppt_w"/>
                                          </p:val>
                                        </p:tav>
                                      </p:tavLst>
                                    </p:anim>
                                    <p:anim calcmode="lin" valueType="num">
                                      <p:cBhvr>
                                        <p:cTn id="75" dur="500" fill="hold"/>
                                        <p:tgtEl>
                                          <p:spTgt spid="15"/>
                                        </p:tgtEl>
                                        <p:attrNameLst>
                                          <p:attrName>ppt_h</p:attrName>
                                        </p:attrNameLst>
                                      </p:cBhvr>
                                      <p:tavLst>
                                        <p:tav tm="0">
                                          <p:val>
                                            <p:fltVal val="0"/>
                                          </p:val>
                                        </p:tav>
                                        <p:tav tm="100000">
                                          <p:val>
                                            <p:strVal val="#ppt_h"/>
                                          </p:val>
                                        </p:tav>
                                      </p:tavLst>
                                    </p:anim>
                                    <p:animEffect transition="in" filter="fade">
                                      <p:cBhvr>
                                        <p:cTn id="76" dur="500"/>
                                        <p:tgtEl>
                                          <p:spTgt spid="15"/>
                                        </p:tgtEl>
                                      </p:cBhvr>
                                    </p:animEffect>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anim calcmode="lin" valueType="num">
                                      <p:cBhvr>
                                        <p:cTn id="80" dur="500" fill="hold"/>
                                        <p:tgtEl>
                                          <p:spTgt spid="29"/>
                                        </p:tgtEl>
                                        <p:attrNameLst>
                                          <p:attrName>ppt_w</p:attrName>
                                        </p:attrNameLst>
                                      </p:cBhvr>
                                      <p:tavLst>
                                        <p:tav tm="0">
                                          <p:val>
                                            <p:fltVal val="0"/>
                                          </p:val>
                                        </p:tav>
                                        <p:tav tm="100000">
                                          <p:val>
                                            <p:strVal val="#ppt_w"/>
                                          </p:val>
                                        </p:tav>
                                      </p:tavLst>
                                    </p:anim>
                                    <p:anim calcmode="lin" valueType="num">
                                      <p:cBhvr>
                                        <p:cTn id="81" dur="500" fill="hold"/>
                                        <p:tgtEl>
                                          <p:spTgt spid="29"/>
                                        </p:tgtEl>
                                        <p:attrNameLst>
                                          <p:attrName>ppt_h</p:attrName>
                                        </p:attrNameLst>
                                      </p:cBhvr>
                                      <p:tavLst>
                                        <p:tav tm="0">
                                          <p:val>
                                            <p:fltVal val="0"/>
                                          </p:val>
                                        </p:tav>
                                        <p:tav tm="100000">
                                          <p:val>
                                            <p:strVal val="#ppt_h"/>
                                          </p:val>
                                        </p:tav>
                                      </p:tavLst>
                                    </p:anim>
                                    <p:animEffect transition="in" filter="fade">
                                      <p:cBhvr>
                                        <p:cTn id="82" dur="500"/>
                                        <p:tgtEl>
                                          <p:spTgt spid="2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500" fill="hold"/>
                                        <p:tgtEl>
                                          <p:spTgt spid="30"/>
                                        </p:tgtEl>
                                        <p:attrNameLst>
                                          <p:attrName>ppt_w</p:attrName>
                                        </p:attrNameLst>
                                      </p:cBhvr>
                                      <p:tavLst>
                                        <p:tav tm="0">
                                          <p:val>
                                            <p:fltVal val="0"/>
                                          </p:val>
                                        </p:tav>
                                        <p:tav tm="100000">
                                          <p:val>
                                            <p:strVal val="#ppt_w"/>
                                          </p:val>
                                        </p:tav>
                                      </p:tavLst>
                                    </p:anim>
                                    <p:anim calcmode="lin" valueType="num">
                                      <p:cBhvr>
                                        <p:cTn id="86" dur="500" fill="hold"/>
                                        <p:tgtEl>
                                          <p:spTgt spid="30"/>
                                        </p:tgtEl>
                                        <p:attrNameLst>
                                          <p:attrName>ppt_h</p:attrName>
                                        </p:attrNameLst>
                                      </p:cBhvr>
                                      <p:tavLst>
                                        <p:tav tm="0">
                                          <p:val>
                                            <p:fltVal val="0"/>
                                          </p:val>
                                        </p:tav>
                                        <p:tav tm="100000">
                                          <p:val>
                                            <p:strVal val="#ppt_h"/>
                                          </p:val>
                                        </p:tav>
                                      </p:tavLst>
                                    </p:anim>
                                    <p:animEffect transition="in" filter="fade">
                                      <p:cBhvr>
                                        <p:cTn id="87" dur="500"/>
                                        <p:tgtEl>
                                          <p:spTgt spid="30"/>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ppt_w</p:attrName>
                                        </p:attrNameLst>
                                      </p:cBhvr>
                                      <p:tavLst>
                                        <p:tav tm="0">
                                          <p:val>
                                            <p:fltVal val="0"/>
                                          </p:val>
                                        </p:tav>
                                        <p:tav tm="100000">
                                          <p:val>
                                            <p:strVal val="#ppt_w"/>
                                          </p:val>
                                        </p:tav>
                                      </p:tavLst>
                                    </p:anim>
                                    <p:anim calcmode="lin" valueType="num">
                                      <p:cBhvr>
                                        <p:cTn id="91" dur="500" fill="hold"/>
                                        <p:tgtEl>
                                          <p:spTgt spid="31"/>
                                        </p:tgtEl>
                                        <p:attrNameLst>
                                          <p:attrName>ppt_h</p:attrName>
                                        </p:attrNameLst>
                                      </p:cBhvr>
                                      <p:tavLst>
                                        <p:tav tm="0">
                                          <p:val>
                                            <p:fltVal val="0"/>
                                          </p:val>
                                        </p:tav>
                                        <p:tav tm="100000">
                                          <p:val>
                                            <p:strVal val="#ppt_h"/>
                                          </p:val>
                                        </p:tav>
                                      </p:tavLst>
                                    </p:anim>
                                    <p:animEffect transition="in" filter="fade">
                                      <p:cBhvr>
                                        <p:cTn id="92" dur="500"/>
                                        <p:tgtEl>
                                          <p:spTgt spid="31"/>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 calcmode="lin" valueType="num">
                                      <p:cBhvr>
                                        <p:cTn id="95" dur="500" fill="hold"/>
                                        <p:tgtEl>
                                          <p:spTgt spid="32"/>
                                        </p:tgtEl>
                                        <p:attrNameLst>
                                          <p:attrName>ppt_w</p:attrName>
                                        </p:attrNameLst>
                                      </p:cBhvr>
                                      <p:tavLst>
                                        <p:tav tm="0">
                                          <p:val>
                                            <p:fltVal val="0"/>
                                          </p:val>
                                        </p:tav>
                                        <p:tav tm="100000">
                                          <p:val>
                                            <p:strVal val="#ppt_w"/>
                                          </p:val>
                                        </p:tav>
                                      </p:tavLst>
                                    </p:anim>
                                    <p:anim calcmode="lin" valueType="num">
                                      <p:cBhvr>
                                        <p:cTn id="96" dur="500" fill="hold"/>
                                        <p:tgtEl>
                                          <p:spTgt spid="32"/>
                                        </p:tgtEl>
                                        <p:attrNameLst>
                                          <p:attrName>ppt_h</p:attrName>
                                        </p:attrNameLst>
                                      </p:cBhvr>
                                      <p:tavLst>
                                        <p:tav tm="0">
                                          <p:val>
                                            <p:fltVal val="0"/>
                                          </p:val>
                                        </p:tav>
                                        <p:tav tm="100000">
                                          <p:val>
                                            <p:strVal val="#ppt_h"/>
                                          </p:val>
                                        </p:tav>
                                      </p:tavLst>
                                    </p:anim>
                                    <p:animEffect transition="in" filter="fade">
                                      <p:cBhvr>
                                        <p:cTn id="97" dur="500"/>
                                        <p:tgtEl>
                                          <p:spTgt spid="32"/>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41"/>
                                        </p:tgtEl>
                                        <p:attrNameLst>
                                          <p:attrName>style.visibility</p:attrName>
                                        </p:attrNameLst>
                                      </p:cBhvr>
                                      <p:to>
                                        <p:strVal val="visible"/>
                                      </p:to>
                                    </p:set>
                                    <p:anim calcmode="lin" valueType="num">
                                      <p:cBhvr>
                                        <p:cTn id="100" dur="500" fill="hold"/>
                                        <p:tgtEl>
                                          <p:spTgt spid="41"/>
                                        </p:tgtEl>
                                        <p:attrNameLst>
                                          <p:attrName>ppt_w</p:attrName>
                                        </p:attrNameLst>
                                      </p:cBhvr>
                                      <p:tavLst>
                                        <p:tav tm="0">
                                          <p:val>
                                            <p:fltVal val="0"/>
                                          </p:val>
                                        </p:tav>
                                        <p:tav tm="100000">
                                          <p:val>
                                            <p:strVal val="#ppt_w"/>
                                          </p:val>
                                        </p:tav>
                                      </p:tavLst>
                                    </p:anim>
                                    <p:anim calcmode="lin" valueType="num">
                                      <p:cBhvr>
                                        <p:cTn id="101" dur="500" fill="hold"/>
                                        <p:tgtEl>
                                          <p:spTgt spid="41"/>
                                        </p:tgtEl>
                                        <p:attrNameLst>
                                          <p:attrName>ppt_h</p:attrName>
                                        </p:attrNameLst>
                                      </p:cBhvr>
                                      <p:tavLst>
                                        <p:tav tm="0">
                                          <p:val>
                                            <p:fltVal val="0"/>
                                          </p:val>
                                        </p:tav>
                                        <p:tav tm="100000">
                                          <p:val>
                                            <p:strVal val="#ppt_h"/>
                                          </p:val>
                                        </p:tav>
                                      </p:tavLst>
                                    </p:anim>
                                    <p:animEffect transition="in" filter="fade">
                                      <p:cBhvr>
                                        <p:cTn id="102" dur="500"/>
                                        <p:tgtEl>
                                          <p:spTgt spid="41"/>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42"/>
                                        </p:tgtEl>
                                        <p:attrNameLst>
                                          <p:attrName>style.visibility</p:attrName>
                                        </p:attrNameLst>
                                      </p:cBhvr>
                                      <p:to>
                                        <p:strVal val="visible"/>
                                      </p:to>
                                    </p:set>
                                    <p:anim calcmode="lin" valueType="num">
                                      <p:cBhvr>
                                        <p:cTn id="105" dur="500" fill="hold"/>
                                        <p:tgtEl>
                                          <p:spTgt spid="42"/>
                                        </p:tgtEl>
                                        <p:attrNameLst>
                                          <p:attrName>ppt_w</p:attrName>
                                        </p:attrNameLst>
                                      </p:cBhvr>
                                      <p:tavLst>
                                        <p:tav tm="0">
                                          <p:val>
                                            <p:fltVal val="0"/>
                                          </p:val>
                                        </p:tav>
                                        <p:tav tm="100000">
                                          <p:val>
                                            <p:strVal val="#ppt_w"/>
                                          </p:val>
                                        </p:tav>
                                      </p:tavLst>
                                    </p:anim>
                                    <p:anim calcmode="lin" valueType="num">
                                      <p:cBhvr>
                                        <p:cTn id="106" dur="500" fill="hold"/>
                                        <p:tgtEl>
                                          <p:spTgt spid="42"/>
                                        </p:tgtEl>
                                        <p:attrNameLst>
                                          <p:attrName>ppt_h</p:attrName>
                                        </p:attrNameLst>
                                      </p:cBhvr>
                                      <p:tavLst>
                                        <p:tav tm="0">
                                          <p:val>
                                            <p:fltVal val="0"/>
                                          </p:val>
                                        </p:tav>
                                        <p:tav tm="100000">
                                          <p:val>
                                            <p:strVal val="#ppt_h"/>
                                          </p:val>
                                        </p:tav>
                                      </p:tavLst>
                                    </p:anim>
                                    <p:animEffect transition="in" filter="fade">
                                      <p:cBhvr>
                                        <p:cTn id="107" dur="500"/>
                                        <p:tgtEl>
                                          <p:spTgt spid="42"/>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 calcmode="lin" valueType="num">
                                      <p:cBhvr>
                                        <p:cTn id="110" dur="500" fill="hold"/>
                                        <p:tgtEl>
                                          <p:spTgt spid="43"/>
                                        </p:tgtEl>
                                        <p:attrNameLst>
                                          <p:attrName>ppt_w</p:attrName>
                                        </p:attrNameLst>
                                      </p:cBhvr>
                                      <p:tavLst>
                                        <p:tav tm="0">
                                          <p:val>
                                            <p:fltVal val="0"/>
                                          </p:val>
                                        </p:tav>
                                        <p:tav tm="100000">
                                          <p:val>
                                            <p:strVal val="#ppt_w"/>
                                          </p:val>
                                        </p:tav>
                                      </p:tavLst>
                                    </p:anim>
                                    <p:anim calcmode="lin" valueType="num">
                                      <p:cBhvr>
                                        <p:cTn id="111" dur="500" fill="hold"/>
                                        <p:tgtEl>
                                          <p:spTgt spid="43"/>
                                        </p:tgtEl>
                                        <p:attrNameLst>
                                          <p:attrName>ppt_h</p:attrName>
                                        </p:attrNameLst>
                                      </p:cBhvr>
                                      <p:tavLst>
                                        <p:tav tm="0">
                                          <p:val>
                                            <p:fltVal val="0"/>
                                          </p:val>
                                        </p:tav>
                                        <p:tav tm="100000">
                                          <p:val>
                                            <p:strVal val="#ppt_h"/>
                                          </p:val>
                                        </p:tav>
                                      </p:tavLst>
                                    </p:anim>
                                    <p:animEffect transition="in" filter="fade">
                                      <p:cBhvr>
                                        <p:cTn id="112" dur="500"/>
                                        <p:tgtEl>
                                          <p:spTgt spid="43"/>
                                        </p:tgtEl>
                                      </p:cBhvr>
                                    </p:animEffect>
                                  </p:childTnLst>
                                </p:cTn>
                              </p:par>
                            </p:childTnLst>
                          </p:cTn>
                        </p:par>
                        <p:par>
                          <p:cTn id="113" fill="hold">
                            <p:stCondLst>
                              <p:cond delay="5500"/>
                            </p:stCondLst>
                            <p:childTnLst>
                              <p:par>
                                <p:cTn id="114" presetID="10" presetClass="entr" presetSubtype="0" fill="hold" grpId="0" nodeType="after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fade">
                                      <p:cBhvr>
                                        <p:cTn id="119" dur="500"/>
                                        <p:tgtEl>
                                          <p:spTgt spid="3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500"/>
                                        <p:tgtEl>
                                          <p:spTgt spid="3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500"/>
                                        <p:tgtEl>
                                          <p:spTgt spid="3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7"/>
                                        </p:tgtEl>
                                        <p:attrNameLst>
                                          <p:attrName>style.visibility</p:attrName>
                                        </p:attrNameLst>
                                      </p:cBhvr>
                                      <p:to>
                                        <p:strVal val="visible"/>
                                      </p:to>
                                    </p:set>
                                    <p:animEffect transition="in" filter="fade">
                                      <p:cBhvr>
                                        <p:cTn id="128" dur="500"/>
                                        <p:tgtEl>
                                          <p:spTgt spid="3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fade">
                                      <p:cBhvr>
                                        <p:cTn id="134" dur="500"/>
                                        <p:tgtEl>
                                          <p:spTgt spid="39"/>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fade">
                                      <p:cBhvr>
                                        <p:cTn id="137" dur="500"/>
                                        <p:tgtEl>
                                          <p:spTgt spid="40"/>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44"/>
                                        </p:tgtEl>
                                        <p:attrNameLst>
                                          <p:attrName>style.visibility</p:attrName>
                                        </p:attrNameLst>
                                      </p:cBhvr>
                                      <p:to>
                                        <p:strVal val="visible"/>
                                      </p:to>
                                    </p:set>
                                    <p:animEffect transition="in" filter="fade">
                                      <p:cBhvr>
                                        <p:cTn id="140" dur="500"/>
                                        <p:tgtEl>
                                          <p:spTgt spid="44"/>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Effect transition="in" filter="fade">
                                      <p:cBhvr>
                                        <p:cTn id="143" dur="500"/>
                                        <p:tgtEl>
                                          <p:spTgt spid="45"/>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46"/>
                                        </p:tgtEl>
                                        <p:attrNameLst>
                                          <p:attrName>style.visibility</p:attrName>
                                        </p:attrNameLst>
                                      </p:cBhvr>
                                      <p:to>
                                        <p:strVal val="visible"/>
                                      </p:to>
                                    </p:set>
                                    <p:animEffect transition="in" filter="fade">
                                      <p:cBhvr>
                                        <p:cTn id="146" dur="500"/>
                                        <p:tgtEl>
                                          <p:spTgt spid="46"/>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47"/>
                                        </p:tgtEl>
                                        <p:attrNameLst>
                                          <p:attrName>style.visibility</p:attrName>
                                        </p:attrNameLst>
                                      </p:cBhvr>
                                      <p:to>
                                        <p:strVal val="visible"/>
                                      </p:to>
                                    </p:set>
                                    <p:animEffect transition="in" filter="fade">
                                      <p:cBhvr>
                                        <p:cTn id="149" dur="500"/>
                                        <p:tgtEl>
                                          <p:spTgt spid="47"/>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48"/>
                                        </p:tgtEl>
                                        <p:attrNameLst>
                                          <p:attrName>style.visibility</p:attrName>
                                        </p:attrNameLst>
                                      </p:cBhvr>
                                      <p:to>
                                        <p:strVal val="visible"/>
                                      </p:to>
                                    </p:set>
                                    <p:animEffect transition="in" filter="fade">
                                      <p:cBhvr>
                                        <p:cTn id="152" dur="500"/>
                                        <p:tgtEl>
                                          <p:spTgt spid="48"/>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49"/>
                                        </p:tgtEl>
                                        <p:attrNameLst>
                                          <p:attrName>style.visibility</p:attrName>
                                        </p:attrNameLst>
                                      </p:cBhvr>
                                      <p:to>
                                        <p:strVal val="visible"/>
                                      </p:to>
                                    </p:set>
                                    <p:animEffect transition="in" filter="fade">
                                      <p:cBhvr>
                                        <p:cTn id="15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9" grpId="0" animBg="1"/>
      <p:bldP spid="30" grpId="0" animBg="1"/>
      <p:bldP spid="31" grpId="0" animBg="1"/>
      <p:bldP spid="32" grpId="0" animBg="1"/>
      <p:bldP spid="33" grpId="0"/>
      <p:bldP spid="34" grpId="0"/>
      <p:bldP spid="35" grpId="0"/>
      <p:bldP spid="36" grpId="0"/>
      <p:bldP spid="37" grpId="0"/>
      <p:bldP spid="38" grpId="0"/>
      <p:bldP spid="39" grpId="0"/>
      <p:bldP spid="40" grpId="0"/>
      <p:bldP spid="41" grpId="0" animBg="1"/>
      <p:bldP spid="42" grpId="0" animBg="1"/>
      <p:bldP spid="43" grpId="0" animBg="1"/>
      <p:bldP spid="44" grpId="0"/>
      <p:bldP spid="45" grpId="0"/>
      <p:bldP spid="46" grpId="0"/>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1"/>
          <p:cNvSpPr>
            <a:spLocks noEditPoints="1"/>
          </p:cNvSpPr>
          <p:nvPr/>
        </p:nvSpPr>
        <p:spPr bwMode="auto">
          <a:xfrm>
            <a:off x="3332679" y="2365830"/>
            <a:ext cx="5290023" cy="3281779"/>
          </a:xfrm>
          <a:custGeom>
            <a:avLst/>
            <a:gdLst>
              <a:gd name="T0" fmla="*/ 1271 w 1796"/>
              <a:gd name="T1" fmla="*/ 410 h 1113"/>
              <a:gd name="T2" fmla="*/ 1152 w 1796"/>
              <a:gd name="T3" fmla="*/ 207 h 1113"/>
              <a:gd name="T4" fmla="*/ 1188 w 1796"/>
              <a:gd name="T5" fmla="*/ 136 h 1113"/>
              <a:gd name="T6" fmla="*/ 1192 w 1796"/>
              <a:gd name="T7" fmla="*/ 136 h 1113"/>
              <a:gd name="T8" fmla="*/ 1259 w 1796"/>
              <a:gd name="T9" fmla="*/ 81 h 1113"/>
              <a:gd name="T10" fmla="*/ 1188 w 1796"/>
              <a:gd name="T11" fmla="*/ 22 h 1113"/>
              <a:gd name="T12" fmla="*/ 999 w 1796"/>
              <a:gd name="T13" fmla="*/ 47 h 1113"/>
              <a:gd name="T14" fmla="*/ 998 w 1796"/>
              <a:gd name="T15" fmla="*/ 103 h 1113"/>
              <a:gd name="T16" fmla="*/ 1114 w 1796"/>
              <a:gd name="T17" fmla="*/ 123 h 1113"/>
              <a:gd name="T18" fmla="*/ 960 w 1796"/>
              <a:gd name="T19" fmla="*/ 183 h 1113"/>
              <a:gd name="T20" fmla="*/ 593 w 1796"/>
              <a:gd name="T21" fmla="*/ 93 h 1113"/>
              <a:gd name="T22" fmla="*/ 333 w 1796"/>
              <a:gd name="T23" fmla="*/ 86 h 1113"/>
              <a:gd name="T24" fmla="*/ 463 w 1796"/>
              <a:gd name="T25" fmla="*/ 228 h 1113"/>
              <a:gd name="T26" fmla="*/ 391 w 1796"/>
              <a:gd name="T27" fmla="*/ 151 h 1113"/>
              <a:gd name="T28" fmla="*/ 528 w 1796"/>
              <a:gd name="T29" fmla="*/ 102 h 1113"/>
              <a:gd name="T30" fmla="*/ 449 w 1796"/>
              <a:gd name="T31" fmla="*/ 384 h 1113"/>
              <a:gd name="T32" fmla="*/ 0 w 1796"/>
              <a:gd name="T33" fmla="*/ 731 h 1113"/>
              <a:gd name="T34" fmla="*/ 598 w 1796"/>
              <a:gd name="T35" fmla="*/ 1024 h 1113"/>
              <a:gd name="T36" fmla="*/ 507 w 1796"/>
              <a:gd name="T37" fmla="*/ 403 h 1113"/>
              <a:gd name="T38" fmla="*/ 849 w 1796"/>
              <a:gd name="T39" fmla="*/ 703 h 1113"/>
              <a:gd name="T40" fmla="*/ 922 w 1796"/>
              <a:gd name="T41" fmla="*/ 951 h 1113"/>
              <a:gd name="T42" fmla="*/ 878 w 1796"/>
              <a:gd name="T43" fmla="*/ 992 h 1113"/>
              <a:gd name="T44" fmla="*/ 1014 w 1796"/>
              <a:gd name="T45" fmla="*/ 969 h 1113"/>
              <a:gd name="T46" fmla="*/ 943 w 1796"/>
              <a:gd name="T47" fmla="*/ 950 h 1113"/>
              <a:gd name="T48" fmla="*/ 992 w 1796"/>
              <a:gd name="T49" fmla="*/ 854 h 1113"/>
              <a:gd name="T50" fmla="*/ 1188 w 1796"/>
              <a:gd name="T51" fmla="*/ 1015 h 1113"/>
              <a:gd name="T52" fmla="*/ 1796 w 1796"/>
              <a:gd name="T53" fmla="*/ 754 h 1113"/>
              <a:gd name="T54" fmla="*/ 1698 w 1796"/>
              <a:gd name="T55" fmla="*/ 491 h 1113"/>
              <a:gd name="T56" fmla="*/ 598 w 1796"/>
              <a:gd name="T57" fmla="*/ 906 h 1113"/>
              <a:gd name="T58" fmla="*/ 81 w 1796"/>
              <a:gd name="T59" fmla="*/ 730 h 1113"/>
              <a:gd name="T60" fmla="*/ 338 w 1796"/>
              <a:gd name="T61" fmla="*/ 728 h 1113"/>
              <a:gd name="T62" fmla="*/ 484 w 1796"/>
              <a:gd name="T63" fmla="*/ 482 h 1113"/>
              <a:gd name="T64" fmla="*/ 1371 w 1796"/>
              <a:gd name="T65" fmla="*/ 701 h 1113"/>
              <a:gd name="T66" fmla="*/ 1152 w 1796"/>
              <a:gd name="T67" fmla="*/ 676 h 1113"/>
              <a:gd name="T68" fmla="*/ 1260 w 1796"/>
              <a:gd name="T69" fmla="*/ 512 h 1113"/>
              <a:gd name="T70" fmla="*/ 940 w 1796"/>
              <a:gd name="T71" fmla="*/ 652 h 1113"/>
              <a:gd name="T72" fmla="*/ 981 w 1796"/>
              <a:gd name="T73" fmla="*/ 549 h 1113"/>
              <a:gd name="T74" fmla="*/ 960 w 1796"/>
              <a:gd name="T75" fmla="*/ 508 h 1113"/>
              <a:gd name="T76" fmla="*/ 871 w 1796"/>
              <a:gd name="T77" fmla="*/ 551 h 1113"/>
              <a:gd name="T78" fmla="*/ 895 w 1796"/>
              <a:gd name="T79" fmla="*/ 662 h 1113"/>
              <a:gd name="T80" fmla="*/ 545 w 1796"/>
              <a:gd name="T81" fmla="*/ 272 h 1113"/>
              <a:gd name="T82" fmla="*/ 960 w 1796"/>
              <a:gd name="T83" fmla="*/ 244 h 1113"/>
              <a:gd name="T84" fmla="*/ 1043 w 1796"/>
              <a:gd name="T85" fmla="*/ 351 h 1113"/>
              <a:gd name="T86" fmla="*/ 1023 w 1796"/>
              <a:gd name="T87" fmla="*/ 681 h 1113"/>
              <a:gd name="T88" fmla="*/ 1064 w 1796"/>
              <a:gd name="T89" fmla="*/ 724 h 1113"/>
              <a:gd name="T90" fmla="*/ 1023 w 1796"/>
              <a:gd name="T91" fmla="*/ 681 h 1113"/>
              <a:gd name="T92" fmla="*/ 1043 w 1796"/>
              <a:gd name="T93" fmla="*/ 810 h 1113"/>
              <a:gd name="T94" fmla="*/ 1072 w 1796"/>
              <a:gd name="T95" fmla="*/ 818 h 1113"/>
              <a:gd name="T96" fmla="*/ 1043 w 1796"/>
              <a:gd name="T97" fmla="*/ 663 h 1113"/>
              <a:gd name="T98" fmla="*/ 1127 w 1796"/>
              <a:gd name="T99" fmla="*/ 286 h 1113"/>
              <a:gd name="T100" fmla="*/ 1188 w 1796"/>
              <a:gd name="T101" fmla="*/ 465 h 1113"/>
              <a:gd name="T102" fmla="*/ 1188 w 1796"/>
              <a:gd name="T103" fmla="*/ 700 h 1113"/>
              <a:gd name="T104" fmla="*/ 1227 w 1796"/>
              <a:gd name="T105" fmla="*/ 717 h 1113"/>
              <a:gd name="T106" fmla="*/ 1149 w 1796"/>
              <a:gd name="T107" fmla="*/ 696 h 1113"/>
              <a:gd name="T108" fmla="*/ 1227 w 1796"/>
              <a:gd name="T109" fmla="*/ 778 h 1113"/>
              <a:gd name="T110" fmla="*/ 1188 w 1796"/>
              <a:gd name="T111" fmla="*/ 796 h 1113"/>
              <a:gd name="T112" fmla="*/ 1714 w 1796"/>
              <a:gd name="T113" fmla="*/ 751 h 1113"/>
              <a:gd name="T114" fmla="*/ 1221 w 1796"/>
              <a:gd name="T115" fmla="*/ 934 h 1113"/>
              <a:gd name="T116" fmla="*/ 1188 w 1796"/>
              <a:gd name="T117" fmla="*/ 817 h 1113"/>
              <a:gd name="T118" fmla="*/ 1430 w 1796"/>
              <a:gd name="T119" fmla="*/ 770 h 1113"/>
              <a:gd name="T120" fmla="*/ 1456 w 1796"/>
              <a:gd name="T121" fmla="*/ 724 h 1113"/>
              <a:gd name="T122" fmla="*/ 1639 w 1796"/>
              <a:gd name="T123" fmla="*/ 546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6" h="1113">
                <a:moveTo>
                  <a:pt x="1698" y="491"/>
                </a:moveTo>
                <a:cubicBezTo>
                  <a:pt x="1632" y="419"/>
                  <a:pt x="1541" y="377"/>
                  <a:pt x="1443" y="374"/>
                </a:cubicBezTo>
                <a:cubicBezTo>
                  <a:pt x="1382" y="372"/>
                  <a:pt x="1323" y="385"/>
                  <a:pt x="1271" y="410"/>
                </a:cubicBezTo>
                <a:cubicBezTo>
                  <a:pt x="1227" y="335"/>
                  <a:pt x="1227" y="335"/>
                  <a:pt x="1227" y="335"/>
                </a:cubicBezTo>
                <a:cubicBezTo>
                  <a:pt x="1188" y="269"/>
                  <a:pt x="1188" y="269"/>
                  <a:pt x="1188" y="269"/>
                </a:cubicBezTo>
                <a:cubicBezTo>
                  <a:pt x="1152" y="207"/>
                  <a:pt x="1152" y="207"/>
                  <a:pt x="1152" y="207"/>
                </a:cubicBezTo>
                <a:cubicBezTo>
                  <a:pt x="1175" y="133"/>
                  <a:pt x="1175" y="133"/>
                  <a:pt x="1175" y="133"/>
                </a:cubicBezTo>
                <a:cubicBezTo>
                  <a:pt x="1185" y="135"/>
                  <a:pt x="1185" y="135"/>
                  <a:pt x="1185" y="135"/>
                </a:cubicBezTo>
                <a:cubicBezTo>
                  <a:pt x="1186" y="135"/>
                  <a:pt x="1187" y="135"/>
                  <a:pt x="1188" y="136"/>
                </a:cubicBezTo>
                <a:cubicBezTo>
                  <a:pt x="1189" y="136"/>
                  <a:pt x="1189" y="136"/>
                  <a:pt x="1190" y="136"/>
                </a:cubicBezTo>
                <a:cubicBezTo>
                  <a:pt x="1192" y="136"/>
                  <a:pt x="1192" y="136"/>
                  <a:pt x="1192" y="136"/>
                </a:cubicBezTo>
                <a:cubicBezTo>
                  <a:pt x="1192" y="136"/>
                  <a:pt x="1192" y="136"/>
                  <a:pt x="1192" y="136"/>
                </a:cubicBezTo>
                <a:cubicBezTo>
                  <a:pt x="1194" y="136"/>
                  <a:pt x="1196" y="137"/>
                  <a:pt x="1198" y="137"/>
                </a:cubicBezTo>
                <a:cubicBezTo>
                  <a:pt x="1208" y="137"/>
                  <a:pt x="1218" y="135"/>
                  <a:pt x="1227" y="131"/>
                </a:cubicBezTo>
                <a:cubicBezTo>
                  <a:pt x="1245" y="121"/>
                  <a:pt x="1258" y="103"/>
                  <a:pt x="1259" y="81"/>
                </a:cubicBezTo>
                <a:cubicBezTo>
                  <a:pt x="1259" y="57"/>
                  <a:pt x="1246" y="36"/>
                  <a:pt x="1227" y="26"/>
                </a:cubicBezTo>
                <a:cubicBezTo>
                  <a:pt x="1219" y="23"/>
                  <a:pt x="1211" y="20"/>
                  <a:pt x="1202" y="20"/>
                </a:cubicBezTo>
                <a:cubicBezTo>
                  <a:pt x="1197" y="20"/>
                  <a:pt x="1193" y="21"/>
                  <a:pt x="1188" y="22"/>
                </a:cubicBezTo>
                <a:cubicBezTo>
                  <a:pt x="1187" y="22"/>
                  <a:pt x="1187" y="22"/>
                  <a:pt x="1187" y="22"/>
                </a:cubicBezTo>
                <a:cubicBezTo>
                  <a:pt x="1043" y="41"/>
                  <a:pt x="1043" y="41"/>
                  <a:pt x="1043" y="41"/>
                </a:cubicBezTo>
                <a:cubicBezTo>
                  <a:pt x="999" y="47"/>
                  <a:pt x="999" y="47"/>
                  <a:pt x="999" y="47"/>
                </a:cubicBezTo>
                <a:cubicBezTo>
                  <a:pt x="999" y="47"/>
                  <a:pt x="999" y="47"/>
                  <a:pt x="999" y="47"/>
                </a:cubicBezTo>
                <a:cubicBezTo>
                  <a:pt x="985" y="48"/>
                  <a:pt x="973" y="59"/>
                  <a:pt x="973" y="74"/>
                </a:cubicBezTo>
                <a:cubicBezTo>
                  <a:pt x="972" y="89"/>
                  <a:pt x="983" y="101"/>
                  <a:pt x="998" y="103"/>
                </a:cubicBezTo>
                <a:cubicBezTo>
                  <a:pt x="998" y="103"/>
                  <a:pt x="998" y="103"/>
                  <a:pt x="998" y="103"/>
                </a:cubicBezTo>
                <a:cubicBezTo>
                  <a:pt x="1043" y="111"/>
                  <a:pt x="1043" y="111"/>
                  <a:pt x="1043" y="111"/>
                </a:cubicBezTo>
                <a:cubicBezTo>
                  <a:pt x="1114" y="123"/>
                  <a:pt x="1114" y="123"/>
                  <a:pt x="1114" y="123"/>
                </a:cubicBezTo>
                <a:cubicBezTo>
                  <a:pt x="1094" y="188"/>
                  <a:pt x="1094" y="188"/>
                  <a:pt x="1094" y="188"/>
                </a:cubicBezTo>
                <a:cubicBezTo>
                  <a:pt x="1043" y="186"/>
                  <a:pt x="1043" y="186"/>
                  <a:pt x="1043" y="186"/>
                </a:cubicBezTo>
                <a:cubicBezTo>
                  <a:pt x="960" y="183"/>
                  <a:pt x="960" y="183"/>
                  <a:pt x="960" y="183"/>
                </a:cubicBezTo>
                <a:cubicBezTo>
                  <a:pt x="598" y="169"/>
                  <a:pt x="598" y="169"/>
                  <a:pt x="598" y="169"/>
                </a:cubicBezTo>
                <a:cubicBezTo>
                  <a:pt x="574" y="168"/>
                  <a:pt x="574" y="168"/>
                  <a:pt x="574" y="168"/>
                </a:cubicBezTo>
                <a:cubicBezTo>
                  <a:pt x="593" y="93"/>
                  <a:pt x="593" y="93"/>
                  <a:pt x="593" y="93"/>
                </a:cubicBezTo>
                <a:cubicBezTo>
                  <a:pt x="597" y="79"/>
                  <a:pt x="590" y="64"/>
                  <a:pt x="578" y="58"/>
                </a:cubicBezTo>
                <a:cubicBezTo>
                  <a:pt x="566" y="52"/>
                  <a:pt x="459" y="0"/>
                  <a:pt x="387" y="29"/>
                </a:cubicBezTo>
                <a:cubicBezTo>
                  <a:pt x="361" y="39"/>
                  <a:pt x="343" y="59"/>
                  <a:pt x="333" y="86"/>
                </a:cubicBezTo>
                <a:cubicBezTo>
                  <a:pt x="321" y="120"/>
                  <a:pt x="322" y="152"/>
                  <a:pt x="337" y="179"/>
                </a:cubicBezTo>
                <a:cubicBezTo>
                  <a:pt x="362" y="229"/>
                  <a:pt x="419" y="247"/>
                  <a:pt x="425" y="248"/>
                </a:cubicBezTo>
                <a:cubicBezTo>
                  <a:pt x="442" y="253"/>
                  <a:pt x="459" y="244"/>
                  <a:pt x="463" y="228"/>
                </a:cubicBezTo>
                <a:cubicBezTo>
                  <a:pt x="468" y="211"/>
                  <a:pt x="459" y="194"/>
                  <a:pt x="442" y="190"/>
                </a:cubicBezTo>
                <a:cubicBezTo>
                  <a:pt x="443" y="190"/>
                  <a:pt x="443" y="190"/>
                  <a:pt x="443" y="190"/>
                </a:cubicBezTo>
                <a:cubicBezTo>
                  <a:pt x="432" y="187"/>
                  <a:pt x="402" y="174"/>
                  <a:pt x="391" y="151"/>
                </a:cubicBezTo>
                <a:cubicBezTo>
                  <a:pt x="384" y="139"/>
                  <a:pt x="384" y="124"/>
                  <a:pt x="391" y="107"/>
                </a:cubicBezTo>
                <a:cubicBezTo>
                  <a:pt x="394" y="96"/>
                  <a:pt x="400" y="89"/>
                  <a:pt x="410" y="85"/>
                </a:cubicBezTo>
                <a:cubicBezTo>
                  <a:pt x="439" y="74"/>
                  <a:pt x="490" y="87"/>
                  <a:pt x="528" y="102"/>
                </a:cubicBezTo>
                <a:cubicBezTo>
                  <a:pt x="507" y="183"/>
                  <a:pt x="507" y="183"/>
                  <a:pt x="507" y="183"/>
                </a:cubicBezTo>
                <a:cubicBezTo>
                  <a:pt x="506" y="185"/>
                  <a:pt x="505" y="187"/>
                  <a:pt x="504" y="189"/>
                </a:cubicBezTo>
                <a:cubicBezTo>
                  <a:pt x="504" y="191"/>
                  <a:pt x="480" y="279"/>
                  <a:pt x="449" y="384"/>
                </a:cubicBezTo>
                <a:cubicBezTo>
                  <a:pt x="427" y="379"/>
                  <a:pt x="403" y="376"/>
                  <a:pt x="379" y="375"/>
                </a:cubicBezTo>
                <a:cubicBezTo>
                  <a:pt x="178" y="367"/>
                  <a:pt x="7" y="525"/>
                  <a:pt x="0" y="727"/>
                </a:cubicBezTo>
                <a:cubicBezTo>
                  <a:pt x="0" y="728"/>
                  <a:pt x="0" y="729"/>
                  <a:pt x="0" y="731"/>
                </a:cubicBezTo>
                <a:cubicBezTo>
                  <a:pt x="0" y="751"/>
                  <a:pt x="0" y="751"/>
                  <a:pt x="0" y="751"/>
                </a:cubicBezTo>
                <a:cubicBezTo>
                  <a:pt x="5" y="942"/>
                  <a:pt x="158" y="1100"/>
                  <a:pt x="352" y="1107"/>
                </a:cubicBezTo>
                <a:cubicBezTo>
                  <a:pt x="445" y="1110"/>
                  <a:pt x="531" y="1079"/>
                  <a:pt x="598" y="1024"/>
                </a:cubicBezTo>
                <a:cubicBezTo>
                  <a:pt x="676" y="960"/>
                  <a:pt x="728" y="864"/>
                  <a:pt x="732" y="754"/>
                </a:cubicBezTo>
                <a:cubicBezTo>
                  <a:pt x="736" y="636"/>
                  <a:pt x="683" y="528"/>
                  <a:pt x="598" y="458"/>
                </a:cubicBezTo>
                <a:cubicBezTo>
                  <a:pt x="570" y="436"/>
                  <a:pt x="540" y="417"/>
                  <a:pt x="507" y="403"/>
                </a:cubicBezTo>
                <a:cubicBezTo>
                  <a:pt x="514" y="381"/>
                  <a:pt x="520" y="360"/>
                  <a:pt x="526" y="340"/>
                </a:cubicBezTo>
                <a:cubicBezTo>
                  <a:pt x="598" y="421"/>
                  <a:pt x="598" y="421"/>
                  <a:pt x="598" y="421"/>
                </a:cubicBezTo>
                <a:cubicBezTo>
                  <a:pt x="849" y="703"/>
                  <a:pt x="849" y="703"/>
                  <a:pt x="849" y="703"/>
                </a:cubicBezTo>
                <a:cubicBezTo>
                  <a:pt x="840" y="718"/>
                  <a:pt x="834" y="735"/>
                  <a:pt x="834" y="753"/>
                </a:cubicBezTo>
                <a:cubicBezTo>
                  <a:pt x="832" y="805"/>
                  <a:pt x="870" y="850"/>
                  <a:pt x="921" y="861"/>
                </a:cubicBezTo>
                <a:cubicBezTo>
                  <a:pt x="922" y="951"/>
                  <a:pt x="922" y="951"/>
                  <a:pt x="922" y="951"/>
                </a:cubicBezTo>
                <a:cubicBezTo>
                  <a:pt x="878" y="952"/>
                  <a:pt x="878" y="952"/>
                  <a:pt x="878" y="952"/>
                </a:cubicBezTo>
                <a:cubicBezTo>
                  <a:pt x="866" y="952"/>
                  <a:pt x="858" y="961"/>
                  <a:pt x="858" y="973"/>
                </a:cubicBezTo>
                <a:cubicBezTo>
                  <a:pt x="858" y="984"/>
                  <a:pt x="867" y="993"/>
                  <a:pt x="878" y="992"/>
                </a:cubicBezTo>
                <a:cubicBezTo>
                  <a:pt x="960" y="991"/>
                  <a:pt x="960" y="991"/>
                  <a:pt x="960" y="991"/>
                </a:cubicBezTo>
                <a:cubicBezTo>
                  <a:pt x="994" y="990"/>
                  <a:pt x="994" y="990"/>
                  <a:pt x="994" y="990"/>
                </a:cubicBezTo>
                <a:cubicBezTo>
                  <a:pt x="1005" y="990"/>
                  <a:pt x="1014" y="980"/>
                  <a:pt x="1014" y="969"/>
                </a:cubicBezTo>
                <a:cubicBezTo>
                  <a:pt x="1014" y="958"/>
                  <a:pt x="1004" y="949"/>
                  <a:pt x="993" y="949"/>
                </a:cubicBezTo>
                <a:cubicBezTo>
                  <a:pt x="960" y="950"/>
                  <a:pt x="960" y="950"/>
                  <a:pt x="960" y="950"/>
                </a:cubicBezTo>
                <a:cubicBezTo>
                  <a:pt x="943" y="950"/>
                  <a:pt x="943" y="950"/>
                  <a:pt x="943" y="950"/>
                </a:cubicBezTo>
                <a:cubicBezTo>
                  <a:pt x="942" y="863"/>
                  <a:pt x="942" y="863"/>
                  <a:pt x="942" y="863"/>
                </a:cubicBezTo>
                <a:cubicBezTo>
                  <a:pt x="948" y="864"/>
                  <a:pt x="954" y="863"/>
                  <a:pt x="960" y="863"/>
                </a:cubicBezTo>
                <a:cubicBezTo>
                  <a:pt x="971" y="861"/>
                  <a:pt x="982" y="858"/>
                  <a:pt x="992" y="854"/>
                </a:cubicBezTo>
                <a:cubicBezTo>
                  <a:pt x="1043" y="844"/>
                  <a:pt x="1043" y="844"/>
                  <a:pt x="1043" y="844"/>
                </a:cubicBezTo>
                <a:cubicBezTo>
                  <a:pt x="1077" y="838"/>
                  <a:pt x="1077" y="838"/>
                  <a:pt x="1077" y="838"/>
                </a:cubicBezTo>
                <a:cubicBezTo>
                  <a:pt x="1096" y="907"/>
                  <a:pt x="1135" y="968"/>
                  <a:pt x="1188" y="1015"/>
                </a:cubicBezTo>
                <a:cubicBezTo>
                  <a:pt x="1200" y="1025"/>
                  <a:pt x="1213" y="1035"/>
                  <a:pt x="1227" y="1045"/>
                </a:cubicBezTo>
                <a:cubicBezTo>
                  <a:pt x="1281" y="1081"/>
                  <a:pt x="1346" y="1103"/>
                  <a:pt x="1416" y="1106"/>
                </a:cubicBezTo>
                <a:cubicBezTo>
                  <a:pt x="1618" y="1113"/>
                  <a:pt x="1788" y="955"/>
                  <a:pt x="1796" y="754"/>
                </a:cubicBezTo>
                <a:cubicBezTo>
                  <a:pt x="1796" y="751"/>
                  <a:pt x="1796" y="751"/>
                  <a:pt x="1796" y="751"/>
                </a:cubicBezTo>
                <a:cubicBezTo>
                  <a:pt x="1796" y="728"/>
                  <a:pt x="1796" y="728"/>
                  <a:pt x="1796" y="728"/>
                </a:cubicBezTo>
                <a:cubicBezTo>
                  <a:pt x="1793" y="640"/>
                  <a:pt x="1759" y="556"/>
                  <a:pt x="1698" y="491"/>
                </a:cubicBezTo>
                <a:close/>
                <a:moveTo>
                  <a:pt x="598" y="575"/>
                </a:moveTo>
                <a:cubicBezTo>
                  <a:pt x="633" y="625"/>
                  <a:pt x="653" y="686"/>
                  <a:pt x="650" y="751"/>
                </a:cubicBezTo>
                <a:cubicBezTo>
                  <a:pt x="648" y="809"/>
                  <a:pt x="629" y="862"/>
                  <a:pt x="598" y="906"/>
                </a:cubicBezTo>
                <a:cubicBezTo>
                  <a:pt x="544" y="981"/>
                  <a:pt x="454" y="1029"/>
                  <a:pt x="355" y="1026"/>
                </a:cubicBezTo>
                <a:cubicBezTo>
                  <a:pt x="279" y="1023"/>
                  <a:pt x="209" y="990"/>
                  <a:pt x="157" y="935"/>
                </a:cubicBezTo>
                <a:cubicBezTo>
                  <a:pt x="105" y="879"/>
                  <a:pt x="78" y="806"/>
                  <a:pt x="81" y="730"/>
                </a:cubicBezTo>
                <a:cubicBezTo>
                  <a:pt x="87" y="573"/>
                  <a:pt x="219" y="450"/>
                  <a:pt x="376" y="456"/>
                </a:cubicBezTo>
                <a:cubicBezTo>
                  <a:pt x="394" y="457"/>
                  <a:pt x="410" y="459"/>
                  <a:pt x="426" y="463"/>
                </a:cubicBezTo>
                <a:cubicBezTo>
                  <a:pt x="394" y="571"/>
                  <a:pt x="359" y="681"/>
                  <a:pt x="338" y="728"/>
                </a:cubicBezTo>
                <a:cubicBezTo>
                  <a:pt x="331" y="744"/>
                  <a:pt x="338" y="762"/>
                  <a:pt x="353" y="769"/>
                </a:cubicBezTo>
                <a:cubicBezTo>
                  <a:pt x="368" y="776"/>
                  <a:pt x="387" y="769"/>
                  <a:pt x="394" y="753"/>
                </a:cubicBezTo>
                <a:cubicBezTo>
                  <a:pt x="416" y="703"/>
                  <a:pt x="452" y="592"/>
                  <a:pt x="484" y="482"/>
                </a:cubicBezTo>
                <a:cubicBezTo>
                  <a:pt x="530" y="503"/>
                  <a:pt x="569" y="535"/>
                  <a:pt x="598" y="575"/>
                </a:cubicBezTo>
                <a:close/>
                <a:moveTo>
                  <a:pt x="1260" y="512"/>
                </a:moveTo>
                <a:cubicBezTo>
                  <a:pt x="1371" y="701"/>
                  <a:pt x="1371" y="701"/>
                  <a:pt x="1371" y="701"/>
                </a:cubicBezTo>
                <a:cubicBezTo>
                  <a:pt x="1227" y="684"/>
                  <a:pt x="1227" y="684"/>
                  <a:pt x="1227" y="684"/>
                </a:cubicBezTo>
                <a:cubicBezTo>
                  <a:pt x="1188" y="680"/>
                  <a:pt x="1188" y="680"/>
                  <a:pt x="1188" y="680"/>
                </a:cubicBezTo>
                <a:cubicBezTo>
                  <a:pt x="1152" y="676"/>
                  <a:pt x="1152" y="676"/>
                  <a:pt x="1152" y="676"/>
                </a:cubicBezTo>
                <a:cubicBezTo>
                  <a:pt x="1160" y="645"/>
                  <a:pt x="1172" y="616"/>
                  <a:pt x="1188" y="590"/>
                </a:cubicBezTo>
                <a:cubicBezTo>
                  <a:pt x="1199" y="572"/>
                  <a:pt x="1212" y="555"/>
                  <a:pt x="1227" y="540"/>
                </a:cubicBezTo>
                <a:cubicBezTo>
                  <a:pt x="1237" y="530"/>
                  <a:pt x="1248" y="520"/>
                  <a:pt x="1260" y="512"/>
                </a:cubicBezTo>
                <a:close/>
                <a:moveTo>
                  <a:pt x="960" y="617"/>
                </a:moveTo>
                <a:cubicBezTo>
                  <a:pt x="949" y="651"/>
                  <a:pt x="949" y="651"/>
                  <a:pt x="949" y="651"/>
                </a:cubicBezTo>
                <a:cubicBezTo>
                  <a:pt x="946" y="651"/>
                  <a:pt x="943" y="651"/>
                  <a:pt x="940" y="652"/>
                </a:cubicBezTo>
                <a:cubicBezTo>
                  <a:pt x="939" y="549"/>
                  <a:pt x="939" y="549"/>
                  <a:pt x="939" y="549"/>
                </a:cubicBezTo>
                <a:cubicBezTo>
                  <a:pt x="960" y="549"/>
                  <a:pt x="960" y="549"/>
                  <a:pt x="960" y="549"/>
                </a:cubicBezTo>
                <a:cubicBezTo>
                  <a:pt x="981" y="549"/>
                  <a:pt x="981" y="549"/>
                  <a:pt x="981" y="549"/>
                </a:cubicBezTo>
                <a:lnTo>
                  <a:pt x="960" y="617"/>
                </a:lnTo>
                <a:close/>
                <a:moveTo>
                  <a:pt x="986" y="508"/>
                </a:moveTo>
                <a:cubicBezTo>
                  <a:pt x="960" y="508"/>
                  <a:pt x="960" y="508"/>
                  <a:pt x="960" y="508"/>
                </a:cubicBezTo>
                <a:cubicBezTo>
                  <a:pt x="870" y="510"/>
                  <a:pt x="870" y="510"/>
                  <a:pt x="870" y="510"/>
                </a:cubicBezTo>
                <a:cubicBezTo>
                  <a:pt x="859" y="510"/>
                  <a:pt x="850" y="520"/>
                  <a:pt x="850" y="531"/>
                </a:cubicBezTo>
                <a:cubicBezTo>
                  <a:pt x="851" y="542"/>
                  <a:pt x="860" y="551"/>
                  <a:pt x="871" y="551"/>
                </a:cubicBezTo>
                <a:cubicBezTo>
                  <a:pt x="918" y="550"/>
                  <a:pt x="918" y="550"/>
                  <a:pt x="918" y="550"/>
                </a:cubicBezTo>
                <a:cubicBezTo>
                  <a:pt x="919" y="654"/>
                  <a:pt x="919" y="654"/>
                  <a:pt x="919" y="654"/>
                </a:cubicBezTo>
                <a:cubicBezTo>
                  <a:pt x="911" y="656"/>
                  <a:pt x="903" y="659"/>
                  <a:pt x="895" y="662"/>
                </a:cubicBezTo>
                <a:cubicBezTo>
                  <a:pt x="598" y="329"/>
                  <a:pt x="598" y="329"/>
                  <a:pt x="598" y="329"/>
                </a:cubicBezTo>
                <a:cubicBezTo>
                  <a:pt x="553" y="279"/>
                  <a:pt x="553" y="279"/>
                  <a:pt x="553" y="279"/>
                </a:cubicBezTo>
                <a:cubicBezTo>
                  <a:pt x="550" y="276"/>
                  <a:pt x="548" y="274"/>
                  <a:pt x="545" y="272"/>
                </a:cubicBezTo>
                <a:cubicBezTo>
                  <a:pt x="550" y="255"/>
                  <a:pt x="554" y="240"/>
                  <a:pt x="557" y="229"/>
                </a:cubicBezTo>
                <a:cubicBezTo>
                  <a:pt x="598" y="230"/>
                  <a:pt x="598" y="230"/>
                  <a:pt x="598" y="230"/>
                </a:cubicBezTo>
                <a:cubicBezTo>
                  <a:pt x="960" y="244"/>
                  <a:pt x="960" y="244"/>
                  <a:pt x="960" y="244"/>
                </a:cubicBezTo>
                <a:cubicBezTo>
                  <a:pt x="1043" y="247"/>
                  <a:pt x="1043" y="247"/>
                  <a:pt x="1043" y="247"/>
                </a:cubicBezTo>
                <a:cubicBezTo>
                  <a:pt x="1075" y="248"/>
                  <a:pt x="1075" y="248"/>
                  <a:pt x="1075" y="248"/>
                </a:cubicBezTo>
                <a:cubicBezTo>
                  <a:pt x="1043" y="351"/>
                  <a:pt x="1043" y="351"/>
                  <a:pt x="1043" y="351"/>
                </a:cubicBezTo>
                <a:cubicBezTo>
                  <a:pt x="993" y="509"/>
                  <a:pt x="993" y="509"/>
                  <a:pt x="993" y="509"/>
                </a:cubicBezTo>
                <a:cubicBezTo>
                  <a:pt x="991" y="508"/>
                  <a:pt x="989" y="508"/>
                  <a:pt x="986" y="508"/>
                </a:cubicBezTo>
                <a:close/>
                <a:moveTo>
                  <a:pt x="1023" y="681"/>
                </a:moveTo>
                <a:cubicBezTo>
                  <a:pt x="1043" y="683"/>
                  <a:pt x="1043" y="683"/>
                  <a:pt x="1043" y="683"/>
                </a:cubicBezTo>
                <a:cubicBezTo>
                  <a:pt x="1068" y="686"/>
                  <a:pt x="1068" y="686"/>
                  <a:pt x="1068" y="686"/>
                </a:cubicBezTo>
                <a:cubicBezTo>
                  <a:pt x="1066" y="699"/>
                  <a:pt x="1065" y="711"/>
                  <a:pt x="1064" y="724"/>
                </a:cubicBezTo>
                <a:cubicBezTo>
                  <a:pt x="1051" y="724"/>
                  <a:pt x="1051" y="724"/>
                  <a:pt x="1051" y="724"/>
                </a:cubicBezTo>
                <a:cubicBezTo>
                  <a:pt x="1049" y="718"/>
                  <a:pt x="1046" y="711"/>
                  <a:pt x="1043" y="706"/>
                </a:cubicBezTo>
                <a:cubicBezTo>
                  <a:pt x="1037" y="697"/>
                  <a:pt x="1031" y="688"/>
                  <a:pt x="1023" y="681"/>
                </a:cubicBezTo>
                <a:close/>
                <a:moveTo>
                  <a:pt x="1043" y="824"/>
                </a:moveTo>
                <a:cubicBezTo>
                  <a:pt x="1031" y="826"/>
                  <a:pt x="1031" y="826"/>
                  <a:pt x="1031" y="826"/>
                </a:cubicBezTo>
                <a:cubicBezTo>
                  <a:pt x="1036" y="821"/>
                  <a:pt x="1039" y="816"/>
                  <a:pt x="1043" y="810"/>
                </a:cubicBezTo>
                <a:cubicBezTo>
                  <a:pt x="1047" y="802"/>
                  <a:pt x="1051" y="794"/>
                  <a:pt x="1054" y="785"/>
                </a:cubicBezTo>
                <a:cubicBezTo>
                  <a:pt x="1067" y="785"/>
                  <a:pt x="1067" y="785"/>
                  <a:pt x="1067" y="785"/>
                </a:cubicBezTo>
                <a:cubicBezTo>
                  <a:pt x="1068" y="796"/>
                  <a:pt x="1070" y="807"/>
                  <a:pt x="1072" y="818"/>
                </a:cubicBezTo>
                <a:lnTo>
                  <a:pt x="1043" y="824"/>
                </a:lnTo>
                <a:close/>
                <a:moveTo>
                  <a:pt x="1071" y="666"/>
                </a:moveTo>
                <a:cubicBezTo>
                  <a:pt x="1043" y="663"/>
                  <a:pt x="1043" y="663"/>
                  <a:pt x="1043" y="663"/>
                </a:cubicBezTo>
                <a:cubicBezTo>
                  <a:pt x="1010" y="659"/>
                  <a:pt x="1010" y="659"/>
                  <a:pt x="1010" y="659"/>
                </a:cubicBezTo>
                <a:cubicBezTo>
                  <a:pt x="1043" y="556"/>
                  <a:pt x="1043" y="556"/>
                  <a:pt x="1043" y="556"/>
                </a:cubicBezTo>
                <a:cubicBezTo>
                  <a:pt x="1127" y="286"/>
                  <a:pt x="1127" y="286"/>
                  <a:pt x="1127" y="286"/>
                </a:cubicBezTo>
                <a:cubicBezTo>
                  <a:pt x="1188" y="389"/>
                  <a:pt x="1188" y="389"/>
                  <a:pt x="1188" y="389"/>
                </a:cubicBezTo>
                <a:cubicBezTo>
                  <a:pt x="1219" y="441"/>
                  <a:pt x="1219" y="441"/>
                  <a:pt x="1219" y="441"/>
                </a:cubicBezTo>
                <a:cubicBezTo>
                  <a:pt x="1208" y="449"/>
                  <a:pt x="1198" y="457"/>
                  <a:pt x="1188" y="465"/>
                </a:cubicBezTo>
                <a:cubicBezTo>
                  <a:pt x="1130" y="517"/>
                  <a:pt x="1088" y="587"/>
                  <a:pt x="1071" y="666"/>
                </a:cubicBezTo>
                <a:close/>
                <a:moveTo>
                  <a:pt x="1149" y="696"/>
                </a:moveTo>
                <a:cubicBezTo>
                  <a:pt x="1188" y="700"/>
                  <a:pt x="1188" y="700"/>
                  <a:pt x="1188" y="700"/>
                </a:cubicBezTo>
                <a:cubicBezTo>
                  <a:pt x="1227" y="705"/>
                  <a:pt x="1227" y="705"/>
                  <a:pt x="1227" y="705"/>
                </a:cubicBezTo>
                <a:cubicBezTo>
                  <a:pt x="1308" y="714"/>
                  <a:pt x="1308" y="714"/>
                  <a:pt x="1308" y="714"/>
                </a:cubicBezTo>
                <a:cubicBezTo>
                  <a:pt x="1227" y="717"/>
                  <a:pt x="1227" y="717"/>
                  <a:pt x="1227" y="717"/>
                </a:cubicBezTo>
                <a:cubicBezTo>
                  <a:pt x="1188" y="719"/>
                  <a:pt x="1188" y="719"/>
                  <a:pt x="1188" y="719"/>
                </a:cubicBezTo>
                <a:cubicBezTo>
                  <a:pt x="1146" y="720"/>
                  <a:pt x="1146" y="720"/>
                  <a:pt x="1146" y="720"/>
                </a:cubicBezTo>
                <a:cubicBezTo>
                  <a:pt x="1146" y="712"/>
                  <a:pt x="1147" y="704"/>
                  <a:pt x="1149" y="696"/>
                </a:cubicBezTo>
                <a:close/>
                <a:moveTo>
                  <a:pt x="1148" y="782"/>
                </a:moveTo>
                <a:cubicBezTo>
                  <a:pt x="1188" y="780"/>
                  <a:pt x="1188" y="780"/>
                  <a:pt x="1188" y="780"/>
                </a:cubicBezTo>
                <a:cubicBezTo>
                  <a:pt x="1227" y="778"/>
                  <a:pt x="1227" y="778"/>
                  <a:pt x="1227" y="778"/>
                </a:cubicBezTo>
                <a:cubicBezTo>
                  <a:pt x="1296" y="776"/>
                  <a:pt x="1296" y="776"/>
                  <a:pt x="1296" y="776"/>
                </a:cubicBezTo>
                <a:cubicBezTo>
                  <a:pt x="1227" y="789"/>
                  <a:pt x="1227" y="789"/>
                  <a:pt x="1227" y="789"/>
                </a:cubicBezTo>
                <a:cubicBezTo>
                  <a:pt x="1188" y="796"/>
                  <a:pt x="1188" y="796"/>
                  <a:pt x="1188" y="796"/>
                </a:cubicBezTo>
                <a:cubicBezTo>
                  <a:pt x="1152" y="803"/>
                  <a:pt x="1152" y="803"/>
                  <a:pt x="1152" y="803"/>
                </a:cubicBezTo>
                <a:cubicBezTo>
                  <a:pt x="1151" y="796"/>
                  <a:pt x="1149" y="789"/>
                  <a:pt x="1148" y="782"/>
                </a:cubicBezTo>
                <a:close/>
                <a:moveTo>
                  <a:pt x="1714" y="751"/>
                </a:moveTo>
                <a:cubicBezTo>
                  <a:pt x="1709" y="907"/>
                  <a:pt x="1576" y="1030"/>
                  <a:pt x="1419" y="1025"/>
                </a:cubicBezTo>
                <a:cubicBezTo>
                  <a:pt x="1346" y="1022"/>
                  <a:pt x="1278" y="992"/>
                  <a:pt x="1227" y="940"/>
                </a:cubicBezTo>
                <a:cubicBezTo>
                  <a:pt x="1225" y="938"/>
                  <a:pt x="1223" y="936"/>
                  <a:pt x="1221" y="934"/>
                </a:cubicBezTo>
                <a:cubicBezTo>
                  <a:pt x="1208" y="920"/>
                  <a:pt x="1198" y="906"/>
                  <a:pt x="1188" y="891"/>
                </a:cubicBezTo>
                <a:cubicBezTo>
                  <a:pt x="1175" y="869"/>
                  <a:pt x="1165" y="846"/>
                  <a:pt x="1157" y="823"/>
                </a:cubicBezTo>
                <a:cubicBezTo>
                  <a:pt x="1188" y="817"/>
                  <a:pt x="1188" y="817"/>
                  <a:pt x="1188" y="817"/>
                </a:cubicBezTo>
                <a:cubicBezTo>
                  <a:pt x="1227" y="809"/>
                  <a:pt x="1227" y="809"/>
                  <a:pt x="1227" y="809"/>
                </a:cubicBezTo>
                <a:cubicBezTo>
                  <a:pt x="1430" y="771"/>
                  <a:pt x="1430" y="771"/>
                  <a:pt x="1430" y="771"/>
                </a:cubicBezTo>
                <a:cubicBezTo>
                  <a:pt x="1430" y="770"/>
                  <a:pt x="1430" y="770"/>
                  <a:pt x="1430" y="770"/>
                </a:cubicBezTo>
                <a:cubicBezTo>
                  <a:pt x="1431" y="770"/>
                  <a:pt x="1431" y="770"/>
                  <a:pt x="1431" y="770"/>
                </a:cubicBezTo>
                <a:cubicBezTo>
                  <a:pt x="1442" y="770"/>
                  <a:pt x="1451" y="764"/>
                  <a:pt x="1457" y="754"/>
                </a:cubicBezTo>
                <a:cubicBezTo>
                  <a:pt x="1462" y="745"/>
                  <a:pt x="1462" y="734"/>
                  <a:pt x="1456" y="724"/>
                </a:cubicBezTo>
                <a:cubicBezTo>
                  <a:pt x="1313" y="481"/>
                  <a:pt x="1313" y="481"/>
                  <a:pt x="1313" y="481"/>
                </a:cubicBezTo>
                <a:cubicBezTo>
                  <a:pt x="1352" y="463"/>
                  <a:pt x="1395" y="453"/>
                  <a:pt x="1440" y="455"/>
                </a:cubicBezTo>
                <a:cubicBezTo>
                  <a:pt x="1516" y="458"/>
                  <a:pt x="1587" y="490"/>
                  <a:pt x="1639" y="546"/>
                </a:cubicBezTo>
                <a:cubicBezTo>
                  <a:pt x="1690" y="602"/>
                  <a:pt x="1717" y="674"/>
                  <a:pt x="1714" y="751"/>
                </a:cubicBezTo>
                <a:close/>
              </a:path>
            </a:pathLst>
          </a:custGeom>
          <a:solidFill>
            <a:schemeClr val="tx2">
              <a:lumMod val="60000"/>
              <a:lumOff val="40000"/>
            </a:schemeClr>
          </a:solidFill>
          <a:ln>
            <a:noFill/>
          </a:ln>
        </p:spPr>
        <p:txBody>
          <a:bodyPr vert="horz" wrap="square" lIns="91440" tIns="45720" rIns="91440" bIns="45720" numCol="1" anchor="t" anchorCtr="0" compatLnSpc="1"/>
          <a:lstStyle/>
          <a:p>
            <a:endParaRPr lang="id-ID"/>
          </a:p>
        </p:txBody>
      </p:sp>
      <p:grpSp>
        <p:nvGrpSpPr>
          <p:cNvPr id="7" name="Group 2"/>
          <p:cNvGrpSpPr/>
          <p:nvPr/>
        </p:nvGrpSpPr>
        <p:grpSpPr>
          <a:xfrm>
            <a:off x="3049386" y="3184494"/>
            <a:ext cx="2707651" cy="2719393"/>
            <a:chOff x="3048988" y="3184492"/>
            <a:chExt cx="2708003" cy="2719393"/>
          </a:xfrm>
        </p:grpSpPr>
        <p:sp>
          <p:nvSpPr>
            <p:cNvPr id="8" name="Freeform 12"/>
            <p:cNvSpPr/>
            <p:nvPr/>
          </p:nvSpPr>
          <p:spPr bwMode="auto">
            <a:xfrm>
              <a:off x="4374514" y="3184492"/>
              <a:ext cx="1242947" cy="1238676"/>
            </a:xfrm>
            <a:custGeom>
              <a:avLst/>
              <a:gdLst>
                <a:gd name="T0" fmla="*/ 90 w 422"/>
                <a:gd name="T1" fmla="*/ 55 h 420"/>
                <a:gd name="T2" fmla="*/ 422 w 422"/>
                <a:gd name="T3" fmla="*/ 420 h 420"/>
                <a:gd name="T4" fmla="*/ 344 w 422"/>
                <a:gd name="T5" fmla="*/ 420 h 420"/>
                <a:gd name="T6" fmla="*/ 89 w 422"/>
                <a:gd name="T7" fmla="*/ 135 h 420"/>
                <a:gd name="T8" fmla="*/ 89 w 422"/>
                <a:gd name="T9" fmla="*/ 179 h 420"/>
                <a:gd name="T10" fmla="*/ 0 w 422"/>
                <a:gd name="T11" fmla="*/ 89 h 420"/>
                <a:gd name="T12" fmla="*/ 91 w 422"/>
                <a:gd name="T13" fmla="*/ 0 h 420"/>
                <a:gd name="T14" fmla="*/ 90 w 422"/>
                <a:gd name="T15" fmla="*/ 55 h 4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420">
                  <a:moveTo>
                    <a:pt x="90" y="55"/>
                  </a:moveTo>
                  <a:cubicBezTo>
                    <a:pt x="267" y="90"/>
                    <a:pt x="404" y="237"/>
                    <a:pt x="422" y="420"/>
                  </a:cubicBezTo>
                  <a:cubicBezTo>
                    <a:pt x="344" y="420"/>
                    <a:pt x="344" y="420"/>
                    <a:pt x="344" y="420"/>
                  </a:cubicBezTo>
                  <a:cubicBezTo>
                    <a:pt x="327" y="280"/>
                    <a:pt x="224" y="167"/>
                    <a:pt x="89" y="135"/>
                  </a:cubicBezTo>
                  <a:cubicBezTo>
                    <a:pt x="89" y="179"/>
                    <a:pt x="89" y="179"/>
                    <a:pt x="89" y="179"/>
                  </a:cubicBezTo>
                  <a:cubicBezTo>
                    <a:pt x="0" y="89"/>
                    <a:pt x="0" y="89"/>
                    <a:pt x="0" y="89"/>
                  </a:cubicBezTo>
                  <a:cubicBezTo>
                    <a:pt x="91" y="0"/>
                    <a:pt x="91" y="0"/>
                    <a:pt x="91" y="0"/>
                  </a:cubicBezTo>
                  <a:cubicBezTo>
                    <a:pt x="90" y="55"/>
                    <a:pt x="90" y="55"/>
                    <a:pt x="90" y="55"/>
                  </a:cubicBez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9" name="Freeform 13"/>
            <p:cNvSpPr/>
            <p:nvPr/>
          </p:nvSpPr>
          <p:spPr bwMode="auto">
            <a:xfrm>
              <a:off x="4542519" y="4544189"/>
              <a:ext cx="1214472" cy="1208778"/>
            </a:xfrm>
            <a:custGeom>
              <a:avLst/>
              <a:gdLst>
                <a:gd name="T0" fmla="*/ 232 w 412"/>
                <a:gd name="T1" fmla="*/ 90 h 410"/>
                <a:gd name="T2" fmla="*/ 277 w 412"/>
                <a:gd name="T3" fmla="*/ 90 h 410"/>
                <a:gd name="T4" fmla="*/ 0 w 412"/>
                <a:gd name="T5" fmla="*/ 332 h 410"/>
                <a:gd name="T6" fmla="*/ 0 w 412"/>
                <a:gd name="T7" fmla="*/ 410 h 410"/>
                <a:gd name="T8" fmla="*/ 357 w 412"/>
                <a:gd name="T9" fmla="*/ 90 h 410"/>
                <a:gd name="T10" fmla="*/ 412 w 412"/>
                <a:gd name="T11" fmla="*/ 90 h 410"/>
                <a:gd name="T12" fmla="*/ 322 w 412"/>
                <a:gd name="T13" fmla="*/ 0 h 410"/>
                <a:gd name="T14" fmla="*/ 232 w 412"/>
                <a:gd name="T15" fmla="*/ 9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 h="410">
                  <a:moveTo>
                    <a:pt x="232" y="90"/>
                  </a:moveTo>
                  <a:cubicBezTo>
                    <a:pt x="277" y="90"/>
                    <a:pt x="277" y="90"/>
                    <a:pt x="277" y="90"/>
                  </a:cubicBezTo>
                  <a:cubicBezTo>
                    <a:pt x="242" y="217"/>
                    <a:pt x="134" y="314"/>
                    <a:pt x="0" y="332"/>
                  </a:cubicBezTo>
                  <a:cubicBezTo>
                    <a:pt x="0" y="410"/>
                    <a:pt x="0" y="410"/>
                    <a:pt x="0" y="410"/>
                  </a:cubicBezTo>
                  <a:cubicBezTo>
                    <a:pt x="176" y="391"/>
                    <a:pt x="319" y="260"/>
                    <a:pt x="357" y="90"/>
                  </a:cubicBezTo>
                  <a:cubicBezTo>
                    <a:pt x="412" y="90"/>
                    <a:pt x="412" y="90"/>
                    <a:pt x="412" y="90"/>
                  </a:cubicBezTo>
                  <a:cubicBezTo>
                    <a:pt x="322" y="0"/>
                    <a:pt x="322" y="0"/>
                    <a:pt x="322" y="0"/>
                  </a:cubicBezTo>
                  <a:cubicBezTo>
                    <a:pt x="232" y="90"/>
                    <a:pt x="232" y="90"/>
                    <a:pt x="232" y="90"/>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0" name="Freeform 14"/>
            <p:cNvSpPr/>
            <p:nvPr/>
          </p:nvSpPr>
          <p:spPr bwMode="auto">
            <a:xfrm>
              <a:off x="3199907" y="4689413"/>
              <a:ext cx="1215896" cy="1214472"/>
            </a:xfrm>
            <a:custGeom>
              <a:avLst/>
              <a:gdLst>
                <a:gd name="T0" fmla="*/ 323 w 413"/>
                <a:gd name="T1" fmla="*/ 412 h 412"/>
                <a:gd name="T2" fmla="*/ 324 w 413"/>
                <a:gd name="T3" fmla="*/ 355 h 412"/>
                <a:gd name="T4" fmla="*/ 0 w 413"/>
                <a:gd name="T5" fmla="*/ 0 h 412"/>
                <a:gd name="T6" fmla="*/ 78 w 413"/>
                <a:gd name="T7" fmla="*/ 0 h 412"/>
                <a:gd name="T8" fmla="*/ 324 w 413"/>
                <a:gd name="T9" fmla="*/ 276 h 412"/>
                <a:gd name="T10" fmla="*/ 324 w 413"/>
                <a:gd name="T11" fmla="*/ 233 h 412"/>
                <a:gd name="T12" fmla="*/ 413 w 413"/>
                <a:gd name="T13" fmla="*/ 323 h 412"/>
                <a:gd name="T14" fmla="*/ 323 w 413"/>
                <a:gd name="T15" fmla="*/ 412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412">
                  <a:moveTo>
                    <a:pt x="323" y="412"/>
                  </a:moveTo>
                  <a:cubicBezTo>
                    <a:pt x="324" y="355"/>
                    <a:pt x="324" y="355"/>
                    <a:pt x="324" y="355"/>
                  </a:cubicBezTo>
                  <a:cubicBezTo>
                    <a:pt x="152" y="319"/>
                    <a:pt x="20" y="176"/>
                    <a:pt x="0" y="0"/>
                  </a:cubicBezTo>
                  <a:cubicBezTo>
                    <a:pt x="78" y="0"/>
                    <a:pt x="78" y="0"/>
                    <a:pt x="78" y="0"/>
                  </a:cubicBezTo>
                  <a:cubicBezTo>
                    <a:pt x="97" y="134"/>
                    <a:pt x="196" y="242"/>
                    <a:pt x="324" y="276"/>
                  </a:cubicBezTo>
                  <a:cubicBezTo>
                    <a:pt x="324" y="233"/>
                    <a:pt x="324" y="233"/>
                    <a:pt x="324" y="233"/>
                  </a:cubicBezTo>
                  <a:cubicBezTo>
                    <a:pt x="413" y="323"/>
                    <a:pt x="413" y="323"/>
                    <a:pt x="413" y="323"/>
                  </a:cubicBezTo>
                  <a:cubicBezTo>
                    <a:pt x="323" y="412"/>
                    <a:pt x="323" y="412"/>
                    <a:pt x="323" y="412"/>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1" name="Freeform 15"/>
            <p:cNvSpPr/>
            <p:nvPr/>
          </p:nvSpPr>
          <p:spPr bwMode="auto">
            <a:xfrm>
              <a:off x="3048988" y="3332564"/>
              <a:ext cx="1220167" cy="1235828"/>
            </a:xfrm>
            <a:custGeom>
              <a:avLst/>
              <a:gdLst>
                <a:gd name="T0" fmla="*/ 0 w 414"/>
                <a:gd name="T1" fmla="*/ 329 h 419"/>
                <a:gd name="T2" fmla="*/ 56 w 414"/>
                <a:gd name="T3" fmla="*/ 329 h 419"/>
                <a:gd name="T4" fmla="*/ 414 w 414"/>
                <a:gd name="T5" fmla="*/ 0 h 419"/>
                <a:gd name="T6" fmla="*/ 414 w 414"/>
                <a:gd name="T7" fmla="*/ 78 h 419"/>
                <a:gd name="T8" fmla="*/ 135 w 414"/>
                <a:gd name="T9" fmla="*/ 329 h 419"/>
                <a:gd name="T10" fmla="*/ 179 w 414"/>
                <a:gd name="T11" fmla="*/ 329 h 419"/>
                <a:gd name="T12" fmla="*/ 89 w 414"/>
                <a:gd name="T13" fmla="*/ 419 h 419"/>
                <a:gd name="T14" fmla="*/ 0 w 414"/>
                <a:gd name="T15" fmla="*/ 329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4" h="419">
                  <a:moveTo>
                    <a:pt x="0" y="329"/>
                  </a:moveTo>
                  <a:cubicBezTo>
                    <a:pt x="56" y="329"/>
                    <a:pt x="56" y="329"/>
                    <a:pt x="56" y="329"/>
                  </a:cubicBezTo>
                  <a:cubicBezTo>
                    <a:pt x="91" y="155"/>
                    <a:pt x="235" y="20"/>
                    <a:pt x="414" y="0"/>
                  </a:cubicBezTo>
                  <a:cubicBezTo>
                    <a:pt x="414" y="78"/>
                    <a:pt x="414" y="78"/>
                    <a:pt x="414" y="78"/>
                  </a:cubicBezTo>
                  <a:cubicBezTo>
                    <a:pt x="278" y="97"/>
                    <a:pt x="168" y="198"/>
                    <a:pt x="135" y="329"/>
                  </a:cubicBezTo>
                  <a:cubicBezTo>
                    <a:pt x="179" y="329"/>
                    <a:pt x="179" y="329"/>
                    <a:pt x="179" y="329"/>
                  </a:cubicBezTo>
                  <a:cubicBezTo>
                    <a:pt x="89" y="419"/>
                    <a:pt x="89" y="419"/>
                    <a:pt x="89" y="419"/>
                  </a:cubicBezTo>
                  <a:lnTo>
                    <a:pt x="0" y="329"/>
                  </a:lnTo>
                  <a:close/>
                </a:path>
              </a:pathLst>
            </a:custGeom>
            <a:solidFill>
              <a:schemeClr val="accent1"/>
            </a:solidFill>
            <a:ln>
              <a:noFill/>
            </a:ln>
          </p:spPr>
          <p:txBody>
            <a:bodyPr vert="horz" wrap="square" lIns="91440" tIns="45720" rIns="91440" bIns="45720" numCol="1" anchor="t" anchorCtr="0" compatLnSpc="1"/>
            <a:lstStyle/>
            <a:p>
              <a:endParaRPr lang="id-ID"/>
            </a:p>
          </p:txBody>
        </p:sp>
      </p:grpSp>
      <p:grpSp>
        <p:nvGrpSpPr>
          <p:cNvPr id="12" name="Group 3"/>
          <p:cNvGrpSpPr/>
          <p:nvPr/>
        </p:nvGrpSpPr>
        <p:grpSpPr>
          <a:xfrm>
            <a:off x="6221123" y="3190190"/>
            <a:ext cx="2704803" cy="2716545"/>
            <a:chOff x="6221137" y="3190188"/>
            <a:chExt cx="2705155" cy="2716545"/>
          </a:xfrm>
        </p:grpSpPr>
        <p:sp>
          <p:nvSpPr>
            <p:cNvPr id="13" name="Freeform 16"/>
            <p:cNvSpPr/>
            <p:nvPr/>
          </p:nvSpPr>
          <p:spPr bwMode="auto">
            <a:xfrm>
              <a:off x="7548087" y="3190188"/>
              <a:ext cx="1242947" cy="1235828"/>
            </a:xfrm>
            <a:custGeom>
              <a:avLst/>
              <a:gdLst>
                <a:gd name="T0" fmla="*/ 90 w 422"/>
                <a:gd name="T1" fmla="*/ 55 h 419"/>
                <a:gd name="T2" fmla="*/ 422 w 422"/>
                <a:gd name="T3" fmla="*/ 419 h 419"/>
                <a:gd name="T4" fmla="*/ 344 w 422"/>
                <a:gd name="T5" fmla="*/ 419 h 419"/>
                <a:gd name="T6" fmla="*/ 89 w 422"/>
                <a:gd name="T7" fmla="*/ 134 h 419"/>
                <a:gd name="T8" fmla="*/ 89 w 422"/>
                <a:gd name="T9" fmla="*/ 179 h 419"/>
                <a:gd name="T10" fmla="*/ 0 w 422"/>
                <a:gd name="T11" fmla="*/ 88 h 419"/>
                <a:gd name="T12" fmla="*/ 91 w 422"/>
                <a:gd name="T13" fmla="*/ 0 h 419"/>
                <a:gd name="T14" fmla="*/ 90 w 422"/>
                <a:gd name="T15" fmla="*/ 55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419">
                  <a:moveTo>
                    <a:pt x="90" y="55"/>
                  </a:moveTo>
                  <a:cubicBezTo>
                    <a:pt x="267" y="89"/>
                    <a:pt x="404" y="237"/>
                    <a:pt x="422" y="419"/>
                  </a:cubicBezTo>
                  <a:cubicBezTo>
                    <a:pt x="344" y="419"/>
                    <a:pt x="344" y="419"/>
                    <a:pt x="344" y="419"/>
                  </a:cubicBezTo>
                  <a:cubicBezTo>
                    <a:pt x="327" y="279"/>
                    <a:pt x="224" y="166"/>
                    <a:pt x="89" y="134"/>
                  </a:cubicBezTo>
                  <a:cubicBezTo>
                    <a:pt x="89" y="179"/>
                    <a:pt x="89" y="179"/>
                    <a:pt x="89" y="179"/>
                  </a:cubicBezTo>
                  <a:cubicBezTo>
                    <a:pt x="0" y="88"/>
                    <a:pt x="0" y="88"/>
                    <a:pt x="0" y="88"/>
                  </a:cubicBezTo>
                  <a:cubicBezTo>
                    <a:pt x="91" y="0"/>
                    <a:pt x="91" y="0"/>
                    <a:pt x="91" y="0"/>
                  </a:cubicBezTo>
                  <a:cubicBezTo>
                    <a:pt x="90" y="55"/>
                    <a:pt x="90" y="55"/>
                    <a:pt x="90" y="55"/>
                  </a:cubicBez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id-ID"/>
            </a:p>
          </p:txBody>
        </p:sp>
        <p:sp>
          <p:nvSpPr>
            <p:cNvPr id="14" name="Freeform 17"/>
            <p:cNvSpPr/>
            <p:nvPr/>
          </p:nvSpPr>
          <p:spPr bwMode="auto">
            <a:xfrm>
              <a:off x="7714667" y="4549884"/>
              <a:ext cx="1211625" cy="1210201"/>
            </a:xfrm>
            <a:custGeom>
              <a:avLst/>
              <a:gdLst>
                <a:gd name="T0" fmla="*/ 232 w 411"/>
                <a:gd name="T1" fmla="*/ 89 h 410"/>
                <a:gd name="T2" fmla="*/ 277 w 411"/>
                <a:gd name="T3" fmla="*/ 89 h 410"/>
                <a:gd name="T4" fmla="*/ 0 w 411"/>
                <a:gd name="T5" fmla="*/ 332 h 410"/>
                <a:gd name="T6" fmla="*/ 0 w 411"/>
                <a:gd name="T7" fmla="*/ 410 h 410"/>
                <a:gd name="T8" fmla="*/ 357 w 411"/>
                <a:gd name="T9" fmla="*/ 89 h 410"/>
                <a:gd name="T10" fmla="*/ 411 w 411"/>
                <a:gd name="T11" fmla="*/ 89 h 410"/>
                <a:gd name="T12" fmla="*/ 322 w 411"/>
                <a:gd name="T13" fmla="*/ 0 h 410"/>
                <a:gd name="T14" fmla="*/ 232 w 411"/>
                <a:gd name="T15" fmla="*/ 89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1" h="410">
                  <a:moveTo>
                    <a:pt x="232" y="89"/>
                  </a:moveTo>
                  <a:cubicBezTo>
                    <a:pt x="277" y="89"/>
                    <a:pt x="277" y="89"/>
                    <a:pt x="277" y="89"/>
                  </a:cubicBezTo>
                  <a:cubicBezTo>
                    <a:pt x="242" y="216"/>
                    <a:pt x="133" y="313"/>
                    <a:pt x="0" y="332"/>
                  </a:cubicBezTo>
                  <a:cubicBezTo>
                    <a:pt x="0" y="410"/>
                    <a:pt x="0" y="410"/>
                    <a:pt x="0" y="410"/>
                  </a:cubicBezTo>
                  <a:cubicBezTo>
                    <a:pt x="176" y="390"/>
                    <a:pt x="319" y="259"/>
                    <a:pt x="357" y="89"/>
                  </a:cubicBezTo>
                  <a:cubicBezTo>
                    <a:pt x="411" y="89"/>
                    <a:pt x="411" y="89"/>
                    <a:pt x="411" y="89"/>
                  </a:cubicBezTo>
                  <a:cubicBezTo>
                    <a:pt x="322" y="0"/>
                    <a:pt x="322" y="0"/>
                    <a:pt x="322" y="0"/>
                  </a:cubicBezTo>
                  <a:cubicBezTo>
                    <a:pt x="232" y="89"/>
                    <a:pt x="232" y="89"/>
                    <a:pt x="232" y="89"/>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15" name="Freeform 18"/>
            <p:cNvSpPr/>
            <p:nvPr/>
          </p:nvSpPr>
          <p:spPr bwMode="auto">
            <a:xfrm>
              <a:off x="6369208" y="4692261"/>
              <a:ext cx="1218743" cy="1214472"/>
            </a:xfrm>
            <a:custGeom>
              <a:avLst/>
              <a:gdLst>
                <a:gd name="T0" fmla="*/ 324 w 414"/>
                <a:gd name="T1" fmla="*/ 412 h 412"/>
                <a:gd name="T2" fmla="*/ 324 w 414"/>
                <a:gd name="T3" fmla="*/ 355 h 412"/>
                <a:gd name="T4" fmla="*/ 0 w 414"/>
                <a:gd name="T5" fmla="*/ 0 h 412"/>
                <a:gd name="T6" fmla="*/ 78 w 414"/>
                <a:gd name="T7" fmla="*/ 0 h 412"/>
                <a:gd name="T8" fmla="*/ 325 w 414"/>
                <a:gd name="T9" fmla="*/ 276 h 412"/>
                <a:gd name="T10" fmla="*/ 325 w 414"/>
                <a:gd name="T11" fmla="*/ 233 h 412"/>
                <a:gd name="T12" fmla="*/ 414 w 414"/>
                <a:gd name="T13" fmla="*/ 323 h 412"/>
                <a:gd name="T14" fmla="*/ 324 w 414"/>
                <a:gd name="T15" fmla="*/ 412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4" h="412">
                  <a:moveTo>
                    <a:pt x="324" y="412"/>
                  </a:moveTo>
                  <a:cubicBezTo>
                    <a:pt x="324" y="355"/>
                    <a:pt x="324" y="355"/>
                    <a:pt x="324" y="355"/>
                  </a:cubicBezTo>
                  <a:cubicBezTo>
                    <a:pt x="153" y="319"/>
                    <a:pt x="21" y="177"/>
                    <a:pt x="0" y="0"/>
                  </a:cubicBezTo>
                  <a:cubicBezTo>
                    <a:pt x="78" y="0"/>
                    <a:pt x="78" y="0"/>
                    <a:pt x="78" y="0"/>
                  </a:cubicBezTo>
                  <a:cubicBezTo>
                    <a:pt x="98" y="134"/>
                    <a:pt x="196" y="242"/>
                    <a:pt x="325" y="276"/>
                  </a:cubicBezTo>
                  <a:cubicBezTo>
                    <a:pt x="325" y="233"/>
                    <a:pt x="325" y="233"/>
                    <a:pt x="325" y="233"/>
                  </a:cubicBezTo>
                  <a:cubicBezTo>
                    <a:pt x="414" y="323"/>
                    <a:pt x="414" y="323"/>
                    <a:pt x="414" y="323"/>
                  </a:cubicBezTo>
                  <a:cubicBezTo>
                    <a:pt x="324" y="412"/>
                    <a:pt x="324" y="412"/>
                    <a:pt x="324" y="412"/>
                  </a:cubicBezTo>
                  <a:close/>
                </a:path>
              </a:pathLst>
            </a:custGeom>
            <a:solidFill>
              <a:schemeClr val="accent6"/>
            </a:solidFill>
            <a:ln>
              <a:noFill/>
            </a:ln>
          </p:spPr>
          <p:txBody>
            <a:bodyPr vert="horz" wrap="square" lIns="91440" tIns="45720" rIns="91440" bIns="45720" numCol="1" anchor="t" anchorCtr="0" compatLnSpc="1"/>
            <a:lstStyle/>
            <a:p>
              <a:endParaRPr lang="id-ID"/>
            </a:p>
          </p:txBody>
        </p:sp>
        <p:sp>
          <p:nvSpPr>
            <p:cNvPr id="16" name="Freeform 19"/>
            <p:cNvSpPr/>
            <p:nvPr/>
          </p:nvSpPr>
          <p:spPr bwMode="auto">
            <a:xfrm>
              <a:off x="6221137" y="3338259"/>
              <a:ext cx="1220167" cy="1232981"/>
            </a:xfrm>
            <a:custGeom>
              <a:avLst/>
              <a:gdLst>
                <a:gd name="T0" fmla="*/ 0 w 414"/>
                <a:gd name="T1" fmla="*/ 328 h 418"/>
                <a:gd name="T2" fmla="*/ 56 w 414"/>
                <a:gd name="T3" fmla="*/ 328 h 418"/>
                <a:gd name="T4" fmla="*/ 414 w 414"/>
                <a:gd name="T5" fmla="*/ 0 h 418"/>
                <a:gd name="T6" fmla="*/ 414 w 414"/>
                <a:gd name="T7" fmla="*/ 78 h 418"/>
                <a:gd name="T8" fmla="*/ 135 w 414"/>
                <a:gd name="T9" fmla="*/ 328 h 418"/>
                <a:gd name="T10" fmla="*/ 179 w 414"/>
                <a:gd name="T11" fmla="*/ 328 h 418"/>
                <a:gd name="T12" fmla="*/ 89 w 414"/>
                <a:gd name="T13" fmla="*/ 418 h 418"/>
                <a:gd name="T14" fmla="*/ 0 w 414"/>
                <a:gd name="T15" fmla="*/ 328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4" h="418">
                  <a:moveTo>
                    <a:pt x="0" y="328"/>
                  </a:moveTo>
                  <a:cubicBezTo>
                    <a:pt x="56" y="328"/>
                    <a:pt x="56" y="328"/>
                    <a:pt x="56" y="328"/>
                  </a:cubicBezTo>
                  <a:cubicBezTo>
                    <a:pt x="90" y="154"/>
                    <a:pt x="235" y="20"/>
                    <a:pt x="414" y="0"/>
                  </a:cubicBezTo>
                  <a:cubicBezTo>
                    <a:pt x="414" y="78"/>
                    <a:pt x="414" y="78"/>
                    <a:pt x="414" y="78"/>
                  </a:cubicBezTo>
                  <a:cubicBezTo>
                    <a:pt x="278" y="97"/>
                    <a:pt x="168" y="197"/>
                    <a:pt x="135" y="328"/>
                  </a:cubicBezTo>
                  <a:cubicBezTo>
                    <a:pt x="179" y="328"/>
                    <a:pt x="179" y="328"/>
                    <a:pt x="179" y="328"/>
                  </a:cubicBezTo>
                  <a:cubicBezTo>
                    <a:pt x="89" y="418"/>
                    <a:pt x="89" y="418"/>
                    <a:pt x="89" y="418"/>
                  </a:cubicBezTo>
                  <a:lnTo>
                    <a:pt x="0" y="328"/>
                  </a:lnTo>
                  <a:close/>
                </a:path>
              </a:pathLst>
            </a:custGeom>
            <a:solidFill>
              <a:schemeClr val="accent5"/>
            </a:solidFill>
            <a:ln>
              <a:noFill/>
            </a:ln>
          </p:spPr>
          <p:txBody>
            <a:bodyPr vert="horz" wrap="square" lIns="91440" tIns="45720" rIns="91440" bIns="45720" numCol="1" anchor="t" anchorCtr="0" compatLnSpc="1"/>
            <a:lstStyle/>
            <a:p>
              <a:endParaRPr lang="id-ID"/>
            </a:p>
          </p:txBody>
        </p:sp>
      </p:grpSp>
      <p:sp>
        <p:nvSpPr>
          <p:cNvPr id="17" name="TextBox 21"/>
          <p:cNvSpPr txBox="1"/>
          <p:nvPr/>
        </p:nvSpPr>
        <p:spPr>
          <a:xfrm rot="18669778">
            <a:off x="3217673" y="3742839"/>
            <a:ext cx="1022603" cy="292653"/>
          </a:xfrm>
          <a:prstGeom prst="rect">
            <a:avLst/>
          </a:prstGeom>
          <a:noFill/>
        </p:spPr>
        <p:txBody>
          <a:bodyPr wrap="none" rtlCol="0">
            <a:prstTxWarp prst="textArchUp">
              <a:avLst/>
            </a:prstTxWarp>
            <a:spAutoFit/>
          </a:bodyPr>
          <a:lstStyle/>
          <a:p>
            <a:pPr algn="ctr"/>
            <a:r>
              <a:rPr lang="id-ID" sz="1200" b="1" dirty="0">
                <a:solidFill>
                  <a:schemeClr val="bg1"/>
                </a:solidFill>
                <a:latin typeface="+mj-lt"/>
              </a:rPr>
              <a:t>Description</a:t>
            </a:r>
          </a:p>
        </p:txBody>
      </p:sp>
      <p:sp>
        <p:nvSpPr>
          <p:cNvPr id="18" name="TextBox 24"/>
          <p:cNvSpPr txBox="1"/>
          <p:nvPr/>
        </p:nvSpPr>
        <p:spPr>
          <a:xfrm rot="2820483">
            <a:off x="4572708" y="3760598"/>
            <a:ext cx="1022603" cy="292653"/>
          </a:xfrm>
          <a:prstGeom prst="rect">
            <a:avLst/>
          </a:prstGeom>
          <a:noFill/>
        </p:spPr>
        <p:txBody>
          <a:bodyPr wrap="none" rtlCol="0">
            <a:prstTxWarp prst="textArchUp">
              <a:avLst/>
            </a:prstTxWarp>
            <a:spAutoFit/>
          </a:bodyPr>
          <a:lstStyle/>
          <a:p>
            <a:pPr algn="ctr"/>
            <a:r>
              <a:rPr lang="id-ID" sz="1200" b="1" dirty="0">
                <a:solidFill>
                  <a:schemeClr val="bg1"/>
                </a:solidFill>
                <a:latin typeface="+mj-lt"/>
              </a:rPr>
              <a:t>Description</a:t>
            </a:r>
          </a:p>
        </p:txBody>
      </p:sp>
      <p:sp>
        <p:nvSpPr>
          <p:cNvPr id="19" name="TextBox 25"/>
          <p:cNvSpPr txBox="1"/>
          <p:nvPr/>
        </p:nvSpPr>
        <p:spPr>
          <a:xfrm rot="18669778">
            <a:off x="6404781" y="3744826"/>
            <a:ext cx="1022603" cy="292653"/>
          </a:xfrm>
          <a:prstGeom prst="rect">
            <a:avLst/>
          </a:prstGeom>
          <a:noFill/>
        </p:spPr>
        <p:txBody>
          <a:bodyPr wrap="none" rtlCol="0">
            <a:prstTxWarp prst="textArchUp">
              <a:avLst/>
            </a:prstTxWarp>
            <a:spAutoFit/>
          </a:bodyPr>
          <a:lstStyle/>
          <a:p>
            <a:pPr algn="ctr"/>
            <a:r>
              <a:rPr lang="id-ID" sz="1200" b="1" dirty="0">
                <a:solidFill>
                  <a:schemeClr val="bg1"/>
                </a:solidFill>
                <a:latin typeface="+mj-lt"/>
              </a:rPr>
              <a:t>Description</a:t>
            </a:r>
          </a:p>
        </p:txBody>
      </p:sp>
      <p:sp>
        <p:nvSpPr>
          <p:cNvPr id="20" name="TextBox 26"/>
          <p:cNvSpPr txBox="1"/>
          <p:nvPr/>
        </p:nvSpPr>
        <p:spPr>
          <a:xfrm rot="2892180">
            <a:off x="7740769" y="3753061"/>
            <a:ext cx="1022603" cy="292653"/>
          </a:xfrm>
          <a:prstGeom prst="rect">
            <a:avLst/>
          </a:prstGeom>
          <a:noFill/>
        </p:spPr>
        <p:txBody>
          <a:bodyPr wrap="none" rtlCol="0">
            <a:prstTxWarp prst="textArchUp">
              <a:avLst/>
            </a:prstTxWarp>
            <a:spAutoFit/>
          </a:bodyPr>
          <a:lstStyle/>
          <a:p>
            <a:pPr algn="ctr"/>
            <a:r>
              <a:rPr lang="id-ID" sz="1200" b="1" dirty="0">
                <a:solidFill>
                  <a:schemeClr val="bg1"/>
                </a:solidFill>
                <a:latin typeface="+mj-lt"/>
              </a:rPr>
              <a:t>Description</a:t>
            </a:r>
          </a:p>
        </p:txBody>
      </p:sp>
      <p:sp>
        <p:nvSpPr>
          <p:cNvPr id="21" name="TextBox 27"/>
          <p:cNvSpPr txBox="1"/>
          <p:nvPr/>
        </p:nvSpPr>
        <p:spPr>
          <a:xfrm rot="18876725">
            <a:off x="4565211" y="5090065"/>
            <a:ext cx="1022603" cy="292653"/>
          </a:xfrm>
          <a:prstGeom prst="rect">
            <a:avLst/>
          </a:prstGeom>
          <a:noFill/>
        </p:spPr>
        <p:txBody>
          <a:bodyPr wrap="none" rtlCol="0">
            <a:prstTxWarp prst="textArchDown">
              <a:avLst/>
            </a:prstTxWarp>
            <a:spAutoFit/>
          </a:bodyPr>
          <a:lstStyle/>
          <a:p>
            <a:pPr algn="ctr"/>
            <a:r>
              <a:rPr lang="id-ID" sz="1200" b="1" dirty="0">
                <a:solidFill>
                  <a:schemeClr val="bg1"/>
                </a:solidFill>
                <a:latin typeface="+mj-lt"/>
              </a:rPr>
              <a:t>Description</a:t>
            </a:r>
          </a:p>
        </p:txBody>
      </p:sp>
      <p:sp>
        <p:nvSpPr>
          <p:cNvPr id="22" name="TextBox 28"/>
          <p:cNvSpPr txBox="1"/>
          <p:nvPr/>
        </p:nvSpPr>
        <p:spPr>
          <a:xfrm rot="2820483">
            <a:off x="3208690" y="5082956"/>
            <a:ext cx="1022603" cy="292653"/>
          </a:xfrm>
          <a:prstGeom prst="rect">
            <a:avLst/>
          </a:prstGeom>
          <a:noFill/>
        </p:spPr>
        <p:txBody>
          <a:bodyPr wrap="none" rtlCol="0">
            <a:prstTxWarp prst="textArchDown">
              <a:avLst/>
            </a:prstTxWarp>
            <a:spAutoFit/>
          </a:bodyPr>
          <a:lstStyle/>
          <a:p>
            <a:pPr algn="ctr"/>
            <a:r>
              <a:rPr lang="id-ID" sz="1200" b="1" dirty="0">
                <a:solidFill>
                  <a:schemeClr val="bg1"/>
                </a:solidFill>
                <a:latin typeface="+mj-lt"/>
              </a:rPr>
              <a:t>Description</a:t>
            </a:r>
          </a:p>
        </p:txBody>
      </p:sp>
      <p:sp>
        <p:nvSpPr>
          <p:cNvPr id="23" name="TextBox 29"/>
          <p:cNvSpPr txBox="1"/>
          <p:nvPr/>
        </p:nvSpPr>
        <p:spPr>
          <a:xfrm rot="18669778">
            <a:off x="7717076" y="5100190"/>
            <a:ext cx="1022603" cy="292653"/>
          </a:xfrm>
          <a:prstGeom prst="rect">
            <a:avLst/>
          </a:prstGeom>
          <a:noFill/>
        </p:spPr>
        <p:txBody>
          <a:bodyPr wrap="none" rtlCol="0">
            <a:prstTxWarp prst="textArchDown">
              <a:avLst/>
            </a:prstTxWarp>
            <a:spAutoFit/>
          </a:bodyPr>
          <a:lstStyle/>
          <a:p>
            <a:pPr algn="ctr"/>
            <a:r>
              <a:rPr lang="id-ID" sz="1200" b="1" dirty="0">
                <a:solidFill>
                  <a:schemeClr val="bg1"/>
                </a:solidFill>
                <a:latin typeface="+mj-lt"/>
              </a:rPr>
              <a:t>Description</a:t>
            </a:r>
          </a:p>
        </p:txBody>
      </p:sp>
      <p:sp>
        <p:nvSpPr>
          <p:cNvPr id="24" name="TextBox 30"/>
          <p:cNvSpPr txBox="1"/>
          <p:nvPr/>
        </p:nvSpPr>
        <p:spPr>
          <a:xfrm rot="2820483">
            <a:off x="6388314" y="5084963"/>
            <a:ext cx="1022603" cy="292653"/>
          </a:xfrm>
          <a:prstGeom prst="rect">
            <a:avLst/>
          </a:prstGeom>
          <a:noFill/>
        </p:spPr>
        <p:txBody>
          <a:bodyPr wrap="none" rtlCol="0">
            <a:prstTxWarp prst="textArchDown">
              <a:avLst/>
            </a:prstTxWarp>
            <a:spAutoFit/>
          </a:bodyPr>
          <a:lstStyle/>
          <a:p>
            <a:pPr algn="ctr"/>
            <a:r>
              <a:rPr lang="id-ID" sz="1200" b="1" dirty="0">
                <a:solidFill>
                  <a:schemeClr val="bg1"/>
                </a:solidFill>
                <a:latin typeface="+mj-lt"/>
              </a:rPr>
              <a:t>Description</a:t>
            </a:r>
          </a:p>
        </p:txBody>
      </p:sp>
      <p:sp>
        <p:nvSpPr>
          <p:cNvPr id="25" name="Oval 31"/>
          <p:cNvSpPr>
            <a:spLocks noChangeArrowheads="1"/>
          </p:cNvSpPr>
          <p:nvPr/>
        </p:nvSpPr>
        <p:spPr bwMode="auto">
          <a:xfrm>
            <a:off x="492979" y="1997117"/>
            <a:ext cx="179977" cy="18000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26" name="Oval 32"/>
          <p:cNvSpPr>
            <a:spLocks noChangeArrowheads="1"/>
          </p:cNvSpPr>
          <p:nvPr/>
        </p:nvSpPr>
        <p:spPr bwMode="auto">
          <a:xfrm>
            <a:off x="492979" y="3002316"/>
            <a:ext cx="179977" cy="18000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27" name="Oval 33"/>
          <p:cNvSpPr>
            <a:spLocks noChangeArrowheads="1"/>
          </p:cNvSpPr>
          <p:nvPr/>
        </p:nvSpPr>
        <p:spPr bwMode="auto">
          <a:xfrm>
            <a:off x="492979" y="4087528"/>
            <a:ext cx="179977" cy="180000"/>
          </a:xfrm>
          <a:prstGeom prst="ellipse">
            <a:avLst/>
          </a:prstGeom>
          <a:solidFill>
            <a:schemeClr val="accent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28" name="Oval 34"/>
          <p:cNvSpPr>
            <a:spLocks noChangeArrowheads="1"/>
          </p:cNvSpPr>
          <p:nvPr/>
        </p:nvSpPr>
        <p:spPr bwMode="auto">
          <a:xfrm>
            <a:off x="492979" y="5201545"/>
            <a:ext cx="179977" cy="180000"/>
          </a:xfrm>
          <a:prstGeom prst="ellipse">
            <a:avLst/>
          </a:prstGeom>
          <a:solidFill>
            <a:schemeClr val="accent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TextBox 35"/>
          <p:cNvSpPr txBox="1"/>
          <p:nvPr/>
        </p:nvSpPr>
        <p:spPr>
          <a:xfrm>
            <a:off x="721204" y="1853828"/>
            <a:ext cx="1005403" cy="338554"/>
          </a:xfrm>
          <a:prstGeom prst="rect">
            <a:avLst/>
          </a:prstGeom>
          <a:noFill/>
        </p:spPr>
        <p:txBody>
          <a:bodyPr wrap="none" rtlCol="0">
            <a:spAutoFit/>
          </a:bodyPr>
          <a:lstStyle/>
          <a:p>
            <a:r>
              <a:rPr lang="zh-CN" altLang="en-US" sz="1600" b="1" dirty="0">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30" name="TextBox 36"/>
          <p:cNvSpPr txBox="1"/>
          <p:nvPr/>
        </p:nvSpPr>
        <p:spPr>
          <a:xfrm>
            <a:off x="721203" y="2108986"/>
            <a:ext cx="2433667" cy="812530"/>
          </a:xfrm>
          <a:prstGeom prst="rect">
            <a:avLst/>
          </a:prstGeom>
          <a:noFill/>
        </p:spPr>
        <p:txBody>
          <a:bodyPr wrap="square" rtlCol="0">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a:t>
            </a:r>
          </a:p>
        </p:txBody>
      </p:sp>
      <p:sp>
        <p:nvSpPr>
          <p:cNvPr id="31" name="TextBox 37"/>
          <p:cNvSpPr txBox="1"/>
          <p:nvPr/>
        </p:nvSpPr>
        <p:spPr>
          <a:xfrm>
            <a:off x="721204" y="2864406"/>
            <a:ext cx="1005403" cy="338554"/>
          </a:xfrm>
          <a:prstGeom prst="rect">
            <a:avLst/>
          </a:prstGeom>
          <a:noFill/>
        </p:spPr>
        <p:txBody>
          <a:bodyPr wrap="none" rtlCol="0">
            <a:spAutoFit/>
          </a:bodyPr>
          <a:lstStyle/>
          <a:p>
            <a:r>
              <a:rPr lang="zh-CN" altLang="en-US" sz="1600" b="1" dirty="0">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32" name="TextBox 38"/>
          <p:cNvSpPr txBox="1"/>
          <p:nvPr/>
        </p:nvSpPr>
        <p:spPr>
          <a:xfrm>
            <a:off x="721203" y="3119564"/>
            <a:ext cx="2433667" cy="812530"/>
          </a:xfrm>
          <a:prstGeom prst="rect">
            <a:avLst/>
          </a:prstGeom>
          <a:noFill/>
        </p:spPr>
        <p:txBody>
          <a:bodyPr wrap="square" rtlCol="0">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a:t>
            </a:r>
          </a:p>
        </p:txBody>
      </p:sp>
      <p:sp>
        <p:nvSpPr>
          <p:cNvPr id="33" name="TextBox 39"/>
          <p:cNvSpPr txBox="1"/>
          <p:nvPr/>
        </p:nvSpPr>
        <p:spPr>
          <a:xfrm>
            <a:off x="721204" y="3965300"/>
            <a:ext cx="1005403" cy="338554"/>
          </a:xfrm>
          <a:prstGeom prst="rect">
            <a:avLst/>
          </a:prstGeom>
          <a:noFill/>
        </p:spPr>
        <p:txBody>
          <a:bodyPr wrap="none" rtlCol="0">
            <a:spAutoFit/>
          </a:bodyPr>
          <a:lstStyle/>
          <a:p>
            <a:r>
              <a:rPr lang="zh-CN" altLang="en-US" sz="1600" b="1" dirty="0">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34" name="TextBox 40"/>
          <p:cNvSpPr txBox="1"/>
          <p:nvPr/>
        </p:nvSpPr>
        <p:spPr>
          <a:xfrm>
            <a:off x="721203" y="4220458"/>
            <a:ext cx="2433667" cy="812530"/>
          </a:xfrm>
          <a:prstGeom prst="rect">
            <a:avLst/>
          </a:prstGeom>
          <a:noFill/>
        </p:spPr>
        <p:txBody>
          <a:bodyPr wrap="square" rtlCol="0">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a:t>
            </a:r>
          </a:p>
        </p:txBody>
      </p:sp>
      <p:sp>
        <p:nvSpPr>
          <p:cNvPr id="35" name="TextBox 41"/>
          <p:cNvSpPr txBox="1"/>
          <p:nvPr/>
        </p:nvSpPr>
        <p:spPr>
          <a:xfrm>
            <a:off x="721204" y="5069247"/>
            <a:ext cx="1005403" cy="338554"/>
          </a:xfrm>
          <a:prstGeom prst="rect">
            <a:avLst/>
          </a:prstGeom>
          <a:noFill/>
        </p:spPr>
        <p:txBody>
          <a:bodyPr wrap="none" rtlCol="0">
            <a:spAutoFit/>
          </a:bodyPr>
          <a:lstStyle/>
          <a:p>
            <a:r>
              <a:rPr lang="zh-CN" altLang="en-US" sz="1600" b="1" dirty="0">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36" name="TextBox 42"/>
          <p:cNvSpPr txBox="1"/>
          <p:nvPr/>
        </p:nvSpPr>
        <p:spPr>
          <a:xfrm>
            <a:off x="721203" y="5324405"/>
            <a:ext cx="2433667" cy="812530"/>
          </a:xfrm>
          <a:prstGeom prst="rect">
            <a:avLst/>
          </a:prstGeom>
          <a:noFill/>
        </p:spPr>
        <p:txBody>
          <a:bodyPr wrap="square" rtlCol="0">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a:t>
            </a:r>
          </a:p>
        </p:txBody>
      </p:sp>
      <p:sp>
        <p:nvSpPr>
          <p:cNvPr id="37" name="Oval 56"/>
          <p:cNvSpPr>
            <a:spLocks noChangeArrowheads="1"/>
          </p:cNvSpPr>
          <p:nvPr/>
        </p:nvSpPr>
        <p:spPr bwMode="auto">
          <a:xfrm>
            <a:off x="9149298" y="1987397"/>
            <a:ext cx="179977" cy="180000"/>
          </a:xfrm>
          <a:prstGeom prst="ellipse">
            <a:avLst/>
          </a:prstGeom>
          <a:solidFill>
            <a:schemeClr val="accent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38" name="Oval 57"/>
          <p:cNvSpPr>
            <a:spLocks noChangeArrowheads="1"/>
          </p:cNvSpPr>
          <p:nvPr/>
        </p:nvSpPr>
        <p:spPr bwMode="auto">
          <a:xfrm>
            <a:off x="9149298" y="2992596"/>
            <a:ext cx="179977" cy="180000"/>
          </a:xfrm>
          <a:prstGeom prst="ellipse">
            <a:avLst/>
          </a:prstGeom>
          <a:solidFill>
            <a:schemeClr val="accent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39" name="Oval 58"/>
          <p:cNvSpPr>
            <a:spLocks noChangeArrowheads="1"/>
          </p:cNvSpPr>
          <p:nvPr/>
        </p:nvSpPr>
        <p:spPr bwMode="auto">
          <a:xfrm>
            <a:off x="9149298" y="4077808"/>
            <a:ext cx="179977" cy="180000"/>
          </a:xfrm>
          <a:prstGeom prst="ellipse">
            <a:avLst/>
          </a:prstGeom>
          <a:solidFill>
            <a:schemeClr val="accent1">
              <a:lumMod val="60000"/>
              <a:lumOff val="4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40" name="Oval 59"/>
          <p:cNvSpPr>
            <a:spLocks noChangeArrowheads="1"/>
          </p:cNvSpPr>
          <p:nvPr/>
        </p:nvSpPr>
        <p:spPr bwMode="auto">
          <a:xfrm>
            <a:off x="9149298" y="5191825"/>
            <a:ext cx="179977" cy="180000"/>
          </a:xfrm>
          <a:prstGeom prst="ellipse">
            <a:avLst/>
          </a:prstGeom>
          <a:solidFill>
            <a:schemeClr val="accent2">
              <a:lumMod val="60000"/>
              <a:lumOff val="4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id-ID"/>
          </a:p>
        </p:txBody>
      </p:sp>
      <p:sp>
        <p:nvSpPr>
          <p:cNvPr id="41" name="TextBox 60"/>
          <p:cNvSpPr txBox="1"/>
          <p:nvPr/>
        </p:nvSpPr>
        <p:spPr>
          <a:xfrm>
            <a:off x="9377523" y="1844108"/>
            <a:ext cx="1005403" cy="338554"/>
          </a:xfrm>
          <a:prstGeom prst="rect">
            <a:avLst/>
          </a:prstGeom>
          <a:noFill/>
        </p:spPr>
        <p:txBody>
          <a:bodyPr wrap="none" rtlCol="0">
            <a:spAutoFit/>
          </a:bodyPr>
          <a:lstStyle/>
          <a:p>
            <a:r>
              <a:rPr lang="zh-CN" altLang="en-US" sz="1600" b="1" dirty="0">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42" name="TextBox 61"/>
          <p:cNvSpPr txBox="1"/>
          <p:nvPr/>
        </p:nvSpPr>
        <p:spPr>
          <a:xfrm>
            <a:off x="9377522" y="2099266"/>
            <a:ext cx="2433667" cy="812530"/>
          </a:xfrm>
          <a:prstGeom prst="rect">
            <a:avLst/>
          </a:prstGeom>
          <a:noFill/>
        </p:spPr>
        <p:txBody>
          <a:bodyPr wrap="square" rtlCol="0">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a:t>
            </a:r>
          </a:p>
        </p:txBody>
      </p:sp>
      <p:sp>
        <p:nvSpPr>
          <p:cNvPr id="43" name="TextBox 62"/>
          <p:cNvSpPr txBox="1"/>
          <p:nvPr/>
        </p:nvSpPr>
        <p:spPr>
          <a:xfrm>
            <a:off x="9377523" y="2854686"/>
            <a:ext cx="1005403" cy="338554"/>
          </a:xfrm>
          <a:prstGeom prst="rect">
            <a:avLst/>
          </a:prstGeom>
          <a:noFill/>
        </p:spPr>
        <p:txBody>
          <a:bodyPr wrap="none" rtlCol="0">
            <a:spAutoFit/>
          </a:bodyPr>
          <a:lstStyle/>
          <a:p>
            <a:r>
              <a:rPr lang="zh-CN" altLang="en-US" sz="1600" b="1" dirty="0">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44" name="TextBox 63"/>
          <p:cNvSpPr txBox="1"/>
          <p:nvPr/>
        </p:nvSpPr>
        <p:spPr>
          <a:xfrm>
            <a:off x="9377522" y="3109844"/>
            <a:ext cx="2433667" cy="812530"/>
          </a:xfrm>
          <a:prstGeom prst="rect">
            <a:avLst/>
          </a:prstGeom>
          <a:noFill/>
        </p:spPr>
        <p:txBody>
          <a:bodyPr wrap="square" rtlCol="0">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a:t>
            </a:r>
          </a:p>
        </p:txBody>
      </p:sp>
      <p:sp>
        <p:nvSpPr>
          <p:cNvPr id="45" name="TextBox 64"/>
          <p:cNvSpPr txBox="1"/>
          <p:nvPr/>
        </p:nvSpPr>
        <p:spPr>
          <a:xfrm>
            <a:off x="9377523" y="3955580"/>
            <a:ext cx="1005403" cy="338554"/>
          </a:xfrm>
          <a:prstGeom prst="rect">
            <a:avLst/>
          </a:prstGeom>
          <a:noFill/>
        </p:spPr>
        <p:txBody>
          <a:bodyPr wrap="none" rtlCol="0">
            <a:spAutoFit/>
          </a:bodyPr>
          <a:lstStyle/>
          <a:p>
            <a:r>
              <a:rPr lang="zh-CN" altLang="en-US" sz="1600" b="1" dirty="0">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46" name="TextBox 65"/>
          <p:cNvSpPr txBox="1"/>
          <p:nvPr/>
        </p:nvSpPr>
        <p:spPr>
          <a:xfrm>
            <a:off x="9377522" y="4210738"/>
            <a:ext cx="2433667" cy="812530"/>
          </a:xfrm>
          <a:prstGeom prst="rect">
            <a:avLst/>
          </a:prstGeom>
          <a:noFill/>
        </p:spPr>
        <p:txBody>
          <a:bodyPr wrap="square" rtlCol="0">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a:t>
            </a:r>
          </a:p>
        </p:txBody>
      </p:sp>
      <p:sp>
        <p:nvSpPr>
          <p:cNvPr id="47" name="TextBox 66"/>
          <p:cNvSpPr txBox="1"/>
          <p:nvPr/>
        </p:nvSpPr>
        <p:spPr>
          <a:xfrm>
            <a:off x="9377523" y="5059527"/>
            <a:ext cx="1005403" cy="338554"/>
          </a:xfrm>
          <a:prstGeom prst="rect">
            <a:avLst/>
          </a:prstGeom>
          <a:noFill/>
        </p:spPr>
        <p:txBody>
          <a:bodyPr wrap="none" rtlCol="0">
            <a:spAutoFit/>
          </a:bodyPr>
          <a:lstStyle/>
          <a:p>
            <a:r>
              <a:rPr lang="zh-CN" altLang="en-US" sz="1600" b="1" dirty="0">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48" name="TextBox 67"/>
          <p:cNvSpPr txBox="1"/>
          <p:nvPr/>
        </p:nvSpPr>
        <p:spPr>
          <a:xfrm>
            <a:off x="9377522" y="5314685"/>
            <a:ext cx="2433667" cy="812530"/>
          </a:xfrm>
          <a:prstGeom prst="rect">
            <a:avLst/>
          </a:prstGeom>
          <a:noFill/>
        </p:spPr>
        <p:txBody>
          <a:bodyPr wrap="square" rtlCol="0">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a:t>
            </a:r>
          </a:p>
        </p:txBody>
      </p:sp>
      <p:sp>
        <p:nvSpPr>
          <p:cNvPr id="3" name="标题 2"/>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8" presetClass="emph" presetSubtype="0" fill="hold" nodeType="withEffect">
                                  <p:stCondLst>
                                    <p:cond delay="0"/>
                                  </p:stCondLst>
                                  <p:childTnLst>
                                    <p:animRot by="-21600000">
                                      <p:cBhvr>
                                        <p:cTn id="21" dur="1000" fill="hold"/>
                                        <p:tgtEl>
                                          <p:spTgt spid="7"/>
                                        </p:tgtEl>
                                        <p:attrNameLst>
                                          <p:attrName>r</p:attrName>
                                        </p:attrNameLst>
                                      </p:cBhvr>
                                    </p:animRot>
                                  </p:childTnLst>
                                </p:cTn>
                              </p:par>
                              <p:par>
                                <p:cTn id="22" presetID="8" presetClass="emph" presetSubtype="0" fill="hold" nodeType="withEffect">
                                  <p:stCondLst>
                                    <p:cond delay="0"/>
                                  </p:stCondLst>
                                  <p:childTnLst>
                                    <p:animRot by="-21600000">
                                      <p:cBhvr>
                                        <p:cTn id="23" dur="1000" fill="hold"/>
                                        <p:tgtEl>
                                          <p:spTgt spid="12"/>
                                        </p:tgtEl>
                                        <p:attrNameLst>
                                          <p:attrName>r</p:attrName>
                                        </p:attrNameLst>
                                      </p:cBhvr>
                                    </p:animRo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p:stCondLst>
                              <p:cond delay="1500"/>
                            </p:stCondLst>
                            <p:childTnLst>
                              <p:par>
                                <p:cTn id="50" presetID="53" presetClass="entr" presetSubtype="16"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fltVal val="0"/>
                                          </p:val>
                                        </p:tav>
                                        <p:tav tm="100000">
                                          <p:val>
                                            <p:strVal val="#ppt_h"/>
                                          </p:val>
                                        </p:tav>
                                      </p:tavLst>
                                    </p:anim>
                                    <p:animEffect transition="in" filter="fade">
                                      <p:cBhvr>
                                        <p:cTn id="64" dur="500"/>
                                        <p:tgtEl>
                                          <p:spTgt spid="2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500" fill="hold"/>
                                        <p:tgtEl>
                                          <p:spTgt spid="28"/>
                                        </p:tgtEl>
                                        <p:attrNameLst>
                                          <p:attrName>ppt_w</p:attrName>
                                        </p:attrNameLst>
                                      </p:cBhvr>
                                      <p:tavLst>
                                        <p:tav tm="0">
                                          <p:val>
                                            <p:fltVal val="0"/>
                                          </p:val>
                                        </p:tav>
                                        <p:tav tm="100000">
                                          <p:val>
                                            <p:strVal val="#ppt_w"/>
                                          </p:val>
                                        </p:tav>
                                      </p:tavLst>
                                    </p:anim>
                                    <p:anim calcmode="lin" valueType="num">
                                      <p:cBhvr>
                                        <p:cTn id="68" dur="500" fill="hold"/>
                                        <p:tgtEl>
                                          <p:spTgt spid="28"/>
                                        </p:tgtEl>
                                        <p:attrNameLst>
                                          <p:attrName>ppt_h</p:attrName>
                                        </p:attrNameLst>
                                      </p:cBhvr>
                                      <p:tavLst>
                                        <p:tav tm="0">
                                          <p:val>
                                            <p:fltVal val="0"/>
                                          </p:val>
                                        </p:tav>
                                        <p:tav tm="100000">
                                          <p:val>
                                            <p:strVal val="#ppt_h"/>
                                          </p:val>
                                        </p:tav>
                                      </p:tavLst>
                                    </p:anim>
                                    <p:animEffect transition="in" filter="fade">
                                      <p:cBhvr>
                                        <p:cTn id="69" dur="500"/>
                                        <p:tgtEl>
                                          <p:spTgt spid="2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fltVal val="0"/>
                                          </p:val>
                                        </p:tav>
                                        <p:tav tm="100000">
                                          <p:val>
                                            <p:strVal val="#ppt_w"/>
                                          </p:val>
                                        </p:tav>
                                      </p:tavLst>
                                    </p:anim>
                                    <p:anim calcmode="lin" valueType="num">
                                      <p:cBhvr>
                                        <p:cTn id="73" dur="500" fill="hold"/>
                                        <p:tgtEl>
                                          <p:spTgt spid="37"/>
                                        </p:tgtEl>
                                        <p:attrNameLst>
                                          <p:attrName>ppt_h</p:attrName>
                                        </p:attrNameLst>
                                      </p:cBhvr>
                                      <p:tavLst>
                                        <p:tav tm="0">
                                          <p:val>
                                            <p:fltVal val="0"/>
                                          </p:val>
                                        </p:tav>
                                        <p:tav tm="100000">
                                          <p:val>
                                            <p:strVal val="#ppt_h"/>
                                          </p:val>
                                        </p:tav>
                                      </p:tavLst>
                                    </p:anim>
                                    <p:animEffect transition="in" filter="fade">
                                      <p:cBhvr>
                                        <p:cTn id="74" dur="500"/>
                                        <p:tgtEl>
                                          <p:spTgt spid="3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p:cTn id="87" dur="500" fill="hold"/>
                                        <p:tgtEl>
                                          <p:spTgt spid="40"/>
                                        </p:tgtEl>
                                        <p:attrNameLst>
                                          <p:attrName>ppt_w</p:attrName>
                                        </p:attrNameLst>
                                      </p:cBhvr>
                                      <p:tavLst>
                                        <p:tav tm="0">
                                          <p:val>
                                            <p:fltVal val="0"/>
                                          </p:val>
                                        </p:tav>
                                        <p:tav tm="100000">
                                          <p:val>
                                            <p:strVal val="#ppt_w"/>
                                          </p:val>
                                        </p:tav>
                                      </p:tavLst>
                                    </p:anim>
                                    <p:anim calcmode="lin" valueType="num">
                                      <p:cBhvr>
                                        <p:cTn id="88" dur="500" fill="hold"/>
                                        <p:tgtEl>
                                          <p:spTgt spid="40"/>
                                        </p:tgtEl>
                                        <p:attrNameLst>
                                          <p:attrName>ppt_h</p:attrName>
                                        </p:attrNameLst>
                                      </p:cBhvr>
                                      <p:tavLst>
                                        <p:tav tm="0">
                                          <p:val>
                                            <p:fltVal val="0"/>
                                          </p:val>
                                        </p:tav>
                                        <p:tav tm="100000">
                                          <p:val>
                                            <p:strVal val="#ppt_h"/>
                                          </p:val>
                                        </p:tav>
                                      </p:tavLst>
                                    </p:anim>
                                    <p:animEffect transition="in" filter="fade">
                                      <p:cBhvr>
                                        <p:cTn id="89" dur="500"/>
                                        <p:tgtEl>
                                          <p:spTgt spid="40"/>
                                        </p:tgtEl>
                                      </p:cBhvr>
                                    </p:animEffect>
                                  </p:childTnLst>
                                </p:cTn>
                              </p:par>
                            </p:childTnLst>
                          </p:cTn>
                        </p:par>
                        <p:par>
                          <p:cTn id="90" fill="hold">
                            <p:stCondLst>
                              <p:cond delay="2000"/>
                            </p:stCondLst>
                            <p:childTnLst>
                              <p:par>
                                <p:cTn id="91" presetID="10"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500"/>
                                        <p:tgtEl>
                                          <p:spTgt spid="3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500"/>
                                        <p:tgtEl>
                                          <p:spTgt spid="3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fade">
                                      <p:cBhvr>
                                        <p:cTn id="108" dur="500"/>
                                        <p:tgtEl>
                                          <p:spTgt spid="3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500"/>
                                        <p:tgtEl>
                                          <p:spTgt spid="3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fade">
                                      <p:cBhvr>
                                        <p:cTn id="114" dur="500"/>
                                        <p:tgtEl>
                                          <p:spTgt spid="3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fade">
                                      <p:cBhvr>
                                        <p:cTn id="117" dur="500"/>
                                        <p:tgtEl>
                                          <p:spTgt spid="4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500"/>
                                        <p:tgtEl>
                                          <p:spTgt spid="4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fade">
                                      <p:cBhvr>
                                        <p:cTn id="123" dur="500"/>
                                        <p:tgtEl>
                                          <p:spTgt spid="43"/>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fade">
                                      <p:cBhvr>
                                        <p:cTn id="126" dur="500"/>
                                        <p:tgtEl>
                                          <p:spTgt spid="4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fade">
                                      <p:cBhvr>
                                        <p:cTn id="129" dur="500"/>
                                        <p:tgtEl>
                                          <p:spTgt spid="45"/>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fade">
                                      <p:cBhvr>
                                        <p:cTn id="132" dur="500"/>
                                        <p:tgtEl>
                                          <p:spTgt spid="46"/>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7"/>
                                        </p:tgtEl>
                                        <p:attrNameLst>
                                          <p:attrName>style.visibility</p:attrName>
                                        </p:attrNameLst>
                                      </p:cBhvr>
                                      <p:to>
                                        <p:strVal val="visible"/>
                                      </p:to>
                                    </p:set>
                                    <p:animEffect transition="in" filter="fade">
                                      <p:cBhvr>
                                        <p:cTn id="135" dur="500"/>
                                        <p:tgtEl>
                                          <p:spTgt spid="47"/>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8"/>
                                        </p:tgtEl>
                                        <p:attrNameLst>
                                          <p:attrName>style.visibility</p:attrName>
                                        </p:attrNameLst>
                                      </p:cBhvr>
                                      <p:to>
                                        <p:strVal val="visible"/>
                                      </p:to>
                                    </p:set>
                                    <p:animEffect transition="in" filter="fade">
                                      <p:cBhvr>
                                        <p:cTn id="13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P spid="22" grpId="0"/>
      <p:bldP spid="23" grpId="0"/>
      <p:bldP spid="24" grpId="0"/>
      <p:bldP spid="25" grpId="0" animBg="1"/>
      <p:bldP spid="26" grpId="0" animBg="1"/>
      <p:bldP spid="27" grpId="0" animBg="1"/>
      <p:bldP spid="28" grpId="0" animBg="1"/>
      <p:bldP spid="29" grpId="0"/>
      <p:bldP spid="30" grpId="0"/>
      <p:bldP spid="31" grpId="0"/>
      <p:bldP spid="32" grpId="0"/>
      <p:bldP spid="33" grpId="0"/>
      <p:bldP spid="34" grpId="0"/>
      <p:bldP spid="35" grpId="0"/>
      <p:bldP spid="36" grpId="0"/>
      <p:bldP spid="37" grpId="0" animBg="1"/>
      <p:bldP spid="38" grpId="0" animBg="1"/>
      <p:bldP spid="39" grpId="0" animBg="1"/>
      <p:bldP spid="40" grpId="0" animBg="1"/>
      <p:bldP spid="41" grpId="0"/>
      <p:bldP spid="42" grpId="0"/>
      <p:bldP spid="43" grpId="0"/>
      <p:bldP spid="44" grpId="0"/>
      <p:bldP spid="45" grpId="0"/>
      <p:bldP spid="46" grpId="0"/>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44"/>
          <p:cNvGrpSpPr/>
          <p:nvPr/>
        </p:nvGrpSpPr>
        <p:grpSpPr>
          <a:xfrm>
            <a:off x="1017325" y="2366111"/>
            <a:ext cx="2533133" cy="1082044"/>
            <a:chOff x="6498654" y="3179834"/>
            <a:chExt cx="2533795" cy="1082325"/>
          </a:xfrm>
        </p:grpSpPr>
        <p:sp>
          <p:nvSpPr>
            <p:cNvPr id="29" name="文本框 45"/>
            <p:cNvSpPr txBox="1"/>
            <p:nvPr/>
          </p:nvSpPr>
          <p:spPr>
            <a:xfrm>
              <a:off x="6600249" y="3179834"/>
              <a:ext cx="2432200" cy="369428"/>
            </a:xfrm>
            <a:prstGeom prst="rect">
              <a:avLst/>
            </a:prstGeom>
            <a:noFill/>
          </p:spPr>
          <p:txBody>
            <a:bodyPr wrap="square" rtlCol="0">
              <a:spAutoFit/>
            </a:bodyPr>
            <a:lstStyle/>
            <a:p>
              <a:r>
                <a:rPr lang="zh-CN" altLang="en-US" dirty="0">
                  <a:solidFill>
                    <a:schemeClr val="accent4"/>
                  </a:solidFill>
                  <a:latin typeface="微软雅黑" panose="020B0503020204020204" pitchFamily="34" charset="-122"/>
                  <a:ea typeface="微软雅黑" panose="020B0503020204020204" pitchFamily="34" charset="-122"/>
                </a:rPr>
                <a:t>在此添加标题</a:t>
              </a:r>
            </a:p>
          </p:txBody>
        </p:sp>
        <p:sp>
          <p:nvSpPr>
            <p:cNvPr id="30" name="文本框 46"/>
            <p:cNvSpPr txBox="1"/>
            <p:nvPr/>
          </p:nvSpPr>
          <p:spPr>
            <a:xfrm>
              <a:off x="6498654" y="3590647"/>
              <a:ext cx="2175916" cy="671512"/>
            </a:xfrm>
            <a:prstGeom prst="rect">
              <a:avLst/>
            </a:prstGeom>
            <a:noFill/>
          </p:spPr>
          <p:txBody>
            <a:bodyPr wrap="square" rtlCol="0">
              <a:spAutoFit/>
            </a:bodyPr>
            <a:lstStyle/>
            <a:p>
              <a:pPr>
                <a:lnSpc>
                  <a:spcPct val="114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97" name="Group 96"/>
          <p:cNvGrpSpPr/>
          <p:nvPr/>
        </p:nvGrpSpPr>
        <p:grpSpPr>
          <a:xfrm>
            <a:off x="4297438" y="1967168"/>
            <a:ext cx="3678385" cy="3696451"/>
            <a:chOff x="3222726" y="1475089"/>
            <a:chExt cx="2759507" cy="2773061"/>
          </a:xfrm>
        </p:grpSpPr>
        <p:sp>
          <p:nvSpPr>
            <p:cNvPr id="31" name="任意多边形 22"/>
            <p:cNvSpPr/>
            <p:nvPr/>
          </p:nvSpPr>
          <p:spPr>
            <a:xfrm>
              <a:off x="3362460" y="2540661"/>
              <a:ext cx="664642" cy="644298"/>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4"/>
            </a:solidFill>
            <a:ln w="34925">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2" name="任意多边形 23"/>
            <p:cNvSpPr/>
            <p:nvPr/>
          </p:nvSpPr>
          <p:spPr>
            <a:xfrm flipH="1">
              <a:off x="5171226" y="2540661"/>
              <a:ext cx="664642" cy="644298"/>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3" name="任意多边形 26"/>
            <p:cNvSpPr/>
            <p:nvPr/>
          </p:nvSpPr>
          <p:spPr>
            <a:xfrm rot="5400000">
              <a:off x="4239680" y="1635531"/>
              <a:ext cx="664642" cy="644298"/>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4" name="任意多边形 27"/>
            <p:cNvSpPr/>
            <p:nvPr/>
          </p:nvSpPr>
          <p:spPr>
            <a:xfrm rot="5400000" flipH="1">
              <a:off x="4239680" y="3444296"/>
              <a:ext cx="664642" cy="644298"/>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5" name="任意多边形 21"/>
            <p:cNvSpPr/>
            <p:nvPr/>
          </p:nvSpPr>
          <p:spPr>
            <a:xfrm>
              <a:off x="3222726" y="1475089"/>
              <a:ext cx="2759507" cy="2773061"/>
            </a:xfrm>
            <a:custGeom>
              <a:avLst/>
              <a:gdLst>
                <a:gd name="connsiteX0" fmla="*/ 2228564 w 3679342"/>
                <a:gd name="connsiteY0" fmla="*/ 0 h 3697415"/>
                <a:gd name="connsiteX1" fmla="*/ 2401628 w 3679342"/>
                <a:gd name="connsiteY1" fmla="*/ 44499 h 3697415"/>
                <a:gd name="connsiteX2" fmla="*/ 3672815 w 3679342"/>
                <a:gd name="connsiteY2" fmla="*/ 1388354 h 3697415"/>
                <a:gd name="connsiteX3" fmla="*/ 3679342 w 3679342"/>
                <a:gd name="connsiteY3" fmla="*/ 1419767 h 3697415"/>
                <a:gd name="connsiteX4" fmla="*/ 3033290 w 3679342"/>
                <a:gd name="connsiteY4" fmla="*/ 1419767 h 3697415"/>
                <a:gd name="connsiteX5" fmla="*/ 2603758 w 3679342"/>
                <a:gd name="connsiteY5" fmla="*/ 1849299 h 3697415"/>
                <a:gd name="connsiteX6" fmla="*/ 3033290 w 3679342"/>
                <a:gd name="connsiteY6" fmla="*/ 2278831 h 3697415"/>
                <a:gd name="connsiteX7" fmla="*/ 3678521 w 3679342"/>
                <a:gd name="connsiteY7" fmla="*/ 2278831 h 3697415"/>
                <a:gd name="connsiteX8" fmla="*/ 3644471 w 3679342"/>
                <a:gd name="connsiteY8" fmla="*/ 2411256 h 3697415"/>
                <a:gd name="connsiteX9" fmla="*/ 2300617 w 3679342"/>
                <a:gd name="connsiteY9" fmla="*/ 3682443 h 3697415"/>
                <a:gd name="connsiteX10" fmla="*/ 2228564 w 3679342"/>
                <a:gd name="connsiteY10" fmla="*/ 3697415 h 3697415"/>
                <a:gd name="connsiteX11" fmla="*/ 2228564 w 3679342"/>
                <a:gd name="connsiteY11" fmla="*/ 3083558 h 3697415"/>
                <a:gd name="connsiteX12" fmla="*/ 1799032 w 3679342"/>
                <a:gd name="connsiteY12" fmla="*/ 2654026 h 3697415"/>
                <a:gd name="connsiteX13" fmla="*/ 1369500 w 3679342"/>
                <a:gd name="connsiteY13" fmla="*/ 3083558 h 3697415"/>
                <a:gd name="connsiteX14" fmla="*/ 1369500 w 3679342"/>
                <a:gd name="connsiteY14" fmla="*/ 3679731 h 3697415"/>
                <a:gd name="connsiteX15" fmla="*/ 1233570 w 3679342"/>
                <a:gd name="connsiteY15" fmla="*/ 3639768 h 3697415"/>
                <a:gd name="connsiteX16" fmla="*/ 34871 w 3679342"/>
                <a:gd name="connsiteY16" fmla="*/ 2411256 h 3697415"/>
                <a:gd name="connsiteX17" fmla="*/ 821 w 3679342"/>
                <a:gd name="connsiteY17" fmla="*/ 2278831 h 3697415"/>
                <a:gd name="connsiteX18" fmla="*/ 564773 w 3679342"/>
                <a:gd name="connsiteY18" fmla="*/ 2278831 h 3697415"/>
                <a:gd name="connsiteX19" fmla="*/ 994305 w 3679342"/>
                <a:gd name="connsiteY19" fmla="*/ 1849299 h 3697415"/>
                <a:gd name="connsiteX20" fmla="*/ 564773 w 3679342"/>
                <a:gd name="connsiteY20" fmla="*/ 1419767 h 3697415"/>
                <a:gd name="connsiteX21" fmla="*/ 0 w 3679342"/>
                <a:gd name="connsiteY21" fmla="*/ 1419767 h 3697415"/>
                <a:gd name="connsiteX22" fmla="*/ 6527 w 3679342"/>
                <a:gd name="connsiteY22" fmla="*/ 1388354 h 3697415"/>
                <a:gd name="connsiteX23" fmla="*/ 1277714 w 3679342"/>
                <a:gd name="connsiteY23" fmla="*/ 44499 h 3697415"/>
                <a:gd name="connsiteX24" fmla="*/ 1369500 w 3679342"/>
                <a:gd name="connsiteY24" fmla="*/ 20898 h 3697415"/>
                <a:gd name="connsiteX25" fmla="*/ 1369500 w 3679342"/>
                <a:gd name="connsiteY25" fmla="*/ 615041 h 3697415"/>
                <a:gd name="connsiteX26" fmla="*/ 1799032 w 3679342"/>
                <a:gd name="connsiteY26" fmla="*/ 1044573 h 3697415"/>
                <a:gd name="connsiteX27" fmla="*/ 2228564 w 3679342"/>
                <a:gd name="connsiteY27" fmla="*/ 615041 h 369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79342" h="3697415">
                  <a:moveTo>
                    <a:pt x="2228564" y="0"/>
                  </a:moveTo>
                  <a:lnTo>
                    <a:pt x="2401628" y="44499"/>
                  </a:lnTo>
                  <a:cubicBezTo>
                    <a:pt x="3026654" y="238902"/>
                    <a:pt x="3512570" y="749041"/>
                    <a:pt x="3672815" y="1388354"/>
                  </a:cubicBezTo>
                  <a:lnTo>
                    <a:pt x="3679342" y="1419767"/>
                  </a:lnTo>
                  <a:lnTo>
                    <a:pt x="3033290" y="1419767"/>
                  </a:lnTo>
                  <a:cubicBezTo>
                    <a:pt x="2796066" y="1419767"/>
                    <a:pt x="2603758" y="1612075"/>
                    <a:pt x="2603758" y="1849299"/>
                  </a:cubicBezTo>
                  <a:cubicBezTo>
                    <a:pt x="2603758" y="2086523"/>
                    <a:pt x="2796066" y="2278831"/>
                    <a:pt x="3033290" y="2278831"/>
                  </a:cubicBezTo>
                  <a:lnTo>
                    <a:pt x="3678521" y="2278831"/>
                  </a:lnTo>
                  <a:lnTo>
                    <a:pt x="3644471" y="2411256"/>
                  </a:lnTo>
                  <a:cubicBezTo>
                    <a:pt x="3450068" y="3036282"/>
                    <a:pt x="2939929" y="3522198"/>
                    <a:pt x="2300617" y="3682443"/>
                  </a:cubicBezTo>
                  <a:lnTo>
                    <a:pt x="2228564" y="3697415"/>
                  </a:lnTo>
                  <a:lnTo>
                    <a:pt x="2228564" y="3083558"/>
                  </a:lnTo>
                  <a:cubicBezTo>
                    <a:pt x="2228564" y="2846334"/>
                    <a:pt x="2036256" y="2654026"/>
                    <a:pt x="1799032" y="2654026"/>
                  </a:cubicBezTo>
                  <a:cubicBezTo>
                    <a:pt x="1561808" y="2654026"/>
                    <a:pt x="1369500" y="2846334"/>
                    <a:pt x="1369500" y="3083558"/>
                  </a:cubicBezTo>
                  <a:lnTo>
                    <a:pt x="1369500" y="3679731"/>
                  </a:lnTo>
                  <a:lnTo>
                    <a:pt x="1233570" y="3639768"/>
                  </a:lnTo>
                  <a:cubicBezTo>
                    <a:pt x="662798" y="3446619"/>
                    <a:pt x="214320" y="2988203"/>
                    <a:pt x="34871" y="2411256"/>
                  </a:cubicBezTo>
                  <a:lnTo>
                    <a:pt x="821" y="2278831"/>
                  </a:lnTo>
                  <a:lnTo>
                    <a:pt x="564773" y="2278831"/>
                  </a:lnTo>
                  <a:cubicBezTo>
                    <a:pt x="801997" y="2278831"/>
                    <a:pt x="994305" y="2086523"/>
                    <a:pt x="994305" y="1849299"/>
                  </a:cubicBezTo>
                  <a:cubicBezTo>
                    <a:pt x="994305" y="1612075"/>
                    <a:pt x="801997" y="1419767"/>
                    <a:pt x="564773" y="1419767"/>
                  </a:cubicBezTo>
                  <a:lnTo>
                    <a:pt x="0" y="1419767"/>
                  </a:lnTo>
                  <a:lnTo>
                    <a:pt x="6527" y="1388354"/>
                  </a:lnTo>
                  <a:cubicBezTo>
                    <a:pt x="166772" y="749041"/>
                    <a:pt x="652689" y="238902"/>
                    <a:pt x="1277714" y="44499"/>
                  </a:cubicBezTo>
                  <a:lnTo>
                    <a:pt x="1369500" y="20898"/>
                  </a:lnTo>
                  <a:lnTo>
                    <a:pt x="1369500" y="615041"/>
                  </a:lnTo>
                  <a:cubicBezTo>
                    <a:pt x="1369500" y="852265"/>
                    <a:pt x="1561808" y="1044573"/>
                    <a:pt x="1799032" y="1044573"/>
                  </a:cubicBezTo>
                  <a:cubicBezTo>
                    <a:pt x="2036256" y="1044573"/>
                    <a:pt x="2228564" y="852265"/>
                    <a:pt x="2228564" y="615041"/>
                  </a:cubicBezTo>
                  <a:close/>
                </a:path>
              </a:pathLst>
            </a:custGeom>
            <a:gradFill flip="none" rotWithShape="1">
              <a:gsLst>
                <a:gs pos="0">
                  <a:schemeClr val="bg1">
                    <a:lumMod val="84000"/>
                  </a:schemeClr>
                </a:gs>
                <a:gs pos="100000">
                  <a:schemeClr val="bg1">
                    <a:lumMod val="93000"/>
                  </a:schemeClr>
                </a:gs>
              </a:gsLst>
              <a:lin ang="2700000" scaled="1"/>
              <a:tileRect/>
            </a:gradFill>
            <a:ln>
              <a:noFill/>
            </a:ln>
            <a:effectLst>
              <a:outerShdw blurRad="203200" dist="127000" dir="2700000" algn="tl" rotWithShape="0">
                <a:prstClr val="black">
                  <a:alpha val="40000"/>
                </a:prstClr>
              </a:outerShdw>
            </a:effectLst>
            <a:scene3d>
              <a:camera prst="orthographicFront"/>
              <a:lightRig rig="threePt" dir="t"/>
            </a:scene3d>
            <a:sp3d>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6" name="椭圆 28"/>
            <p:cNvSpPr/>
            <p:nvPr/>
          </p:nvSpPr>
          <p:spPr>
            <a:xfrm>
              <a:off x="4102418" y="2392480"/>
              <a:ext cx="939165" cy="939165"/>
            </a:xfrm>
            <a:prstGeom prst="ellipse">
              <a:avLst/>
            </a:prstGeom>
            <a:gradFill>
              <a:gsLst>
                <a:gs pos="0">
                  <a:schemeClr val="bg1">
                    <a:lumMod val="72000"/>
                  </a:schemeClr>
                </a:gs>
                <a:gs pos="100000">
                  <a:schemeClr val="bg1">
                    <a:lumMod val="94000"/>
                    <a:lumOff val="6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7" name="文本框 29"/>
            <p:cNvSpPr txBox="1"/>
            <p:nvPr/>
          </p:nvSpPr>
          <p:spPr>
            <a:xfrm>
              <a:off x="4327842" y="1737576"/>
              <a:ext cx="488316" cy="392403"/>
            </a:xfrm>
            <a:prstGeom prst="rect">
              <a:avLst/>
            </a:prstGeom>
            <a:noFill/>
          </p:spPr>
          <p:txBody>
            <a:bodyPr wrap="square" lIns="91416" tIns="45708" rIns="91416" bIns="45708" rtlCol="0">
              <a:spAutoFit/>
            </a:bodyPr>
            <a:lstStyle/>
            <a:p>
              <a:pPr algn="ctr"/>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sp>
          <p:nvSpPr>
            <p:cNvPr id="38" name="文本框 30"/>
            <p:cNvSpPr txBox="1"/>
            <p:nvPr/>
          </p:nvSpPr>
          <p:spPr>
            <a:xfrm>
              <a:off x="4327842" y="3570238"/>
              <a:ext cx="488316" cy="392403"/>
            </a:xfrm>
            <a:prstGeom prst="rect">
              <a:avLst/>
            </a:prstGeom>
            <a:noFill/>
          </p:spPr>
          <p:txBody>
            <a:bodyPr wrap="square" lIns="91416" tIns="45708" rIns="91416" bIns="45708" rtlCol="0">
              <a:spAutoFit/>
            </a:bodyPr>
            <a:lstStyle/>
            <a:p>
              <a:pPr algn="ctr"/>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sp>
          <p:nvSpPr>
            <p:cNvPr id="39" name="文本框 31"/>
            <p:cNvSpPr txBox="1"/>
            <p:nvPr/>
          </p:nvSpPr>
          <p:spPr>
            <a:xfrm>
              <a:off x="5314581" y="2665411"/>
              <a:ext cx="488316" cy="392403"/>
            </a:xfrm>
            <a:prstGeom prst="rect">
              <a:avLst/>
            </a:prstGeom>
            <a:noFill/>
          </p:spPr>
          <p:txBody>
            <a:bodyPr wrap="square" lIns="91416" tIns="45708" rIns="91416" bIns="45708" rtlCol="0">
              <a:spAutoFit/>
            </a:bodyPr>
            <a:lstStyle/>
            <a:p>
              <a:pPr algn="ctr"/>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sp>
          <p:nvSpPr>
            <p:cNvPr id="40" name="文本框 32"/>
            <p:cNvSpPr txBox="1"/>
            <p:nvPr/>
          </p:nvSpPr>
          <p:spPr>
            <a:xfrm>
              <a:off x="3408890" y="2665411"/>
              <a:ext cx="488316" cy="392403"/>
            </a:xfrm>
            <a:prstGeom prst="rect">
              <a:avLst/>
            </a:prstGeom>
            <a:noFill/>
          </p:spPr>
          <p:txBody>
            <a:bodyPr wrap="square" lIns="91416" tIns="45708" rIns="91416" bIns="45708" rtlCol="0">
              <a:spAutoFit/>
            </a:bodyPr>
            <a:lstStyle/>
            <a:p>
              <a:pPr algn="ctr"/>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sp>
          <p:nvSpPr>
            <p:cNvPr id="41" name="文本框 33"/>
            <p:cNvSpPr txBox="1"/>
            <p:nvPr/>
          </p:nvSpPr>
          <p:spPr>
            <a:xfrm>
              <a:off x="4177665" y="2539235"/>
              <a:ext cx="788670" cy="623199"/>
            </a:xfrm>
            <a:prstGeom prst="rect">
              <a:avLst/>
            </a:prstGeom>
            <a:noFill/>
          </p:spPr>
          <p:txBody>
            <a:bodyPr wrap="square" lIns="91416" tIns="45708" rIns="91416" bIns="45708" rtlCol="0">
              <a:spAutoFit/>
            </a:bodyPr>
            <a:lstStyle/>
            <a:p>
              <a:pPr algn="ctr"/>
              <a:r>
                <a:rPr lang="en-US" altLang="zh-CN" sz="2400" dirty="0">
                  <a:solidFill>
                    <a:schemeClr val="tx1">
                      <a:lumMod val="65000"/>
                      <a:lumOff val="35000"/>
                    </a:schemeClr>
                  </a:solidFill>
                  <a:latin typeface="LiHei Pro" panose="020B0500000000000000" pitchFamily="34" charset="-122"/>
                  <a:ea typeface="LiHei Pro" panose="020B0500000000000000" pitchFamily="34" charset="-122"/>
                </a:rPr>
                <a:t>TEXT HERE</a:t>
              </a:r>
              <a:endParaRPr lang="zh-CN" altLang="en-US" sz="2400" dirty="0">
                <a:solidFill>
                  <a:schemeClr val="tx1">
                    <a:lumMod val="65000"/>
                    <a:lumOff val="35000"/>
                  </a:schemeClr>
                </a:solidFill>
                <a:latin typeface="LiHei Pro" panose="020B0500000000000000" pitchFamily="34" charset="-122"/>
                <a:ea typeface="LiHei Pro" panose="020B0500000000000000" pitchFamily="34" charset="-122"/>
              </a:endParaRPr>
            </a:p>
          </p:txBody>
        </p:sp>
        <p:grpSp>
          <p:nvGrpSpPr>
            <p:cNvPr id="42" name="组合 5"/>
            <p:cNvGrpSpPr/>
            <p:nvPr/>
          </p:nvGrpSpPr>
          <p:grpSpPr>
            <a:xfrm>
              <a:off x="5195894" y="1910588"/>
              <a:ext cx="295264" cy="359899"/>
              <a:chOff x="3683997" y="856343"/>
              <a:chExt cx="576394" cy="702571"/>
            </a:xfrm>
            <a:solidFill>
              <a:srgbClr val="01ACBE"/>
            </a:solidFill>
          </p:grpSpPr>
          <p:sp>
            <p:nvSpPr>
              <p:cNvPr id="43"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4"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45" name="组合 8"/>
            <p:cNvGrpSpPr/>
            <p:nvPr/>
          </p:nvGrpSpPr>
          <p:grpSpPr>
            <a:xfrm>
              <a:off x="3665652" y="1930072"/>
              <a:ext cx="345848" cy="320930"/>
              <a:chOff x="7903081" y="894379"/>
              <a:chExt cx="675141" cy="626498"/>
            </a:xfrm>
            <a:solidFill>
              <a:schemeClr val="accent4"/>
            </a:solidFill>
          </p:grpSpPr>
          <p:sp>
            <p:nvSpPr>
              <p:cNvPr id="46"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7"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8"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49" name="组合 6"/>
            <p:cNvGrpSpPr/>
            <p:nvPr/>
          </p:nvGrpSpPr>
          <p:grpSpPr>
            <a:xfrm>
              <a:off x="5160391" y="3434588"/>
              <a:ext cx="366269" cy="359899"/>
              <a:chOff x="5037571" y="856343"/>
              <a:chExt cx="715006" cy="702571"/>
            </a:xfrm>
            <a:solidFill>
              <a:schemeClr val="accent2"/>
            </a:solidFill>
          </p:grpSpPr>
          <p:sp>
            <p:nvSpPr>
              <p:cNvPr id="50"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53" name="组合 7"/>
            <p:cNvGrpSpPr/>
            <p:nvPr/>
          </p:nvGrpSpPr>
          <p:grpSpPr>
            <a:xfrm>
              <a:off x="3656940" y="3443018"/>
              <a:ext cx="363271" cy="343038"/>
              <a:chOff x="6460269" y="872801"/>
              <a:chExt cx="709154" cy="669655"/>
            </a:xfrm>
            <a:solidFill>
              <a:schemeClr val="accent1"/>
            </a:solidFill>
          </p:grpSpPr>
          <p:sp>
            <p:nvSpPr>
              <p:cNvPr id="54"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5"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56" name="组合 43"/>
          <p:cNvGrpSpPr/>
          <p:nvPr/>
        </p:nvGrpSpPr>
        <p:grpSpPr>
          <a:xfrm>
            <a:off x="3170684" y="2427659"/>
            <a:ext cx="1620732" cy="739871"/>
            <a:chOff x="3169920" y="2040315"/>
            <a:chExt cx="1621155" cy="740064"/>
          </a:xfrm>
        </p:grpSpPr>
        <p:sp>
          <p:nvSpPr>
            <p:cNvPr id="57" name="椭圆 9"/>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cxnSp>
          <p:nvCxnSpPr>
            <p:cNvPr id="58" name="直接连接符 13"/>
            <p:cNvCxnSpPr>
              <a:stCxn id="57"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42"/>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0" name="组合 47"/>
          <p:cNvGrpSpPr/>
          <p:nvPr/>
        </p:nvGrpSpPr>
        <p:grpSpPr>
          <a:xfrm>
            <a:off x="1017321" y="4348393"/>
            <a:ext cx="2533144" cy="1099049"/>
            <a:chOff x="6498651" y="3179832"/>
            <a:chExt cx="2533806" cy="1099335"/>
          </a:xfrm>
        </p:grpSpPr>
        <p:sp>
          <p:nvSpPr>
            <p:cNvPr id="61" name="文本框 48"/>
            <p:cNvSpPr txBox="1"/>
            <p:nvPr/>
          </p:nvSpPr>
          <p:spPr>
            <a:xfrm>
              <a:off x="6600255" y="3179832"/>
              <a:ext cx="2432202" cy="369428"/>
            </a:xfrm>
            <a:prstGeom prst="rect">
              <a:avLst/>
            </a:prstGeom>
            <a:noFill/>
          </p:spPr>
          <p:txBody>
            <a:bodyPr wrap="square"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在此添加标题</a:t>
              </a:r>
            </a:p>
          </p:txBody>
        </p:sp>
        <p:sp>
          <p:nvSpPr>
            <p:cNvPr id="62" name="文本框 49"/>
            <p:cNvSpPr txBox="1"/>
            <p:nvPr/>
          </p:nvSpPr>
          <p:spPr>
            <a:xfrm>
              <a:off x="6498651" y="3607654"/>
              <a:ext cx="2175916" cy="671513"/>
            </a:xfrm>
            <a:prstGeom prst="rect">
              <a:avLst/>
            </a:prstGeom>
            <a:noFill/>
          </p:spPr>
          <p:txBody>
            <a:bodyPr wrap="square" rtlCol="0">
              <a:spAutoFit/>
            </a:bodyPr>
            <a:lstStyle/>
            <a:p>
              <a:pPr>
                <a:lnSpc>
                  <a:spcPct val="114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63" name="组合 50"/>
          <p:cNvGrpSpPr/>
          <p:nvPr/>
        </p:nvGrpSpPr>
        <p:grpSpPr>
          <a:xfrm>
            <a:off x="3170684" y="4409943"/>
            <a:ext cx="1620732" cy="739871"/>
            <a:chOff x="3169920" y="2040315"/>
            <a:chExt cx="1621155" cy="740064"/>
          </a:xfrm>
        </p:grpSpPr>
        <p:sp>
          <p:nvSpPr>
            <p:cNvPr id="64" name="椭圆 51"/>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cxnSp>
          <p:nvCxnSpPr>
            <p:cNvPr id="65" name="直接连接符 52"/>
            <p:cNvCxnSpPr>
              <a:stCxn id="64"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53"/>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7" name="组合 71"/>
          <p:cNvGrpSpPr/>
          <p:nvPr/>
        </p:nvGrpSpPr>
        <p:grpSpPr>
          <a:xfrm flipH="1">
            <a:off x="7453848" y="2427659"/>
            <a:ext cx="1620732" cy="739871"/>
            <a:chOff x="3169920" y="2040315"/>
            <a:chExt cx="1621155" cy="740064"/>
          </a:xfrm>
        </p:grpSpPr>
        <p:sp>
          <p:nvSpPr>
            <p:cNvPr id="68" name="椭圆 72"/>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cxnSp>
          <p:nvCxnSpPr>
            <p:cNvPr id="69" name="直接连接符 73"/>
            <p:cNvCxnSpPr>
              <a:stCxn id="68"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74"/>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1" name="组合 75"/>
          <p:cNvGrpSpPr/>
          <p:nvPr/>
        </p:nvGrpSpPr>
        <p:grpSpPr>
          <a:xfrm flipH="1">
            <a:off x="7453848" y="4409943"/>
            <a:ext cx="1620732" cy="739871"/>
            <a:chOff x="3169920" y="2040315"/>
            <a:chExt cx="1621155" cy="740064"/>
          </a:xfrm>
        </p:grpSpPr>
        <p:sp>
          <p:nvSpPr>
            <p:cNvPr id="72" name="椭圆 76"/>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cxnSp>
          <p:nvCxnSpPr>
            <p:cNvPr id="81" name="直接连接符 77"/>
            <p:cNvCxnSpPr>
              <a:stCxn id="72"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78"/>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79"/>
          <p:cNvGrpSpPr/>
          <p:nvPr/>
        </p:nvGrpSpPr>
        <p:grpSpPr>
          <a:xfrm>
            <a:off x="9080683" y="2366111"/>
            <a:ext cx="2297140" cy="1124785"/>
            <a:chOff x="7109327" y="3179834"/>
            <a:chExt cx="2297740" cy="1125077"/>
          </a:xfrm>
        </p:grpSpPr>
        <p:sp>
          <p:nvSpPr>
            <p:cNvPr id="90" name="文本框 80"/>
            <p:cNvSpPr txBox="1"/>
            <p:nvPr/>
          </p:nvSpPr>
          <p:spPr>
            <a:xfrm>
              <a:off x="7109327" y="3179834"/>
              <a:ext cx="2094539" cy="369428"/>
            </a:xfrm>
            <a:prstGeom prst="rect">
              <a:avLst/>
            </a:prstGeom>
            <a:noFill/>
          </p:spPr>
          <p:txBody>
            <a:bodyPr wrap="square" rtlCol="0">
              <a:spAutoFit/>
            </a:bodyPr>
            <a:lstStyle/>
            <a:p>
              <a:r>
                <a:rPr lang="zh-CN" altLang="en-US" dirty="0">
                  <a:solidFill>
                    <a:srgbClr val="01ACBE"/>
                  </a:solidFill>
                  <a:latin typeface="微软雅黑" panose="020B0503020204020204" pitchFamily="34" charset="-122"/>
                  <a:ea typeface="微软雅黑" panose="020B0503020204020204" pitchFamily="34" charset="-122"/>
                </a:rPr>
                <a:t>在此添加标题</a:t>
              </a:r>
            </a:p>
          </p:txBody>
        </p:sp>
        <p:sp>
          <p:nvSpPr>
            <p:cNvPr id="93" name="文本框 81"/>
            <p:cNvSpPr txBox="1"/>
            <p:nvPr/>
          </p:nvSpPr>
          <p:spPr>
            <a:xfrm>
              <a:off x="7115250" y="3633399"/>
              <a:ext cx="2291817" cy="671512"/>
            </a:xfrm>
            <a:prstGeom prst="rect">
              <a:avLst/>
            </a:prstGeom>
            <a:noFill/>
          </p:spPr>
          <p:txBody>
            <a:bodyPr wrap="square" rtlCol="0">
              <a:spAutoFit/>
            </a:bodyPr>
            <a:lstStyle/>
            <a:p>
              <a:pPr>
                <a:lnSpc>
                  <a:spcPct val="114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94" name="组合 82"/>
          <p:cNvGrpSpPr/>
          <p:nvPr/>
        </p:nvGrpSpPr>
        <p:grpSpPr>
          <a:xfrm>
            <a:off x="9080685" y="4348389"/>
            <a:ext cx="2398713" cy="1173976"/>
            <a:chOff x="7109327" y="3179836"/>
            <a:chExt cx="2399338" cy="1174283"/>
          </a:xfrm>
        </p:grpSpPr>
        <p:sp>
          <p:nvSpPr>
            <p:cNvPr id="95" name="文本框 83"/>
            <p:cNvSpPr txBox="1"/>
            <p:nvPr/>
          </p:nvSpPr>
          <p:spPr>
            <a:xfrm>
              <a:off x="7109327" y="3179836"/>
              <a:ext cx="2399338" cy="369429"/>
            </a:xfrm>
            <a:prstGeom prst="rect">
              <a:avLst/>
            </a:prstGeom>
            <a:noFill/>
          </p:spPr>
          <p:txBody>
            <a:bodyPr wrap="square"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在此添加标题</a:t>
              </a:r>
            </a:p>
          </p:txBody>
        </p:sp>
        <p:sp>
          <p:nvSpPr>
            <p:cNvPr id="96" name="文本框 84"/>
            <p:cNvSpPr txBox="1"/>
            <p:nvPr/>
          </p:nvSpPr>
          <p:spPr>
            <a:xfrm>
              <a:off x="7115250" y="3682606"/>
              <a:ext cx="2088617" cy="671513"/>
            </a:xfrm>
            <a:prstGeom prst="rect">
              <a:avLst/>
            </a:prstGeom>
            <a:noFill/>
          </p:spPr>
          <p:txBody>
            <a:bodyPr wrap="square" rtlCol="0">
              <a:spAutoFit/>
            </a:bodyPr>
            <a:lstStyle/>
            <a:p>
              <a:pPr>
                <a:lnSpc>
                  <a:spcPct val="114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dirty="0">
                <a:solidFill>
                  <a:schemeClr val="tx1">
                    <a:lumMod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p:cTn id="7" dur="500" fill="hold"/>
                                        <p:tgtEl>
                                          <p:spTgt spid="97"/>
                                        </p:tgtEl>
                                        <p:attrNameLst>
                                          <p:attrName>ppt_w</p:attrName>
                                        </p:attrNameLst>
                                      </p:cBhvr>
                                      <p:tavLst>
                                        <p:tav tm="0">
                                          <p:val>
                                            <p:fltVal val="0"/>
                                          </p:val>
                                        </p:tav>
                                        <p:tav tm="100000">
                                          <p:val>
                                            <p:strVal val="#ppt_w"/>
                                          </p:val>
                                        </p:tav>
                                      </p:tavLst>
                                    </p:anim>
                                    <p:anim calcmode="lin" valueType="num">
                                      <p:cBhvr>
                                        <p:cTn id="8" dur="500" fill="hold"/>
                                        <p:tgtEl>
                                          <p:spTgt spid="97"/>
                                        </p:tgtEl>
                                        <p:attrNameLst>
                                          <p:attrName>ppt_h</p:attrName>
                                        </p:attrNameLst>
                                      </p:cBhvr>
                                      <p:tavLst>
                                        <p:tav tm="0">
                                          <p:val>
                                            <p:fltVal val="0"/>
                                          </p:val>
                                        </p:tav>
                                        <p:tav tm="100000">
                                          <p:val>
                                            <p:strVal val="#ppt_h"/>
                                          </p:val>
                                        </p:tav>
                                      </p:tavLst>
                                    </p:anim>
                                    <p:animEffect transition="in" filter="fade">
                                      <p:cBhvr>
                                        <p:cTn id="9" dur="500"/>
                                        <p:tgtEl>
                                          <p:spTgt spid="97"/>
                                        </p:tgtEl>
                                      </p:cBhvr>
                                    </p:animEffect>
                                  </p:childTnLst>
                                </p:cTn>
                              </p:par>
                            </p:childTnLst>
                          </p:cTn>
                        </p:par>
                        <p:par>
                          <p:cTn id="10" fill="hold">
                            <p:stCondLst>
                              <p:cond delay="500"/>
                            </p:stCondLst>
                            <p:childTnLst>
                              <p:par>
                                <p:cTn id="11" presetID="18" presetClass="entr" presetSubtype="12"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strips(downLeft)">
                                      <p:cBhvr>
                                        <p:cTn id="13" dur="500"/>
                                        <p:tgtEl>
                                          <p:spTgt spid="56"/>
                                        </p:tgtEl>
                                      </p:cBhvr>
                                    </p:animEffect>
                                  </p:childTnLst>
                                </p:cTn>
                              </p:par>
                              <p:par>
                                <p:cTn id="14" presetID="18" presetClass="entr" presetSubtype="6"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strips(downRight)">
                                      <p:cBhvr>
                                        <p:cTn id="16" dur="500"/>
                                        <p:tgtEl>
                                          <p:spTgt spid="67"/>
                                        </p:tgtEl>
                                      </p:cBhvr>
                                    </p:animEffect>
                                  </p:childTnLst>
                                </p:cTn>
                              </p:par>
                              <p:par>
                                <p:cTn id="17" presetID="18" presetClass="entr" presetSubtype="6"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strips(downRight)">
                                      <p:cBhvr>
                                        <p:cTn id="19" dur="500"/>
                                        <p:tgtEl>
                                          <p:spTgt spid="71"/>
                                        </p:tgtEl>
                                      </p:cBhvr>
                                    </p:animEffect>
                                  </p:childTnLst>
                                </p:cTn>
                              </p:par>
                              <p:par>
                                <p:cTn id="20" presetID="18" presetClass="entr" presetSubtype="12" fill="hold"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strips(downLeft)">
                                      <p:cBhvr>
                                        <p:cTn id="22" dur="500"/>
                                        <p:tgtEl>
                                          <p:spTgt spid="63"/>
                                        </p:tgtEl>
                                      </p:cBhvr>
                                    </p:animEffect>
                                  </p:childTnLst>
                                </p:cTn>
                              </p:par>
                            </p:childTnLst>
                          </p:cTn>
                        </p:par>
                        <p:par>
                          <p:cTn id="23" fill="hold">
                            <p:stCondLst>
                              <p:cond delay="1000"/>
                            </p:stCondLst>
                            <p:childTnLst>
                              <p:par>
                                <p:cTn id="24" presetID="2" presetClass="entr" presetSubtype="8" fill="hold"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1000" fill="hold"/>
                                        <p:tgtEl>
                                          <p:spTgt spid="87"/>
                                        </p:tgtEl>
                                        <p:attrNameLst>
                                          <p:attrName>ppt_x</p:attrName>
                                        </p:attrNameLst>
                                      </p:cBhvr>
                                      <p:tavLst>
                                        <p:tav tm="0">
                                          <p:val>
                                            <p:strVal val="0-#ppt_w/2"/>
                                          </p:val>
                                        </p:tav>
                                        <p:tav tm="100000">
                                          <p:val>
                                            <p:strVal val="#ppt_x"/>
                                          </p:val>
                                        </p:tav>
                                      </p:tavLst>
                                    </p:anim>
                                    <p:anim calcmode="lin" valueType="num">
                                      <p:cBhvr additive="base">
                                        <p:cTn id="27" dur="10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additive="base">
                                        <p:cTn id="31" dur="1000" fill="hold"/>
                                        <p:tgtEl>
                                          <p:spTgt spid="94"/>
                                        </p:tgtEl>
                                        <p:attrNameLst>
                                          <p:attrName>ppt_x</p:attrName>
                                        </p:attrNameLst>
                                      </p:cBhvr>
                                      <p:tavLst>
                                        <p:tav tm="0">
                                          <p:val>
                                            <p:strVal val="0-#ppt_w/2"/>
                                          </p:val>
                                        </p:tav>
                                        <p:tav tm="100000">
                                          <p:val>
                                            <p:strVal val="#ppt_x"/>
                                          </p:val>
                                        </p:tav>
                                      </p:tavLst>
                                    </p:anim>
                                    <p:anim calcmode="lin" valueType="num">
                                      <p:cBhvr additive="base">
                                        <p:cTn id="32" dur="1000" fill="hold"/>
                                        <p:tgtEl>
                                          <p:spTgt spid="94"/>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1000" fill="hold"/>
                                        <p:tgtEl>
                                          <p:spTgt spid="60"/>
                                        </p:tgtEl>
                                        <p:attrNameLst>
                                          <p:attrName>ppt_x</p:attrName>
                                        </p:attrNameLst>
                                      </p:cBhvr>
                                      <p:tavLst>
                                        <p:tav tm="0">
                                          <p:val>
                                            <p:strVal val="1+#ppt_w/2"/>
                                          </p:val>
                                        </p:tav>
                                        <p:tav tm="100000">
                                          <p:val>
                                            <p:strVal val="#ppt_x"/>
                                          </p:val>
                                        </p:tav>
                                      </p:tavLst>
                                    </p:anim>
                                    <p:anim calcmode="lin" valueType="num">
                                      <p:cBhvr additive="base">
                                        <p:cTn id="37" dur="1000" fill="hold"/>
                                        <p:tgtEl>
                                          <p:spTgt spid="60"/>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1000" fill="hold"/>
                                        <p:tgtEl>
                                          <p:spTgt spid="28"/>
                                        </p:tgtEl>
                                        <p:attrNameLst>
                                          <p:attrName>ppt_x</p:attrName>
                                        </p:attrNameLst>
                                      </p:cBhvr>
                                      <p:tavLst>
                                        <p:tav tm="0">
                                          <p:val>
                                            <p:strVal val="1+#ppt_w/2"/>
                                          </p:val>
                                        </p:tav>
                                        <p:tav tm="100000">
                                          <p:val>
                                            <p:strVal val="#ppt_x"/>
                                          </p:val>
                                        </p:tav>
                                      </p:tavLst>
                                    </p:anim>
                                    <p:anim calcmode="lin" valueType="num">
                                      <p:cBhvr additive="base">
                                        <p:cTn id="42"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155393" y="1320349"/>
            <a:ext cx="2516141" cy="1724452"/>
            <a:chOff x="834186" y="1203598"/>
            <a:chExt cx="2206153" cy="1512000"/>
          </a:xfrm>
        </p:grpSpPr>
        <p:sp>
          <p:nvSpPr>
            <p:cNvPr id="9" name="矩形 8"/>
            <p:cNvSpPr/>
            <p:nvPr/>
          </p:nvSpPr>
          <p:spPr>
            <a:xfrm>
              <a:off x="834186" y="1203598"/>
              <a:ext cx="2206153" cy="1512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矩形 9"/>
            <p:cNvSpPr/>
            <p:nvPr/>
          </p:nvSpPr>
          <p:spPr>
            <a:xfrm>
              <a:off x="929263" y="1268759"/>
              <a:ext cx="2015999" cy="1381677"/>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1" name="组合 10"/>
          <p:cNvGrpSpPr/>
          <p:nvPr/>
        </p:nvGrpSpPr>
        <p:grpSpPr>
          <a:xfrm>
            <a:off x="3943754" y="2471166"/>
            <a:ext cx="2516141" cy="1724452"/>
            <a:chOff x="6063554" y="3147814"/>
            <a:chExt cx="2206153" cy="1512000"/>
          </a:xfrm>
        </p:grpSpPr>
        <p:sp>
          <p:nvSpPr>
            <p:cNvPr id="12" name="矩形 11"/>
            <p:cNvSpPr/>
            <p:nvPr/>
          </p:nvSpPr>
          <p:spPr>
            <a:xfrm>
              <a:off x="6063554" y="3147814"/>
              <a:ext cx="2206153" cy="1512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3" name="矩形 12"/>
            <p:cNvSpPr/>
            <p:nvPr/>
          </p:nvSpPr>
          <p:spPr>
            <a:xfrm>
              <a:off x="6158631" y="3212975"/>
              <a:ext cx="2015999" cy="1381677"/>
            </a:xfrm>
            <a:prstGeom prst="rect">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4" name="组合 13"/>
          <p:cNvGrpSpPr/>
          <p:nvPr/>
        </p:nvGrpSpPr>
        <p:grpSpPr>
          <a:xfrm>
            <a:off x="5732115" y="3621982"/>
            <a:ext cx="2516141" cy="1724452"/>
            <a:chOff x="6063554" y="3147814"/>
            <a:chExt cx="2206153" cy="1512000"/>
          </a:xfrm>
        </p:grpSpPr>
        <p:sp>
          <p:nvSpPr>
            <p:cNvPr id="15" name="矩形 14"/>
            <p:cNvSpPr/>
            <p:nvPr/>
          </p:nvSpPr>
          <p:spPr>
            <a:xfrm>
              <a:off x="6063554" y="3147814"/>
              <a:ext cx="2206153" cy="1512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6" name="矩形 15"/>
            <p:cNvSpPr/>
            <p:nvPr/>
          </p:nvSpPr>
          <p:spPr>
            <a:xfrm>
              <a:off x="6158631" y="3212975"/>
              <a:ext cx="2015999" cy="1381677"/>
            </a:xfrm>
            <a:prstGeom prst="rect">
              <a:avLst/>
            </a:prstGeom>
            <a:blipFill dpi="0" rotWithShape="1">
              <a:blip r:embed="rId5"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7" name="组合 16"/>
          <p:cNvGrpSpPr/>
          <p:nvPr/>
        </p:nvGrpSpPr>
        <p:grpSpPr>
          <a:xfrm>
            <a:off x="7520474" y="4772799"/>
            <a:ext cx="2516141" cy="1724452"/>
            <a:chOff x="6063554" y="3147814"/>
            <a:chExt cx="2206153" cy="1512000"/>
          </a:xfrm>
        </p:grpSpPr>
        <p:sp>
          <p:nvSpPr>
            <p:cNvPr id="18" name="矩形 17"/>
            <p:cNvSpPr/>
            <p:nvPr/>
          </p:nvSpPr>
          <p:spPr>
            <a:xfrm>
              <a:off x="6063554" y="3147814"/>
              <a:ext cx="2206153" cy="15120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9" name="矩形 18"/>
            <p:cNvSpPr/>
            <p:nvPr/>
          </p:nvSpPr>
          <p:spPr>
            <a:xfrm>
              <a:off x="6158631" y="3212975"/>
              <a:ext cx="2015999" cy="1381677"/>
            </a:xfrm>
            <a:prstGeom prst="rect">
              <a:avLst/>
            </a:prstGeom>
            <a:blipFill dpi="0" rotWithShape="1">
              <a:blip r:embed="rId5"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
        <p:nvSpPr>
          <p:cNvPr id="20" name="Text Box 14"/>
          <p:cNvSpPr txBox="1">
            <a:spLocks noChangeArrowheads="1"/>
          </p:cNvSpPr>
          <p:nvPr/>
        </p:nvSpPr>
        <p:spPr bwMode="black">
          <a:xfrm>
            <a:off x="4752201" y="1363145"/>
            <a:ext cx="3144000" cy="829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4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21" name="Text Box 14"/>
          <p:cNvSpPr txBox="1">
            <a:spLocks noChangeArrowheads="1"/>
          </p:cNvSpPr>
          <p:nvPr/>
        </p:nvSpPr>
        <p:spPr bwMode="black">
          <a:xfrm>
            <a:off x="529194" y="3141047"/>
            <a:ext cx="3263150" cy="829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14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22" name="Text Box 14"/>
          <p:cNvSpPr txBox="1">
            <a:spLocks noChangeArrowheads="1"/>
          </p:cNvSpPr>
          <p:nvPr/>
        </p:nvSpPr>
        <p:spPr bwMode="black">
          <a:xfrm>
            <a:off x="3072916" y="5586514"/>
            <a:ext cx="4174913" cy="583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14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23" name="Text Box 14"/>
          <p:cNvSpPr txBox="1">
            <a:spLocks noChangeArrowheads="1"/>
          </p:cNvSpPr>
          <p:nvPr/>
        </p:nvSpPr>
        <p:spPr bwMode="black">
          <a:xfrm>
            <a:off x="8303670" y="3446032"/>
            <a:ext cx="3263150" cy="829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4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24" name="标题 23"/>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 calcmode="lin" valueType="num">
                                      <p:cBhvr>
                                        <p:cTn id="9" dur="750" fill="hold"/>
                                        <p:tgtEl>
                                          <p:spTgt spid="8"/>
                                        </p:tgtEl>
                                        <p:attrNameLst>
                                          <p:attrName>style.rotation</p:attrName>
                                        </p:attrNameLst>
                                      </p:cBhvr>
                                      <p:tavLst>
                                        <p:tav tm="0">
                                          <p:val>
                                            <p:fltVal val="360"/>
                                          </p:val>
                                        </p:tav>
                                        <p:tav tm="100000">
                                          <p:val>
                                            <p:fltVal val="0"/>
                                          </p:val>
                                        </p:tav>
                                      </p:tavLst>
                                    </p:anim>
                                    <p:animEffect transition="in" filter="fade">
                                      <p:cBhvr>
                                        <p:cTn id="10" dur="750"/>
                                        <p:tgtEl>
                                          <p:spTgt spid="8"/>
                                        </p:tgtEl>
                                      </p:cBhvr>
                                    </p:animEffect>
                                  </p:childTnLst>
                                </p:cTn>
                              </p:par>
                              <p:par>
                                <p:cTn id="11" presetID="49" presetClass="entr" presetSubtype="0" decel="100000" fill="hold" nodeType="withEffect">
                                  <p:stCondLst>
                                    <p:cond delay="250"/>
                                  </p:stCondLst>
                                  <p:childTnLst>
                                    <p:set>
                                      <p:cBhvr>
                                        <p:cTn id="12" dur="1" fill="hold">
                                          <p:stCondLst>
                                            <p:cond delay="0"/>
                                          </p:stCondLst>
                                        </p:cTn>
                                        <p:tgtEl>
                                          <p:spTgt spid="11"/>
                                        </p:tgtEl>
                                        <p:attrNameLst>
                                          <p:attrName>style.visibility</p:attrName>
                                        </p:attrNameLst>
                                      </p:cBhvr>
                                      <p:to>
                                        <p:strVal val="visible"/>
                                      </p:to>
                                    </p:set>
                                    <p:anim calcmode="lin" valueType="num">
                                      <p:cBhvr>
                                        <p:cTn id="13" dur="750" fill="hold"/>
                                        <p:tgtEl>
                                          <p:spTgt spid="11"/>
                                        </p:tgtEl>
                                        <p:attrNameLst>
                                          <p:attrName>ppt_w</p:attrName>
                                        </p:attrNameLst>
                                      </p:cBhvr>
                                      <p:tavLst>
                                        <p:tav tm="0">
                                          <p:val>
                                            <p:fltVal val="0"/>
                                          </p:val>
                                        </p:tav>
                                        <p:tav tm="100000">
                                          <p:val>
                                            <p:strVal val="#ppt_w"/>
                                          </p:val>
                                        </p:tav>
                                      </p:tavLst>
                                    </p:anim>
                                    <p:anim calcmode="lin" valueType="num">
                                      <p:cBhvr>
                                        <p:cTn id="14" dur="750" fill="hold"/>
                                        <p:tgtEl>
                                          <p:spTgt spid="11"/>
                                        </p:tgtEl>
                                        <p:attrNameLst>
                                          <p:attrName>ppt_h</p:attrName>
                                        </p:attrNameLst>
                                      </p:cBhvr>
                                      <p:tavLst>
                                        <p:tav tm="0">
                                          <p:val>
                                            <p:fltVal val="0"/>
                                          </p:val>
                                        </p:tav>
                                        <p:tav tm="100000">
                                          <p:val>
                                            <p:strVal val="#ppt_h"/>
                                          </p:val>
                                        </p:tav>
                                      </p:tavLst>
                                    </p:anim>
                                    <p:anim calcmode="lin" valueType="num">
                                      <p:cBhvr>
                                        <p:cTn id="15" dur="750" fill="hold"/>
                                        <p:tgtEl>
                                          <p:spTgt spid="11"/>
                                        </p:tgtEl>
                                        <p:attrNameLst>
                                          <p:attrName>style.rotation</p:attrName>
                                        </p:attrNameLst>
                                      </p:cBhvr>
                                      <p:tavLst>
                                        <p:tav tm="0">
                                          <p:val>
                                            <p:fltVal val="360"/>
                                          </p:val>
                                        </p:tav>
                                        <p:tav tm="100000">
                                          <p:val>
                                            <p:fltVal val="0"/>
                                          </p:val>
                                        </p:tav>
                                      </p:tavLst>
                                    </p:anim>
                                    <p:animEffect transition="in" filter="fade">
                                      <p:cBhvr>
                                        <p:cTn id="16" dur="750"/>
                                        <p:tgtEl>
                                          <p:spTgt spid="11"/>
                                        </p:tgtEl>
                                      </p:cBhvr>
                                    </p:animEffect>
                                  </p:childTnLst>
                                </p:cTn>
                              </p:par>
                              <p:par>
                                <p:cTn id="17" presetID="49" presetClass="entr" presetSubtype="0" decel="100000" fill="hold" nodeType="withEffect">
                                  <p:stCondLst>
                                    <p:cond delay="5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750" fill="hold"/>
                                        <p:tgtEl>
                                          <p:spTgt spid="14"/>
                                        </p:tgtEl>
                                        <p:attrNameLst>
                                          <p:attrName>ppt_w</p:attrName>
                                        </p:attrNameLst>
                                      </p:cBhvr>
                                      <p:tavLst>
                                        <p:tav tm="0">
                                          <p:val>
                                            <p:fltVal val="0"/>
                                          </p:val>
                                        </p:tav>
                                        <p:tav tm="100000">
                                          <p:val>
                                            <p:strVal val="#ppt_w"/>
                                          </p:val>
                                        </p:tav>
                                      </p:tavLst>
                                    </p:anim>
                                    <p:anim calcmode="lin" valueType="num">
                                      <p:cBhvr>
                                        <p:cTn id="20" dur="750" fill="hold"/>
                                        <p:tgtEl>
                                          <p:spTgt spid="14"/>
                                        </p:tgtEl>
                                        <p:attrNameLst>
                                          <p:attrName>ppt_h</p:attrName>
                                        </p:attrNameLst>
                                      </p:cBhvr>
                                      <p:tavLst>
                                        <p:tav tm="0">
                                          <p:val>
                                            <p:fltVal val="0"/>
                                          </p:val>
                                        </p:tav>
                                        <p:tav tm="100000">
                                          <p:val>
                                            <p:strVal val="#ppt_h"/>
                                          </p:val>
                                        </p:tav>
                                      </p:tavLst>
                                    </p:anim>
                                    <p:anim calcmode="lin" valueType="num">
                                      <p:cBhvr>
                                        <p:cTn id="21" dur="750" fill="hold"/>
                                        <p:tgtEl>
                                          <p:spTgt spid="14"/>
                                        </p:tgtEl>
                                        <p:attrNameLst>
                                          <p:attrName>style.rotation</p:attrName>
                                        </p:attrNameLst>
                                      </p:cBhvr>
                                      <p:tavLst>
                                        <p:tav tm="0">
                                          <p:val>
                                            <p:fltVal val="360"/>
                                          </p:val>
                                        </p:tav>
                                        <p:tav tm="100000">
                                          <p:val>
                                            <p:fltVal val="0"/>
                                          </p:val>
                                        </p:tav>
                                      </p:tavLst>
                                    </p:anim>
                                    <p:animEffect transition="in" filter="fade">
                                      <p:cBhvr>
                                        <p:cTn id="22" dur="750"/>
                                        <p:tgtEl>
                                          <p:spTgt spid="14"/>
                                        </p:tgtEl>
                                      </p:cBhvr>
                                    </p:animEffect>
                                  </p:childTnLst>
                                </p:cTn>
                              </p:par>
                              <p:par>
                                <p:cTn id="23" presetID="49" presetClass="entr" presetSubtype="0" decel="100000" fill="hold" nodeType="withEffect">
                                  <p:stCondLst>
                                    <p:cond delay="750"/>
                                  </p:stCondLst>
                                  <p:childTnLst>
                                    <p:set>
                                      <p:cBhvr>
                                        <p:cTn id="24" dur="1" fill="hold">
                                          <p:stCondLst>
                                            <p:cond delay="0"/>
                                          </p:stCondLst>
                                        </p:cTn>
                                        <p:tgtEl>
                                          <p:spTgt spid="17"/>
                                        </p:tgtEl>
                                        <p:attrNameLst>
                                          <p:attrName>style.visibility</p:attrName>
                                        </p:attrNameLst>
                                      </p:cBhvr>
                                      <p:to>
                                        <p:strVal val="visible"/>
                                      </p:to>
                                    </p:set>
                                    <p:anim calcmode="lin" valueType="num">
                                      <p:cBhvr>
                                        <p:cTn id="25" dur="750" fill="hold"/>
                                        <p:tgtEl>
                                          <p:spTgt spid="17"/>
                                        </p:tgtEl>
                                        <p:attrNameLst>
                                          <p:attrName>ppt_w</p:attrName>
                                        </p:attrNameLst>
                                      </p:cBhvr>
                                      <p:tavLst>
                                        <p:tav tm="0">
                                          <p:val>
                                            <p:fltVal val="0"/>
                                          </p:val>
                                        </p:tav>
                                        <p:tav tm="100000">
                                          <p:val>
                                            <p:strVal val="#ppt_w"/>
                                          </p:val>
                                        </p:tav>
                                      </p:tavLst>
                                    </p:anim>
                                    <p:anim calcmode="lin" valueType="num">
                                      <p:cBhvr>
                                        <p:cTn id="26" dur="750" fill="hold"/>
                                        <p:tgtEl>
                                          <p:spTgt spid="17"/>
                                        </p:tgtEl>
                                        <p:attrNameLst>
                                          <p:attrName>ppt_h</p:attrName>
                                        </p:attrNameLst>
                                      </p:cBhvr>
                                      <p:tavLst>
                                        <p:tav tm="0">
                                          <p:val>
                                            <p:fltVal val="0"/>
                                          </p:val>
                                        </p:tav>
                                        <p:tav tm="100000">
                                          <p:val>
                                            <p:strVal val="#ppt_h"/>
                                          </p:val>
                                        </p:tav>
                                      </p:tavLst>
                                    </p:anim>
                                    <p:anim calcmode="lin" valueType="num">
                                      <p:cBhvr>
                                        <p:cTn id="27" dur="750" fill="hold"/>
                                        <p:tgtEl>
                                          <p:spTgt spid="17"/>
                                        </p:tgtEl>
                                        <p:attrNameLst>
                                          <p:attrName>style.rotation</p:attrName>
                                        </p:attrNameLst>
                                      </p:cBhvr>
                                      <p:tavLst>
                                        <p:tav tm="0">
                                          <p:val>
                                            <p:fltVal val="360"/>
                                          </p:val>
                                        </p:tav>
                                        <p:tav tm="100000">
                                          <p:val>
                                            <p:fltVal val="0"/>
                                          </p:val>
                                        </p:tav>
                                      </p:tavLst>
                                    </p:anim>
                                    <p:animEffect transition="in" filter="fade">
                                      <p:cBhvr>
                                        <p:cTn id="28" dur="750"/>
                                        <p:tgtEl>
                                          <p:spTgt spid="17"/>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1500"/>
                            </p:stCondLst>
                            <p:childTnLst>
                              <p:par>
                                <p:cTn id="34" presetID="22" presetClass="entr" presetSubtype="2"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right)">
                                      <p:cBhvr>
                                        <p:cTn id="36" dur="500"/>
                                        <p:tgtEl>
                                          <p:spTgt spid="21"/>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2500"/>
                            </p:stCondLst>
                            <p:childTnLst>
                              <p:par>
                                <p:cTn id="42" presetID="22" presetClass="entr" presetSubtype="2"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right)">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169619" y="1413301"/>
            <a:ext cx="3839427" cy="1151828"/>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添加文本标题</a:t>
            </a:r>
          </a:p>
        </p:txBody>
      </p:sp>
      <p:sp>
        <p:nvSpPr>
          <p:cNvPr id="9" name="矩形 8"/>
          <p:cNvSpPr/>
          <p:nvPr/>
        </p:nvSpPr>
        <p:spPr>
          <a:xfrm>
            <a:off x="4169619" y="2578252"/>
            <a:ext cx="3839427" cy="1151828"/>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添加文本标题</a:t>
            </a:r>
          </a:p>
        </p:txBody>
      </p:sp>
      <p:sp>
        <p:nvSpPr>
          <p:cNvPr id="10" name="矩形 9"/>
          <p:cNvSpPr/>
          <p:nvPr/>
        </p:nvSpPr>
        <p:spPr>
          <a:xfrm>
            <a:off x="4182958" y="3743203"/>
            <a:ext cx="3839427" cy="1151828"/>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添加文本标题</a:t>
            </a:r>
          </a:p>
        </p:txBody>
      </p:sp>
      <p:sp>
        <p:nvSpPr>
          <p:cNvPr id="11" name="矩形 10"/>
          <p:cNvSpPr/>
          <p:nvPr/>
        </p:nvSpPr>
        <p:spPr>
          <a:xfrm>
            <a:off x="4182958" y="4908155"/>
            <a:ext cx="3839427" cy="1151828"/>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添加文本标题</a:t>
            </a:r>
          </a:p>
        </p:txBody>
      </p:sp>
      <p:sp>
        <p:nvSpPr>
          <p:cNvPr id="12" name="等腰三角形 11"/>
          <p:cNvSpPr/>
          <p:nvPr/>
        </p:nvSpPr>
        <p:spPr>
          <a:xfrm rot="1800000">
            <a:off x="3671436" y="1797245"/>
            <a:ext cx="445373" cy="38394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13" name="等腰三角形 12"/>
          <p:cNvSpPr/>
          <p:nvPr/>
        </p:nvSpPr>
        <p:spPr>
          <a:xfrm rot="1800000">
            <a:off x="3671436" y="4127147"/>
            <a:ext cx="445373" cy="38394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14" name="等腰三角形 13"/>
          <p:cNvSpPr/>
          <p:nvPr/>
        </p:nvSpPr>
        <p:spPr>
          <a:xfrm rot="19800000" flipH="1">
            <a:off x="8080106" y="2962197"/>
            <a:ext cx="445373" cy="38394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15" name="等腰三角形 14"/>
          <p:cNvSpPr/>
          <p:nvPr/>
        </p:nvSpPr>
        <p:spPr>
          <a:xfrm rot="19800000" flipH="1">
            <a:off x="8080106" y="5292098"/>
            <a:ext cx="445373" cy="38394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16" name="文本框 7"/>
          <p:cNvSpPr txBox="1">
            <a:spLocks noChangeArrowheads="1"/>
          </p:cNvSpPr>
          <p:nvPr/>
        </p:nvSpPr>
        <p:spPr bwMode="auto">
          <a:xfrm>
            <a:off x="240879" y="1844135"/>
            <a:ext cx="3203665" cy="1453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7" name="文本框 7"/>
          <p:cNvSpPr txBox="1">
            <a:spLocks noChangeArrowheads="1"/>
          </p:cNvSpPr>
          <p:nvPr/>
        </p:nvSpPr>
        <p:spPr bwMode="auto">
          <a:xfrm>
            <a:off x="240879" y="4147535"/>
            <a:ext cx="3203665" cy="1453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8" name="文本框 7"/>
          <p:cNvSpPr txBox="1">
            <a:spLocks noChangeArrowheads="1"/>
          </p:cNvSpPr>
          <p:nvPr/>
        </p:nvSpPr>
        <p:spPr bwMode="auto">
          <a:xfrm>
            <a:off x="8591632" y="2968757"/>
            <a:ext cx="3203665" cy="1453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a:t>
            </a:r>
          </a:p>
        </p:txBody>
      </p:sp>
      <p:sp>
        <p:nvSpPr>
          <p:cNvPr id="19" name="文本框 7"/>
          <p:cNvSpPr txBox="1">
            <a:spLocks noChangeArrowheads="1"/>
          </p:cNvSpPr>
          <p:nvPr/>
        </p:nvSpPr>
        <p:spPr bwMode="auto">
          <a:xfrm>
            <a:off x="8591632" y="5272157"/>
            <a:ext cx="3203665" cy="1453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a:t>
            </a:r>
          </a:p>
        </p:txBody>
      </p:sp>
      <p:sp>
        <p:nvSpPr>
          <p:cNvPr id="20" name="标题 19"/>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ppt_x"/>
                                          </p:val>
                                        </p:tav>
                                        <p:tav tm="100000">
                                          <p:val>
                                            <p:strVal val="#ppt_x"/>
                                          </p:val>
                                        </p:tav>
                                      </p:tavLst>
                                    </p:anim>
                                    <p:anim calcmode="lin" valueType="num">
                                      <p:cBhvr additive="base">
                                        <p:cTn id="8" dur="4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400" fill="hold"/>
                                        <p:tgtEl>
                                          <p:spTgt spid="9"/>
                                        </p:tgtEl>
                                        <p:attrNameLst>
                                          <p:attrName>ppt_x</p:attrName>
                                        </p:attrNameLst>
                                      </p:cBhvr>
                                      <p:tavLst>
                                        <p:tav tm="0">
                                          <p:val>
                                            <p:strVal val="#ppt_x"/>
                                          </p:val>
                                        </p:tav>
                                        <p:tav tm="100000">
                                          <p:val>
                                            <p:strVal val="#ppt_x"/>
                                          </p:val>
                                        </p:tav>
                                      </p:tavLst>
                                    </p:anim>
                                    <p:anim calcmode="lin" valueType="num">
                                      <p:cBhvr additive="base">
                                        <p:cTn id="21" dur="4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400" fill="hold"/>
                                        <p:tgtEl>
                                          <p:spTgt spid="10"/>
                                        </p:tgtEl>
                                        <p:attrNameLst>
                                          <p:attrName>ppt_x</p:attrName>
                                        </p:attrNameLst>
                                      </p:cBhvr>
                                      <p:tavLst>
                                        <p:tav tm="0">
                                          <p:val>
                                            <p:strVal val="#ppt_x"/>
                                          </p:val>
                                        </p:tav>
                                        <p:tav tm="100000">
                                          <p:val>
                                            <p:strVal val="#ppt_x"/>
                                          </p:val>
                                        </p:tav>
                                      </p:tavLst>
                                    </p:anim>
                                    <p:anim calcmode="lin" valueType="num">
                                      <p:cBhvr additive="base">
                                        <p:cTn id="34" dur="4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2" presetClass="entr" presetSubtype="2"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right)">
                                      <p:cBhvr>
                                        <p:cTn id="38" dur="500"/>
                                        <p:tgtEl>
                                          <p:spTgt spid="13"/>
                                        </p:tgtEl>
                                      </p:cBhvr>
                                    </p:animEffect>
                                  </p:childTnLst>
                                </p:cTn>
                              </p:par>
                            </p:childTnLst>
                          </p:cTn>
                        </p:par>
                        <p:par>
                          <p:cTn id="39" fill="hold">
                            <p:stCondLst>
                              <p:cond delay="4000"/>
                            </p:stCondLst>
                            <p:childTnLst>
                              <p:par>
                                <p:cTn id="40" presetID="22" presetClass="entr" presetSubtype="2"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right)">
                                      <p:cBhvr>
                                        <p:cTn id="42" dur="500"/>
                                        <p:tgtEl>
                                          <p:spTgt spid="17"/>
                                        </p:tgtEl>
                                      </p:cBhvr>
                                    </p:animEffect>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400" fill="hold"/>
                                        <p:tgtEl>
                                          <p:spTgt spid="11"/>
                                        </p:tgtEl>
                                        <p:attrNameLst>
                                          <p:attrName>ppt_x</p:attrName>
                                        </p:attrNameLst>
                                      </p:cBhvr>
                                      <p:tavLst>
                                        <p:tav tm="0">
                                          <p:val>
                                            <p:strVal val="#ppt_x"/>
                                          </p:val>
                                        </p:tav>
                                        <p:tav tm="100000">
                                          <p:val>
                                            <p:strVal val="#ppt_x"/>
                                          </p:val>
                                        </p:tav>
                                      </p:tavLst>
                                    </p:anim>
                                    <p:anim calcmode="lin" valueType="num">
                                      <p:cBhvr additive="base">
                                        <p:cTn id="47" dur="400" fill="hold"/>
                                        <p:tgtEl>
                                          <p:spTgt spid="11"/>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1"/>
          <p:cNvGraphicFramePr/>
          <p:nvPr/>
        </p:nvGraphicFramePr>
        <p:xfrm>
          <a:off x="692989" y="1974323"/>
          <a:ext cx="5377619" cy="379808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3"/>
          <p:cNvGrpSpPr/>
          <p:nvPr/>
        </p:nvGrpSpPr>
        <p:grpSpPr>
          <a:xfrm>
            <a:off x="7004333" y="1196000"/>
            <a:ext cx="4576641" cy="1152464"/>
            <a:chOff x="138498" y="3002145"/>
            <a:chExt cx="3433375" cy="864573"/>
          </a:xfrm>
        </p:grpSpPr>
        <p:sp>
          <p:nvSpPr>
            <p:cNvPr id="15" name="椭圆 10"/>
            <p:cNvSpPr/>
            <p:nvPr/>
          </p:nvSpPr>
          <p:spPr>
            <a:xfrm>
              <a:off x="138498" y="3248582"/>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16"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1"/>
                  </a:solidFill>
                  <a:latin typeface="微软雅黑" panose="020B0503020204020204" pitchFamily="34" charset="-122"/>
                  <a:ea typeface="微软雅黑" panose="020B0503020204020204" pitchFamily="34" charset="-122"/>
                </a:rPr>
                <a:t>点击添加标题</a:t>
              </a:r>
              <a:endParaRPr lang="en-US" altLang="zh-CN" sz="1865" dirty="0">
                <a:solidFill>
                  <a:schemeClr val="accent1"/>
                </a:solidFill>
                <a:latin typeface="微软雅黑" panose="020B0503020204020204" pitchFamily="34" charset="-122"/>
                <a:ea typeface="微软雅黑" panose="020B0503020204020204" pitchFamily="34" charset="-122"/>
              </a:endParaRPr>
            </a:p>
          </p:txBody>
        </p:sp>
        <p:sp>
          <p:nvSpPr>
            <p:cNvPr id="17" name="矩形 9"/>
            <p:cNvSpPr/>
            <p:nvPr/>
          </p:nvSpPr>
          <p:spPr>
            <a:xfrm>
              <a:off x="484796" y="3271159"/>
              <a:ext cx="3087077"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3" name="Group 17"/>
          <p:cNvGrpSpPr/>
          <p:nvPr/>
        </p:nvGrpSpPr>
        <p:grpSpPr>
          <a:xfrm>
            <a:off x="7017029" y="2375176"/>
            <a:ext cx="4716306" cy="1152464"/>
            <a:chOff x="138498" y="3002145"/>
            <a:chExt cx="3538151" cy="864573"/>
          </a:xfrm>
        </p:grpSpPr>
        <p:sp>
          <p:nvSpPr>
            <p:cNvPr id="19" name="椭圆 10"/>
            <p:cNvSpPr/>
            <p:nvPr/>
          </p:nvSpPr>
          <p:spPr>
            <a:xfrm>
              <a:off x="138498" y="326763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20"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2"/>
                  </a:solidFill>
                  <a:latin typeface="微软雅黑" panose="020B0503020204020204" pitchFamily="34" charset="-122"/>
                  <a:ea typeface="微软雅黑" panose="020B0503020204020204" pitchFamily="34" charset="-122"/>
                </a:rPr>
                <a:t>点击添加标题</a:t>
              </a:r>
              <a:endParaRPr lang="en-US" altLang="zh-CN" sz="1865" dirty="0">
                <a:solidFill>
                  <a:schemeClr val="accent2"/>
                </a:solidFill>
                <a:latin typeface="微软雅黑" panose="020B0503020204020204" pitchFamily="34" charset="-122"/>
                <a:ea typeface="微软雅黑" panose="020B0503020204020204" pitchFamily="34" charset="-122"/>
              </a:endParaRPr>
            </a:p>
          </p:txBody>
        </p:sp>
        <p:sp>
          <p:nvSpPr>
            <p:cNvPr id="21" name="矩形 9"/>
            <p:cNvSpPr/>
            <p:nvPr/>
          </p:nvSpPr>
          <p:spPr>
            <a:xfrm>
              <a:off x="484796" y="3271159"/>
              <a:ext cx="3191853"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4" name="Group 21"/>
          <p:cNvGrpSpPr/>
          <p:nvPr/>
        </p:nvGrpSpPr>
        <p:grpSpPr>
          <a:xfrm>
            <a:off x="7029725" y="3553544"/>
            <a:ext cx="4551248" cy="1152464"/>
            <a:chOff x="138498" y="3002145"/>
            <a:chExt cx="3414325" cy="864573"/>
          </a:xfrm>
        </p:grpSpPr>
        <p:sp>
          <p:nvSpPr>
            <p:cNvPr id="23" name="椭圆 10"/>
            <p:cNvSpPr/>
            <p:nvPr/>
          </p:nvSpPr>
          <p:spPr>
            <a:xfrm>
              <a:off x="138498" y="3267632"/>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24"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3"/>
                  </a:solidFill>
                  <a:latin typeface="微软雅黑" panose="020B0503020204020204" pitchFamily="34" charset="-122"/>
                  <a:ea typeface="微软雅黑" panose="020B0503020204020204" pitchFamily="34" charset="-122"/>
                </a:rPr>
                <a:t>点击添加标题</a:t>
              </a:r>
              <a:endParaRPr lang="en-US" altLang="zh-CN" sz="1865" dirty="0">
                <a:solidFill>
                  <a:schemeClr val="accent3"/>
                </a:solidFill>
                <a:latin typeface="微软雅黑" panose="020B0503020204020204" pitchFamily="34" charset="-122"/>
                <a:ea typeface="微软雅黑" panose="020B0503020204020204" pitchFamily="34" charset="-122"/>
              </a:endParaRPr>
            </a:p>
          </p:txBody>
        </p:sp>
        <p:sp>
          <p:nvSpPr>
            <p:cNvPr id="25" name="矩形 9"/>
            <p:cNvSpPr/>
            <p:nvPr/>
          </p:nvSpPr>
          <p:spPr>
            <a:xfrm>
              <a:off x="484797" y="3271159"/>
              <a:ext cx="3068026"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6" name="Group 25"/>
          <p:cNvGrpSpPr/>
          <p:nvPr/>
        </p:nvGrpSpPr>
        <p:grpSpPr>
          <a:xfrm>
            <a:off x="7029725" y="4736764"/>
            <a:ext cx="4551248" cy="919385"/>
            <a:chOff x="138498" y="3002145"/>
            <a:chExt cx="3414325" cy="689718"/>
          </a:xfrm>
        </p:grpSpPr>
        <p:sp>
          <p:nvSpPr>
            <p:cNvPr id="27" name="椭圆 10"/>
            <p:cNvSpPr/>
            <p:nvPr/>
          </p:nvSpPr>
          <p:spPr>
            <a:xfrm>
              <a:off x="138498" y="3267632"/>
              <a:ext cx="349697" cy="34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4</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28"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4"/>
                  </a:solidFill>
                  <a:latin typeface="微软雅黑" panose="020B0503020204020204" pitchFamily="34" charset="-122"/>
                  <a:ea typeface="微软雅黑" panose="020B0503020204020204" pitchFamily="34" charset="-122"/>
                </a:rPr>
                <a:t>点击添加标题</a:t>
              </a:r>
              <a:endParaRPr lang="en-US" altLang="zh-CN" sz="1865" dirty="0">
                <a:solidFill>
                  <a:schemeClr val="accent4"/>
                </a:solidFill>
                <a:latin typeface="微软雅黑" panose="020B0503020204020204" pitchFamily="34" charset="-122"/>
                <a:ea typeface="微软雅黑" panose="020B0503020204020204" pitchFamily="34" charset="-122"/>
              </a:endParaRPr>
            </a:p>
          </p:txBody>
        </p:sp>
        <p:sp>
          <p:nvSpPr>
            <p:cNvPr id="29" name="矩形 9"/>
            <p:cNvSpPr/>
            <p:nvPr/>
          </p:nvSpPr>
          <p:spPr>
            <a:xfrm>
              <a:off x="484797" y="3271157"/>
              <a:ext cx="3068026" cy="420706"/>
            </a:xfrm>
            <a:prstGeom prst="rect">
              <a:avLst/>
            </a:prstGeom>
          </p:spPr>
          <p:txBody>
            <a:bodyPr wrap="square">
              <a:spAutoFit/>
            </a:bodyPr>
            <a:lstStyle/>
            <a:p>
              <a:pPr algn="just">
                <a:lnSpc>
                  <a:spcPct val="114000"/>
                </a:lnSpc>
              </a:pPr>
              <a:r>
                <a:rPr lang="zh-CN" altLang="en-US" sz="1335" dirty="0" smtClean="0">
                  <a:solidFill>
                    <a:schemeClr val="tx1">
                      <a:lumMod val="50000"/>
                      <a:lumOff val="50000"/>
                    </a:schemeClr>
                  </a:solidFill>
                  <a:latin typeface="微软雅黑" panose="020B0503020204020204" pitchFamily="34" charset="-122"/>
                  <a:ea typeface="微软雅黑" panose="020B0503020204020204" pitchFamily="34" charset="-122"/>
                </a:rPr>
                <a:t> 亮</a:t>
              </a:r>
              <a:r>
                <a:rPr lang="zh-CN" altLang="en-US" sz="1335" dirty="0" smtClean="0">
                  <a:solidFill>
                    <a:schemeClr val="tx1">
                      <a:lumMod val="50000"/>
                      <a:lumOff val="50000"/>
                    </a:schemeClr>
                  </a:solidFill>
                  <a:latin typeface="微软雅黑" panose="020B0503020204020204" pitchFamily="34" charset="-122"/>
                  <a:ea typeface="微软雅黑" panose="020B0503020204020204" pitchFamily="34" charset="-122"/>
                </a:rPr>
                <a:t>亮图文旗舰店</a:t>
              </a:r>
              <a:r>
                <a:rPr lang="en-US" altLang="zh-CN" sz="1335"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7" name="标题 6"/>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Top)">
                                      <p:cBhvr>
                                        <p:cTn id="11" dur="500"/>
                                        <p:tgtEl>
                                          <p:spTgt spid="3"/>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Top)">
                                      <p:cBhvr>
                                        <p:cTn id="15" dur="500"/>
                                        <p:tgtEl>
                                          <p:spTgt spid="4"/>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Top)">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84938" y="2357570"/>
            <a:ext cx="6073662" cy="923330"/>
          </a:xfrm>
          <a:prstGeom prst="rect">
            <a:avLst/>
          </a:prstGeom>
          <a:noFill/>
        </p:spPr>
        <p:txBody>
          <a:bodyPr wrap="square" rtlCol="0">
            <a:spAutoFit/>
          </a:bodyPr>
          <a:lstStyle/>
          <a:p>
            <a:r>
              <a:rPr lang="en-US" altLang="zh-CN" sz="5400" b="1" dirty="0" smtClean="0">
                <a:solidFill>
                  <a:schemeClr val="accent1"/>
                </a:solidFill>
              </a:rPr>
              <a:t>03.</a:t>
            </a:r>
            <a:r>
              <a:rPr lang="zh-CN" altLang="en-US" sz="5400" b="1" dirty="0" smtClean="0">
                <a:solidFill>
                  <a:schemeClr val="accent1"/>
                </a:solidFill>
              </a:rPr>
              <a:t>单击添加大标题</a:t>
            </a:r>
            <a:endParaRPr lang="zh-CN" altLang="en-US" sz="5400" b="1" dirty="0">
              <a:solidFill>
                <a:schemeClr val="accent1"/>
              </a:solidFill>
            </a:endParaRPr>
          </a:p>
        </p:txBody>
      </p:sp>
      <p:sp>
        <p:nvSpPr>
          <p:cNvPr id="3" name="文本框 2"/>
          <p:cNvSpPr txBox="1"/>
          <p:nvPr/>
        </p:nvSpPr>
        <p:spPr>
          <a:xfrm>
            <a:off x="5584938" y="3563681"/>
            <a:ext cx="5711712" cy="700192"/>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cs typeface="+mn-ea"/>
                <a:sym typeface="+mn-lt"/>
              </a:rPr>
              <a:t>请在这里添加相应的文字内容请在这里添加相应的文字内容请在这里添加相应的文字内容请在这里添加相应的文字</a:t>
            </a:r>
            <a:r>
              <a:rPr lang="zh-CN" altLang="en-US" sz="1400" dirty="0" smtClean="0">
                <a:solidFill>
                  <a:schemeClr val="tx1">
                    <a:lumMod val="50000"/>
                    <a:lumOff val="50000"/>
                  </a:schemeClr>
                </a:solidFill>
                <a:cs typeface="+mn-ea"/>
                <a:sym typeface="+mn-lt"/>
              </a:rPr>
              <a:t>内容</a:t>
            </a:r>
            <a:endParaRPr lang="zh-CN" altLang="en-US" sz="14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156" y="2565423"/>
            <a:ext cx="2156318" cy="1259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3600" b="1" cap="all">
                <a:gradFill>
                  <a:gsLst>
                    <a:gs pos="5000">
                      <a:srgbClr val="BD1032"/>
                    </a:gs>
                    <a:gs pos="36000">
                      <a:srgbClr val="55020D"/>
                    </a:gs>
                    <a:gs pos="68000">
                      <a:srgbClr val="E13377"/>
                    </a:gs>
                    <a:gs pos="100000">
                      <a:srgbClr val="ED8571"/>
                    </a:gs>
                  </a:gsLst>
                  <a:lin ang="5400000" scaled="1"/>
                </a:gra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7585" dirty="0">
                <a:solidFill>
                  <a:schemeClr val="bg1"/>
                </a:solidFill>
                <a:sym typeface="+mn-lt"/>
              </a:rPr>
              <a:t>目录</a:t>
            </a:r>
            <a:endParaRPr lang="zh-CN" altLang="en-US" sz="7585" dirty="0">
              <a:solidFill>
                <a:schemeClr val="bg1"/>
              </a:solidFill>
            </a:endParaRPr>
          </a:p>
        </p:txBody>
      </p:sp>
      <p:sp>
        <p:nvSpPr>
          <p:cNvPr id="3" name="文本框 2"/>
          <p:cNvSpPr txBox="1"/>
          <p:nvPr/>
        </p:nvSpPr>
        <p:spPr>
          <a:xfrm>
            <a:off x="0" y="3549665"/>
            <a:ext cx="2366627" cy="602024"/>
          </a:xfrm>
          <a:prstGeom prst="rect">
            <a:avLst/>
          </a:prstGeom>
          <a:noFill/>
        </p:spPr>
        <p:txBody>
          <a:bodyPr wrap="square" rtlCol="0">
            <a:spAutoFit/>
          </a:bodyPr>
          <a:lstStyle/>
          <a:p>
            <a:pPr algn="ctr">
              <a:lnSpc>
                <a:spcPct val="120000"/>
              </a:lnSpc>
            </a:pPr>
            <a:r>
              <a:rPr lang="en-US" altLang="zh-CN" sz="3035" cap="all" dirty="0">
                <a:solidFill>
                  <a:schemeClr val="bg1"/>
                </a:solidFill>
                <a:latin typeface="Franklin Gothic Book" panose="020B0503020102020204" pitchFamily="34" charset="0"/>
                <a:ea typeface="Cambria Math" panose="02040503050406030204" pitchFamily="18" charset="0"/>
                <a:cs typeface="+mn-ea"/>
                <a:sym typeface="+mn-lt"/>
              </a:rPr>
              <a:t>contents</a:t>
            </a:r>
            <a:endParaRPr lang="zh-CN" altLang="en-US" sz="3035" cap="all" dirty="0">
              <a:solidFill>
                <a:schemeClr val="bg1"/>
              </a:solidFill>
              <a:latin typeface="Franklin Gothic Book" panose="020B0503020102020204" pitchFamily="34" charset="0"/>
              <a:cs typeface="+mn-ea"/>
              <a:sym typeface="+mn-lt"/>
            </a:endParaRPr>
          </a:p>
        </p:txBody>
      </p:sp>
      <p:sp>
        <p:nvSpPr>
          <p:cNvPr id="4" name="圆角矩形 3"/>
          <p:cNvSpPr/>
          <p:nvPr/>
        </p:nvSpPr>
        <p:spPr>
          <a:xfrm>
            <a:off x="5633782" y="1815904"/>
            <a:ext cx="5845398" cy="583927"/>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zh-CN" altLang="en-US" sz="1705">
              <a:solidFill>
                <a:srgbClr val="70308C"/>
              </a:solidFill>
            </a:endParaRPr>
          </a:p>
        </p:txBody>
      </p:sp>
      <p:sp>
        <p:nvSpPr>
          <p:cNvPr id="5" name="矩形 4"/>
          <p:cNvSpPr/>
          <p:nvPr/>
        </p:nvSpPr>
        <p:spPr>
          <a:xfrm>
            <a:off x="6456409" y="1903873"/>
            <a:ext cx="3757760" cy="442429"/>
          </a:xfrm>
          <a:prstGeom prst="rect">
            <a:avLst/>
          </a:prstGeom>
          <a:effectLst/>
        </p:spPr>
        <p:txBody>
          <a:bodyPr wrap="none">
            <a:spAutoFit/>
          </a:bodyPr>
          <a:lstStyle/>
          <a:p>
            <a:pPr>
              <a:defRPr/>
            </a:pPr>
            <a:r>
              <a:rPr lang="zh-CN" altLang="en-US" sz="2275" dirty="0">
                <a:solidFill>
                  <a:schemeClr val="accent1"/>
                </a:solidFill>
                <a:latin typeface="Franklin Gothic Medium" panose="020B0603020102020204" pitchFamily="34" charset="0"/>
                <a:ea typeface="微软雅黑" panose="020B0503020204020204" pitchFamily="34" charset="-122"/>
              </a:rPr>
              <a:t>相关标题文字    </a:t>
            </a:r>
            <a:r>
              <a:rPr lang="en-US" altLang="zh-CN" sz="1895" dirty="0">
                <a:solidFill>
                  <a:schemeClr val="accent1"/>
                </a:solidFill>
                <a:latin typeface="Franklin Gothic Medium" panose="020B0603020102020204" pitchFamily="34" charset="0"/>
                <a:ea typeface="微软雅黑" panose="020B0503020204020204" pitchFamily="34" charset="-122"/>
              </a:rPr>
              <a:t>THE HEADLINE</a:t>
            </a:r>
            <a:endParaRPr lang="zh-CN" altLang="en-US" sz="2655" dirty="0">
              <a:solidFill>
                <a:schemeClr val="accent1"/>
              </a:solidFill>
              <a:latin typeface="Franklin Gothic Medium" panose="020B0603020102020204" pitchFamily="34" charset="0"/>
              <a:ea typeface="微软雅黑" panose="020B0503020204020204" pitchFamily="34" charset="-122"/>
            </a:endParaRPr>
          </a:p>
        </p:txBody>
      </p:sp>
      <p:sp>
        <p:nvSpPr>
          <p:cNvPr id="6" name="椭圆 5"/>
          <p:cNvSpPr/>
          <p:nvPr/>
        </p:nvSpPr>
        <p:spPr>
          <a:xfrm>
            <a:off x="5838554" y="1874247"/>
            <a:ext cx="467244" cy="467244"/>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dirty="0" smtClean="0">
                <a:solidFill>
                  <a:schemeClr val="bg1"/>
                </a:solidFill>
                <a:latin typeface="Impact" panose="020B0806030902050204" pitchFamily="34" charset="0"/>
                <a:cs typeface="+mn-ea"/>
              </a:rPr>
              <a:t>1</a:t>
            </a:r>
            <a:endParaRPr lang="zh-CN" altLang="en-US" sz="2400" dirty="0">
              <a:solidFill>
                <a:schemeClr val="bg1"/>
              </a:solidFill>
              <a:latin typeface="Impact" panose="020B0806030902050204" pitchFamily="34" charset="0"/>
              <a:cs typeface="+mn-ea"/>
            </a:endParaRPr>
          </a:p>
        </p:txBody>
      </p:sp>
      <p:sp>
        <p:nvSpPr>
          <p:cNvPr id="7" name="圆角矩形 6"/>
          <p:cNvSpPr/>
          <p:nvPr/>
        </p:nvSpPr>
        <p:spPr>
          <a:xfrm>
            <a:off x="5633782" y="2715192"/>
            <a:ext cx="5845398" cy="583927"/>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zh-CN" altLang="en-US" sz="1705">
              <a:solidFill>
                <a:srgbClr val="70308C"/>
              </a:solidFill>
            </a:endParaRPr>
          </a:p>
        </p:txBody>
      </p:sp>
      <p:sp>
        <p:nvSpPr>
          <p:cNvPr id="8" name="矩形 7"/>
          <p:cNvSpPr/>
          <p:nvPr/>
        </p:nvSpPr>
        <p:spPr>
          <a:xfrm>
            <a:off x="6456409" y="2803161"/>
            <a:ext cx="3757760" cy="442429"/>
          </a:xfrm>
          <a:prstGeom prst="rect">
            <a:avLst/>
          </a:prstGeom>
          <a:effectLst/>
        </p:spPr>
        <p:txBody>
          <a:bodyPr wrap="none">
            <a:spAutoFit/>
          </a:bodyPr>
          <a:lstStyle/>
          <a:p>
            <a:pPr>
              <a:defRPr/>
            </a:pPr>
            <a:r>
              <a:rPr lang="zh-CN" altLang="en-US" sz="2275" dirty="0">
                <a:solidFill>
                  <a:schemeClr val="accent1"/>
                </a:solidFill>
                <a:latin typeface="Franklin Gothic Medium" panose="020B0603020102020204" pitchFamily="34" charset="0"/>
                <a:ea typeface="微软雅黑" panose="020B0503020204020204" pitchFamily="34" charset="-122"/>
              </a:rPr>
              <a:t>相关标题文字    </a:t>
            </a:r>
            <a:r>
              <a:rPr lang="en-US" altLang="zh-CN" sz="1895" dirty="0">
                <a:solidFill>
                  <a:schemeClr val="accent1"/>
                </a:solidFill>
                <a:latin typeface="Franklin Gothic Medium" panose="020B0603020102020204" pitchFamily="34" charset="0"/>
                <a:ea typeface="微软雅黑" panose="020B0503020204020204" pitchFamily="34" charset="-122"/>
              </a:rPr>
              <a:t>THE HEADLINE</a:t>
            </a:r>
            <a:endParaRPr lang="zh-CN" altLang="en-US" sz="2655" dirty="0">
              <a:solidFill>
                <a:schemeClr val="accent1"/>
              </a:solidFill>
              <a:latin typeface="Franklin Gothic Medium" panose="020B0603020102020204" pitchFamily="34" charset="0"/>
              <a:ea typeface="微软雅黑" panose="020B0503020204020204" pitchFamily="34" charset="-122"/>
            </a:endParaRPr>
          </a:p>
        </p:txBody>
      </p:sp>
      <p:sp>
        <p:nvSpPr>
          <p:cNvPr id="9" name="椭圆 8"/>
          <p:cNvSpPr/>
          <p:nvPr/>
        </p:nvSpPr>
        <p:spPr>
          <a:xfrm>
            <a:off x="5838554" y="2773535"/>
            <a:ext cx="467244" cy="467244"/>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dirty="0" smtClean="0">
                <a:solidFill>
                  <a:schemeClr val="bg1"/>
                </a:solidFill>
                <a:latin typeface="Impact" panose="020B0806030902050204" pitchFamily="34" charset="0"/>
                <a:cs typeface="+mn-ea"/>
              </a:rPr>
              <a:t>2</a:t>
            </a:r>
            <a:endParaRPr lang="zh-CN" altLang="en-US" sz="2400" dirty="0">
              <a:solidFill>
                <a:schemeClr val="bg1"/>
              </a:solidFill>
              <a:latin typeface="Impact" panose="020B0806030902050204" pitchFamily="34" charset="0"/>
              <a:cs typeface="+mn-ea"/>
            </a:endParaRPr>
          </a:p>
        </p:txBody>
      </p:sp>
      <p:sp>
        <p:nvSpPr>
          <p:cNvPr id="10" name="圆角矩形 9"/>
          <p:cNvSpPr/>
          <p:nvPr/>
        </p:nvSpPr>
        <p:spPr>
          <a:xfrm>
            <a:off x="5633782" y="3595819"/>
            <a:ext cx="5845398" cy="583927"/>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zh-CN" altLang="en-US" sz="1705">
              <a:solidFill>
                <a:srgbClr val="BD2D39"/>
              </a:solidFill>
            </a:endParaRPr>
          </a:p>
        </p:txBody>
      </p:sp>
      <p:sp>
        <p:nvSpPr>
          <p:cNvPr id="11" name="矩形 10"/>
          <p:cNvSpPr/>
          <p:nvPr/>
        </p:nvSpPr>
        <p:spPr>
          <a:xfrm>
            <a:off x="6456409" y="3683789"/>
            <a:ext cx="3757760" cy="442429"/>
          </a:xfrm>
          <a:prstGeom prst="rect">
            <a:avLst/>
          </a:prstGeom>
          <a:effectLst/>
        </p:spPr>
        <p:txBody>
          <a:bodyPr wrap="none">
            <a:spAutoFit/>
          </a:bodyPr>
          <a:lstStyle/>
          <a:p>
            <a:pPr>
              <a:defRPr/>
            </a:pPr>
            <a:r>
              <a:rPr lang="zh-CN" altLang="en-US" sz="2275" dirty="0">
                <a:solidFill>
                  <a:schemeClr val="accent1"/>
                </a:solidFill>
                <a:latin typeface="Franklin Gothic Medium" panose="020B0603020102020204" pitchFamily="34" charset="0"/>
                <a:ea typeface="微软雅黑" panose="020B0503020204020204" pitchFamily="34" charset="-122"/>
              </a:rPr>
              <a:t>相关标题文字    </a:t>
            </a:r>
            <a:r>
              <a:rPr lang="en-US" altLang="zh-CN" sz="1895" dirty="0">
                <a:solidFill>
                  <a:schemeClr val="accent1"/>
                </a:solidFill>
                <a:latin typeface="Franklin Gothic Medium" panose="020B0603020102020204" pitchFamily="34" charset="0"/>
                <a:ea typeface="微软雅黑" panose="020B0503020204020204" pitchFamily="34" charset="-122"/>
              </a:rPr>
              <a:t>THE HEADLINE</a:t>
            </a:r>
            <a:endParaRPr lang="zh-CN" altLang="en-US" sz="2655" dirty="0">
              <a:solidFill>
                <a:schemeClr val="accent1"/>
              </a:solidFill>
              <a:latin typeface="Franklin Gothic Medium" panose="020B0603020102020204" pitchFamily="34" charset="0"/>
              <a:ea typeface="微软雅黑" panose="020B0503020204020204" pitchFamily="34" charset="-122"/>
            </a:endParaRPr>
          </a:p>
        </p:txBody>
      </p:sp>
      <p:sp>
        <p:nvSpPr>
          <p:cNvPr id="12" name="椭圆 11"/>
          <p:cNvSpPr/>
          <p:nvPr/>
        </p:nvSpPr>
        <p:spPr>
          <a:xfrm>
            <a:off x="5838554" y="3654162"/>
            <a:ext cx="467244" cy="467244"/>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dirty="0" smtClean="0">
                <a:solidFill>
                  <a:schemeClr val="bg1"/>
                </a:solidFill>
                <a:latin typeface="Impact" panose="020B0806030902050204" pitchFamily="34" charset="0"/>
                <a:cs typeface="+mn-ea"/>
              </a:rPr>
              <a:t>3</a:t>
            </a:r>
            <a:endParaRPr lang="zh-CN" altLang="en-US" sz="2400" dirty="0">
              <a:solidFill>
                <a:schemeClr val="bg1"/>
              </a:solidFill>
              <a:latin typeface="Impact" panose="020B0806030902050204" pitchFamily="34" charset="0"/>
              <a:cs typeface="+mn-ea"/>
            </a:endParaRPr>
          </a:p>
        </p:txBody>
      </p:sp>
      <p:sp>
        <p:nvSpPr>
          <p:cNvPr id="13" name="圆角矩形 12"/>
          <p:cNvSpPr/>
          <p:nvPr/>
        </p:nvSpPr>
        <p:spPr>
          <a:xfrm>
            <a:off x="5633782" y="4504138"/>
            <a:ext cx="5845398" cy="583927"/>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zh-CN" altLang="en-US" sz="1705">
              <a:solidFill>
                <a:srgbClr val="70308C"/>
              </a:solidFill>
            </a:endParaRPr>
          </a:p>
        </p:txBody>
      </p:sp>
      <p:sp>
        <p:nvSpPr>
          <p:cNvPr id="14" name="矩形 13"/>
          <p:cNvSpPr/>
          <p:nvPr/>
        </p:nvSpPr>
        <p:spPr>
          <a:xfrm>
            <a:off x="6456409" y="4592106"/>
            <a:ext cx="3757760" cy="442429"/>
          </a:xfrm>
          <a:prstGeom prst="rect">
            <a:avLst/>
          </a:prstGeom>
          <a:effectLst/>
        </p:spPr>
        <p:txBody>
          <a:bodyPr wrap="none">
            <a:spAutoFit/>
          </a:bodyPr>
          <a:lstStyle/>
          <a:p>
            <a:pPr>
              <a:defRPr/>
            </a:pPr>
            <a:r>
              <a:rPr lang="zh-CN" altLang="en-US" sz="2275" dirty="0">
                <a:solidFill>
                  <a:schemeClr val="accent1"/>
                </a:solidFill>
                <a:latin typeface="Franklin Gothic Medium" panose="020B0603020102020204" pitchFamily="34" charset="0"/>
                <a:ea typeface="微软雅黑" panose="020B0503020204020204" pitchFamily="34" charset="-122"/>
              </a:rPr>
              <a:t>相关标题文字    </a:t>
            </a:r>
            <a:r>
              <a:rPr lang="en-US" altLang="zh-CN" sz="1895" dirty="0">
                <a:solidFill>
                  <a:schemeClr val="accent1"/>
                </a:solidFill>
                <a:latin typeface="Franklin Gothic Medium" panose="020B0603020102020204" pitchFamily="34" charset="0"/>
                <a:ea typeface="微软雅黑" panose="020B0503020204020204" pitchFamily="34" charset="-122"/>
              </a:rPr>
              <a:t>THE HEADLINE</a:t>
            </a:r>
            <a:endParaRPr lang="zh-CN" altLang="en-US" sz="2655" dirty="0">
              <a:solidFill>
                <a:schemeClr val="accent1"/>
              </a:solidFill>
              <a:latin typeface="Franklin Gothic Medium" panose="020B0603020102020204" pitchFamily="34" charset="0"/>
              <a:ea typeface="微软雅黑" panose="020B0503020204020204" pitchFamily="34" charset="-122"/>
            </a:endParaRPr>
          </a:p>
        </p:txBody>
      </p:sp>
      <p:sp>
        <p:nvSpPr>
          <p:cNvPr id="15" name="椭圆 14"/>
          <p:cNvSpPr/>
          <p:nvPr/>
        </p:nvSpPr>
        <p:spPr>
          <a:xfrm>
            <a:off x="5838554" y="4562480"/>
            <a:ext cx="467244" cy="467244"/>
          </a:xfrm>
          <a:prstGeom prst="ellipse">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dirty="0" smtClean="0">
                <a:solidFill>
                  <a:schemeClr val="bg1"/>
                </a:solidFill>
                <a:latin typeface="Impact" panose="020B0806030902050204" pitchFamily="34" charset="0"/>
                <a:cs typeface="+mn-ea"/>
              </a:rPr>
              <a:t>4</a:t>
            </a:r>
            <a:endParaRPr lang="zh-CN" altLang="en-US" sz="2400" dirty="0">
              <a:solidFill>
                <a:schemeClr val="bg1"/>
              </a:solidFill>
              <a:latin typeface="Impact" panose="020B0806030902050204" pitchFamily="34" charset="0"/>
              <a:cs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000"/>
                            </p:stCondLst>
                            <p:childTnLst>
                              <p:par>
                                <p:cTn id="22" presetID="26" presetClass="emph" presetSubtype="0" fill="hold" grpId="1" nodeType="afterEffect">
                                  <p:stCondLst>
                                    <p:cond delay="0"/>
                                  </p:stCondLst>
                                  <p:childTnLst>
                                    <p:animEffect transition="out" filter="fade">
                                      <p:cBhvr>
                                        <p:cTn id="23" dur="500" tmFilter="0, 0; .2, .5; .8, .5; 1, 0"/>
                                        <p:tgtEl>
                                          <p:spTgt spid="4"/>
                                        </p:tgtEl>
                                      </p:cBhvr>
                                    </p:animEffect>
                                    <p:animScale>
                                      <p:cBhvr>
                                        <p:cTn id="24" dur="250" autoRev="1" fill="hold"/>
                                        <p:tgtEl>
                                          <p:spTgt spid="4"/>
                                        </p:tgtEl>
                                      </p:cBhvr>
                                      <p:by x="105000" y="105000"/>
                                    </p:animScale>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par>
                          <p:cTn id="39" fill="hold">
                            <p:stCondLst>
                              <p:cond delay="3000"/>
                            </p:stCondLst>
                            <p:childTnLst>
                              <p:par>
                                <p:cTn id="40" presetID="26" presetClass="emph" presetSubtype="0" fill="hold" grpId="1" nodeType="afterEffect">
                                  <p:stCondLst>
                                    <p:cond delay="0"/>
                                  </p:stCondLst>
                                  <p:childTnLst>
                                    <p:animEffect transition="out" filter="fade">
                                      <p:cBhvr>
                                        <p:cTn id="41" dur="500" tmFilter="0, 0; .2, .5; .8, .5; 1, 0"/>
                                        <p:tgtEl>
                                          <p:spTgt spid="7"/>
                                        </p:tgtEl>
                                      </p:cBhvr>
                                    </p:animEffect>
                                    <p:animScale>
                                      <p:cBhvr>
                                        <p:cTn id="42" dur="250" autoRev="1" fill="hold"/>
                                        <p:tgtEl>
                                          <p:spTgt spid="7"/>
                                        </p:tgtEl>
                                      </p:cBhvr>
                                      <p:by x="105000" y="105000"/>
                                    </p:animScale>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childTnLst>
                          </p:cTn>
                        </p:par>
                        <p:par>
                          <p:cTn id="57" fill="hold">
                            <p:stCondLst>
                              <p:cond delay="5000"/>
                            </p:stCondLst>
                            <p:childTnLst>
                              <p:par>
                                <p:cTn id="58" presetID="26" presetClass="emph" presetSubtype="0" fill="hold" grpId="1" nodeType="after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childTnLst>
                          </p:cTn>
                        </p:par>
                        <p:par>
                          <p:cTn id="61" fill="hold">
                            <p:stCondLst>
                              <p:cond delay="5500"/>
                            </p:stCondLst>
                            <p:childTnLst>
                              <p:par>
                                <p:cTn id="62" presetID="22" presetClass="entr" presetSubtype="4"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down)">
                                      <p:cBhvr>
                                        <p:cTn id="64" dur="500"/>
                                        <p:tgtEl>
                                          <p:spTgt spid="12"/>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ppt_w</p:attrName>
                                        </p:attrNameLst>
                                      </p:cBhvr>
                                      <p:tavLst>
                                        <p:tav tm="0">
                                          <p:val>
                                            <p:fltVal val="0"/>
                                          </p:val>
                                        </p:tav>
                                        <p:tav tm="100000">
                                          <p:val>
                                            <p:strVal val="#ppt_w"/>
                                          </p:val>
                                        </p:tav>
                                      </p:tavLst>
                                    </p:anim>
                                    <p:anim calcmode="lin" valueType="num">
                                      <p:cBhvr>
                                        <p:cTn id="73" dur="500" fill="hold"/>
                                        <p:tgtEl>
                                          <p:spTgt spid="13"/>
                                        </p:tgtEl>
                                        <p:attrNameLst>
                                          <p:attrName>ppt_h</p:attrName>
                                        </p:attrNameLst>
                                      </p:cBhvr>
                                      <p:tavLst>
                                        <p:tav tm="0">
                                          <p:val>
                                            <p:fltVal val="0"/>
                                          </p:val>
                                        </p:tav>
                                        <p:tav tm="100000">
                                          <p:val>
                                            <p:strVal val="#ppt_h"/>
                                          </p:val>
                                        </p:tav>
                                      </p:tavLst>
                                    </p:anim>
                                    <p:animEffect transition="in" filter="fade">
                                      <p:cBhvr>
                                        <p:cTn id="74" dur="500"/>
                                        <p:tgtEl>
                                          <p:spTgt spid="13"/>
                                        </p:tgtEl>
                                      </p:cBhvr>
                                    </p:animEffect>
                                  </p:childTnLst>
                                </p:cTn>
                              </p:par>
                            </p:childTnLst>
                          </p:cTn>
                        </p:par>
                        <p:par>
                          <p:cTn id="75" fill="hold">
                            <p:stCondLst>
                              <p:cond delay="7000"/>
                            </p:stCondLst>
                            <p:childTnLst>
                              <p:par>
                                <p:cTn id="76" presetID="26" presetClass="emph" presetSubtype="0" fill="hold" grpId="1" nodeType="afterEffect">
                                  <p:stCondLst>
                                    <p:cond delay="0"/>
                                  </p:stCondLst>
                                  <p:childTnLst>
                                    <p:animEffect transition="out" filter="fade">
                                      <p:cBhvr>
                                        <p:cTn id="77" dur="500" tmFilter="0, 0; .2, .5; .8, .5; 1, 0"/>
                                        <p:tgtEl>
                                          <p:spTgt spid="13"/>
                                        </p:tgtEl>
                                      </p:cBhvr>
                                    </p:animEffect>
                                    <p:animScale>
                                      <p:cBhvr>
                                        <p:cTn id="78" dur="250" autoRev="1" fill="hold"/>
                                        <p:tgtEl>
                                          <p:spTgt spid="13"/>
                                        </p:tgtEl>
                                      </p:cBhvr>
                                      <p:by x="105000" y="105000"/>
                                    </p:animScale>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500"/>
                                        <p:tgtEl>
                                          <p:spTgt spid="15"/>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wipe(left)">
                                      <p:cBhvr>
                                        <p:cTn id="8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4" grpId="1" animBg="1"/>
      <p:bldP spid="5" grpId="0"/>
      <p:bldP spid="6" grpId="0" animBg="1"/>
      <p:bldP spid="7" grpId="0" animBg="1"/>
      <p:bldP spid="7" grpId="1" animBg="1"/>
      <p:bldP spid="8" grpId="0"/>
      <p:bldP spid="9" grpId="0" animBg="1"/>
      <p:bldP spid="10" grpId="0" animBg="1"/>
      <p:bldP spid="10" grpId="1" animBg="1"/>
      <p:bldP spid="11" grpId="0"/>
      <p:bldP spid="12" grpId="0" animBg="1"/>
      <p:bldP spid="13" grpId="0" animBg="1"/>
      <p:bldP spid="13" grpId="1" animBg="1"/>
      <p:bldP spid="14" grpId="0"/>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6289321" y="1605272"/>
            <a:ext cx="0" cy="45113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文本框 81"/>
          <p:cNvSpPr txBox="1">
            <a:spLocks noChangeArrowheads="1"/>
          </p:cNvSpPr>
          <p:nvPr/>
        </p:nvSpPr>
        <p:spPr bwMode="auto">
          <a:xfrm>
            <a:off x="2145066" y="1582045"/>
            <a:ext cx="3403631" cy="1128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Aft>
                <a:spcPts val="800"/>
              </a:spcAft>
            </a:pPr>
            <a:r>
              <a:rPr lang="zh-CN" altLang="en-US" sz="1600" b="1" dirty="0">
                <a:solidFill>
                  <a:schemeClr val="tx2"/>
                </a:solidFill>
                <a:latin typeface="微软雅黑" panose="020B0503020204020204" pitchFamily="34" charset="-122"/>
                <a:ea typeface="微软雅黑" panose="020B0503020204020204" pitchFamily="34" charset="-122"/>
              </a:rPr>
              <a:t>输入您的标题</a:t>
            </a:r>
            <a:endParaRPr lang="en-US" altLang="zh-CN" sz="1600" b="1" dirty="0">
              <a:solidFill>
                <a:schemeClr val="tx2"/>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10" name="文本框 81"/>
          <p:cNvSpPr txBox="1">
            <a:spLocks noChangeArrowheads="1"/>
          </p:cNvSpPr>
          <p:nvPr/>
        </p:nvSpPr>
        <p:spPr bwMode="auto">
          <a:xfrm>
            <a:off x="2137735" y="3309787"/>
            <a:ext cx="3455484" cy="1174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Aft>
                <a:spcPts val="800"/>
              </a:spcAft>
            </a:pPr>
            <a:r>
              <a:rPr lang="zh-CN" altLang="en-US" sz="1600" b="1" dirty="0">
                <a:solidFill>
                  <a:schemeClr val="accent1"/>
                </a:solidFill>
                <a:latin typeface="微软雅黑" panose="020B0503020204020204" pitchFamily="34" charset="-122"/>
                <a:ea typeface="微软雅黑" panose="020B0503020204020204" pitchFamily="34" charset="-122"/>
              </a:rPr>
              <a:t>输入您的标题</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11" name="文本框 81"/>
          <p:cNvSpPr txBox="1">
            <a:spLocks noChangeArrowheads="1"/>
          </p:cNvSpPr>
          <p:nvPr/>
        </p:nvSpPr>
        <p:spPr bwMode="auto">
          <a:xfrm>
            <a:off x="2093212" y="5206670"/>
            <a:ext cx="3455484" cy="1174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Aft>
                <a:spcPts val="800"/>
              </a:spcAft>
            </a:pPr>
            <a:r>
              <a:rPr lang="zh-CN" altLang="en-US" sz="1600" b="1" dirty="0">
                <a:solidFill>
                  <a:schemeClr val="accent2"/>
                </a:solidFill>
                <a:latin typeface="微软雅黑" panose="020B0503020204020204" pitchFamily="34" charset="-122"/>
                <a:ea typeface="微软雅黑" panose="020B0503020204020204" pitchFamily="34" charset="-122"/>
              </a:rPr>
              <a:t>输入您的标题</a:t>
            </a:r>
            <a:endParaRPr lang="en-US" altLang="zh-CN" sz="1600" b="1" dirty="0">
              <a:solidFill>
                <a:schemeClr val="accent2"/>
              </a:solidFill>
              <a:latin typeface="微软雅黑" panose="020B0503020204020204" pitchFamily="34" charset="-122"/>
              <a:ea typeface="微软雅黑" panose="020B0503020204020204" pitchFamily="34" charset="-122"/>
            </a:endParaRPr>
          </a:p>
          <a:p>
            <a:pPr>
              <a:lnSpc>
                <a:spcPct val="120000"/>
              </a:lnSpc>
            </a:pP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 亮亮图文旗舰店</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文本框 81"/>
          <p:cNvSpPr txBox="1">
            <a:spLocks noChangeArrowheads="1"/>
          </p:cNvSpPr>
          <p:nvPr/>
        </p:nvSpPr>
        <p:spPr bwMode="auto">
          <a:xfrm>
            <a:off x="7780960" y="1630035"/>
            <a:ext cx="3499616" cy="1341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Aft>
                <a:spcPts val="800"/>
              </a:spcAft>
            </a:pPr>
            <a:r>
              <a:rPr lang="zh-CN" altLang="en-US" sz="1600" b="1" dirty="0">
                <a:solidFill>
                  <a:schemeClr val="accent3"/>
                </a:solidFill>
                <a:latin typeface="微软雅黑" panose="020B0503020204020204" pitchFamily="34" charset="-122"/>
                <a:ea typeface="微软雅黑" panose="020B0503020204020204" pitchFamily="34" charset="-122"/>
              </a:rPr>
              <a:t>输入您的标题</a:t>
            </a:r>
            <a:endParaRPr lang="en-US" altLang="zh-CN" sz="1600" b="1" dirty="0">
              <a:solidFill>
                <a:schemeClr val="accent3"/>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13" name="文本框 81"/>
          <p:cNvSpPr txBox="1">
            <a:spLocks noChangeArrowheads="1"/>
          </p:cNvSpPr>
          <p:nvPr/>
        </p:nvSpPr>
        <p:spPr bwMode="auto">
          <a:xfrm>
            <a:off x="7780960" y="3382940"/>
            <a:ext cx="3499616" cy="1341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Aft>
                <a:spcPts val="800"/>
              </a:spcAft>
            </a:pPr>
            <a:r>
              <a:rPr lang="zh-CN" altLang="en-US" sz="1600" b="1" dirty="0">
                <a:solidFill>
                  <a:schemeClr val="accent4"/>
                </a:solidFill>
                <a:latin typeface="微软雅黑" panose="020B0503020204020204" pitchFamily="34" charset="-122"/>
                <a:ea typeface="微软雅黑" panose="020B0503020204020204" pitchFamily="34" charset="-122"/>
              </a:rPr>
              <a:t>输入您的标题</a:t>
            </a:r>
            <a:endParaRPr lang="en-US" altLang="zh-CN" sz="1600" b="1" dirty="0">
              <a:solidFill>
                <a:schemeClr val="accent4"/>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a:t>
            </a:r>
          </a:p>
        </p:txBody>
      </p:sp>
      <p:sp>
        <p:nvSpPr>
          <p:cNvPr id="14" name="文本框 81"/>
          <p:cNvSpPr txBox="1">
            <a:spLocks noChangeArrowheads="1"/>
          </p:cNvSpPr>
          <p:nvPr/>
        </p:nvSpPr>
        <p:spPr bwMode="auto">
          <a:xfrm>
            <a:off x="7780960" y="5039859"/>
            <a:ext cx="3499616" cy="1341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Aft>
                <a:spcPts val="800"/>
              </a:spcAft>
            </a:pPr>
            <a:r>
              <a:rPr lang="zh-CN" altLang="en-US" sz="1600" b="1" dirty="0">
                <a:solidFill>
                  <a:schemeClr val="accent5"/>
                </a:solidFill>
                <a:latin typeface="微软雅黑" panose="020B0503020204020204" pitchFamily="34" charset="-122"/>
                <a:ea typeface="微软雅黑" panose="020B0503020204020204" pitchFamily="34" charset="-122"/>
              </a:rPr>
              <a:t>输入您的标题</a:t>
            </a:r>
            <a:endParaRPr lang="en-US" altLang="zh-CN" sz="1600" b="1" dirty="0">
              <a:solidFill>
                <a:schemeClr val="accent5"/>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a:t>
            </a:r>
          </a:p>
        </p:txBody>
      </p:sp>
      <p:grpSp>
        <p:nvGrpSpPr>
          <p:cNvPr id="15" name="组合 14"/>
          <p:cNvGrpSpPr/>
          <p:nvPr/>
        </p:nvGrpSpPr>
        <p:grpSpPr>
          <a:xfrm>
            <a:off x="1165809" y="1749252"/>
            <a:ext cx="767885" cy="767886"/>
            <a:chOff x="635906" y="1669368"/>
            <a:chExt cx="576064" cy="576064"/>
          </a:xfrm>
        </p:grpSpPr>
        <p:sp>
          <p:nvSpPr>
            <p:cNvPr id="16" name="椭圆 15"/>
            <p:cNvSpPr/>
            <p:nvPr/>
          </p:nvSpPr>
          <p:spPr>
            <a:xfrm>
              <a:off x="635906" y="1669368"/>
              <a:ext cx="576064" cy="5760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17" name="矩形 16"/>
            <p:cNvSpPr/>
            <p:nvPr/>
          </p:nvSpPr>
          <p:spPr>
            <a:xfrm>
              <a:off x="682690" y="1772734"/>
              <a:ext cx="419936"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01</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18" name="组合 17"/>
          <p:cNvGrpSpPr/>
          <p:nvPr/>
        </p:nvGrpSpPr>
        <p:grpSpPr>
          <a:xfrm>
            <a:off x="1165810" y="3476996"/>
            <a:ext cx="767885" cy="767886"/>
            <a:chOff x="635906" y="2965512"/>
            <a:chExt cx="576064" cy="576064"/>
          </a:xfrm>
        </p:grpSpPr>
        <p:sp>
          <p:nvSpPr>
            <p:cNvPr id="19" name="椭圆 18"/>
            <p:cNvSpPr/>
            <p:nvPr/>
          </p:nvSpPr>
          <p:spPr>
            <a:xfrm>
              <a:off x="635906" y="2965512"/>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20" name="矩形 19"/>
            <p:cNvSpPr/>
            <p:nvPr/>
          </p:nvSpPr>
          <p:spPr>
            <a:xfrm>
              <a:off x="695330" y="3068878"/>
              <a:ext cx="457215"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02</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1" name="组合 20"/>
          <p:cNvGrpSpPr/>
          <p:nvPr/>
        </p:nvGrpSpPr>
        <p:grpSpPr>
          <a:xfrm>
            <a:off x="1165809" y="5204739"/>
            <a:ext cx="767886" cy="767886"/>
            <a:chOff x="635906" y="4261656"/>
            <a:chExt cx="576064" cy="576064"/>
          </a:xfrm>
        </p:grpSpPr>
        <p:sp>
          <p:nvSpPr>
            <p:cNvPr id="22" name="椭圆 21"/>
            <p:cNvSpPr/>
            <p:nvPr/>
          </p:nvSpPr>
          <p:spPr>
            <a:xfrm>
              <a:off x="635906" y="4261656"/>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3" name="矩形 22"/>
            <p:cNvSpPr/>
            <p:nvPr/>
          </p:nvSpPr>
          <p:spPr>
            <a:xfrm>
              <a:off x="690520" y="4365022"/>
              <a:ext cx="466835"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03</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4" name="组合 23"/>
          <p:cNvGrpSpPr/>
          <p:nvPr/>
        </p:nvGrpSpPr>
        <p:grpSpPr>
          <a:xfrm>
            <a:off x="6961223" y="1749253"/>
            <a:ext cx="767885" cy="767885"/>
            <a:chOff x="5004048" y="1669368"/>
            <a:chExt cx="576064" cy="576064"/>
          </a:xfrm>
        </p:grpSpPr>
        <p:sp>
          <p:nvSpPr>
            <p:cNvPr id="25" name="椭圆 24"/>
            <p:cNvSpPr/>
            <p:nvPr/>
          </p:nvSpPr>
          <p:spPr>
            <a:xfrm>
              <a:off x="5004048" y="1669368"/>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6" name="矩形 25"/>
            <p:cNvSpPr/>
            <p:nvPr/>
          </p:nvSpPr>
          <p:spPr>
            <a:xfrm>
              <a:off x="5063472" y="1728166"/>
              <a:ext cx="457215" cy="438600"/>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04</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7" name="组合 26"/>
          <p:cNvGrpSpPr/>
          <p:nvPr/>
        </p:nvGrpSpPr>
        <p:grpSpPr>
          <a:xfrm>
            <a:off x="6961224" y="3476996"/>
            <a:ext cx="767886" cy="767886"/>
            <a:chOff x="5004048" y="2965512"/>
            <a:chExt cx="576064" cy="576064"/>
          </a:xfrm>
        </p:grpSpPr>
        <p:sp>
          <p:nvSpPr>
            <p:cNvPr id="28" name="椭圆 27"/>
            <p:cNvSpPr/>
            <p:nvPr/>
          </p:nvSpPr>
          <p:spPr>
            <a:xfrm>
              <a:off x="5004048" y="2965512"/>
              <a:ext cx="576064" cy="5760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9" name="矩形 28"/>
            <p:cNvSpPr/>
            <p:nvPr/>
          </p:nvSpPr>
          <p:spPr>
            <a:xfrm>
              <a:off x="5058061" y="3068878"/>
              <a:ext cx="468038"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05</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30" name="组合 29"/>
          <p:cNvGrpSpPr/>
          <p:nvPr/>
        </p:nvGrpSpPr>
        <p:grpSpPr>
          <a:xfrm>
            <a:off x="6961222" y="5204739"/>
            <a:ext cx="767885" cy="767886"/>
            <a:chOff x="5004048" y="4261656"/>
            <a:chExt cx="576064" cy="576064"/>
          </a:xfrm>
        </p:grpSpPr>
        <p:sp>
          <p:nvSpPr>
            <p:cNvPr id="31" name="椭圆 30"/>
            <p:cNvSpPr/>
            <p:nvPr/>
          </p:nvSpPr>
          <p:spPr>
            <a:xfrm>
              <a:off x="5004048" y="4261656"/>
              <a:ext cx="576064" cy="5760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2" name="矩形 31"/>
            <p:cNvSpPr/>
            <p:nvPr/>
          </p:nvSpPr>
          <p:spPr>
            <a:xfrm>
              <a:off x="5054039" y="4365022"/>
              <a:ext cx="470444"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06</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33" name="标题 32"/>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heel(1)">
                                      <p:cBhvr>
                                        <p:cTn id="19" dur="500"/>
                                        <p:tgtEl>
                                          <p:spTgt spid="1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1"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heel(1)">
                                      <p:cBhvr>
                                        <p:cTn id="27" dur="500"/>
                                        <p:tgtEl>
                                          <p:spTgt spid="2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1" presetClass="entr" presetSubtype="1"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heel(1)">
                                      <p:cBhvr>
                                        <p:cTn id="35" dur="500"/>
                                        <p:tgtEl>
                                          <p:spTgt spid="2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21"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heel(1)">
                                      <p:cBhvr>
                                        <p:cTn id="43" dur="500"/>
                                        <p:tgtEl>
                                          <p:spTgt spid="2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p:stCondLst>
                              <p:cond delay="5500"/>
                            </p:stCondLst>
                            <p:childTnLst>
                              <p:par>
                                <p:cTn id="49" presetID="21" presetClass="entr" presetSubtype="1"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heel(1)">
                                      <p:cBhvr>
                                        <p:cTn id="51" dur="500"/>
                                        <p:tgtEl>
                                          <p:spTgt spid="30"/>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六边形 7"/>
          <p:cNvSpPr/>
          <p:nvPr/>
        </p:nvSpPr>
        <p:spPr>
          <a:xfrm rot="16200000">
            <a:off x="5313397" y="3181729"/>
            <a:ext cx="1606438" cy="1384861"/>
          </a:xfrm>
          <a:prstGeom prst="hexagon">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9" name="文本框 7"/>
          <p:cNvSpPr txBox="1">
            <a:spLocks noChangeArrowheads="1"/>
          </p:cNvSpPr>
          <p:nvPr/>
        </p:nvSpPr>
        <p:spPr bwMode="auto">
          <a:xfrm>
            <a:off x="1513032" y="4833443"/>
            <a:ext cx="2853905" cy="1339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a:t>
            </a:r>
          </a:p>
        </p:txBody>
      </p:sp>
      <p:sp>
        <p:nvSpPr>
          <p:cNvPr id="10" name="文本框 7"/>
          <p:cNvSpPr txBox="1">
            <a:spLocks noChangeArrowheads="1"/>
          </p:cNvSpPr>
          <p:nvPr/>
        </p:nvSpPr>
        <p:spPr bwMode="auto">
          <a:xfrm>
            <a:off x="745944" y="3282099"/>
            <a:ext cx="2854235" cy="1339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a:t>
            </a:r>
          </a:p>
        </p:txBody>
      </p:sp>
      <p:sp>
        <p:nvSpPr>
          <p:cNvPr id="11" name="文本框 7"/>
          <p:cNvSpPr txBox="1">
            <a:spLocks noChangeArrowheads="1"/>
          </p:cNvSpPr>
          <p:nvPr/>
        </p:nvSpPr>
        <p:spPr bwMode="auto">
          <a:xfrm>
            <a:off x="1512702" y="1703382"/>
            <a:ext cx="2854235" cy="1339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a:t>
            </a:r>
          </a:p>
        </p:txBody>
      </p:sp>
      <p:sp>
        <p:nvSpPr>
          <p:cNvPr id="12" name="文本框 7"/>
          <p:cNvSpPr txBox="1">
            <a:spLocks noChangeArrowheads="1"/>
          </p:cNvSpPr>
          <p:nvPr/>
        </p:nvSpPr>
        <p:spPr bwMode="auto">
          <a:xfrm>
            <a:off x="7859540" y="4833443"/>
            <a:ext cx="2853905" cy="1339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a:t>
            </a:r>
          </a:p>
        </p:txBody>
      </p:sp>
      <p:sp>
        <p:nvSpPr>
          <p:cNvPr id="13" name="文本框 7"/>
          <p:cNvSpPr txBox="1">
            <a:spLocks noChangeArrowheads="1"/>
          </p:cNvSpPr>
          <p:nvPr/>
        </p:nvSpPr>
        <p:spPr bwMode="auto">
          <a:xfrm>
            <a:off x="8591823" y="3282099"/>
            <a:ext cx="2854235" cy="1339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a:t>
            </a:r>
          </a:p>
        </p:txBody>
      </p:sp>
      <p:sp>
        <p:nvSpPr>
          <p:cNvPr id="14" name="文本框 7"/>
          <p:cNvSpPr txBox="1">
            <a:spLocks noChangeArrowheads="1"/>
          </p:cNvSpPr>
          <p:nvPr/>
        </p:nvSpPr>
        <p:spPr bwMode="auto">
          <a:xfrm>
            <a:off x="7859210" y="1703382"/>
            <a:ext cx="2854235" cy="1339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a:t>
            </a:r>
          </a:p>
        </p:txBody>
      </p:sp>
      <p:grpSp>
        <p:nvGrpSpPr>
          <p:cNvPr id="15" name="组合 14"/>
          <p:cNvGrpSpPr/>
          <p:nvPr/>
        </p:nvGrpSpPr>
        <p:grpSpPr>
          <a:xfrm>
            <a:off x="4458007" y="4413132"/>
            <a:ext cx="1655237" cy="1920076"/>
            <a:chOff x="3343182" y="2976764"/>
            <a:chExt cx="1241751" cy="1440432"/>
          </a:xfrm>
        </p:grpSpPr>
        <p:sp>
          <p:nvSpPr>
            <p:cNvPr id="16" name="六边形 15"/>
            <p:cNvSpPr/>
            <p:nvPr/>
          </p:nvSpPr>
          <p:spPr>
            <a:xfrm rot="16200000">
              <a:off x="3243842" y="3076104"/>
              <a:ext cx="1440432" cy="1241751"/>
            </a:xfrm>
            <a:prstGeom prst="hexagon">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7" name="矩形 58"/>
            <p:cNvSpPr>
              <a:spLocks noChangeArrowheads="1"/>
            </p:cNvSpPr>
            <p:nvPr/>
          </p:nvSpPr>
          <p:spPr bwMode="auto">
            <a:xfrm>
              <a:off x="3465908" y="3488225"/>
              <a:ext cx="1052657" cy="561742"/>
            </a:xfrm>
            <a:prstGeom prst="rect">
              <a:avLst/>
            </a:prstGeom>
            <a:noFill/>
            <a:ln w="9525">
              <a:noFill/>
              <a:miter lim="800000"/>
            </a:ln>
          </p:spPr>
          <p:txBody>
            <a:bodyPr wrap="square">
              <a:sp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rPr>
                <a:t>添加文本五</a:t>
              </a:r>
            </a:p>
          </p:txBody>
        </p:sp>
      </p:grpSp>
      <p:grpSp>
        <p:nvGrpSpPr>
          <p:cNvPr id="18" name="组合 17"/>
          <p:cNvGrpSpPr/>
          <p:nvPr/>
        </p:nvGrpSpPr>
        <p:grpSpPr>
          <a:xfrm>
            <a:off x="6113244" y="4413132"/>
            <a:ext cx="1655237" cy="1920076"/>
            <a:chOff x="4584933" y="2976764"/>
            <a:chExt cx="1241751" cy="1440432"/>
          </a:xfrm>
        </p:grpSpPr>
        <p:sp>
          <p:nvSpPr>
            <p:cNvPr id="19" name="六边形 18"/>
            <p:cNvSpPr/>
            <p:nvPr/>
          </p:nvSpPr>
          <p:spPr>
            <a:xfrm rot="16200000">
              <a:off x="4485593" y="3076104"/>
              <a:ext cx="1440432" cy="1241751"/>
            </a:xfrm>
            <a:prstGeom prst="hexagon">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0" name="矩形 58"/>
            <p:cNvSpPr>
              <a:spLocks noChangeArrowheads="1"/>
            </p:cNvSpPr>
            <p:nvPr/>
          </p:nvSpPr>
          <p:spPr bwMode="auto">
            <a:xfrm>
              <a:off x="4679479" y="3452843"/>
              <a:ext cx="1052657" cy="561742"/>
            </a:xfrm>
            <a:prstGeom prst="rect">
              <a:avLst/>
            </a:prstGeom>
            <a:noFill/>
            <a:ln w="9525">
              <a:noFill/>
              <a:miter lim="800000"/>
            </a:ln>
          </p:spPr>
          <p:txBody>
            <a:bodyPr wrap="square">
              <a:sp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rPr>
                <a:t>添加文本四</a:t>
              </a:r>
            </a:p>
          </p:txBody>
        </p:sp>
      </p:grpSp>
      <p:grpSp>
        <p:nvGrpSpPr>
          <p:cNvPr id="21" name="组合 20"/>
          <p:cNvGrpSpPr/>
          <p:nvPr/>
        </p:nvGrpSpPr>
        <p:grpSpPr>
          <a:xfrm>
            <a:off x="6940862" y="2914121"/>
            <a:ext cx="1655237" cy="1920076"/>
            <a:chOff x="5205808" y="1852213"/>
            <a:chExt cx="1241751" cy="1440432"/>
          </a:xfrm>
        </p:grpSpPr>
        <p:sp>
          <p:nvSpPr>
            <p:cNvPr id="22" name="六边形 21"/>
            <p:cNvSpPr/>
            <p:nvPr/>
          </p:nvSpPr>
          <p:spPr>
            <a:xfrm rot="16200000">
              <a:off x="5106468" y="1951553"/>
              <a:ext cx="1440432" cy="1241751"/>
            </a:xfrm>
            <a:prstGeom prst="hexagon">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3" name="矩形 58"/>
            <p:cNvSpPr>
              <a:spLocks noChangeArrowheads="1"/>
            </p:cNvSpPr>
            <p:nvPr/>
          </p:nvSpPr>
          <p:spPr bwMode="auto">
            <a:xfrm>
              <a:off x="5300355" y="2328293"/>
              <a:ext cx="1052657" cy="561742"/>
            </a:xfrm>
            <a:prstGeom prst="rect">
              <a:avLst/>
            </a:prstGeom>
            <a:noFill/>
            <a:ln w="9525">
              <a:noFill/>
              <a:miter lim="800000"/>
            </a:ln>
          </p:spPr>
          <p:txBody>
            <a:bodyPr wrap="square">
              <a:sp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rPr>
                <a:t>添加文本三</a:t>
              </a:r>
            </a:p>
          </p:txBody>
        </p:sp>
      </p:grpSp>
      <p:grpSp>
        <p:nvGrpSpPr>
          <p:cNvPr id="24" name="组合 23"/>
          <p:cNvGrpSpPr/>
          <p:nvPr/>
        </p:nvGrpSpPr>
        <p:grpSpPr>
          <a:xfrm>
            <a:off x="6113244" y="1413301"/>
            <a:ext cx="1655237" cy="1920076"/>
            <a:chOff x="4584933" y="726305"/>
            <a:chExt cx="1241751" cy="1440432"/>
          </a:xfrm>
        </p:grpSpPr>
        <p:sp>
          <p:nvSpPr>
            <p:cNvPr id="25" name="六边形 24"/>
            <p:cNvSpPr/>
            <p:nvPr/>
          </p:nvSpPr>
          <p:spPr>
            <a:xfrm rot="16200000">
              <a:off x="4485593" y="825645"/>
              <a:ext cx="1440432" cy="1241751"/>
            </a:xfrm>
            <a:prstGeom prst="hexag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6" name="矩形 58"/>
            <p:cNvSpPr>
              <a:spLocks noChangeArrowheads="1"/>
            </p:cNvSpPr>
            <p:nvPr/>
          </p:nvSpPr>
          <p:spPr bwMode="auto">
            <a:xfrm>
              <a:off x="4679480" y="1202385"/>
              <a:ext cx="1052657" cy="561742"/>
            </a:xfrm>
            <a:prstGeom prst="rect">
              <a:avLst/>
            </a:prstGeom>
            <a:noFill/>
            <a:ln w="9525">
              <a:noFill/>
              <a:miter lim="800000"/>
            </a:ln>
          </p:spPr>
          <p:txBody>
            <a:bodyPr wrap="square">
              <a:sp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rPr>
                <a:t>添加文本二</a:t>
              </a:r>
            </a:p>
          </p:txBody>
        </p:sp>
      </p:grpSp>
      <p:grpSp>
        <p:nvGrpSpPr>
          <p:cNvPr id="27" name="组合 26"/>
          <p:cNvGrpSpPr/>
          <p:nvPr/>
        </p:nvGrpSpPr>
        <p:grpSpPr>
          <a:xfrm>
            <a:off x="4458007" y="1413301"/>
            <a:ext cx="1655237" cy="1920076"/>
            <a:chOff x="3343182" y="726305"/>
            <a:chExt cx="1241751" cy="1440432"/>
          </a:xfrm>
        </p:grpSpPr>
        <p:sp>
          <p:nvSpPr>
            <p:cNvPr id="28" name="六边形 27"/>
            <p:cNvSpPr/>
            <p:nvPr/>
          </p:nvSpPr>
          <p:spPr>
            <a:xfrm rot="16200000">
              <a:off x="3243842" y="825645"/>
              <a:ext cx="1440432" cy="1241751"/>
            </a:xfrm>
            <a:prstGeom prst="hexagon">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9" name="矩形 58"/>
            <p:cNvSpPr>
              <a:spLocks noChangeArrowheads="1"/>
            </p:cNvSpPr>
            <p:nvPr/>
          </p:nvSpPr>
          <p:spPr bwMode="auto">
            <a:xfrm>
              <a:off x="3437727" y="1202384"/>
              <a:ext cx="1052657" cy="561742"/>
            </a:xfrm>
            <a:prstGeom prst="rect">
              <a:avLst/>
            </a:prstGeom>
            <a:noFill/>
            <a:ln w="9525">
              <a:noFill/>
              <a:miter lim="800000"/>
            </a:ln>
          </p:spPr>
          <p:txBody>
            <a:bodyPr wrap="square">
              <a:sp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rPr>
                <a:t>添加文本一</a:t>
              </a:r>
            </a:p>
          </p:txBody>
        </p:sp>
      </p:grpSp>
      <p:grpSp>
        <p:nvGrpSpPr>
          <p:cNvPr id="30" name="组合 29"/>
          <p:cNvGrpSpPr/>
          <p:nvPr/>
        </p:nvGrpSpPr>
        <p:grpSpPr>
          <a:xfrm>
            <a:off x="3630387" y="2914121"/>
            <a:ext cx="1655237" cy="1920076"/>
            <a:chOff x="2722305" y="1852213"/>
            <a:chExt cx="1241751" cy="1440432"/>
          </a:xfrm>
        </p:grpSpPr>
        <p:sp>
          <p:nvSpPr>
            <p:cNvPr id="31" name="六边形 30"/>
            <p:cNvSpPr/>
            <p:nvPr/>
          </p:nvSpPr>
          <p:spPr>
            <a:xfrm rot="16200000">
              <a:off x="2622965" y="1951553"/>
              <a:ext cx="1440432" cy="1241751"/>
            </a:xfrm>
            <a:prstGeom prst="hexagon">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2" name="矩形 58"/>
            <p:cNvSpPr>
              <a:spLocks noChangeArrowheads="1"/>
            </p:cNvSpPr>
            <p:nvPr/>
          </p:nvSpPr>
          <p:spPr bwMode="auto">
            <a:xfrm>
              <a:off x="2816851" y="2328292"/>
              <a:ext cx="1052657" cy="561742"/>
            </a:xfrm>
            <a:prstGeom prst="rect">
              <a:avLst/>
            </a:prstGeom>
            <a:noFill/>
            <a:ln w="9525">
              <a:noFill/>
              <a:miter lim="800000"/>
            </a:ln>
          </p:spPr>
          <p:txBody>
            <a:bodyPr wrap="square">
              <a:sp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rPr>
                <a:t>添加文本六</a:t>
              </a:r>
            </a:p>
          </p:txBody>
        </p:sp>
      </p:grpSp>
      <p:sp>
        <p:nvSpPr>
          <p:cNvPr id="33" name="矩形 32"/>
          <p:cNvSpPr/>
          <p:nvPr/>
        </p:nvSpPr>
        <p:spPr>
          <a:xfrm>
            <a:off x="5561318" y="3559753"/>
            <a:ext cx="1110596" cy="666593"/>
          </a:xfrm>
          <a:prstGeom prst="rect">
            <a:avLst/>
          </a:prstGeom>
        </p:spPr>
        <p:txBody>
          <a:bodyPr wrap="square">
            <a:spAutoFit/>
          </a:bodyPr>
          <a:lstStyle/>
          <a:p>
            <a:pPr lvl="0" algn="ctr"/>
            <a:r>
              <a:rPr lang="zh-CN" altLang="en-US" sz="1865" b="1" dirty="0">
                <a:solidFill>
                  <a:schemeClr val="tx1">
                    <a:lumMod val="50000"/>
                    <a:lumOff val="50000"/>
                  </a:schemeClr>
                </a:solidFill>
                <a:latin typeface="微软雅黑" panose="020B0503020204020204" pitchFamily="34" charset="-122"/>
                <a:ea typeface="微软雅黑" panose="020B0503020204020204" pitchFamily="34" charset="-122"/>
              </a:rPr>
              <a:t>添加文本说明</a:t>
            </a:r>
            <a:endParaRPr lang="en-US" altLang="zh-CN" sz="18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标题 33"/>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down)">
                                      <p:cBhvr>
                                        <p:cTn id="13" dur="500"/>
                                        <p:tgtEl>
                                          <p:spTgt spid="33"/>
                                        </p:tgtEl>
                                      </p:cBhvr>
                                    </p:animEffect>
                                  </p:childTnLst>
                                </p:cTn>
                              </p:par>
                            </p:childTnLst>
                          </p:cTn>
                        </p:par>
                        <p:par>
                          <p:cTn id="14" fill="hold">
                            <p:stCondLst>
                              <p:cond delay="1000"/>
                            </p:stCondLst>
                            <p:childTnLst>
                              <p:par>
                                <p:cTn id="15" presetID="52" presetClass="entr" presetSubtype="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Scale>
                                      <p:cBhvr>
                                        <p:cTn id="17" dur="75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750" decel="50000" fill="hold">
                                          <p:stCondLst>
                                            <p:cond delay="0"/>
                                          </p:stCondLst>
                                        </p:cTn>
                                        <p:tgtEl>
                                          <p:spTgt spid="27"/>
                                        </p:tgtEl>
                                        <p:attrNameLst>
                                          <p:attrName>ppt_x</p:attrName>
                                          <p:attrName>ppt_y</p:attrName>
                                        </p:attrNameLst>
                                      </p:cBhvr>
                                    </p:animMotion>
                                    <p:animEffect transition="in" filter="fade">
                                      <p:cBhvr>
                                        <p:cTn id="19" dur="750"/>
                                        <p:tgtEl>
                                          <p:spTgt spid="27"/>
                                        </p:tgtEl>
                                      </p:cBhvr>
                                    </p:animEffect>
                                  </p:childTnLst>
                                </p:cTn>
                              </p:par>
                              <p:par>
                                <p:cTn id="20" presetID="52" presetClass="entr" presetSubtype="0" fill="hold" nodeType="withEffect">
                                  <p:stCondLst>
                                    <p:cond delay="250"/>
                                  </p:stCondLst>
                                  <p:childTnLst>
                                    <p:set>
                                      <p:cBhvr>
                                        <p:cTn id="21" dur="1" fill="hold">
                                          <p:stCondLst>
                                            <p:cond delay="0"/>
                                          </p:stCondLst>
                                        </p:cTn>
                                        <p:tgtEl>
                                          <p:spTgt spid="24"/>
                                        </p:tgtEl>
                                        <p:attrNameLst>
                                          <p:attrName>style.visibility</p:attrName>
                                        </p:attrNameLst>
                                      </p:cBhvr>
                                      <p:to>
                                        <p:strVal val="visible"/>
                                      </p:to>
                                    </p:set>
                                    <p:animScale>
                                      <p:cBhvr>
                                        <p:cTn id="22" dur="75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750" decel="50000" fill="hold">
                                          <p:stCondLst>
                                            <p:cond delay="0"/>
                                          </p:stCondLst>
                                        </p:cTn>
                                        <p:tgtEl>
                                          <p:spTgt spid="24"/>
                                        </p:tgtEl>
                                        <p:attrNameLst>
                                          <p:attrName>ppt_x</p:attrName>
                                          <p:attrName>ppt_y</p:attrName>
                                        </p:attrNameLst>
                                      </p:cBhvr>
                                    </p:animMotion>
                                    <p:animEffect transition="in" filter="fade">
                                      <p:cBhvr>
                                        <p:cTn id="24" dur="750"/>
                                        <p:tgtEl>
                                          <p:spTgt spid="24"/>
                                        </p:tgtEl>
                                      </p:cBhvr>
                                    </p:animEffect>
                                  </p:childTnLst>
                                </p:cTn>
                              </p:par>
                              <p:par>
                                <p:cTn id="25" presetID="52" presetClass="entr" presetSubtype="0" fill="hold" nodeType="withEffect">
                                  <p:stCondLst>
                                    <p:cond delay="500"/>
                                  </p:stCondLst>
                                  <p:childTnLst>
                                    <p:set>
                                      <p:cBhvr>
                                        <p:cTn id="26" dur="1" fill="hold">
                                          <p:stCondLst>
                                            <p:cond delay="0"/>
                                          </p:stCondLst>
                                        </p:cTn>
                                        <p:tgtEl>
                                          <p:spTgt spid="21"/>
                                        </p:tgtEl>
                                        <p:attrNameLst>
                                          <p:attrName>style.visibility</p:attrName>
                                        </p:attrNameLst>
                                      </p:cBhvr>
                                      <p:to>
                                        <p:strVal val="visible"/>
                                      </p:to>
                                    </p:set>
                                    <p:animScale>
                                      <p:cBhvr>
                                        <p:cTn id="27" dur="75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750" decel="50000" fill="hold">
                                          <p:stCondLst>
                                            <p:cond delay="0"/>
                                          </p:stCondLst>
                                        </p:cTn>
                                        <p:tgtEl>
                                          <p:spTgt spid="21"/>
                                        </p:tgtEl>
                                        <p:attrNameLst>
                                          <p:attrName>ppt_x</p:attrName>
                                          <p:attrName>ppt_y</p:attrName>
                                        </p:attrNameLst>
                                      </p:cBhvr>
                                    </p:animMotion>
                                    <p:animEffect transition="in" filter="fade">
                                      <p:cBhvr>
                                        <p:cTn id="29" dur="750"/>
                                        <p:tgtEl>
                                          <p:spTgt spid="21"/>
                                        </p:tgtEl>
                                      </p:cBhvr>
                                    </p:animEffect>
                                  </p:childTnLst>
                                </p:cTn>
                              </p:par>
                              <p:par>
                                <p:cTn id="30" presetID="52" presetClass="entr" presetSubtype="0" fill="hold" nodeType="withEffect">
                                  <p:stCondLst>
                                    <p:cond delay="750"/>
                                  </p:stCondLst>
                                  <p:childTnLst>
                                    <p:set>
                                      <p:cBhvr>
                                        <p:cTn id="31" dur="1" fill="hold">
                                          <p:stCondLst>
                                            <p:cond delay="0"/>
                                          </p:stCondLst>
                                        </p:cTn>
                                        <p:tgtEl>
                                          <p:spTgt spid="18"/>
                                        </p:tgtEl>
                                        <p:attrNameLst>
                                          <p:attrName>style.visibility</p:attrName>
                                        </p:attrNameLst>
                                      </p:cBhvr>
                                      <p:to>
                                        <p:strVal val="visible"/>
                                      </p:to>
                                    </p:set>
                                    <p:animScale>
                                      <p:cBhvr>
                                        <p:cTn id="32" dur="75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750" decel="50000" fill="hold">
                                          <p:stCondLst>
                                            <p:cond delay="0"/>
                                          </p:stCondLst>
                                        </p:cTn>
                                        <p:tgtEl>
                                          <p:spTgt spid="18"/>
                                        </p:tgtEl>
                                        <p:attrNameLst>
                                          <p:attrName>ppt_x</p:attrName>
                                          <p:attrName>ppt_y</p:attrName>
                                        </p:attrNameLst>
                                      </p:cBhvr>
                                    </p:animMotion>
                                    <p:animEffect transition="in" filter="fade">
                                      <p:cBhvr>
                                        <p:cTn id="34" dur="750"/>
                                        <p:tgtEl>
                                          <p:spTgt spid="18"/>
                                        </p:tgtEl>
                                      </p:cBhvr>
                                    </p:animEffect>
                                  </p:childTnLst>
                                </p:cTn>
                              </p:par>
                              <p:par>
                                <p:cTn id="35" presetID="52" presetClass="entr" presetSubtype="0" fill="hold" nodeType="withEffect">
                                  <p:stCondLst>
                                    <p:cond delay="1000"/>
                                  </p:stCondLst>
                                  <p:childTnLst>
                                    <p:set>
                                      <p:cBhvr>
                                        <p:cTn id="36" dur="1" fill="hold">
                                          <p:stCondLst>
                                            <p:cond delay="0"/>
                                          </p:stCondLst>
                                        </p:cTn>
                                        <p:tgtEl>
                                          <p:spTgt spid="15"/>
                                        </p:tgtEl>
                                        <p:attrNameLst>
                                          <p:attrName>style.visibility</p:attrName>
                                        </p:attrNameLst>
                                      </p:cBhvr>
                                      <p:to>
                                        <p:strVal val="visible"/>
                                      </p:to>
                                    </p:set>
                                    <p:animScale>
                                      <p:cBhvr>
                                        <p:cTn id="37" dur="75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750" decel="50000" fill="hold">
                                          <p:stCondLst>
                                            <p:cond delay="0"/>
                                          </p:stCondLst>
                                        </p:cTn>
                                        <p:tgtEl>
                                          <p:spTgt spid="15"/>
                                        </p:tgtEl>
                                        <p:attrNameLst>
                                          <p:attrName>ppt_x</p:attrName>
                                          <p:attrName>ppt_y</p:attrName>
                                        </p:attrNameLst>
                                      </p:cBhvr>
                                    </p:animMotion>
                                    <p:animEffect transition="in" filter="fade">
                                      <p:cBhvr>
                                        <p:cTn id="39" dur="750"/>
                                        <p:tgtEl>
                                          <p:spTgt spid="15"/>
                                        </p:tgtEl>
                                      </p:cBhvr>
                                    </p:animEffect>
                                  </p:childTnLst>
                                </p:cTn>
                              </p:par>
                              <p:par>
                                <p:cTn id="40" presetID="52" presetClass="entr" presetSubtype="0" fill="hold" nodeType="withEffect">
                                  <p:stCondLst>
                                    <p:cond delay="1250"/>
                                  </p:stCondLst>
                                  <p:childTnLst>
                                    <p:set>
                                      <p:cBhvr>
                                        <p:cTn id="41" dur="1" fill="hold">
                                          <p:stCondLst>
                                            <p:cond delay="0"/>
                                          </p:stCondLst>
                                        </p:cTn>
                                        <p:tgtEl>
                                          <p:spTgt spid="30"/>
                                        </p:tgtEl>
                                        <p:attrNameLst>
                                          <p:attrName>style.visibility</p:attrName>
                                        </p:attrNameLst>
                                      </p:cBhvr>
                                      <p:to>
                                        <p:strVal val="visible"/>
                                      </p:to>
                                    </p:set>
                                    <p:animScale>
                                      <p:cBhvr>
                                        <p:cTn id="42" dur="75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750" decel="50000" fill="hold">
                                          <p:stCondLst>
                                            <p:cond delay="0"/>
                                          </p:stCondLst>
                                        </p:cTn>
                                        <p:tgtEl>
                                          <p:spTgt spid="30"/>
                                        </p:tgtEl>
                                        <p:attrNameLst>
                                          <p:attrName>ppt_x</p:attrName>
                                          <p:attrName>ppt_y</p:attrName>
                                        </p:attrNameLst>
                                      </p:cBhvr>
                                    </p:animMotion>
                                    <p:animEffect transition="in" filter="fade">
                                      <p:cBhvr>
                                        <p:cTn id="44" dur="750"/>
                                        <p:tgtEl>
                                          <p:spTgt spid="30"/>
                                        </p:tgtEl>
                                      </p:cBhvr>
                                    </p:animEffect>
                                  </p:childTnLst>
                                </p:cTn>
                              </p:par>
                            </p:childTnLst>
                          </p:cTn>
                        </p:par>
                        <p:par>
                          <p:cTn id="45" fill="hold">
                            <p:stCondLst>
                              <p:cond delay="2000"/>
                            </p:stCondLst>
                            <p:childTnLst>
                              <p:par>
                                <p:cTn id="46" presetID="22" presetClass="entr" presetSubtype="2"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right)">
                                      <p:cBhvr>
                                        <p:cTn id="48" dur="500"/>
                                        <p:tgtEl>
                                          <p:spTgt spid="11"/>
                                        </p:tgtEl>
                                      </p:cBhvr>
                                    </p:animEffect>
                                  </p:childTnLst>
                                </p:cTn>
                              </p:par>
                            </p:childTnLst>
                          </p:cTn>
                        </p:par>
                        <p:par>
                          <p:cTn id="49" fill="hold">
                            <p:stCondLst>
                              <p:cond delay="2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par>
                          <p:cTn id="53" fill="hold">
                            <p:stCondLst>
                              <p:cond delay="3000"/>
                            </p:stCondLst>
                            <p:childTnLst>
                              <p:par>
                                <p:cTn id="54" presetID="22" presetClass="entr" presetSubtype="2"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right)">
                                      <p:cBhvr>
                                        <p:cTn id="56" dur="500"/>
                                        <p:tgtEl>
                                          <p:spTgt spid="10"/>
                                        </p:tgtEl>
                                      </p:cBhvr>
                                    </p:animEffect>
                                  </p:childTnLst>
                                </p:cTn>
                              </p:par>
                            </p:childTnLst>
                          </p:cTn>
                        </p:par>
                        <p:par>
                          <p:cTn id="57" fill="hold">
                            <p:stCondLst>
                              <p:cond delay="3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4000"/>
                            </p:stCondLst>
                            <p:childTnLst>
                              <p:par>
                                <p:cTn id="62" presetID="22" presetClass="entr" presetSubtype="2"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right)">
                                      <p:cBhvr>
                                        <p:cTn id="64" dur="500"/>
                                        <p:tgtEl>
                                          <p:spTgt spid="9"/>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left)">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P spid="14"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71184" y="2981190"/>
            <a:ext cx="2441996" cy="1309987"/>
            <a:chOff x="502328" y="2091788"/>
            <a:chExt cx="1831974" cy="982746"/>
          </a:xfrm>
        </p:grpSpPr>
        <p:sp>
          <p:nvSpPr>
            <p:cNvPr id="9" name="平行四边形 8"/>
            <p:cNvSpPr/>
            <p:nvPr/>
          </p:nvSpPr>
          <p:spPr>
            <a:xfrm>
              <a:off x="502328" y="2091788"/>
              <a:ext cx="1831974" cy="493702"/>
            </a:xfrm>
            <a:prstGeom prst="parallelogram">
              <a:avLst>
                <a:gd name="adj" fmla="val 8171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smtClean="0">
                  <a:solidFill>
                    <a:srgbClr val="FFFFFF"/>
                  </a:solidFill>
                  <a:latin typeface="黑体" panose="02010609060101010101" pitchFamily="49" charset="-122"/>
                  <a:ea typeface="黑体" panose="02010609060101010101" pitchFamily="49" charset="-122"/>
                </a:rPr>
                <a:t>2015</a:t>
              </a:r>
              <a:endParaRPr lang="zh-CN" altLang="en-US" sz="2665" dirty="0">
                <a:solidFill>
                  <a:srgbClr val="FFFFFF"/>
                </a:solidFill>
                <a:latin typeface="黑体" panose="02010609060101010101" pitchFamily="49" charset="-122"/>
                <a:ea typeface="黑体" panose="02010609060101010101" pitchFamily="49" charset="-122"/>
              </a:endParaRPr>
            </a:p>
          </p:txBody>
        </p:sp>
        <p:sp>
          <p:nvSpPr>
            <p:cNvPr id="10" name="平行四边形 9"/>
            <p:cNvSpPr/>
            <p:nvPr/>
          </p:nvSpPr>
          <p:spPr>
            <a:xfrm flipH="1">
              <a:off x="502328" y="2580832"/>
              <a:ext cx="1831974" cy="493702"/>
            </a:xfrm>
            <a:prstGeom prst="parallelogram">
              <a:avLst>
                <a:gd name="adj" fmla="val 8171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a:solidFill>
                    <a:srgbClr val="FFFFFF"/>
                  </a:solidFill>
                  <a:latin typeface="黑体" panose="02010609060101010101" pitchFamily="49" charset="-122"/>
                  <a:ea typeface="黑体" panose="02010609060101010101" pitchFamily="49" charset="-122"/>
                </a:rPr>
                <a:t>标题</a:t>
              </a:r>
            </a:p>
          </p:txBody>
        </p:sp>
      </p:grpSp>
      <p:grpSp>
        <p:nvGrpSpPr>
          <p:cNvPr id="11" name="组合 10"/>
          <p:cNvGrpSpPr/>
          <p:nvPr/>
        </p:nvGrpSpPr>
        <p:grpSpPr>
          <a:xfrm>
            <a:off x="2773787" y="2981190"/>
            <a:ext cx="2439235" cy="1309987"/>
            <a:chOff x="2079688" y="2091788"/>
            <a:chExt cx="1829903" cy="982746"/>
          </a:xfrm>
        </p:grpSpPr>
        <p:sp>
          <p:nvSpPr>
            <p:cNvPr id="12" name="平行四边形 11"/>
            <p:cNvSpPr/>
            <p:nvPr/>
          </p:nvSpPr>
          <p:spPr>
            <a:xfrm>
              <a:off x="2079688" y="2091788"/>
              <a:ext cx="1829903" cy="493702"/>
            </a:xfrm>
            <a:prstGeom prst="parallelogram">
              <a:avLst>
                <a:gd name="adj" fmla="val 8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smtClean="0">
                  <a:solidFill>
                    <a:srgbClr val="FFFFFF"/>
                  </a:solidFill>
                  <a:latin typeface="黑体" panose="02010609060101010101" pitchFamily="49" charset="-122"/>
                  <a:ea typeface="黑体" panose="02010609060101010101" pitchFamily="49" charset="-122"/>
                </a:rPr>
                <a:t>2016</a:t>
              </a:r>
              <a:endParaRPr lang="zh-CN" altLang="en-US" sz="2665" dirty="0">
                <a:solidFill>
                  <a:srgbClr val="FFFFFF"/>
                </a:solidFill>
                <a:latin typeface="黑体" panose="02010609060101010101" pitchFamily="49" charset="-122"/>
                <a:ea typeface="黑体" panose="02010609060101010101" pitchFamily="49" charset="-122"/>
              </a:endParaRPr>
            </a:p>
          </p:txBody>
        </p:sp>
        <p:sp>
          <p:nvSpPr>
            <p:cNvPr id="13" name="平行四边形 12"/>
            <p:cNvSpPr/>
            <p:nvPr/>
          </p:nvSpPr>
          <p:spPr>
            <a:xfrm flipH="1">
              <a:off x="2079688" y="2580832"/>
              <a:ext cx="1829903" cy="493702"/>
            </a:xfrm>
            <a:prstGeom prst="parallelogram">
              <a:avLst>
                <a:gd name="adj" fmla="val 817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a:solidFill>
                    <a:srgbClr val="FFFFFF"/>
                  </a:solidFill>
                  <a:latin typeface="黑体" panose="02010609060101010101" pitchFamily="49" charset="-122"/>
                  <a:ea typeface="黑体" panose="02010609060101010101" pitchFamily="49" charset="-122"/>
                </a:rPr>
                <a:t>标题</a:t>
              </a:r>
            </a:p>
          </p:txBody>
        </p:sp>
      </p:grpSp>
      <p:grpSp>
        <p:nvGrpSpPr>
          <p:cNvPr id="14" name="组合 13"/>
          <p:cNvGrpSpPr/>
          <p:nvPr/>
        </p:nvGrpSpPr>
        <p:grpSpPr>
          <a:xfrm>
            <a:off x="4876386" y="2981190"/>
            <a:ext cx="2439235" cy="1309987"/>
            <a:chOff x="3657048" y="2091788"/>
            <a:chExt cx="1829903" cy="982746"/>
          </a:xfrm>
        </p:grpSpPr>
        <p:sp>
          <p:nvSpPr>
            <p:cNvPr id="15" name="平行四边形 14"/>
            <p:cNvSpPr/>
            <p:nvPr/>
          </p:nvSpPr>
          <p:spPr>
            <a:xfrm>
              <a:off x="3657048" y="2091788"/>
              <a:ext cx="1829903" cy="493702"/>
            </a:xfrm>
            <a:prstGeom prst="parallelogram">
              <a:avLst>
                <a:gd name="adj" fmla="val 817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smtClean="0">
                  <a:solidFill>
                    <a:srgbClr val="FFFFFF"/>
                  </a:solidFill>
                  <a:latin typeface="黑体" panose="02010609060101010101" pitchFamily="49" charset="-122"/>
                  <a:ea typeface="黑体" panose="02010609060101010101" pitchFamily="49" charset="-122"/>
                </a:rPr>
                <a:t>2017</a:t>
              </a:r>
              <a:endParaRPr lang="zh-CN" altLang="en-US" sz="2665" dirty="0">
                <a:solidFill>
                  <a:srgbClr val="FFFFFF"/>
                </a:solidFill>
                <a:latin typeface="黑体" panose="02010609060101010101" pitchFamily="49" charset="-122"/>
                <a:ea typeface="黑体" panose="02010609060101010101" pitchFamily="49" charset="-122"/>
              </a:endParaRPr>
            </a:p>
          </p:txBody>
        </p:sp>
        <p:sp>
          <p:nvSpPr>
            <p:cNvPr id="16" name="平行四边形 15"/>
            <p:cNvSpPr/>
            <p:nvPr/>
          </p:nvSpPr>
          <p:spPr>
            <a:xfrm flipH="1">
              <a:off x="3657048" y="2580832"/>
              <a:ext cx="1829903" cy="493702"/>
            </a:xfrm>
            <a:prstGeom prst="parallelogram">
              <a:avLst>
                <a:gd name="adj" fmla="val 817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a:solidFill>
                    <a:srgbClr val="FFFFFF"/>
                  </a:solidFill>
                  <a:latin typeface="黑体" panose="02010609060101010101" pitchFamily="49" charset="-122"/>
                  <a:ea typeface="黑体" panose="02010609060101010101" pitchFamily="49" charset="-122"/>
                </a:rPr>
                <a:t>标题</a:t>
              </a:r>
            </a:p>
          </p:txBody>
        </p:sp>
      </p:grpSp>
      <p:grpSp>
        <p:nvGrpSpPr>
          <p:cNvPr id="17" name="组合 16"/>
          <p:cNvGrpSpPr/>
          <p:nvPr/>
        </p:nvGrpSpPr>
        <p:grpSpPr>
          <a:xfrm>
            <a:off x="6978985" y="2981190"/>
            <a:ext cx="2439235" cy="1309987"/>
            <a:chOff x="5234408" y="2091788"/>
            <a:chExt cx="1829903" cy="982746"/>
          </a:xfrm>
        </p:grpSpPr>
        <p:sp>
          <p:nvSpPr>
            <p:cNvPr id="18" name="平行四边形 17"/>
            <p:cNvSpPr/>
            <p:nvPr/>
          </p:nvSpPr>
          <p:spPr>
            <a:xfrm>
              <a:off x="5234408" y="2091788"/>
              <a:ext cx="1829903" cy="493702"/>
            </a:xfrm>
            <a:prstGeom prst="parallelogram">
              <a:avLst>
                <a:gd name="adj" fmla="val 8171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smtClean="0">
                  <a:solidFill>
                    <a:srgbClr val="FFFFFF"/>
                  </a:solidFill>
                  <a:latin typeface="黑体" panose="02010609060101010101" pitchFamily="49" charset="-122"/>
                  <a:ea typeface="黑体" panose="02010609060101010101" pitchFamily="49" charset="-122"/>
                </a:rPr>
                <a:t>2018</a:t>
              </a:r>
              <a:endParaRPr lang="zh-CN" altLang="en-US" sz="2665" dirty="0">
                <a:solidFill>
                  <a:srgbClr val="FFFFFF"/>
                </a:solidFill>
                <a:latin typeface="黑体" panose="02010609060101010101" pitchFamily="49" charset="-122"/>
                <a:ea typeface="黑体" panose="02010609060101010101" pitchFamily="49" charset="-122"/>
              </a:endParaRPr>
            </a:p>
          </p:txBody>
        </p:sp>
        <p:sp>
          <p:nvSpPr>
            <p:cNvPr id="19" name="平行四边形 18"/>
            <p:cNvSpPr/>
            <p:nvPr/>
          </p:nvSpPr>
          <p:spPr>
            <a:xfrm flipH="1">
              <a:off x="5234408" y="2580832"/>
              <a:ext cx="1829903" cy="493702"/>
            </a:xfrm>
            <a:prstGeom prst="parallelogram">
              <a:avLst>
                <a:gd name="adj" fmla="val 817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a:solidFill>
                    <a:srgbClr val="FFFFFF"/>
                  </a:solidFill>
                  <a:latin typeface="黑体" panose="02010609060101010101" pitchFamily="49" charset="-122"/>
                  <a:ea typeface="黑体" panose="02010609060101010101" pitchFamily="49" charset="-122"/>
                </a:rPr>
                <a:t>标题</a:t>
              </a:r>
            </a:p>
          </p:txBody>
        </p:sp>
      </p:grpSp>
      <p:grpSp>
        <p:nvGrpSpPr>
          <p:cNvPr id="20" name="组合 19"/>
          <p:cNvGrpSpPr/>
          <p:nvPr/>
        </p:nvGrpSpPr>
        <p:grpSpPr>
          <a:xfrm>
            <a:off x="9078824" y="2981190"/>
            <a:ext cx="2441993" cy="1309987"/>
            <a:chOff x="6809700" y="2091788"/>
            <a:chExt cx="1831972" cy="982746"/>
          </a:xfrm>
        </p:grpSpPr>
        <p:sp>
          <p:nvSpPr>
            <p:cNvPr id="21" name="平行四边形 20"/>
            <p:cNvSpPr/>
            <p:nvPr/>
          </p:nvSpPr>
          <p:spPr>
            <a:xfrm>
              <a:off x="6809700" y="2091788"/>
              <a:ext cx="1831972" cy="493702"/>
            </a:xfrm>
            <a:prstGeom prst="parallelogram">
              <a:avLst>
                <a:gd name="adj" fmla="val 8171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smtClean="0">
                  <a:solidFill>
                    <a:srgbClr val="FFFFFF"/>
                  </a:solidFill>
                  <a:latin typeface="黑体" panose="02010609060101010101" pitchFamily="49" charset="-122"/>
                  <a:ea typeface="黑体" panose="02010609060101010101" pitchFamily="49" charset="-122"/>
                </a:rPr>
                <a:t>2019</a:t>
              </a:r>
              <a:endParaRPr lang="zh-CN" altLang="en-US" sz="2665" dirty="0">
                <a:solidFill>
                  <a:srgbClr val="FFFFFF"/>
                </a:solidFill>
                <a:latin typeface="黑体" panose="02010609060101010101" pitchFamily="49" charset="-122"/>
                <a:ea typeface="黑体" panose="02010609060101010101" pitchFamily="49" charset="-122"/>
              </a:endParaRPr>
            </a:p>
          </p:txBody>
        </p:sp>
        <p:sp>
          <p:nvSpPr>
            <p:cNvPr id="22" name="平行四边形 21"/>
            <p:cNvSpPr/>
            <p:nvPr/>
          </p:nvSpPr>
          <p:spPr>
            <a:xfrm flipH="1">
              <a:off x="6809700" y="2580832"/>
              <a:ext cx="1831972" cy="493702"/>
            </a:xfrm>
            <a:prstGeom prst="parallelogram">
              <a:avLst>
                <a:gd name="adj" fmla="val 817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a:solidFill>
                    <a:srgbClr val="FFFFFF"/>
                  </a:solidFill>
                  <a:latin typeface="黑体" panose="02010609060101010101" pitchFamily="49" charset="-122"/>
                  <a:ea typeface="黑体" panose="02010609060101010101" pitchFamily="49" charset="-122"/>
                </a:rPr>
                <a:t>标题</a:t>
              </a:r>
            </a:p>
          </p:txBody>
        </p:sp>
      </p:grpSp>
      <p:sp>
        <p:nvSpPr>
          <p:cNvPr id="23" name="矩形 22"/>
          <p:cNvSpPr/>
          <p:nvPr/>
        </p:nvSpPr>
        <p:spPr>
          <a:xfrm>
            <a:off x="1237400" y="4291178"/>
            <a:ext cx="1823525"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nSpc>
                <a:spcPct val="120000"/>
              </a:lnSpc>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单击此处添加说明文字单击此处添加说明文字</a:t>
            </a:r>
          </a:p>
        </p:txBody>
      </p:sp>
      <p:sp>
        <p:nvSpPr>
          <p:cNvPr id="24" name="矩形 23"/>
          <p:cNvSpPr/>
          <p:nvPr/>
        </p:nvSpPr>
        <p:spPr>
          <a:xfrm>
            <a:off x="5381914" y="4291178"/>
            <a:ext cx="1919500"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单击此处添加说明文字单击此处添加说明文字</a:t>
            </a:r>
          </a:p>
        </p:txBody>
      </p:sp>
      <p:sp>
        <p:nvSpPr>
          <p:cNvPr id="25" name="矩形 24"/>
          <p:cNvSpPr/>
          <p:nvPr/>
        </p:nvSpPr>
        <p:spPr>
          <a:xfrm>
            <a:off x="9601316" y="4291178"/>
            <a:ext cx="1919500"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单击此处添加说明文字单击此处添加说明文字</a:t>
            </a:r>
          </a:p>
        </p:txBody>
      </p:sp>
      <p:sp>
        <p:nvSpPr>
          <p:cNvPr id="26" name="矩形 25"/>
          <p:cNvSpPr/>
          <p:nvPr/>
        </p:nvSpPr>
        <p:spPr>
          <a:xfrm>
            <a:off x="3279314" y="1731682"/>
            <a:ext cx="1919500"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单击此处添加说明文字单击此处添加说明文字</a:t>
            </a:r>
          </a:p>
        </p:txBody>
      </p:sp>
      <p:sp>
        <p:nvSpPr>
          <p:cNvPr id="27" name="矩形 26"/>
          <p:cNvSpPr/>
          <p:nvPr/>
        </p:nvSpPr>
        <p:spPr>
          <a:xfrm>
            <a:off x="7498716" y="1731682"/>
            <a:ext cx="1919500"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单击此处添加说明文字单击此处添加说明文字</a:t>
            </a:r>
          </a:p>
        </p:txBody>
      </p:sp>
      <p:sp>
        <p:nvSpPr>
          <p:cNvPr id="28" name="标题 27"/>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0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childTnLst>
                          </p:cTn>
                        </p:par>
                        <p:par>
                          <p:cTn id="37" fill="hold">
                            <p:stCondLst>
                              <p:cond delay="2000"/>
                            </p:stCondLst>
                            <p:childTnLst>
                              <p:par>
                                <p:cTn id="38" presetID="22" presetClass="entr" presetSubtype="4"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par>
                          <p:cTn id="41" fill="hold">
                            <p:stCondLst>
                              <p:cond delay="2500"/>
                            </p:stCondLst>
                            <p:childTnLst>
                              <p:par>
                                <p:cTn id="42" presetID="22" presetClass="entr" presetSubtype="1"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4"/>
          <p:cNvSpPr/>
          <p:nvPr/>
        </p:nvSpPr>
        <p:spPr bwMode="gray">
          <a:xfrm>
            <a:off x="6764693" y="1317319"/>
            <a:ext cx="1955291" cy="118585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accent1"/>
          </a:solidFill>
          <a:ln w="12700">
            <a:noFill/>
            <a:prstDash val="solid"/>
            <a:round/>
          </a:ln>
        </p:spPr>
        <p:txBody>
          <a:bodyPr/>
          <a:lstStyle/>
          <a:p>
            <a:pPr>
              <a:defRPr/>
            </a:pPr>
            <a:endParaRPr lang="zh-CN" altLang="en-US" sz="3200">
              <a:ea typeface="宋体" panose="02010600030101010101" pitchFamily="2" charset="-122"/>
            </a:endParaRPr>
          </a:p>
        </p:txBody>
      </p:sp>
      <p:sp>
        <p:nvSpPr>
          <p:cNvPr id="9" name="AutoShape 5"/>
          <p:cNvSpPr>
            <a:spLocks noChangeArrowheads="1"/>
          </p:cNvSpPr>
          <p:nvPr/>
        </p:nvSpPr>
        <p:spPr bwMode="auto">
          <a:xfrm>
            <a:off x="4566053" y="2788225"/>
            <a:ext cx="3059903" cy="3023213"/>
          </a:xfrm>
          <a:prstGeom prst="roundRect">
            <a:avLst>
              <a:gd name="adj" fmla="val 4690"/>
            </a:avLst>
          </a:prstGeom>
          <a:noFill/>
          <a:ln w="12700">
            <a:solidFill>
              <a:schemeClr val="tx2">
                <a:lumMod val="75000"/>
              </a:schemeClr>
            </a:solidFill>
            <a:rou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0" name="AutoShape 6"/>
          <p:cNvSpPr>
            <a:spLocks noChangeArrowheads="1"/>
          </p:cNvSpPr>
          <p:nvPr/>
        </p:nvSpPr>
        <p:spPr bwMode="gray">
          <a:xfrm>
            <a:off x="4877121" y="2646509"/>
            <a:ext cx="2484320" cy="479875"/>
          </a:xfrm>
          <a:prstGeom prst="roundRect">
            <a:avLst>
              <a:gd name="adj" fmla="val 50000"/>
            </a:avLst>
          </a:prstGeom>
          <a:solidFill>
            <a:schemeClr val="accent1"/>
          </a:solidFill>
          <a:ln w="9525">
            <a:noFill/>
            <a:round/>
          </a:ln>
          <a:effectLst/>
        </p:spPr>
        <p:txBody>
          <a:bodyPr wrap="none" anchor="ctr"/>
          <a:lstStyle/>
          <a:p>
            <a:pPr algn="ctr">
              <a:defRPr/>
            </a:pPr>
            <a:r>
              <a:rPr lang="zh-CN" altLang="en-US" sz="3200" dirty="0">
                <a:solidFill>
                  <a:schemeClr val="bg1"/>
                </a:solidFill>
                <a:latin typeface="微软雅黑" panose="020B0503020204020204" pitchFamily="34" charset="-122"/>
                <a:ea typeface="微软雅黑" panose="020B0503020204020204" pitchFamily="34" charset="-122"/>
              </a:rPr>
              <a:t>添加标题</a:t>
            </a:r>
          </a:p>
        </p:txBody>
      </p:sp>
      <p:sp>
        <p:nvSpPr>
          <p:cNvPr id="11" name="AutoShape 9"/>
          <p:cNvSpPr>
            <a:spLocks noChangeArrowheads="1"/>
          </p:cNvSpPr>
          <p:nvPr/>
        </p:nvSpPr>
        <p:spPr bwMode="auto">
          <a:xfrm>
            <a:off x="7911631" y="2273488"/>
            <a:ext cx="3059903" cy="3023213"/>
          </a:xfrm>
          <a:prstGeom prst="roundRect">
            <a:avLst>
              <a:gd name="adj" fmla="val 4690"/>
            </a:avLst>
          </a:prstGeom>
          <a:noFill/>
          <a:ln w="12700">
            <a:solidFill>
              <a:schemeClr val="tx2">
                <a:lumMod val="75000"/>
              </a:schemeClr>
            </a:solidFill>
            <a:rou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2" name="AutoShape 10"/>
          <p:cNvSpPr>
            <a:spLocks noChangeArrowheads="1"/>
          </p:cNvSpPr>
          <p:nvPr/>
        </p:nvSpPr>
        <p:spPr bwMode="gray">
          <a:xfrm>
            <a:off x="8199422" y="2126886"/>
            <a:ext cx="2484320" cy="479875"/>
          </a:xfrm>
          <a:prstGeom prst="roundRect">
            <a:avLst>
              <a:gd name="adj" fmla="val 50000"/>
            </a:avLst>
          </a:prstGeom>
          <a:solidFill>
            <a:schemeClr val="accent2"/>
          </a:solidFill>
          <a:ln w="9525">
            <a:noFill/>
            <a:round/>
          </a:ln>
          <a:effectLst/>
        </p:spPr>
        <p:txBody>
          <a:bodyPr wrap="none" anchor="ctr"/>
          <a:lstStyle/>
          <a:p>
            <a:pPr algn="ctr">
              <a:defRPr/>
            </a:pPr>
            <a:r>
              <a:rPr lang="zh-CN" altLang="en-US" sz="3200" dirty="0">
                <a:solidFill>
                  <a:schemeClr val="bg1"/>
                </a:solidFill>
                <a:latin typeface="微软雅黑" panose="020B0503020204020204" pitchFamily="34" charset="-122"/>
                <a:ea typeface="微软雅黑" panose="020B0503020204020204" pitchFamily="34" charset="-122"/>
              </a:rPr>
              <a:t>添加标题</a:t>
            </a:r>
          </a:p>
        </p:txBody>
      </p:sp>
      <p:sp>
        <p:nvSpPr>
          <p:cNvPr id="13" name="Freeform 13"/>
          <p:cNvSpPr/>
          <p:nvPr/>
        </p:nvSpPr>
        <p:spPr bwMode="gray">
          <a:xfrm>
            <a:off x="3323890" y="1832056"/>
            <a:ext cx="1955291" cy="1187479"/>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tx2"/>
          </a:solidFill>
          <a:ln w="12700">
            <a:noFill/>
            <a:prstDash val="solid"/>
            <a:round/>
          </a:ln>
        </p:spPr>
        <p:txBody>
          <a:bodyPr/>
          <a:lstStyle/>
          <a:p>
            <a:pPr>
              <a:defRPr/>
            </a:pPr>
            <a:endParaRPr lang="zh-CN" altLang="en-US" sz="3200">
              <a:ea typeface="宋体" panose="02010600030101010101" pitchFamily="2" charset="-122"/>
            </a:endParaRPr>
          </a:p>
        </p:txBody>
      </p:sp>
      <p:sp>
        <p:nvSpPr>
          <p:cNvPr id="14" name="AutoShape 17"/>
          <p:cNvSpPr>
            <a:spLocks noChangeArrowheads="1"/>
          </p:cNvSpPr>
          <p:nvPr/>
        </p:nvSpPr>
        <p:spPr bwMode="auto">
          <a:xfrm>
            <a:off x="1220474" y="3229661"/>
            <a:ext cx="3059903" cy="3023213"/>
          </a:xfrm>
          <a:prstGeom prst="roundRect">
            <a:avLst>
              <a:gd name="adj" fmla="val 4690"/>
            </a:avLst>
          </a:prstGeom>
          <a:noFill/>
          <a:ln w="12700">
            <a:solidFill>
              <a:schemeClr val="tx2">
                <a:lumMod val="75000"/>
              </a:schemeClr>
            </a:solidFill>
            <a:rou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5" name="AutoShape 18"/>
          <p:cNvSpPr>
            <a:spLocks noChangeArrowheads="1"/>
          </p:cNvSpPr>
          <p:nvPr/>
        </p:nvSpPr>
        <p:spPr bwMode="gray">
          <a:xfrm>
            <a:off x="1508265" y="3083058"/>
            <a:ext cx="2484320" cy="479875"/>
          </a:xfrm>
          <a:prstGeom prst="roundRect">
            <a:avLst>
              <a:gd name="adj" fmla="val 50000"/>
            </a:avLst>
          </a:prstGeom>
          <a:solidFill>
            <a:schemeClr val="tx2"/>
          </a:solidFill>
          <a:ln w="9525">
            <a:noFill/>
            <a:round/>
          </a:ln>
          <a:effectLst/>
        </p:spPr>
        <p:txBody>
          <a:bodyPr wrap="none" anchor="ctr"/>
          <a:lstStyle/>
          <a:p>
            <a:pPr algn="ctr">
              <a:defRPr/>
            </a:pPr>
            <a:r>
              <a:rPr lang="zh-CN" altLang="en-US" sz="3200" dirty="0">
                <a:solidFill>
                  <a:schemeClr val="bg1"/>
                </a:solidFill>
                <a:latin typeface="微软雅黑" panose="020B0503020204020204" pitchFamily="34" charset="-122"/>
                <a:ea typeface="微软雅黑" panose="020B0503020204020204" pitchFamily="34" charset="-122"/>
              </a:rPr>
              <a:t>添加标题</a:t>
            </a:r>
          </a:p>
        </p:txBody>
      </p:sp>
      <p:sp>
        <p:nvSpPr>
          <p:cNvPr id="16" name="Text Box 10"/>
          <p:cNvSpPr txBox="1">
            <a:spLocks noChangeArrowheads="1"/>
          </p:cNvSpPr>
          <p:nvPr/>
        </p:nvSpPr>
        <p:spPr bwMode="auto">
          <a:xfrm>
            <a:off x="1296718" y="3758370"/>
            <a:ext cx="2831263" cy="2262247"/>
          </a:xfrm>
          <a:prstGeom prst="rect">
            <a:avLst/>
          </a:prstGeom>
          <a:noFill/>
          <a:ln w="9525">
            <a:noFill/>
            <a:miter lim="800000"/>
          </a:ln>
        </p:spPr>
        <p:txBody>
          <a:bodyPr wrap="square" lIns="60944" tIns="30472" rIns="60944" bIns="30472">
            <a:noAutofit/>
          </a:bodyPr>
          <a:lstStyle/>
          <a:p>
            <a:pPr lvl="0" algn="ctr">
              <a:lnSpc>
                <a:spcPct val="150000"/>
              </a:lnSpc>
              <a:defRPr/>
            </a:pP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 亮亮图文旗舰店</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https://</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liangliangtuwen.tmall.com</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 亮亮图文旗舰店</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p>
          <a:p>
            <a:pPr lvl="0" algn="ctr">
              <a:lnSpc>
                <a:spcPct val="150000"/>
              </a:lnSpc>
              <a:defRPr/>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 Box 10"/>
          <p:cNvSpPr txBox="1">
            <a:spLocks noChangeArrowheads="1"/>
          </p:cNvSpPr>
          <p:nvPr/>
        </p:nvSpPr>
        <p:spPr bwMode="auto">
          <a:xfrm>
            <a:off x="4680370" y="3322998"/>
            <a:ext cx="2831263" cy="2262247"/>
          </a:xfrm>
          <a:prstGeom prst="rect">
            <a:avLst/>
          </a:prstGeom>
          <a:noFill/>
          <a:ln w="9525">
            <a:noFill/>
            <a:miter lim="800000"/>
          </a:ln>
        </p:spPr>
        <p:txBody>
          <a:bodyPr wrap="square" lIns="60944" tIns="30472" rIns="60944" bIns="30472">
            <a:noAutofit/>
          </a:bodyPr>
          <a:lstStyle/>
          <a:p>
            <a:pPr lvl="0" algn="ctr">
              <a:lnSpc>
                <a:spcPct val="150000"/>
              </a:lnSpc>
              <a:defRPr/>
            </a:pP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 亮亮图文旗舰店</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https://</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liangliangtuwen.tmall.com</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 亮亮图文旗舰店</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p>
          <a:p>
            <a:pPr lvl="0" algn="ctr">
              <a:lnSpc>
                <a:spcPct val="150000"/>
              </a:lnSpc>
              <a:defRPr/>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Text Box 10"/>
          <p:cNvSpPr txBox="1">
            <a:spLocks noChangeArrowheads="1"/>
          </p:cNvSpPr>
          <p:nvPr/>
        </p:nvSpPr>
        <p:spPr bwMode="auto">
          <a:xfrm>
            <a:off x="8025947" y="2788228"/>
            <a:ext cx="2831263" cy="2262247"/>
          </a:xfrm>
          <a:prstGeom prst="rect">
            <a:avLst/>
          </a:prstGeom>
          <a:noFill/>
          <a:ln w="9525">
            <a:noFill/>
            <a:miter lim="800000"/>
          </a:ln>
        </p:spPr>
        <p:txBody>
          <a:bodyPr wrap="square" lIns="60944" tIns="30472" rIns="60944" bIns="30472">
            <a:noAutofit/>
          </a:bodyPr>
          <a:lstStyle/>
          <a:p>
            <a:pPr lvl="0" algn="ctr">
              <a:lnSpc>
                <a:spcPct val="150000"/>
              </a:lnSpc>
              <a:defRPr/>
            </a:pP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 亮亮图文旗舰店</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https://</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liangliangtuwen.tmall.com</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 亮亮图文旗舰店</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p>
          <a:p>
            <a:pPr lvl="0" algn="ctr">
              <a:lnSpc>
                <a:spcPct val="150000"/>
              </a:lnSpc>
              <a:defRPr/>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标题 18"/>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outVertical)">
                                      <p:cBhvr>
                                        <p:cTn id="23" dur="500"/>
                                        <p:tgtEl>
                                          <p:spTgt spid="10"/>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16" presetClass="entr" presetSubtype="37"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outVertical)">
                                      <p:cBhvr>
                                        <p:cTn id="39" dur="500"/>
                                        <p:tgtEl>
                                          <p:spTgt spid="1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右箭头 7"/>
          <p:cNvSpPr/>
          <p:nvPr/>
        </p:nvSpPr>
        <p:spPr>
          <a:xfrm rot="5400000" flipH="1">
            <a:off x="5256447" y="1903708"/>
            <a:ext cx="1512082" cy="1221169"/>
          </a:xfrm>
          <a:prstGeom prst="rightArrow">
            <a:avLst>
              <a:gd name="adj1" fmla="val 69095"/>
              <a:gd name="adj2" fmla="val 44430"/>
            </a:avLst>
          </a:prstGeom>
          <a:solidFill>
            <a:schemeClr val="accent2"/>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vert="vert270" rtlCol="0" anchor="ctr"/>
          <a:lstStyle/>
          <a:p>
            <a:pPr algn="ctr">
              <a:lnSpc>
                <a:spcPct val="120000"/>
              </a:lnSpc>
              <a:defRPr/>
            </a:pPr>
            <a:r>
              <a:rPr lang="zh-CN" altLang="en-US" sz="3200" b="1" kern="0" dirty="0">
                <a:solidFill>
                  <a:prstClr val="white"/>
                </a:solidFill>
                <a:latin typeface="微软雅黑" panose="020B0503020204020204" pitchFamily="34" charset="-122"/>
                <a:ea typeface="微软雅黑" panose="020B0503020204020204" pitchFamily="34" charset="-122"/>
              </a:rPr>
              <a:t>标题</a:t>
            </a:r>
          </a:p>
        </p:txBody>
      </p:sp>
      <p:sp>
        <p:nvSpPr>
          <p:cNvPr id="9" name="右箭头 8"/>
          <p:cNvSpPr/>
          <p:nvPr/>
        </p:nvSpPr>
        <p:spPr>
          <a:xfrm rot="16200000" flipH="1" flipV="1">
            <a:off x="5247464" y="4288146"/>
            <a:ext cx="1512082" cy="1221169"/>
          </a:xfrm>
          <a:prstGeom prst="rightArrow">
            <a:avLst>
              <a:gd name="adj1" fmla="val 69095"/>
              <a:gd name="adj2" fmla="val 44430"/>
            </a:avLst>
          </a:prstGeom>
          <a:solidFill>
            <a:schemeClr val="tx2"/>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vert="vert270" rtlCol="0" anchor="ctr"/>
          <a:lstStyle/>
          <a:p>
            <a:pPr algn="ctr">
              <a:lnSpc>
                <a:spcPct val="120000"/>
              </a:lnSpc>
              <a:defRPr/>
            </a:pPr>
            <a:r>
              <a:rPr lang="zh-CN" altLang="en-US" sz="3200" b="1" kern="0" dirty="0">
                <a:solidFill>
                  <a:prstClr val="white"/>
                </a:solidFill>
                <a:latin typeface="微软雅黑" panose="020B0503020204020204" pitchFamily="34" charset="-122"/>
                <a:ea typeface="微软雅黑" panose="020B0503020204020204" pitchFamily="34" charset="-122"/>
              </a:rPr>
              <a:t>标题</a:t>
            </a:r>
          </a:p>
        </p:txBody>
      </p:sp>
      <p:sp>
        <p:nvSpPr>
          <p:cNvPr id="10" name="右箭头 9"/>
          <p:cNvSpPr/>
          <p:nvPr/>
        </p:nvSpPr>
        <p:spPr>
          <a:xfrm flipH="1">
            <a:off x="4064430" y="3095859"/>
            <a:ext cx="1511924" cy="1221298"/>
          </a:xfrm>
          <a:prstGeom prst="rightArrow">
            <a:avLst>
              <a:gd name="adj1" fmla="val 69095"/>
              <a:gd name="adj2" fmla="val 44430"/>
            </a:avLst>
          </a:prstGeom>
          <a:solidFill>
            <a:schemeClr val="accent3"/>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rtlCol="0" anchor="ctr"/>
          <a:lstStyle/>
          <a:p>
            <a:pPr algn="ctr">
              <a:lnSpc>
                <a:spcPct val="120000"/>
              </a:lnSpc>
              <a:defRPr/>
            </a:pPr>
            <a:r>
              <a:rPr lang="zh-CN" altLang="en-US" sz="3200" b="1" kern="0" dirty="0">
                <a:solidFill>
                  <a:prstClr val="white"/>
                </a:solidFill>
                <a:latin typeface="微软雅黑" panose="020B0503020204020204" pitchFamily="34" charset="-122"/>
                <a:ea typeface="微软雅黑" panose="020B0503020204020204" pitchFamily="34" charset="-122"/>
              </a:rPr>
              <a:t>标题</a:t>
            </a:r>
          </a:p>
        </p:txBody>
      </p:sp>
      <p:sp>
        <p:nvSpPr>
          <p:cNvPr id="11" name="右箭头 10"/>
          <p:cNvSpPr/>
          <p:nvPr/>
        </p:nvSpPr>
        <p:spPr>
          <a:xfrm>
            <a:off x="6448618" y="3105649"/>
            <a:ext cx="3723097" cy="1221298"/>
          </a:xfrm>
          <a:prstGeom prst="rightArrow">
            <a:avLst>
              <a:gd name="adj1" fmla="val 69095"/>
              <a:gd name="adj2" fmla="val 44430"/>
            </a:avLst>
          </a:prstGeom>
          <a:solidFill>
            <a:schemeClr val="accent1"/>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rtlCol="0" anchor="ctr"/>
          <a:lstStyle/>
          <a:p>
            <a:pPr algn="ctr">
              <a:lnSpc>
                <a:spcPct val="120000"/>
              </a:lnSpc>
              <a:defRPr/>
            </a:pPr>
            <a:r>
              <a:rPr lang="zh-CN" altLang="en-US" sz="3200" b="1" kern="0" dirty="0">
                <a:solidFill>
                  <a:prstClr val="white"/>
                </a:solidFill>
                <a:latin typeface="微软雅黑" panose="020B0503020204020204" pitchFamily="34" charset="-122"/>
                <a:ea typeface="微软雅黑" panose="020B0503020204020204" pitchFamily="34" charset="-122"/>
              </a:rPr>
              <a:t>标题</a:t>
            </a:r>
          </a:p>
        </p:txBody>
      </p:sp>
      <p:sp>
        <p:nvSpPr>
          <p:cNvPr id="12" name="TextBox 17"/>
          <p:cNvSpPr txBox="1"/>
          <p:nvPr/>
        </p:nvSpPr>
        <p:spPr>
          <a:xfrm>
            <a:off x="6767899" y="1405420"/>
            <a:ext cx="4078938" cy="1095945"/>
          </a:xfrm>
          <a:prstGeom prst="rect">
            <a:avLst/>
          </a:prstGeom>
          <a:noFill/>
        </p:spPr>
        <p:txBody>
          <a:bodyPr wrap="square" lIns="134369" tIns="67185" rIns="134369" bIns="67185"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17"/>
          <p:cNvSpPr txBox="1"/>
          <p:nvPr/>
        </p:nvSpPr>
        <p:spPr>
          <a:xfrm>
            <a:off x="1529060" y="5052875"/>
            <a:ext cx="3743025" cy="1095945"/>
          </a:xfrm>
          <a:prstGeom prst="rect">
            <a:avLst/>
          </a:prstGeom>
          <a:noFill/>
        </p:spPr>
        <p:txBody>
          <a:bodyPr wrap="square" lIns="134369" tIns="67185" rIns="134369" bIns="67185" rtlCol="0">
            <a:spAutoFit/>
          </a:bodyPr>
          <a:lstStyle/>
          <a:p>
            <a:pPr lvl="0">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Box 17"/>
          <p:cNvSpPr txBox="1"/>
          <p:nvPr/>
        </p:nvSpPr>
        <p:spPr>
          <a:xfrm>
            <a:off x="240876" y="3037176"/>
            <a:ext cx="3743025" cy="1095945"/>
          </a:xfrm>
          <a:prstGeom prst="rect">
            <a:avLst/>
          </a:prstGeom>
          <a:noFill/>
        </p:spPr>
        <p:txBody>
          <a:bodyPr wrap="square" lIns="134369" tIns="67185" rIns="134369" bIns="67185" rtlCol="0">
            <a:spAutoFit/>
          </a:bodyPr>
          <a:lstStyle/>
          <a:p>
            <a:pPr lvl="0">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Box 17"/>
          <p:cNvSpPr txBox="1"/>
          <p:nvPr/>
        </p:nvSpPr>
        <p:spPr>
          <a:xfrm>
            <a:off x="7647641" y="4469078"/>
            <a:ext cx="4078938" cy="1095945"/>
          </a:xfrm>
          <a:prstGeom prst="rect">
            <a:avLst/>
          </a:prstGeom>
          <a:noFill/>
        </p:spPr>
        <p:txBody>
          <a:bodyPr wrap="square" lIns="134369" tIns="67185" rIns="134369" bIns="67185" rtlCol="0">
            <a:spAutoFit/>
          </a:bodyPr>
          <a:lstStyle/>
          <a:p>
            <a:pPr lvl="0">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标题 15"/>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1">
            <a:hlinkClick r:id="rId3"/>
          </p:cNvPr>
          <p:cNvSpPr>
            <a:spLocks noChangeArrowheads="1"/>
          </p:cNvSpPr>
          <p:nvPr/>
        </p:nvSpPr>
        <p:spPr bwMode="auto">
          <a:xfrm>
            <a:off x="5621993" y="3380559"/>
            <a:ext cx="1282366" cy="789312"/>
          </a:xfrm>
          <a:prstGeom prst="rightArrow">
            <a:avLst>
              <a:gd name="adj1" fmla="val 50000"/>
              <a:gd name="adj2" fmla="val 40617"/>
            </a:avLst>
          </a:prstGeom>
          <a:solidFill>
            <a:schemeClr val="accent1"/>
          </a:solidFill>
          <a:ln>
            <a:noFill/>
          </a:ln>
          <a:effectLst>
            <a:outerShdw dist="35921" dir="2700000" algn="ctr" rotWithShape="0">
              <a:srgbClr val="5F5F5F">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4800">
              <a:solidFill>
                <a:schemeClr val="tx1">
                  <a:lumMod val="50000"/>
                  <a:lumOff val="50000"/>
                </a:schemeClr>
              </a:solidFill>
            </a:endParaRPr>
          </a:p>
        </p:txBody>
      </p:sp>
      <p:sp>
        <p:nvSpPr>
          <p:cNvPr id="9" name="AutoShape 12">
            <a:hlinkClick r:id="rId3"/>
          </p:cNvPr>
          <p:cNvSpPr>
            <a:spLocks noChangeArrowheads="1"/>
          </p:cNvSpPr>
          <p:nvPr/>
        </p:nvSpPr>
        <p:spPr bwMode="auto">
          <a:xfrm flipH="1">
            <a:off x="5621993" y="4760266"/>
            <a:ext cx="1282366" cy="789312"/>
          </a:xfrm>
          <a:prstGeom prst="rightArrow">
            <a:avLst>
              <a:gd name="adj1" fmla="val 50000"/>
              <a:gd name="adj2" fmla="val 40617"/>
            </a:avLst>
          </a:prstGeom>
          <a:solidFill>
            <a:schemeClr val="tx2"/>
          </a:solidFill>
          <a:ln>
            <a:noFill/>
          </a:ln>
          <a:effectLst>
            <a:outerShdw dist="35921" dir="2700000" algn="ctr" rotWithShape="0">
              <a:schemeClr val="bg2"/>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4800">
              <a:solidFill>
                <a:schemeClr val="tx1">
                  <a:lumMod val="50000"/>
                  <a:lumOff val="50000"/>
                </a:schemeClr>
              </a:solidFill>
            </a:endParaRPr>
          </a:p>
        </p:txBody>
      </p:sp>
      <p:sp>
        <p:nvSpPr>
          <p:cNvPr id="10" name="Rectangle 6">
            <a:hlinkClick r:id="rId3"/>
          </p:cNvPr>
          <p:cNvSpPr>
            <a:spLocks noChangeArrowheads="1"/>
          </p:cNvSpPr>
          <p:nvPr/>
        </p:nvSpPr>
        <p:spPr bwMode="auto">
          <a:xfrm>
            <a:off x="1085042" y="1748807"/>
            <a:ext cx="4238580" cy="691970"/>
          </a:xfrm>
          <a:prstGeom prst="rect">
            <a:avLst/>
          </a:prstGeom>
          <a:solidFill>
            <a:schemeClr val="accent1"/>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lnSpc>
                <a:spcPct val="120000"/>
              </a:lnSpc>
              <a:defRPr/>
            </a:pPr>
            <a:r>
              <a:rPr lang="zh-CN" altLang="en-US" sz="2665" b="1" dirty="0">
                <a:solidFill>
                  <a:prstClr val="white"/>
                </a:solidFill>
                <a:latin typeface="微软雅黑" panose="020B0503020204020204" pitchFamily="34" charset="-122"/>
                <a:ea typeface="微软雅黑" panose="020B0503020204020204" pitchFamily="34" charset="-122"/>
              </a:rPr>
              <a:t>输入文本</a:t>
            </a:r>
          </a:p>
        </p:txBody>
      </p:sp>
      <p:sp>
        <p:nvSpPr>
          <p:cNvPr id="11" name="Rectangle 7">
            <a:hlinkClick r:id="rId3"/>
          </p:cNvPr>
          <p:cNvSpPr>
            <a:spLocks noChangeArrowheads="1"/>
          </p:cNvSpPr>
          <p:nvPr/>
        </p:nvSpPr>
        <p:spPr bwMode="auto">
          <a:xfrm>
            <a:off x="1085042" y="2440775"/>
            <a:ext cx="4238580" cy="3771810"/>
          </a:xfrm>
          <a:prstGeom prst="rect">
            <a:avLst/>
          </a:prstGeom>
          <a:solidFill>
            <a:schemeClr val="bg1">
              <a:lumMod val="85000"/>
            </a:schemeClr>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4800">
              <a:solidFill>
                <a:schemeClr val="tx1">
                  <a:lumMod val="50000"/>
                  <a:lumOff val="50000"/>
                </a:schemeClr>
              </a:solidFill>
            </a:endParaRPr>
          </a:p>
        </p:txBody>
      </p:sp>
      <p:sp>
        <p:nvSpPr>
          <p:cNvPr id="12" name="Rectangle 5">
            <a:hlinkClick r:id="rId3"/>
          </p:cNvPr>
          <p:cNvSpPr>
            <a:spLocks noChangeArrowheads="1"/>
          </p:cNvSpPr>
          <p:nvPr/>
        </p:nvSpPr>
        <p:spPr bwMode="gray">
          <a:xfrm>
            <a:off x="1200732" y="2708660"/>
            <a:ext cx="4054477" cy="316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spcAft>
                <a:spcPct val="40000"/>
              </a:spcAft>
              <a:buClr>
                <a:schemeClr val="tx1"/>
              </a:buClr>
              <a:buFont typeface="Wingdings" panose="05000000000000000000" pitchFamily="2" charset="2"/>
              <a:buChar cha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字</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endParaRPr lang="en-US" altLang="zh-CN" sz="1865" noProof="1">
              <a:solidFill>
                <a:schemeClr val="tx1">
                  <a:lumMod val="50000"/>
                  <a:lumOff val="50000"/>
                </a:schemeClr>
              </a:solidFill>
              <a:cs typeface="Arial" panose="020B0604020202020204" pitchFamily="34" charset="0"/>
            </a:endParaRPr>
          </a:p>
        </p:txBody>
      </p:sp>
      <p:sp>
        <p:nvSpPr>
          <p:cNvPr id="13" name="Rectangle 8">
            <a:hlinkClick r:id="rId3"/>
          </p:cNvPr>
          <p:cNvSpPr>
            <a:spLocks noChangeArrowheads="1"/>
          </p:cNvSpPr>
          <p:nvPr/>
        </p:nvSpPr>
        <p:spPr bwMode="auto">
          <a:xfrm>
            <a:off x="7101156" y="1748807"/>
            <a:ext cx="4238579" cy="691970"/>
          </a:xfrm>
          <a:prstGeom prst="rect">
            <a:avLst/>
          </a:prstGeom>
          <a:solidFill>
            <a:schemeClr val="tx2"/>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defRPr/>
            </a:pPr>
            <a:r>
              <a:rPr lang="zh-CN" altLang="en-US" sz="2665" b="1" dirty="0">
                <a:solidFill>
                  <a:schemeClr val="bg1"/>
                </a:solidFill>
                <a:latin typeface="微软雅黑" panose="020B0503020204020204" pitchFamily="34" charset="-122"/>
                <a:ea typeface="微软雅黑" panose="020B0503020204020204" pitchFamily="34" charset="-122"/>
              </a:rPr>
              <a:t>输入文本</a:t>
            </a:r>
          </a:p>
        </p:txBody>
      </p:sp>
      <p:sp>
        <p:nvSpPr>
          <p:cNvPr id="14" name="Rectangle 9">
            <a:hlinkClick r:id="rId3"/>
          </p:cNvPr>
          <p:cNvSpPr>
            <a:spLocks noChangeArrowheads="1"/>
          </p:cNvSpPr>
          <p:nvPr/>
        </p:nvSpPr>
        <p:spPr bwMode="auto">
          <a:xfrm>
            <a:off x="7101156" y="2440775"/>
            <a:ext cx="4238579" cy="3771810"/>
          </a:xfrm>
          <a:prstGeom prst="rect">
            <a:avLst/>
          </a:prstGeom>
          <a:solidFill>
            <a:schemeClr val="bg1">
              <a:lumMod val="85000"/>
            </a:schemeClr>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4800">
              <a:solidFill>
                <a:schemeClr val="tx1">
                  <a:lumMod val="50000"/>
                  <a:lumOff val="50000"/>
                </a:schemeClr>
              </a:solidFill>
            </a:endParaRPr>
          </a:p>
        </p:txBody>
      </p:sp>
      <p:sp>
        <p:nvSpPr>
          <p:cNvPr id="15" name="Rectangle 5"/>
          <p:cNvSpPr>
            <a:spLocks noChangeArrowheads="1"/>
          </p:cNvSpPr>
          <p:nvPr/>
        </p:nvSpPr>
        <p:spPr bwMode="gray">
          <a:xfrm>
            <a:off x="7245052" y="2708660"/>
            <a:ext cx="4052360" cy="316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143963" rIns="191950" bIns="95975"/>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spcAft>
                <a:spcPct val="40000"/>
              </a:spcAft>
              <a:buClr>
                <a:schemeClr val="tx1"/>
              </a:buClr>
              <a:buFont typeface="Wingdings" panose="05000000000000000000" pitchFamily="2" charset="2"/>
              <a:buChar cha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字</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endParaRPr lang="en-US" altLang="zh-CN" sz="1865" noProof="1">
              <a:solidFill>
                <a:schemeClr val="tx1">
                  <a:lumMod val="50000"/>
                  <a:lumOff val="50000"/>
                </a:schemeClr>
              </a:solidFill>
              <a:cs typeface="Arial" panose="020B0604020202020204" pitchFamily="34" charset="0"/>
            </a:endParaRPr>
          </a:p>
        </p:txBody>
      </p:sp>
      <p:sp>
        <p:nvSpPr>
          <p:cNvPr id="16" name="标题 15"/>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outVertical)">
                                      <p:cBhvr>
                                        <p:cTn id="19" dur="500"/>
                                        <p:tgtEl>
                                          <p:spTgt spid="1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animBg="1"/>
      <p:bldP spid="14" grpId="0" animBg="1"/>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1588" y="5114574"/>
            <a:ext cx="9549896" cy="850231"/>
          </a:xfrm>
          <a:prstGeom prst="rect">
            <a:avLst/>
          </a:prstGeom>
          <a:solidFill>
            <a:schemeClr val="bg1">
              <a:lumMod val="85000"/>
            </a:schemeClr>
          </a:solidFill>
          <a:ln w="9525">
            <a:solidFill>
              <a:srgbClr val="EAEAEA"/>
            </a:solidFill>
            <a:miter lim="800000"/>
          </a:ln>
        </p:spPr>
        <p:txBody>
          <a:bodyPr wrap="none" lIns="89442" tIns="44720" rIns="89442" bIns="44720" anchor="ctr"/>
          <a:lstStyle/>
          <a:p>
            <a:endParaRPr lang="zh-CN" altLang="en-US" sz="3200" kern="0" dirty="0">
              <a:solidFill>
                <a:sysClr val="windowText" lastClr="000000"/>
              </a:solidFill>
              <a:ea typeface="微软雅黑" panose="020B0503020204020204" pitchFamily="34" charset="-122"/>
            </a:endParaRPr>
          </a:p>
        </p:txBody>
      </p:sp>
      <p:sp>
        <p:nvSpPr>
          <p:cNvPr id="3" name="Line 43"/>
          <p:cNvSpPr>
            <a:spLocks noChangeShapeType="1"/>
          </p:cNvSpPr>
          <p:nvPr/>
        </p:nvSpPr>
        <p:spPr bwMode="auto">
          <a:xfrm rot="5400000">
            <a:off x="4378591" y="2004658"/>
            <a:ext cx="0" cy="7357949"/>
          </a:xfrm>
          <a:prstGeom prst="line">
            <a:avLst/>
          </a:prstGeom>
          <a:noFill/>
          <a:ln w="9525">
            <a:solidFill>
              <a:schemeClr val="tx1">
                <a:lumMod val="65000"/>
                <a:lumOff val="35000"/>
              </a:schemeClr>
            </a:solidFill>
            <a:prstDash val="lgDash"/>
            <a:round/>
            <a:tailEnd type="triangle" w="lg" len="lg"/>
          </a:ln>
          <a:extLst>
            <a:ext uri="{909E8E84-426E-40DD-AFC4-6F175D3DCCD1}">
              <a14:hiddenFill xmlns:a14="http://schemas.microsoft.com/office/drawing/2010/main" xmlns="">
                <a:noFill/>
              </a14:hiddenFill>
            </a:ext>
          </a:extLst>
        </p:spPr>
        <p:txBody>
          <a:bodyPr lIns="89442" tIns="44720" rIns="89442" bIns="44720"/>
          <a:lstStyle/>
          <a:p>
            <a:pPr>
              <a:defRPr/>
            </a:pPr>
            <a:endParaRPr lang="zh-CN" altLang="en-US" sz="3200" kern="0" dirty="0">
              <a:solidFill>
                <a:sysClr val="windowText" lastClr="000000"/>
              </a:solidFill>
              <a:ea typeface="微软雅黑" panose="020B0503020204020204" pitchFamily="34" charset="-122"/>
            </a:endParaRPr>
          </a:p>
        </p:txBody>
      </p:sp>
      <p:sp>
        <p:nvSpPr>
          <p:cNvPr id="4" name="Rectangle 6"/>
          <p:cNvSpPr>
            <a:spLocks noChangeArrowheads="1"/>
          </p:cNvSpPr>
          <p:nvPr/>
        </p:nvSpPr>
        <p:spPr bwMode="auto">
          <a:xfrm>
            <a:off x="3700613" y="3273982"/>
            <a:ext cx="5850872" cy="844769"/>
          </a:xfrm>
          <a:prstGeom prst="rect">
            <a:avLst/>
          </a:prstGeom>
          <a:solidFill>
            <a:schemeClr val="bg1">
              <a:lumMod val="85000"/>
            </a:schemeClr>
          </a:solidFill>
          <a:ln w="9525">
            <a:solidFill>
              <a:srgbClr val="EAEAEA"/>
            </a:solidFill>
            <a:miter lim="800000"/>
          </a:ln>
        </p:spPr>
        <p:txBody>
          <a:bodyPr wrap="none" lIns="89442" tIns="44720" rIns="89442" bIns="44720" anchor="ctr"/>
          <a:lstStyle/>
          <a:p>
            <a:pPr>
              <a:defRPr/>
            </a:pPr>
            <a:endParaRPr lang="zh-CN" altLang="en-US" sz="3200" kern="0" dirty="0">
              <a:solidFill>
                <a:sysClr val="windowText" lastClr="000000"/>
              </a:solidFill>
              <a:ea typeface="微软雅黑" panose="020B0503020204020204" pitchFamily="34" charset="-122"/>
            </a:endParaRPr>
          </a:p>
        </p:txBody>
      </p:sp>
      <p:sp>
        <p:nvSpPr>
          <p:cNvPr id="5" name="Line 43"/>
          <p:cNvSpPr>
            <a:spLocks noChangeShapeType="1"/>
          </p:cNvSpPr>
          <p:nvPr/>
        </p:nvSpPr>
        <p:spPr bwMode="auto">
          <a:xfrm rot="16200000" flipH="1">
            <a:off x="6438865" y="2013634"/>
            <a:ext cx="0" cy="3742462"/>
          </a:xfrm>
          <a:prstGeom prst="line">
            <a:avLst/>
          </a:prstGeom>
          <a:noFill/>
          <a:ln w="9525">
            <a:solidFill>
              <a:schemeClr val="tx1">
                <a:lumMod val="65000"/>
                <a:lumOff val="35000"/>
              </a:schemeClr>
            </a:solidFill>
            <a:prstDash val="lgDash"/>
            <a:round/>
            <a:tailEnd type="triangle" w="lg" len="lg"/>
          </a:ln>
          <a:extLst>
            <a:ext uri="{909E8E84-426E-40DD-AFC4-6F175D3DCCD1}">
              <a14:hiddenFill xmlns:a14="http://schemas.microsoft.com/office/drawing/2010/main" xmlns="">
                <a:noFill/>
              </a14:hiddenFill>
            </a:ext>
          </a:extLst>
        </p:spPr>
        <p:txBody>
          <a:bodyPr lIns="89442" tIns="44720" rIns="89442" bIns="44720"/>
          <a:lstStyle/>
          <a:p>
            <a:pPr>
              <a:defRPr/>
            </a:pPr>
            <a:endParaRPr lang="zh-CN" altLang="en-US" sz="3200" kern="0" dirty="0">
              <a:solidFill>
                <a:sysClr val="windowText" lastClr="000000"/>
              </a:solidFill>
              <a:ea typeface="微软雅黑" panose="020B0503020204020204" pitchFamily="34" charset="-122"/>
            </a:endParaRPr>
          </a:p>
        </p:txBody>
      </p:sp>
      <p:sp>
        <p:nvSpPr>
          <p:cNvPr id="6" name="Rectangle 5"/>
          <p:cNvSpPr>
            <a:spLocks noChangeArrowheads="1"/>
          </p:cNvSpPr>
          <p:nvPr/>
        </p:nvSpPr>
        <p:spPr bwMode="auto">
          <a:xfrm rot="5400000">
            <a:off x="7970237" y="4418719"/>
            <a:ext cx="2324889" cy="841141"/>
          </a:xfrm>
          <a:prstGeom prst="rect">
            <a:avLst/>
          </a:prstGeom>
          <a:solidFill>
            <a:srgbClr val="FFFFFF"/>
          </a:solidFill>
          <a:ln w="9525">
            <a:solidFill>
              <a:srgbClr val="EAEAEA"/>
            </a:solidFill>
            <a:miter lim="800000"/>
          </a:ln>
        </p:spPr>
        <p:txBody>
          <a:bodyPr wrap="none" lIns="89442" tIns="44720" rIns="89442" bIns="44720" anchor="ctr"/>
          <a:lstStyle/>
          <a:p>
            <a:pPr>
              <a:defRPr/>
            </a:pPr>
            <a:endParaRPr lang="zh-CN" altLang="en-US" sz="3200" kern="0" dirty="0">
              <a:solidFill>
                <a:sysClr val="windowText" lastClr="000000"/>
              </a:solidFill>
              <a:ea typeface="微软雅黑" panose="020B0503020204020204" pitchFamily="34" charset="-122"/>
            </a:endParaRPr>
          </a:p>
        </p:txBody>
      </p:sp>
      <p:sp>
        <p:nvSpPr>
          <p:cNvPr id="7" name="Line 44"/>
          <p:cNvSpPr>
            <a:spLocks noChangeShapeType="1"/>
          </p:cNvSpPr>
          <p:nvPr/>
        </p:nvSpPr>
        <p:spPr bwMode="auto">
          <a:xfrm>
            <a:off x="9150350" y="4400932"/>
            <a:ext cx="0" cy="402863"/>
          </a:xfrm>
          <a:prstGeom prst="line">
            <a:avLst/>
          </a:prstGeom>
          <a:noFill/>
          <a:ln w="12700">
            <a:solidFill>
              <a:schemeClr val="tx1">
                <a:lumMod val="65000"/>
                <a:lumOff val="35000"/>
              </a:schemeClr>
            </a:solidFill>
            <a:prstDash val="sysDash"/>
            <a:round/>
            <a:tailEnd type="triangle" w="lg" len="lg"/>
          </a:ln>
          <a:extLst>
            <a:ext uri="{909E8E84-426E-40DD-AFC4-6F175D3DCCD1}">
              <a14:hiddenFill xmlns:a14="http://schemas.microsoft.com/office/drawing/2010/main" xmlns="">
                <a:noFill/>
              </a14:hiddenFill>
            </a:ext>
          </a:extLst>
        </p:spPr>
        <p:txBody>
          <a:bodyPr lIns="89442" tIns="44720" rIns="89442" bIns="44720"/>
          <a:lstStyle/>
          <a:p>
            <a:pPr>
              <a:defRPr/>
            </a:pPr>
            <a:endParaRPr lang="zh-CN" altLang="en-US" sz="3200" kern="0" dirty="0">
              <a:solidFill>
                <a:sysClr val="windowText" lastClr="000000"/>
              </a:solidFill>
              <a:ea typeface="微软雅黑" panose="020B0503020204020204" pitchFamily="34" charset="-122"/>
            </a:endParaRPr>
          </a:p>
        </p:txBody>
      </p:sp>
      <p:sp>
        <p:nvSpPr>
          <p:cNvPr id="8" name="Rectangle 7"/>
          <p:cNvSpPr>
            <a:spLocks noChangeArrowheads="1"/>
          </p:cNvSpPr>
          <p:nvPr/>
        </p:nvSpPr>
        <p:spPr bwMode="auto">
          <a:xfrm>
            <a:off x="4181264" y="1502810"/>
            <a:ext cx="5370221" cy="850231"/>
          </a:xfrm>
          <a:prstGeom prst="rect">
            <a:avLst/>
          </a:prstGeom>
          <a:solidFill>
            <a:schemeClr val="bg1">
              <a:lumMod val="85000"/>
            </a:schemeClr>
          </a:solidFill>
          <a:ln w="9525">
            <a:solidFill>
              <a:srgbClr val="EAEAEA"/>
            </a:solidFill>
            <a:miter lim="800000"/>
          </a:ln>
        </p:spPr>
        <p:txBody>
          <a:bodyPr wrap="none" lIns="89442" tIns="44720" rIns="89442" bIns="44720" anchor="ctr"/>
          <a:lstStyle/>
          <a:p>
            <a:endParaRPr lang="zh-CN" altLang="en-US" sz="3200" kern="0" dirty="0">
              <a:solidFill>
                <a:sysClr val="windowText" lastClr="000000"/>
              </a:solidFill>
              <a:ea typeface="微软雅黑" panose="020B0503020204020204" pitchFamily="34" charset="-122"/>
            </a:endParaRPr>
          </a:p>
        </p:txBody>
      </p:sp>
      <p:sp>
        <p:nvSpPr>
          <p:cNvPr id="9" name="Line 43"/>
          <p:cNvSpPr>
            <a:spLocks noChangeShapeType="1"/>
          </p:cNvSpPr>
          <p:nvPr/>
        </p:nvSpPr>
        <p:spPr bwMode="auto">
          <a:xfrm rot="5400000">
            <a:off x="6435652" y="145012"/>
            <a:ext cx="0" cy="3736041"/>
          </a:xfrm>
          <a:prstGeom prst="line">
            <a:avLst/>
          </a:prstGeom>
          <a:noFill/>
          <a:ln w="9525">
            <a:solidFill>
              <a:schemeClr val="tx1">
                <a:lumMod val="65000"/>
                <a:lumOff val="35000"/>
              </a:schemeClr>
            </a:solidFill>
            <a:prstDash val="lgDash"/>
            <a:round/>
            <a:tailEnd type="triangle" w="lg" len="lg"/>
          </a:ln>
          <a:extLst>
            <a:ext uri="{909E8E84-426E-40DD-AFC4-6F175D3DCCD1}">
              <a14:hiddenFill xmlns:a14="http://schemas.microsoft.com/office/drawing/2010/main" xmlns="">
                <a:noFill/>
              </a14:hiddenFill>
            </a:ext>
          </a:extLst>
        </p:spPr>
        <p:txBody>
          <a:bodyPr lIns="89442" tIns="44720" rIns="89442" bIns="44720"/>
          <a:lstStyle/>
          <a:p>
            <a:pPr>
              <a:defRPr/>
            </a:pPr>
            <a:endParaRPr lang="zh-CN" altLang="en-US" sz="3200" kern="0" dirty="0">
              <a:solidFill>
                <a:sysClr val="windowText" lastClr="000000"/>
              </a:solidFill>
              <a:ea typeface="微软雅黑" panose="020B0503020204020204" pitchFamily="34" charset="-122"/>
            </a:endParaRPr>
          </a:p>
        </p:txBody>
      </p:sp>
      <p:sp>
        <p:nvSpPr>
          <p:cNvPr id="10" name="Rectangle 8"/>
          <p:cNvSpPr>
            <a:spLocks noChangeArrowheads="1"/>
          </p:cNvSpPr>
          <p:nvPr/>
        </p:nvSpPr>
        <p:spPr bwMode="auto">
          <a:xfrm rot="5400000">
            <a:off x="2491603" y="2390208"/>
            <a:ext cx="2615941" cy="841141"/>
          </a:xfrm>
          <a:prstGeom prst="rect">
            <a:avLst/>
          </a:prstGeom>
          <a:solidFill>
            <a:schemeClr val="bg1">
              <a:lumMod val="85000"/>
            </a:schemeClr>
          </a:solidFill>
          <a:ln w="9525">
            <a:solidFill>
              <a:srgbClr val="EAEAEA"/>
            </a:solidFill>
            <a:miter lim="800000"/>
          </a:ln>
        </p:spPr>
        <p:txBody>
          <a:bodyPr wrap="none" lIns="89442" tIns="44720" rIns="89442" bIns="44720" anchor="ctr"/>
          <a:lstStyle/>
          <a:p>
            <a:pPr>
              <a:defRPr/>
            </a:pPr>
            <a:endParaRPr lang="zh-CN" altLang="en-US" sz="3200" kern="0" dirty="0">
              <a:solidFill>
                <a:sysClr val="windowText" lastClr="000000"/>
              </a:solidFill>
              <a:ea typeface="微软雅黑" panose="020B0503020204020204" pitchFamily="34" charset="-122"/>
            </a:endParaRPr>
          </a:p>
        </p:txBody>
      </p:sp>
      <p:sp>
        <p:nvSpPr>
          <p:cNvPr id="11" name="Line 42"/>
          <p:cNvSpPr>
            <a:spLocks noChangeShapeType="1"/>
          </p:cNvSpPr>
          <p:nvPr/>
        </p:nvSpPr>
        <p:spPr bwMode="auto">
          <a:xfrm>
            <a:off x="3780131" y="2579139"/>
            <a:ext cx="0" cy="453297"/>
          </a:xfrm>
          <a:prstGeom prst="line">
            <a:avLst/>
          </a:prstGeom>
          <a:noFill/>
          <a:ln w="9525">
            <a:solidFill>
              <a:schemeClr val="tx1">
                <a:lumMod val="65000"/>
                <a:lumOff val="35000"/>
              </a:schemeClr>
            </a:solidFill>
            <a:prstDash val="lgDash"/>
            <a:round/>
            <a:tailEnd type="triangle" w="lg" len="lg"/>
          </a:ln>
          <a:extLst>
            <a:ext uri="{909E8E84-426E-40DD-AFC4-6F175D3DCCD1}">
              <a14:hiddenFill xmlns:a14="http://schemas.microsoft.com/office/drawing/2010/main" xmlns="">
                <a:noFill/>
              </a14:hiddenFill>
            </a:ext>
          </a:extLst>
        </p:spPr>
        <p:txBody>
          <a:bodyPr lIns="89442" tIns="44720" rIns="89442" bIns="44720"/>
          <a:lstStyle/>
          <a:p>
            <a:pPr>
              <a:defRPr/>
            </a:pPr>
            <a:endParaRPr lang="zh-CN" altLang="en-US" sz="3200" kern="0" dirty="0">
              <a:solidFill>
                <a:sysClr val="windowText" lastClr="000000"/>
              </a:solidFill>
              <a:ea typeface="微软雅黑" panose="020B0503020204020204" pitchFamily="34" charset="-122"/>
            </a:endParaRPr>
          </a:p>
        </p:txBody>
      </p:sp>
      <p:sp>
        <p:nvSpPr>
          <p:cNvPr id="12" name="Oval 38"/>
          <p:cNvSpPr>
            <a:spLocks noChangeArrowheads="1"/>
          </p:cNvSpPr>
          <p:nvPr/>
        </p:nvSpPr>
        <p:spPr bwMode="auto">
          <a:xfrm>
            <a:off x="8452712" y="1221330"/>
            <a:ext cx="1374285" cy="1357806"/>
          </a:xfrm>
          <a:prstGeom prst="ellipse">
            <a:avLst/>
          </a:prstGeom>
          <a:solidFill>
            <a:schemeClr val="accent1"/>
          </a:solidFill>
          <a:ln w="19050">
            <a:noFill/>
            <a:round/>
          </a:ln>
        </p:spPr>
        <p:txBody>
          <a:bodyPr wrap="none" lIns="89442" tIns="44720" rIns="89442" bIns="44720" anchor="ctr"/>
          <a:lstStyle/>
          <a:p>
            <a:pPr algn="ctr">
              <a:defRPr/>
            </a:pPr>
            <a:r>
              <a:rPr lang="zh-CN" altLang="en-US" sz="2000" kern="0" dirty="0">
                <a:solidFill>
                  <a:schemeClr val="bg1"/>
                </a:solidFill>
                <a:ea typeface="微软雅黑" panose="020B0503020204020204" pitchFamily="34" charset="-122"/>
              </a:rPr>
              <a:t>起点</a:t>
            </a:r>
          </a:p>
        </p:txBody>
      </p:sp>
      <p:sp>
        <p:nvSpPr>
          <p:cNvPr id="13" name="矩形 12"/>
          <p:cNvSpPr/>
          <p:nvPr/>
        </p:nvSpPr>
        <p:spPr>
          <a:xfrm>
            <a:off x="4849735" y="1569007"/>
            <a:ext cx="3549922" cy="459645"/>
          </a:xfrm>
          <a:prstGeom prst="rect">
            <a:avLst/>
          </a:prstGeom>
        </p:spPr>
        <p:txBody>
          <a:bodyPr wrap="square" lIns="89442" tIns="44720" rIns="89442" bIns="44720" anchor="ctr">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Oval 38"/>
          <p:cNvSpPr>
            <a:spLocks noChangeArrowheads="1"/>
          </p:cNvSpPr>
          <p:nvPr/>
        </p:nvSpPr>
        <p:spPr bwMode="auto">
          <a:xfrm>
            <a:off x="3112427" y="1221330"/>
            <a:ext cx="1374285" cy="1357806"/>
          </a:xfrm>
          <a:prstGeom prst="ellipse">
            <a:avLst/>
          </a:prstGeom>
          <a:solidFill>
            <a:schemeClr val="accent2"/>
          </a:solidFill>
          <a:ln w="19050">
            <a:noFill/>
            <a:round/>
          </a:ln>
        </p:spPr>
        <p:txBody>
          <a:bodyPr wrap="none" lIns="89442" tIns="44720" rIns="89442" bIns="44720" anchor="ctr"/>
          <a:lstStyle/>
          <a:p>
            <a:pPr algn="ctr">
              <a:defRPr/>
            </a:pPr>
            <a:r>
              <a:rPr lang="zh-CN" altLang="en-US" sz="2000" kern="0" dirty="0">
                <a:solidFill>
                  <a:schemeClr val="bg1"/>
                </a:solidFill>
                <a:ea typeface="微软雅黑" panose="020B0503020204020204" pitchFamily="34" charset="-122"/>
              </a:rPr>
              <a:t>第一季度</a:t>
            </a:r>
          </a:p>
        </p:txBody>
      </p:sp>
      <p:sp>
        <p:nvSpPr>
          <p:cNvPr id="15" name="Oval 38"/>
          <p:cNvSpPr>
            <a:spLocks noChangeArrowheads="1"/>
          </p:cNvSpPr>
          <p:nvPr/>
        </p:nvSpPr>
        <p:spPr bwMode="auto">
          <a:xfrm>
            <a:off x="3112427" y="2997940"/>
            <a:ext cx="1374285" cy="1357806"/>
          </a:xfrm>
          <a:prstGeom prst="ellipse">
            <a:avLst/>
          </a:prstGeom>
          <a:solidFill>
            <a:schemeClr val="accent3"/>
          </a:solidFill>
          <a:ln w="19050">
            <a:noFill/>
            <a:round/>
          </a:ln>
        </p:spPr>
        <p:txBody>
          <a:bodyPr wrap="none" lIns="89442" tIns="44720" rIns="89442" bIns="44720" anchor="ctr"/>
          <a:lstStyle/>
          <a:p>
            <a:pPr algn="ctr">
              <a:defRPr/>
            </a:pPr>
            <a:r>
              <a:rPr lang="zh-CN" altLang="en-US" sz="2000" kern="0" dirty="0">
                <a:solidFill>
                  <a:schemeClr val="bg1"/>
                </a:solidFill>
                <a:ea typeface="微软雅黑" panose="020B0503020204020204" pitchFamily="34" charset="-122"/>
              </a:rPr>
              <a:t>第二季度</a:t>
            </a:r>
          </a:p>
        </p:txBody>
      </p:sp>
      <p:sp>
        <p:nvSpPr>
          <p:cNvPr id="16" name="矩形 15"/>
          <p:cNvSpPr/>
          <p:nvPr/>
        </p:nvSpPr>
        <p:spPr>
          <a:xfrm>
            <a:off x="4574532" y="3447023"/>
            <a:ext cx="3549922" cy="459645"/>
          </a:xfrm>
          <a:prstGeom prst="rect">
            <a:avLst/>
          </a:prstGeom>
        </p:spPr>
        <p:txBody>
          <a:bodyPr wrap="square" lIns="89442" tIns="44720" rIns="89442" bIns="44720" anchor="ctr">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Oval 38"/>
          <p:cNvSpPr>
            <a:spLocks noChangeArrowheads="1"/>
          </p:cNvSpPr>
          <p:nvPr/>
        </p:nvSpPr>
        <p:spPr bwMode="auto">
          <a:xfrm>
            <a:off x="8463210" y="2997940"/>
            <a:ext cx="1374285" cy="1357806"/>
          </a:xfrm>
          <a:prstGeom prst="ellipse">
            <a:avLst/>
          </a:prstGeom>
          <a:solidFill>
            <a:schemeClr val="accent4"/>
          </a:solidFill>
          <a:ln w="19050">
            <a:noFill/>
            <a:round/>
          </a:ln>
        </p:spPr>
        <p:txBody>
          <a:bodyPr wrap="none" lIns="89442" tIns="44720" rIns="89442" bIns="44720" anchor="ctr"/>
          <a:lstStyle/>
          <a:p>
            <a:pPr algn="ctr">
              <a:defRPr/>
            </a:pPr>
            <a:r>
              <a:rPr lang="zh-CN" altLang="en-US" sz="2000" kern="0" dirty="0">
                <a:solidFill>
                  <a:schemeClr val="bg1"/>
                </a:solidFill>
                <a:ea typeface="微软雅黑" panose="020B0503020204020204" pitchFamily="34" charset="-122"/>
              </a:rPr>
              <a:t>第三季度</a:t>
            </a:r>
          </a:p>
        </p:txBody>
      </p:sp>
      <p:sp>
        <p:nvSpPr>
          <p:cNvPr id="18" name="Oval 38"/>
          <p:cNvSpPr>
            <a:spLocks noChangeArrowheads="1"/>
          </p:cNvSpPr>
          <p:nvPr/>
        </p:nvSpPr>
        <p:spPr bwMode="auto">
          <a:xfrm>
            <a:off x="8463210" y="4851842"/>
            <a:ext cx="1374285" cy="1357806"/>
          </a:xfrm>
          <a:prstGeom prst="ellipse">
            <a:avLst/>
          </a:prstGeom>
          <a:solidFill>
            <a:schemeClr val="accent5"/>
          </a:solidFill>
          <a:ln w="19050">
            <a:noFill/>
            <a:round/>
          </a:ln>
        </p:spPr>
        <p:txBody>
          <a:bodyPr wrap="none" lIns="89442" tIns="44720" rIns="89442" bIns="44720" anchor="ctr"/>
          <a:lstStyle/>
          <a:p>
            <a:pPr algn="ctr">
              <a:defRPr/>
            </a:pPr>
            <a:r>
              <a:rPr lang="zh-CN" altLang="en-US" sz="2000" kern="0" dirty="0">
                <a:solidFill>
                  <a:schemeClr val="bg1"/>
                </a:solidFill>
                <a:ea typeface="微软雅黑" panose="020B0503020204020204" pitchFamily="34" charset="-122"/>
              </a:rPr>
              <a:t>第四季度</a:t>
            </a:r>
          </a:p>
        </p:txBody>
      </p:sp>
      <p:sp>
        <p:nvSpPr>
          <p:cNvPr id="19" name="矩形 18"/>
          <p:cNvSpPr/>
          <p:nvPr/>
        </p:nvSpPr>
        <p:spPr>
          <a:xfrm>
            <a:off x="1165171" y="5224047"/>
            <a:ext cx="6892397" cy="459645"/>
          </a:xfrm>
          <a:prstGeom prst="rect">
            <a:avLst/>
          </a:prstGeom>
        </p:spPr>
        <p:txBody>
          <a:bodyPr wrap="square" lIns="89442" tIns="44720" rIns="89442" bIns="44720" anchor="ctr">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标题 26"/>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50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10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50000">
                                          <p:cBhvr additive="base">
                                            <p:cTn id="19"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3"/>
                                            </p:tgtEl>
                                            <p:attrNameLst>
                                              <p:attrName>style.visibility</p:attrName>
                                            </p:attrNameLst>
                                          </p:cBhvr>
                                          <p:to>
                                            <p:strVal val="visible"/>
                                          </p:to>
                                        </p:set>
                                        <p:animEffect transition="in" filter="wipe(left)">
                                          <p:cBhvr>
                                            <p:cTn id="24" dur="100"/>
                                            <p:tgtEl>
                                              <p:spTgt spid="13"/>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3"/>
                                            </p:tgtEl>
                                          </p:cBhvr>
                                          <p:to x="80000" y="100000"/>
                                        </p:animScale>
                                        <p:anim by="(#ppt_w*0.10)" calcmode="lin" valueType="num">
                                          <p:cBhvr>
                                            <p:cTn id="27" dur="50" autoRev="1" fill="hold">
                                              <p:stCondLst>
                                                <p:cond delay="0"/>
                                              </p:stCondLst>
                                            </p:cTn>
                                            <p:tgtEl>
                                              <p:spTgt spid="13"/>
                                            </p:tgtEl>
                                            <p:attrNameLst>
                                              <p:attrName>ppt_x</p:attrName>
                                            </p:attrNameLst>
                                          </p:cBhvr>
                                        </p:anim>
                                        <p:anim by="(-#ppt_w*0.10)" calcmode="lin" valueType="num">
                                          <p:cBhvr>
                                            <p:cTn id="28" dur="50" autoRev="1" fill="hold">
                                              <p:stCondLst>
                                                <p:cond delay="0"/>
                                              </p:stCondLst>
                                            </p:cTn>
                                            <p:tgtEl>
                                              <p:spTgt spid="13"/>
                                            </p:tgtEl>
                                            <p:attrNameLst>
                                              <p:attrName>ppt_y</p:attrName>
                                            </p:attrNameLst>
                                          </p:cBhvr>
                                        </p:anim>
                                        <p:animRot by="-480000">
                                          <p:cBhvr>
                                            <p:cTn id="29" dur="50" autoRev="1" fill="hold">
                                              <p:stCondLst>
                                                <p:cond delay="0"/>
                                              </p:stCondLst>
                                            </p:cTn>
                                            <p:tgtEl>
                                              <p:spTgt spid="13"/>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2549"/>
                                </p:stCondLst>
                                <p:childTnLst>
                                  <p:par>
                                    <p:cTn id="38" presetID="2" presetClass="entr" presetSubtype="1" fill="hold" grpId="0" nodeType="afterEffect" p14:presetBounceEnd="50000">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14:bounceEnd="50000">
                                          <p:cBhvr additive="base">
                                            <p:cTn id="40" dur="5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par>
                              <p:cTn id="49" fill="hold">
                                <p:stCondLst>
                                  <p:cond delay="3549"/>
                                </p:stCondLst>
                                <p:childTnLst>
                                  <p:par>
                                    <p:cTn id="50" presetID="2" presetClass="entr" presetSubtype="1" fill="hold" grpId="0" nodeType="afterEffect" p14:presetBounceEnd="50000">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14:bounceEnd="50000">
                                          <p:cBhvr additive="base">
                                            <p:cTn id="52"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53" dur="500" fill="hold"/>
                                            <p:tgtEl>
                                              <p:spTgt spid="17"/>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16"/>
                                            </p:tgtEl>
                                            <p:attrNameLst>
                                              <p:attrName>style.visibility</p:attrName>
                                            </p:attrNameLst>
                                          </p:cBhvr>
                                          <p:to>
                                            <p:strVal val="visible"/>
                                          </p:to>
                                        </p:set>
                                        <p:animEffect transition="in" filter="wipe(left)">
                                          <p:cBhvr>
                                            <p:cTn id="57" dur="100"/>
                                            <p:tgtEl>
                                              <p:spTgt spid="16"/>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16"/>
                                            </p:tgtEl>
                                          </p:cBhvr>
                                          <p:to x="80000" y="100000"/>
                                        </p:animScale>
                                        <p:anim by="(#ppt_w*0.10)" calcmode="lin" valueType="num">
                                          <p:cBhvr>
                                            <p:cTn id="60" dur="50" autoRev="1" fill="hold">
                                              <p:stCondLst>
                                                <p:cond delay="0"/>
                                              </p:stCondLst>
                                            </p:cTn>
                                            <p:tgtEl>
                                              <p:spTgt spid="16"/>
                                            </p:tgtEl>
                                            <p:attrNameLst>
                                              <p:attrName>ppt_x</p:attrName>
                                            </p:attrNameLst>
                                          </p:cBhvr>
                                        </p:anim>
                                        <p:anim by="(-#ppt_w*0.10)" calcmode="lin" valueType="num">
                                          <p:cBhvr>
                                            <p:cTn id="61" dur="50" autoRev="1" fill="hold">
                                              <p:stCondLst>
                                                <p:cond delay="0"/>
                                              </p:stCondLst>
                                            </p:cTn>
                                            <p:tgtEl>
                                              <p:spTgt spid="16"/>
                                            </p:tgtEl>
                                            <p:attrNameLst>
                                              <p:attrName>ppt_y</p:attrName>
                                            </p:attrNameLst>
                                          </p:cBhvr>
                                        </p:anim>
                                        <p:animRot by="-480000">
                                          <p:cBhvr>
                                            <p:cTn id="62" dur="50" autoRev="1" fill="hold">
                                              <p:stCondLst>
                                                <p:cond delay="0"/>
                                              </p:stCondLst>
                                            </p:cTn>
                                            <p:tgtEl>
                                              <p:spTgt spid="16"/>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up)">
                                          <p:cBhvr>
                                            <p:cTn id="66" dur="500"/>
                                            <p:tgtEl>
                                              <p:spTgt spid="7"/>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up)">
                                          <p:cBhvr>
                                            <p:cTn id="69" dur="500"/>
                                            <p:tgtEl>
                                              <p:spTgt spid="6"/>
                                            </p:tgtEl>
                                          </p:cBhvr>
                                        </p:animEffect>
                                      </p:childTnLst>
                                    </p:cTn>
                                  </p:par>
                                </p:childTnLst>
                              </p:cTn>
                            </p:par>
                            <p:par>
                              <p:cTn id="70" fill="hold">
                                <p:stCondLst>
                                  <p:cond delay="5099"/>
                                </p:stCondLst>
                                <p:childTnLst>
                                  <p:par>
                                    <p:cTn id="71" presetID="2" presetClass="entr" presetSubtype="1" fill="hold" grpId="0" nodeType="afterEffect" p14:presetBounceEnd="50000">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14:bounceEnd="50000">
                                          <p:cBhvr additive="base">
                                            <p:cTn id="73"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74" dur="500" fill="hold"/>
                                            <p:tgtEl>
                                              <p:spTgt spid="18"/>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wipe(right)">
                                          <p:cBhvr>
                                            <p:cTn id="78" dur="500"/>
                                            <p:tgtEl>
                                              <p:spTgt spid="2"/>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childTnLst>
                              </p:cTn>
                            </p:par>
                            <p:par>
                              <p:cTn id="82" fill="hold">
                                <p:stCondLst>
                                  <p:cond delay="6099"/>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19"/>
                                            </p:tgtEl>
                                            <p:attrNameLst>
                                              <p:attrName>style.visibility</p:attrName>
                                            </p:attrNameLst>
                                          </p:cBhvr>
                                          <p:to>
                                            <p:strVal val="visible"/>
                                          </p:to>
                                        </p:set>
                                        <p:animEffect transition="in" filter="wipe(left)">
                                          <p:cBhvr>
                                            <p:cTn id="85" dur="100"/>
                                            <p:tgtEl>
                                              <p:spTgt spid="19"/>
                                            </p:tgtEl>
                                          </p:cBhvr>
                                        </p:animEffect>
                                      </p:childTnLst>
                                    </p:cTn>
                                  </p:par>
                                  <p:par>
                                    <p:cTn id="86" presetID="36" presetClass="emph" presetSubtype="0" fill="hold" grpId="1" nodeType="withEffect">
                                      <p:stCondLst>
                                        <p:cond delay="0"/>
                                      </p:stCondLst>
                                      <p:iterate type="lt">
                                        <p:tmPct val="30000"/>
                                      </p:iterate>
                                      <p:childTnLst>
                                        <p:animScale>
                                          <p:cBhvr>
                                            <p:cTn id="87" dur="50" autoRev="1" fill="hold">
                                              <p:stCondLst>
                                                <p:cond delay="0"/>
                                              </p:stCondLst>
                                            </p:cTn>
                                            <p:tgtEl>
                                              <p:spTgt spid="19"/>
                                            </p:tgtEl>
                                          </p:cBhvr>
                                          <p:to x="80000" y="100000"/>
                                        </p:animScale>
                                        <p:anim by="(#ppt_w*0.10)" calcmode="lin" valueType="num">
                                          <p:cBhvr>
                                            <p:cTn id="88" dur="50" autoRev="1" fill="hold">
                                              <p:stCondLst>
                                                <p:cond delay="0"/>
                                              </p:stCondLst>
                                            </p:cTn>
                                            <p:tgtEl>
                                              <p:spTgt spid="19"/>
                                            </p:tgtEl>
                                            <p:attrNameLst>
                                              <p:attrName>ppt_x</p:attrName>
                                            </p:attrNameLst>
                                          </p:cBhvr>
                                        </p:anim>
                                        <p:anim by="(-#ppt_w*0.10)" calcmode="lin" valueType="num">
                                          <p:cBhvr>
                                            <p:cTn id="89" dur="50" autoRev="1" fill="hold">
                                              <p:stCondLst>
                                                <p:cond delay="0"/>
                                              </p:stCondLst>
                                            </p:cTn>
                                            <p:tgtEl>
                                              <p:spTgt spid="19"/>
                                            </p:tgtEl>
                                            <p:attrNameLst>
                                              <p:attrName>ppt_y</p:attrName>
                                            </p:attrNameLst>
                                          </p:cBhvr>
                                        </p:anim>
                                        <p:animRot by="-480000">
                                          <p:cBhvr>
                                            <p:cTn id="90" dur="50" autoRev="1"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p:bldP spid="13" grpId="1"/>
          <p:bldP spid="14" grpId="0" animBg="1"/>
          <p:bldP spid="15" grpId="0" animBg="1"/>
          <p:bldP spid="16" grpId="0"/>
          <p:bldP spid="16" grpId="1"/>
          <p:bldP spid="17" grpId="0" animBg="1"/>
          <p:bldP spid="18" grpId="0" animBg="1"/>
          <p:bldP spid="19" grpId="0"/>
          <p:bldP spid="19"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3"/>
                                            </p:tgtEl>
                                            <p:attrNameLst>
                                              <p:attrName>style.visibility</p:attrName>
                                            </p:attrNameLst>
                                          </p:cBhvr>
                                          <p:to>
                                            <p:strVal val="visible"/>
                                          </p:to>
                                        </p:set>
                                        <p:animEffect transition="in" filter="wipe(left)">
                                          <p:cBhvr>
                                            <p:cTn id="24" dur="100"/>
                                            <p:tgtEl>
                                              <p:spTgt spid="13"/>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3"/>
                                            </p:tgtEl>
                                          </p:cBhvr>
                                          <p:to x="80000" y="100000"/>
                                        </p:animScale>
                                        <p:anim by="(#ppt_w*0.10)" calcmode="lin" valueType="num">
                                          <p:cBhvr>
                                            <p:cTn id="27" dur="50" autoRev="1" fill="hold">
                                              <p:stCondLst>
                                                <p:cond delay="0"/>
                                              </p:stCondLst>
                                            </p:cTn>
                                            <p:tgtEl>
                                              <p:spTgt spid="13"/>
                                            </p:tgtEl>
                                            <p:attrNameLst>
                                              <p:attrName>ppt_x</p:attrName>
                                            </p:attrNameLst>
                                          </p:cBhvr>
                                        </p:anim>
                                        <p:anim by="(-#ppt_w*0.10)" calcmode="lin" valueType="num">
                                          <p:cBhvr>
                                            <p:cTn id="28" dur="50" autoRev="1" fill="hold">
                                              <p:stCondLst>
                                                <p:cond delay="0"/>
                                              </p:stCondLst>
                                            </p:cTn>
                                            <p:tgtEl>
                                              <p:spTgt spid="13"/>
                                            </p:tgtEl>
                                            <p:attrNameLst>
                                              <p:attrName>ppt_y</p:attrName>
                                            </p:attrNameLst>
                                          </p:cBhvr>
                                        </p:anim>
                                        <p:animRot by="-480000">
                                          <p:cBhvr>
                                            <p:cTn id="29" dur="50" autoRev="1" fill="hold">
                                              <p:stCondLst>
                                                <p:cond delay="0"/>
                                              </p:stCondLst>
                                            </p:cTn>
                                            <p:tgtEl>
                                              <p:spTgt spid="13"/>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2549"/>
                                </p:stCondLst>
                                <p:childTnLst>
                                  <p:par>
                                    <p:cTn id="38" presetID="2" presetClass="entr" presetSubtype="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par>
                              <p:cTn id="49" fill="hold">
                                <p:stCondLst>
                                  <p:cond delay="3549"/>
                                </p:stCondLst>
                                <p:childTnLst>
                                  <p:par>
                                    <p:cTn id="50" presetID="2" presetClass="entr" presetSubtype="1"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16"/>
                                            </p:tgtEl>
                                            <p:attrNameLst>
                                              <p:attrName>style.visibility</p:attrName>
                                            </p:attrNameLst>
                                          </p:cBhvr>
                                          <p:to>
                                            <p:strVal val="visible"/>
                                          </p:to>
                                        </p:set>
                                        <p:animEffect transition="in" filter="wipe(left)">
                                          <p:cBhvr>
                                            <p:cTn id="57" dur="100"/>
                                            <p:tgtEl>
                                              <p:spTgt spid="16"/>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16"/>
                                            </p:tgtEl>
                                          </p:cBhvr>
                                          <p:to x="80000" y="100000"/>
                                        </p:animScale>
                                        <p:anim by="(#ppt_w*0.10)" calcmode="lin" valueType="num">
                                          <p:cBhvr>
                                            <p:cTn id="60" dur="50" autoRev="1" fill="hold">
                                              <p:stCondLst>
                                                <p:cond delay="0"/>
                                              </p:stCondLst>
                                            </p:cTn>
                                            <p:tgtEl>
                                              <p:spTgt spid="16"/>
                                            </p:tgtEl>
                                            <p:attrNameLst>
                                              <p:attrName>ppt_x</p:attrName>
                                            </p:attrNameLst>
                                          </p:cBhvr>
                                        </p:anim>
                                        <p:anim by="(-#ppt_w*0.10)" calcmode="lin" valueType="num">
                                          <p:cBhvr>
                                            <p:cTn id="61" dur="50" autoRev="1" fill="hold">
                                              <p:stCondLst>
                                                <p:cond delay="0"/>
                                              </p:stCondLst>
                                            </p:cTn>
                                            <p:tgtEl>
                                              <p:spTgt spid="16"/>
                                            </p:tgtEl>
                                            <p:attrNameLst>
                                              <p:attrName>ppt_y</p:attrName>
                                            </p:attrNameLst>
                                          </p:cBhvr>
                                        </p:anim>
                                        <p:animRot by="-480000">
                                          <p:cBhvr>
                                            <p:cTn id="62" dur="50" autoRev="1" fill="hold">
                                              <p:stCondLst>
                                                <p:cond delay="0"/>
                                              </p:stCondLst>
                                            </p:cTn>
                                            <p:tgtEl>
                                              <p:spTgt spid="16"/>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up)">
                                          <p:cBhvr>
                                            <p:cTn id="66" dur="500"/>
                                            <p:tgtEl>
                                              <p:spTgt spid="7"/>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up)">
                                          <p:cBhvr>
                                            <p:cTn id="69" dur="500"/>
                                            <p:tgtEl>
                                              <p:spTgt spid="6"/>
                                            </p:tgtEl>
                                          </p:cBhvr>
                                        </p:animEffect>
                                      </p:childTnLst>
                                    </p:cTn>
                                  </p:par>
                                </p:childTnLst>
                              </p:cTn>
                            </p:par>
                            <p:par>
                              <p:cTn id="70" fill="hold">
                                <p:stCondLst>
                                  <p:cond delay="5099"/>
                                </p:stCondLst>
                                <p:childTnLst>
                                  <p:par>
                                    <p:cTn id="71" presetID="2" presetClass="entr" presetSubtype="1"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wipe(right)">
                                          <p:cBhvr>
                                            <p:cTn id="78" dur="500"/>
                                            <p:tgtEl>
                                              <p:spTgt spid="2"/>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childTnLst>
                              </p:cTn>
                            </p:par>
                            <p:par>
                              <p:cTn id="82" fill="hold">
                                <p:stCondLst>
                                  <p:cond delay="6099"/>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19"/>
                                            </p:tgtEl>
                                            <p:attrNameLst>
                                              <p:attrName>style.visibility</p:attrName>
                                            </p:attrNameLst>
                                          </p:cBhvr>
                                          <p:to>
                                            <p:strVal val="visible"/>
                                          </p:to>
                                        </p:set>
                                        <p:animEffect transition="in" filter="wipe(left)">
                                          <p:cBhvr>
                                            <p:cTn id="85" dur="100"/>
                                            <p:tgtEl>
                                              <p:spTgt spid="19"/>
                                            </p:tgtEl>
                                          </p:cBhvr>
                                        </p:animEffect>
                                      </p:childTnLst>
                                    </p:cTn>
                                  </p:par>
                                  <p:par>
                                    <p:cTn id="86" presetID="36" presetClass="emph" presetSubtype="0" fill="hold" grpId="1" nodeType="withEffect">
                                      <p:stCondLst>
                                        <p:cond delay="0"/>
                                      </p:stCondLst>
                                      <p:iterate type="lt">
                                        <p:tmPct val="30000"/>
                                      </p:iterate>
                                      <p:childTnLst>
                                        <p:animScale>
                                          <p:cBhvr>
                                            <p:cTn id="87" dur="50" autoRev="1" fill="hold">
                                              <p:stCondLst>
                                                <p:cond delay="0"/>
                                              </p:stCondLst>
                                            </p:cTn>
                                            <p:tgtEl>
                                              <p:spTgt spid="19"/>
                                            </p:tgtEl>
                                          </p:cBhvr>
                                          <p:to x="80000" y="100000"/>
                                        </p:animScale>
                                        <p:anim by="(#ppt_w*0.10)" calcmode="lin" valueType="num">
                                          <p:cBhvr>
                                            <p:cTn id="88" dur="50" autoRev="1" fill="hold">
                                              <p:stCondLst>
                                                <p:cond delay="0"/>
                                              </p:stCondLst>
                                            </p:cTn>
                                            <p:tgtEl>
                                              <p:spTgt spid="19"/>
                                            </p:tgtEl>
                                            <p:attrNameLst>
                                              <p:attrName>ppt_x</p:attrName>
                                            </p:attrNameLst>
                                          </p:cBhvr>
                                        </p:anim>
                                        <p:anim by="(-#ppt_w*0.10)" calcmode="lin" valueType="num">
                                          <p:cBhvr>
                                            <p:cTn id="89" dur="50" autoRev="1" fill="hold">
                                              <p:stCondLst>
                                                <p:cond delay="0"/>
                                              </p:stCondLst>
                                            </p:cTn>
                                            <p:tgtEl>
                                              <p:spTgt spid="19"/>
                                            </p:tgtEl>
                                            <p:attrNameLst>
                                              <p:attrName>ppt_y</p:attrName>
                                            </p:attrNameLst>
                                          </p:cBhvr>
                                        </p:anim>
                                        <p:animRot by="-480000">
                                          <p:cBhvr>
                                            <p:cTn id="90" dur="50" autoRev="1"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p:bldP spid="13" grpId="1"/>
          <p:bldP spid="14" grpId="0" animBg="1"/>
          <p:bldP spid="15" grpId="0" animBg="1"/>
          <p:bldP spid="16" grpId="0"/>
          <p:bldP spid="16" grpId="1"/>
          <p:bldP spid="17" grpId="0" animBg="1"/>
          <p:bldP spid="18" grpId="0" animBg="1"/>
          <p:bldP spid="19" grpId="0"/>
          <p:bldP spid="19" grpId="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84938" y="2357570"/>
            <a:ext cx="6073662" cy="923330"/>
          </a:xfrm>
          <a:prstGeom prst="rect">
            <a:avLst/>
          </a:prstGeom>
          <a:noFill/>
        </p:spPr>
        <p:txBody>
          <a:bodyPr wrap="square" rtlCol="0">
            <a:spAutoFit/>
          </a:bodyPr>
          <a:lstStyle/>
          <a:p>
            <a:r>
              <a:rPr lang="en-US" altLang="zh-CN" sz="5400" b="1" dirty="0" smtClean="0">
                <a:solidFill>
                  <a:schemeClr val="accent1"/>
                </a:solidFill>
              </a:rPr>
              <a:t>04.</a:t>
            </a:r>
            <a:r>
              <a:rPr lang="zh-CN" altLang="en-US" sz="5400" b="1" dirty="0" smtClean="0">
                <a:solidFill>
                  <a:schemeClr val="accent1"/>
                </a:solidFill>
              </a:rPr>
              <a:t>单击添加大标题</a:t>
            </a:r>
            <a:endParaRPr lang="zh-CN" altLang="en-US" sz="5400" b="1" dirty="0">
              <a:solidFill>
                <a:schemeClr val="accent1"/>
              </a:solidFill>
            </a:endParaRPr>
          </a:p>
        </p:txBody>
      </p:sp>
      <p:sp>
        <p:nvSpPr>
          <p:cNvPr id="3" name="文本框 2"/>
          <p:cNvSpPr txBox="1"/>
          <p:nvPr/>
        </p:nvSpPr>
        <p:spPr>
          <a:xfrm>
            <a:off x="5584938" y="3563681"/>
            <a:ext cx="5711712" cy="700192"/>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cs typeface="+mn-ea"/>
                <a:sym typeface="+mn-lt"/>
              </a:rPr>
              <a:t>请在这里添加相应的文字内容请在这里添加相应的文字内容请在这里添加相应的文字内容请在这里添加相应的文字</a:t>
            </a:r>
            <a:r>
              <a:rPr lang="zh-CN" altLang="en-US" sz="1400" dirty="0" smtClean="0">
                <a:solidFill>
                  <a:schemeClr val="tx1">
                    <a:lumMod val="50000"/>
                    <a:lumOff val="50000"/>
                  </a:schemeClr>
                </a:solidFill>
                <a:cs typeface="+mn-ea"/>
                <a:sym typeface="+mn-lt"/>
              </a:rPr>
              <a:t>内容</a:t>
            </a:r>
            <a:endParaRPr lang="zh-CN" altLang="en-US" sz="14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5657674" y="1221331"/>
            <a:ext cx="1275374" cy="1294267"/>
          </a:xfrm>
          <a:prstGeom prst="ellipse">
            <a:avLst/>
          </a:prstGeom>
          <a:solidFill>
            <a:schemeClr val="accent4"/>
          </a:solidFill>
          <a:ln w="12700">
            <a:noFill/>
            <a:round/>
          </a:ln>
          <a:effectLst/>
        </p:spPr>
        <p:txBody>
          <a:bodyPr wrap="none" lIns="96210" tIns="48106" rIns="96210" bIns="48106" anchor="ctr"/>
          <a:lstStyle/>
          <a:p>
            <a:endParaRPr lang="ko-KR" altLang="en-US" sz="3200">
              <a:solidFill>
                <a:srgbClr val="000000"/>
              </a:solidFill>
              <a:latin typeface="Gulim" panose="020B0600000101010101" pitchFamily="34" charset="-127"/>
              <a:ea typeface="Gulim" panose="020B0600000101010101" pitchFamily="34" charset="-127"/>
            </a:endParaRPr>
          </a:p>
        </p:txBody>
      </p:sp>
      <p:sp>
        <p:nvSpPr>
          <p:cNvPr id="3" name="Oval 4"/>
          <p:cNvSpPr>
            <a:spLocks noChangeArrowheads="1"/>
          </p:cNvSpPr>
          <p:nvPr/>
        </p:nvSpPr>
        <p:spPr bwMode="auto">
          <a:xfrm>
            <a:off x="5659439" y="1221331"/>
            <a:ext cx="1275374" cy="1294267"/>
          </a:xfrm>
          <a:prstGeom prst="ellipse">
            <a:avLst/>
          </a:prstGeom>
          <a:solidFill>
            <a:schemeClr val="accent4">
              <a:lumMod val="75000"/>
            </a:schemeClr>
          </a:solidFill>
          <a:ln w="12700">
            <a:noFill/>
            <a:round/>
          </a:ln>
        </p:spPr>
        <p:txBody>
          <a:bodyPr wrap="none" lIns="96210" tIns="48106" rIns="96210" bIns="48106" anchor="ctr"/>
          <a:lstStyle/>
          <a:p>
            <a:endParaRPr lang="ko-KR" altLang="en-US" sz="3200">
              <a:solidFill>
                <a:srgbClr val="000000"/>
              </a:solidFill>
              <a:latin typeface="Gulim" panose="020B0600000101010101" pitchFamily="34" charset="-127"/>
              <a:ea typeface="Gulim" panose="020B0600000101010101" pitchFamily="34" charset="-127"/>
            </a:endParaRPr>
          </a:p>
        </p:txBody>
      </p:sp>
      <p:sp>
        <p:nvSpPr>
          <p:cNvPr id="4" name="Oval 4"/>
          <p:cNvSpPr>
            <a:spLocks noChangeArrowheads="1"/>
          </p:cNvSpPr>
          <p:nvPr/>
        </p:nvSpPr>
        <p:spPr bwMode="auto">
          <a:xfrm>
            <a:off x="4239335" y="1806452"/>
            <a:ext cx="1744867" cy="1770717"/>
          </a:xfrm>
          <a:prstGeom prst="ellipse">
            <a:avLst/>
          </a:prstGeom>
          <a:solidFill>
            <a:schemeClr val="accent3"/>
          </a:solidFill>
          <a:ln w="12700">
            <a:noFill/>
            <a:round/>
          </a:ln>
          <a:effectLst/>
        </p:spPr>
        <p:txBody>
          <a:bodyPr wrap="none" lIns="96210" tIns="48106" rIns="96210" bIns="48106" anchor="ctr"/>
          <a:lstStyle/>
          <a:p>
            <a:endParaRPr lang="ko-KR" altLang="en-US" sz="3200">
              <a:solidFill>
                <a:srgbClr val="000000"/>
              </a:solidFill>
              <a:latin typeface="Gulim" panose="020B0600000101010101" pitchFamily="34" charset="-127"/>
              <a:ea typeface="Gulim" panose="020B0600000101010101" pitchFamily="34" charset="-127"/>
            </a:endParaRPr>
          </a:p>
        </p:txBody>
      </p:sp>
      <p:sp>
        <p:nvSpPr>
          <p:cNvPr id="5" name="Oval 4"/>
          <p:cNvSpPr>
            <a:spLocks noChangeArrowheads="1"/>
          </p:cNvSpPr>
          <p:nvPr/>
        </p:nvSpPr>
        <p:spPr bwMode="auto">
          <a:xfrm>
            <a:off x="4239335" y="2335192"/>
            <a:ext cx="1744867" cy="1241979"/>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accent3">
              <a:lumMod val="75000"/>
            </a:schemeClr>
          </a:solidFill>
          <a:ln w="12700">
            <a:noFill/>
            <a:round/>
          </a:ln>
        </p:spPr>
        <p:txBody>
          <a:bodyPr wrap="none" lIns="96210" tIns="48106" rIns="96210" bIns="48106" anchor="ctr"/>
          <a:lstStyle/>
          <a:p>
            <a:endParaRPr lang="ko-KR" altLang="en-US" sz="3200">
              <a:solidFill>
                <a:srgbClr val="000000"/>
              </a:solidFill>
              <a:latin typeface="Gulim" panose="020B0600000101010101" pitchFamily="34" charset="-127"/>
              <a:ea typeface="Gulim" panose="020B0600000101010101" pitchFamily="34" charset="-127"/>
            </a:endParaRPr>
          </a:p>
        </p:txBody>
      </p:sp>
      <p:sp>
        <p:nvSpPr>
          <p:cNvPr id="6" name="Oval 4"/>
          <p:cNvSpPr>
            <a:spLocks noChangeArrowheads="1"/>
          </p:cNvSpPr>
          <p:nvPr/>
        </p:nvSpPr>
        <p:spPr bwMode="auto">
          <a:xfrm>
            <a:off x="2593416" y="2619728"/>
            <a:ext cx="2150518" cy="2182663"/>
          </a:xfrm>
          <a:prstGeom prst="ellipse">
            <a:avLst/>
          </a:prstGeom>
          <a:solidFill>
            <a:schemeClr val="accent2"/>
          </a:solidFill>
          <a:ln w="12700">
            <a:noFill/>
            <a:round/>
          </a:ln>
          <a:effectLst/>
        </p:spPr>
        <p:txBody>
          <a:bodyPr wrap="none" lIns="96210" tIns="48106" rIns="96210" bIns="48106" anchor="ctr"/>
          <a:lstStyle/>
          <a:p>
            <a:endParaRPr lang="ko-KR" altLang="en-US" sz="3200">
              <a:solidFill>
                <a:srgbClr val="000000"/>
              </a:solidFill>
              <a:latin typeface="Gulim" panose="020B0600000101010101" pitchFamily="34" charset="-127"/>
              <a:ea typeface="Gulim" panose="020B0600000101010101" pitchFamily="34" charset="-127"/>
            </a:endParaRPr>
          </a:p>
        </p:txBody>
      </p:sp>
      <p:sp>
        <p:nvSpPr>
          <p:cNvPr id="7" name="Oval 4"/>
          <p:cNvSpPr>
            <a:spLocks noChangeArrowheads="1"/>
          </p:cNvSpPr>
          <p:nvPr/>
        </p:nvSpPr>
        <p:spPr bwMode="auto">
          <a:xfrm>
            <a:off x="2593416" y="3692739"/>
            <a:ext cx="2150518" cy="1109655"/>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2">
              <a:lumMod val="75000"/>
            </a:schemeClr>
          </a:solidFill>
          <a:ln w="12700">
            <a:noFill/>
            <a:round/>
          </a:ln>
        </p:spPr>
        <p:txBody>
          <a:bodyPr wrap="none" lIns="96210" tIns="48106" rIns="96210" bIns="48106" anchor="ctr"/>
          <a:lstStyle/>
          <a:p>
            <a:endParaRPr lang="ko-KR" altLang="en-US" sz="3200">
              <a:solidFill>
                <a:srgbClr val="000000"/>
              </a:solidFill>
              <a:latin typeface="Gulim" panose="020B0600000101010101" pitchFamily="34" charset="-127"/>
              <a:ea typeface="Gulim" panose="020B0600000101010101" pitchFamily="34" charset="-127"/>
            </a:endParaRPr>
          </a:p>
        </p:txBody>
      </p:sp>
      <p:sp>
        <p:nvSpPr>
          <p:cNvPr id="8" name="Oval 4"/>
          <p:cNvSpPr>
            <a:spLocks noChangeArrowheads="1"/>
          </p:cNvSpPr>
          <p:nvPr/>
        </p:nvSpPr>
        <p:spPr bwMode="auto">
          <a:xfrm>
            <a:off x="649931" y="3664373"/>
            <a:ext cx="2639527" cy="2678983"/>
          </a:xfrm>
          <a:prstGeom prst="ellipse">
            <a:avLst/>
          </a:prstGeom>
          <a:solidFill>
            <a:schemeClr val="accent1"/>
          </a:solidFill>
          <a:ln w="12700">
            <a:noFill/>
            <a:round/>
          </a:ln>
          <a:effectLst/>
        </p:spPr>
        <p:txBody>
          <a:bodyPr wrap="none" lIns="96210" tIns="48106" rIns="96210" bIns="48106" anchor="ctr"/>
          <a:lstStyle/>
          <a:p>
            <a:endParaRPr lang="ko-KR" altLang="en-US" sz="3200">
              <a:solidFill>
                <a:srgbClr val="000000"/>
              </a:solidFill>
              <a:latin typeface="Gulim" panose="020B0600000101010101" pitchFamily="34" charset="-127"/>
              <a:ea typeface="Gulim" panose="020B0600000101010101" pitchFamily="34" charset="-127"/>
            </a:endParaRPr>
          </a:p>
        </p:txBody>
      </p:sp>
      <p:sp>
        <p:nvSpPr>
          <p:cNvPr id="9" name="Oval 4"/>
          <p:cNvSpPr>
            <a:spLocks noChangeArrowheads="1"/>
          </p:cNvSpPr>
          <p:nvPr/>
        </p:nvSpPr>
        <p:spPr bwMode="auto">
          <a:xfrm>
            <a:off x="877342" y="5755520"/>
            <a:ext cx="2184707" cy="587834"/>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lumMod val="75000"/>
            </a:schemeClr>
          </a:solidFill>
          <a:ln w="12700">
            <a:noFill/>
            <a:round/>
          </a:ln>
        </p:spPr>
        <p:txBody>
          <a:bodyPr wrap="none" lIns="96210" tIns="48106" rIns="96210" bIns="48106" anchor="ctr"/>
          <a:lstStyle/>
          <a:p>
            <a:endParaRPr lang="ko-KR" altLang="en-US" sz="3200">
              <a:solidFill>
                <a:srgbClr val="000000"/>
              </a:solidFill>
              <a:latin typeface="Gulim" panose="020B0600000101010101" pitchFamily="34" charset="-127"/>
              <a:ea typeface="Gulim" panose="020B0600000101010101" pitchFamily="34" charset="-127"/>
            </a:endParaRPr>
          </a:p>
        </p:txBody>
      </p:sp>
      <p:sp>
        <p:nvSpPr>
          <p:cNvPr id="10" name="TextBox 9"/>
          <p:cNvSpPr txBox="1"/>
          <p:nvPr/>
        </p:nvSpPr>
        <p:spPr>
          <a:xfrm>
            <a:off x="1121629" y="4729616"/>
            <a:ext cx="1701122" cy="548494"/>
          </a:xfrm>
          <a:prstGeom prst="rect">
            <a:avLst/>
          </a:prstGeom>
          <a:noFill/>
        </p:spPr>
        <p:txBody>
          <a:bodyPr wrap="none" lIns="96210" tIns="48106" rIns="96210" bIns="48106" rtlCol="0" anchor="ctr">
            <a:spAutoFit/>
          </a:bodyPr>
          <a:lstStyle/>
          <a:p>
            <a:r>
              <a:rPr lang="zh-CN" altLang="en-US" sz="2935" dirty="0">
                <a:solidFill>
                  <a:schemeClr val="bg1"/>
                </a:solidFill>
                <a:latin typeface="微软雅黑" panose="020B0503020204020204" pitchFamily="34" charset="-122"/>
                <a:ea typeface="微软雅黑" panose="020B0503020204020204" pitchFamily="34" charset="-122"/>
              </a:rPr>
              <a:t>添加文字</a:t>
            </a:r>
          </a:p>
        </p:txBody>
      </p:sp>
      <p:sp>
        <p:nvSpPr>
          <p:cNvPr id="11" name="TextBox 10"/>
          <p:cNvSpPr txBox="1"/>
          <p:nvPr/>
        </p:nvSpPr>
        <p:spPr>
          <a:xfrm>
            <a:off x="2936613" y="3055866"/>
            <a:ext cx="1495937" cy="486938"/>
          </a:xfrm>
          <a:prstGeom prst="rect">
            <a:avLst/>
          </a:prstGeom>
          <a:noFill/>
        </p:spPr>
        <p:txBody>
          <a:bodyPr wrap="none" lIns="96210" tIns="48106" rIns="96210" bIns="48106" rtlCol="0" anchor="ctr">
            <a:spAutoFit/>
          </a:bodyPr>
          <a:lstStyle/>
          <a:p>
            <a:r>
              <a:rPr lang="zh-CN" altLang="en-US" sz="2535" dirty="0">
                <a:solidFill>
                  <a:schemeClr val="bg1"/>
                </a:solidFill>
                <a:latin typeface="微软雅黑" panose="020B0503020204020204" pitchFamily="34" charset="-122"/>
                <a:ea typeface="微软雅黑" panose="020B0503020204020204" pitchFamily="34" charset="-122"/>
              </a:rPr>
              <a:t>添加文字</a:t>
            </a:r>
          </a:p>
        </p:txBody>
      </p:sp>
      <p:sp>
        <p:nvSpPr>
          <p:cNvPr id="12" name="TextBox 11"/>
          <p:cNvSpPr txBox="1"/>
          <p:nvPr/>
        </p:nvSpPr>
        <p:spPr>
          <a:xfrm>
            <a:off x="4478402" y="2416297"/>
            <a:ext cx="1835774" cy="589466"/>
          </a:xfrm>
          <a:prstGeom prst="rect">
            <a:avLst/>
          </a:prstGeom>
          <a:noFill/>
        </p:spPr>
        <p:txBody>
          <a:bodyPr wrap="none" lIns="96210" tIns="48106" rIns="96210" bIns="48106" rtlCol="0" anchor="ctr">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添加文字</a:t>
            </a:r>
          </a:p>
        </p:txBody>
      </p:sp>
      <p:cxnSp>
        <p:nvCxnSpPr>
          <p:cNvPr id="13" name="直接连接符 12"/>
          <p:cNvCxnSpPr/>
          <p:nvPr/>
        </p:nvCxnSpPr>
        <p:spPr>
          <a:xfrm>
            <a:off x="6297127" y="2048237"/>
            <a:ext cx="1121480"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5100087" y="3023898"/>
            <a:ext cx="2318521"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3619307" y="4135499"/>
            <a:ext cx="3799300"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1969692" y="5293557"/>
            <a:ext cx="5448914"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7" name="TextBox 16"/>
          <p:cNvSpPr txBox="1"/>
          <p:nvPr/>
        </p:nvSpPr>
        <p:spPr>
          <a:xfrm>
            <a:off x="7506557" y="5003864"/>
            <a:ext cx="4038917" cy="737327"/>
          </a:xfrm>
          <a:prstGeom prst="rect">
            <a:avLst/>
          </a:prstGeom>
          <a:noFill/>
        </p:spPr>
        <p:txBody>
          <a:bodyPr wrap="square" lIns="96210" tIns="48106" rIns="96210" bIns="48106"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18" name="TextBox 17"/>
          <p:cNvSpPr txBox="1"/>
          <p:nvPr/>
        </p:nvSpPr>
        <p:spPr>
          <a:xfrm>
            <a:off x="7506557" y="3863601"/>
            <a:ext cx="4038917" cy="737327"/>
          </a:xfrm>
          <a:prstGeom prst="rect">
            <a:avLst/>
          </a:prstGeom>
          <a:noFill/>
        </p:spPr>
        <p:txBody>
          <a:bodyPr wrap="square" lIns="96210" tIns="48106" rIns="96210" bIns="48106"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19" name="TextBox 18"/>
          <p:cNvSpPr txBox="1"/>
          <p:nvPr/>
        </p:nvSpPr>
        <p:spPr>
          <a:xfrm>
            <a:off x="7506557" y="2723340"/>
            <a:ext cx="4038917" cy="737327"/>
          </a:xfrm>
          <a:prstGeom prst="rect">
            <a:avLst/>
          </a:prstGeom>
          <a:noFill/>
        </p:spPr>
        <p:txBody>
          <a:bodyPr wrap="square" lIns="96210" tIns="48106" rIns="96210" bIns="48106"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0" name="TextBox 19"/>
          <p:cNvSpPr txBox="1"/>
          <p:nvPr/>
        </p:nvSpPr>
        <p:spPr>
          <a:xfrm>
            <a:off x="7506557" y="1802274"/>
            <a:ext cx="4038917" cy="737327"/>
          </a:xfrm>
          <a:prstGeom prst="rect">
            <a:avLst/>
          </a:prstGeom>
          <a:noFill/>
        </p:spPr>
        <p:txBody>
          <a:bodyPr wrap="square" lIns="96210" tIns="48106" rIns="96210" bIns="48106"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1" name="TextBox 20"/>
          <p:cNvSpPr txBox="1"/>
          <p:nvPr/>
        </p:nvSpPr>
        <p:spPr>
          <a:xfrm>
            <a:off x="5771115" y="1696778"/>
            <a:ext cx="1015037" cy="343373"/>
          </a:xfrm>
          <a:prstGeom prst="rect">
            <a:avLst/>
          </a:prstGeom>
          <a:noFill/>
        </p:spPr>
        <p:txBody>
          <a:bodyPr wrap="none" lIns="96210" tIns="48106" rIns="96210" bIns="48106" rtlCol="0" anchor="ctr">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添加文字</a:t>
            </a:r>
          </a:p>
        </p:txBody>
      </p:sp>
      <p:sp>
        <p:nvSpPr>
          <p:cNvPr id="29" name="标题 28"/>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2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14:bounceEnd="42000">
                                          <p:cBhvr additive="base">
                                            <p:cTn id="11"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14:bounceEnd="42000">
                                          <p:cBhvr additive="base">
                                            <p:cTn id="15"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14:bounceEnd="42000">
                                          <p:cBhvr additive="base">
                                            <p:cTn id="19" dur="500" fill="hold"/>
                                            <p:tgtEl>
                                              <p:spTgt spid="8"/>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down)">
                                          <p:cBhvr>
                                            <p:cTn id="60" dur="500"/>
                                            <p:tgtEl>
                                              <p:spTgt spid="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22" presetClass="entr" presetSubtype="8"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500"/>
                                            <p:tgtEl>
                                              <p:spTgt spid="14"/>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childTnLst>
                              </p:cTn>
                            </p:par>
                            <p:par>
                              <p:cTn id="75" fill="hold">
                                <p:stCondLst>
                                  <p:cond delay="8000"/>
                                </p:stCondLst>
                                <p:childTnLst>
                                  <p:par>
                                    <p:cTn id="76" presetID="22" presetClass="entr" presetSubtype="4"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wipe(down)">
                                          <p:cBhvr>
                                            <p:cTn id="78" dur="500"/>
                                            <p:tgtEl>
                                              <p:spTgt spid="3"/>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left)">
                                          <p:cBhvr>
                                            <p:cTn id="88" dur="500"/>
                                            <p:tgtEl>
                                              <p:spTgt spid="13"/>
                                            </p:tgtEl>
                                          </p:cBhvr>
                                        </p:animEffect>
                                      </p:childTnLst>
                                    </p:cTn>
                                  </p:par>
                                </p:childTnLst>
                              </p:cTn>
                            </p:par>
                            <p:par>
                              <p:cTn id="89" fill="hold">
                                <p:stCondLst>
                                  <p:cond delay="10000"/>
                                </p:stCondLst>
                                <p:childTnLst>
                                  <p:par>
                                    <p:cTn id="90" presetID="22" presetClass="entr" presetSubtype="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left)">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7" grpId="0"/>
          <p:bldP spid="18" grpId="0"/>
          <p:bldP spid="19" grpId="0"/>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down)">
                                          <p:cBhvr>
                                            <p:cTn id="60" dur="500"/>
                                            <p:tgtEl>
                                              <p:spTgt spid="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22" presetClass="entr" presetSubtype="8"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500"/>
                                            <p:tgtEl>
                                              <p:spTgt spid="14"/>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childTnLst>
                              </p:cTn>
                            </p:par>
                            <p:par>
                              <p:cTn id="75" fill="hold">
                                <p:stCondLst>
                                  <p:cond delay="8000"/>
                                </p:stCondLst>
                                <p:childTnLst>
                                  <p:par>
                                    <p:cTn id="76" presetID="22" presetClass="entr" presetSubtype="4"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wipe(down)">
                                          <p:cBhvr>
                                            <p:cTn id="78" dur="500"/>
                                            <p:tgtEl>
                                              <p:spTgt spid="3"/>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left)">
                                          <p:cBhvr>
                                            <p:cTn id="88" dur="500"/>
                                            <p:tgtEl>
                                              <p:spTgt spid="13"/>
                                            </p:tgtEl>
                                          </p:cBhvr>
                                        </p:animEffect>
                                      </p:childTnLst>
                                    </p:cTn>
                                  </p:par>
                                </p:childTnLst>
                              </p:cTn>
                            </p:par>
                            <p:par>
                              <p:cTn id="89" fill="hold">
                                <p:stCondLst>
                                  <p:cond delay="10000"/>
                                </p:stCondLst>
                                <p:childTnLst>
                                  <p:par>
                                    <p:cTn id="90" presetID="22" presetClass="entr" presetSubtype="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left)">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7" grpId="0"/>
          <p:bldP spid="18" grpId="0"/>
          <p:bldP spid="19" grpId="0"/>
          <p:bldP spid="20" grpId="0"/>
          <p:bldP spid="21"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489217" y="3135587"/>
            <a:ext cx="1106728" cy="1108844"/>
            <a:chOff x="1005742" y="1959743"/>
            <a:chExt cx="1189994" cy="1189994"/>
          </a:xfrm>
        </p:grpSpPr>
        <p:sp>
          <p:nvSpPr>
            <p:cNvPr id="3" name="椭圆 2"/>
            <p:cNvSpPr/>
            <p:nvPr/>
          </p:nvSpPr>
          <p:spPr>
            <a:xfrm>
              <a:off x="1060350" y="2014246"/>
              <a:ext cx="1080778" cy="1080987"/>
            </a:xfrm>
            <a:prstGeom prst="ellipse">
              <a:avLst/>
            </a:prstGeom>
            <a:solidFill>
              <a:schemeClr val="accent1"/>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pitchFamily="34" charset="-122"/>
                </a:rPr>
                <a:t>内容</a:t>
              </a:r>
              <a:endParaRPr lang="en-US" altLang="zh-CN" sz="1600" kern="0" dirty="0">
                <a:solidFill>
                  <a:sysClr val="window" lastClr="FFFFFF"/>
                </a:solidFill>
                <a:latin typeface="Bodoni MT" panose="02070603080606020203"/>
                <a:ea typeface="微软雅黑" panose="020B0503020204020204" pitchFamily="34" charset="-122"/>
              </a:endParaRPr>
            </a:p>
            <a:p>
              <a:pPr algn="ctr">
                <a:defRPr/>
              </a:pPr>
              <a:r>
                <a:rPr lang="zh-CN" altLang="en-US" sz="1600" kern="0" dirty="0">
                  <a:solidFill>
                    <a:sysClr val="window" lastClr="FFFFFF"/>
                  </a:solidFill>
                  <a:latin typeface="Bodoni MT" panose="02070603080606020203"/>
                  <a:ea typeface="微软雅黑" panose="020B0503020204020204" pitchFamily="34" charset="-122"/>
                </a:rPr>
                <a:t>说明</a:t>
              </a:r>
            </a:p>
          </p:txBody>
        </p:sp>
        <p:sp>
          <p:nvSpPr>
            <p:cNvPr id="4" name="椭圆 3"/>
            <p:cNvSpPr/>
            <p:nvPr/>
          </p:nvSpPr>
          <p:spPr>
            <a:xfrm>
              <a:off x="1005742" y="1959743"/>
              <a:ext cx="1189994" cy="1189994"/>
            </a:xfrm>
            <a:prstGeom prst="ellipse">
              <a:avLst/>
            </a:prstGeom>
            <a:noFill/>
            <a:ln w="12700" cap="flat" cmpd="sng" algn="ctr">
              <a:solidFill>
                <a:schemeClr val="accent1"/>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pitchFamily="34" charset="-122"/>
              </a:endParaRPr>
            </a:p>
          </p:txBody>
        </p:sp>
      </p:grpSp>
      <p:grpSp>
        <p:nvGrpSpPr>
          <p:cNvPr id="5" name="组合 4"/>
          <p:cNvGrpSpPr/>
          <p:nvPr/>
        </p:nvGrpSpPr>
        <p:grpSpPr bwMode="auto">
          <a:xfrm>
            <a:off x="3429695" y="2401296"/>
            <a:ext cx="1108844" cy="1106728"/>
            <a:chOff x="3750551" y="1408378"/>
            <a:chExt cx="1111514" cy="1111514"/>
          </a:xfrm>
        </p:grpSpPr>
        <p:sp>
          <p:nvSpPr>
            <p:cNvPr id="6" name="椭圆 5"/>
            <p:cNvSpPr/>
            <p:nvPr/>
          </p:nvSpPr>
          <p:spPr>
            <a:xfrm>
              <a:off x="3801460" y="1459384"/>
              <a:ext cx="1009696" cy="1009501"/>
            </a:xfrm>
            <a:prstGeom prst="ellipse">
              <a:avLst/>
            </a:prstGeom>
            <a:solidFill>
              <a:schemeClr val="accent2"/>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pitchFamily="34" charset="-122"/>
                </a:rPr>
                <a:t>内容</a:t>
              </a:r>
              <a:endParaRPr lang="en-US" altLang="zh-CN" sz="1600" kern="0" dirty="0">
                <a:solidFill>
                  <a:sysClr val="window" lastClr="FFFFFF"/>
                </a:solidFill>
                <a:latin typeface="Bodoni MT" panose="02070603080606020203"/>
                <a:ea typeface="微软雅黑" panose="020B0503020204020204" pitchFamily="34" charset="-122"/>
              </a:endParaRPr>
            </a:p>
            <a:p>
              <a:pPr algn="ctr">
                <a:defRPr/>
              </a:pPr>
              <a:r>
                <a:rPr lang="zh-CN" altLang="en-US" sz="1600" kern="0" dirty="0">
                  <a:solidFill>
                    <a:sysClr val="window" lastClr="FFFFFF"/>
                  </a:solidFill>
                  <a:latin typeface="Bodoni MT" panose="02070603080606020203"/>
                  <a:ea typeface="微软雅黑" panose="020B0503020204020204" pitchFamily="34" charset="-122"/>
                </a:rPr>
                <a:t>说明</a:t>
              </a:r>
            </a:p>
          </p:txBody>
        </p:sp>
        <p:sp>
          <p:nvSpPr>
            <p:cNvPr id="7" name="椭圆 6"/>
            <p:cNvSpPr/>
            <p:nvPr/>
          </p:nvSpPr>
          <p:spPr>
            <a:xfrm>
              <a:off x="3750551" y="1408378"/>
              <a:ext cx="1111514" cy="1111514"/>
            </a:xfrm>
            <a:prstGeom prst="ellipse">
              <a:avLst/>
            </a:prstGeom>
            <a:noFill/>
            <a:ln w="12700" cap="flat" cmpd="sng" algn="ctr">
              <a:solidFill>
                <a:schemeClr val="accent2"/>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pitchFamily="34" charset="-122"/>
              </a:endParaRPr>
            </a:p>
          </p:txBody>
        </p:sp>
      </p:grpSp>
      <p:grpSp>
        <p:nvGrpSpPr>
          <p:cNvPr id="8" name="组合 7"/>
          <p:cNvGrpSpPr/>
          <p:nvPr/>
        </p:nvGrpSpPr>
        <p:grpSpPr bwMode="auto">
          <a:xfrm>
            <a:off x="3429695" y="3969338"/>
            <a:ext cx="1108844" cy="1106729"/>
            <a:chOff x="1005742" y="1959742"/>
            <a:chExt cx="1189994" cy="1189994"/>
          </a:xfrm>
        </p:grpSpPr>
        <p:sp>
          <p:nvSpPr>
            <p:cNvPr id="9" name="椭圆 8"/>
            <p:cNvSpPr/>
            <p:nvPr/>
          </p:nvSpPr>
          <p:spPr>
            <a:xfrm>
              <a:off x="1060246" y="2014350"/>
              <a:ext cx="1080987" cy="1080779"/>
            </a:xfrm>
            <a:prstGeom prst="ellipse">
              <a:avLst/>
            </a:prstGeom>
            <a:solidFill>
              <a:schemeClr val="accent3"/>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pitchFamily="34" charset="-122"/>
                </a:rPr>
                <a:t>内容</a:t>
              </a:r>
              <a:endParaRPr lang="en-US" altLang="zh-CN" sz="1600" kern="0" dirty="0">
                <a:solidFill>
                  <a:sysClr val="window" lastClr="FFFFFF"/>
                </a:solidFill>
                <a:latin typeface="Bodoni MT" panose="02070603080606020203"/>
                <a:ea typeface="微软雅黑" panose="020B0503020204020204" pitchFamily="34" charset="-122"/>
              </a:endParaRPr>
            </a:p>
            <a:p>
              <a:pPr algn="ctr">
                <a:defRPr/>
              </a:pPr>
              <a:r>
                <a:rPr lang="zh-CN" altLang="en-US" sz="1600" kern="0" dirty="0">
                  <a:solidFill>
                    <a:sysClr val="window" lastClr="FFFFFF"/>
                  </a:solidFill>
                  <a:latin typeface="Bodoni MT" panose="02070603080606020203"/>
                  <a:ea typeface="微软雅黑" panose="020B0503020204020204" pitchFamily="34" charset="-122"/>
                </a:rPr>
                <a:t>说明</a:t>
              </a:r>
            </a:p>
          </p:txBody>
        </p:sp>
        <p:sp>
          <p:nvSpPr>
            <p:cNvPr id="10" name="椭圆 9"/>
            <p:cNvSpPr/>
            <p:nvPr/>
          </p:nvSpPr>
          <p:spPr>
            <a:xfrm>
              <a:off x="1005742" y="1959742"/>
              <a:ext cx="1189994" cy="1189994"/>
            </a:xfrm>
            <a:prstGeom prst="ellipse">
              <a:avLst/>
            </a:prstGeom>
            <a:noFill/>
            <a:ln w="12700" cap="flat" cmpd="sng" algn="ctr">
              <a:solidFill>
                <a:schemeClr val="accent3"/>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pitchFamily="34" charset="-122"/>
              </a:endParaRPr>
            </a:p>
          </p:txBody>
        </p:sp>
      </p:grpSp>
      <p:grpSp>
        <p:nvGrpSpPr>
          <p:cNvPr id="11" name="组合 10"/>
          <p:cNvGrpSpPr/>
          <p:nvPr/>
        </p:nvGrpSpPr>
        <p:grpSpPr bwMode="auto">
          <a:xfrm>
            <a:off x="5492908" y="1597172"/>
            <a:ext cx="1106728" cy="1108844"/>
            <a:chOff x="1005742" y="1959742"/>
            <a:chExt cx="1189994" cy="1189994"/>
          </a:xfrm>
        </p:grpSpPr>
        <p:sp>
          <p:nvSpPr>
            <p:cNvPr id="12" name="椭圆 11"/>
            <p:cNvSpPr/>
            <p:nvPr/>
          </p:nvSpPr>
          <p:spPr>
            <a:xfrm>
              <a:off x="1060350" y="2014246"/>
              <a:ext cx="1080778" cy="1080987"/>
            </a:xfrm>
            <a:prstGeom prst="ellipse">
              <a:avLst/>
            </a:prstGeom>
            <a:solidFill>
              <a:schemeClr val="accent4"/>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pitchFamily="34" charset="-122"/>
                </a:rPr>
                <a:t>内容</a:t>
              </a:r>
              <a:endParaRPr lang="en-US" altLang="zh-CN" sz="1600" kern="0" dirty="0">
                <a:solidFill>
                  <a:sysClr val="window" lastClr="FFFFFF"/>
                </a:solidFill>
                <a:latin typeface="Bodoni MT" panose="02070603080606020203"/>
                <a:ea typeface="微软雅黑" panose="020B0503020204020204" pitchFamily="34" charset="-122"/>
              </a:endParaRPr>
            </a:p>
            <a:p>
              <a:pPr algn="ctr">
                <a:defRPr/>
              </a:pPr>
              <a:r>
                <a:rPr lang="zh-CN" altLang="en-US" sz="1600" kern="0" dirty="0">
                  <a:solidFill>
                    <a:sysClr val="window" lastClr="FFFFFF"/>
                  </a:solidFill>
                  <a:latin typeface="Bodoni MT" panose="02070603080606020203"/>
                  <a:ea typeface="微软雅黑" panose="020B0503020204020204" pitchFamily="34" charset="-122"/>
                </a:rPr>
                <a:t>说明</a:t>
              </a:r>
            </a:p>
          </p:txBody>
        </p:sp>
        <p:sp>
          <p:nvSpPr>
            <p:cNvPr id="13" name="椭圆 12"/>
            <p:cNvSpPr/>
            <p:nvPr/>
          </p:nvSpPr>
          <p:spPr>
            <a:xfrm>
              <a:off x="1005742" y="1959742"/>
              <a:ext cx="1189994" cy="1189994"/>
            </a:xfrm>
            <a:prstGeom prst="ellipse">
              <a:avLst/>
            </a:prstGeom>
            <a:noFill/>
            <a:ln w="12700" cap="flat" cmpd="sng" algn="ctr">
              <a:solidFill>
                <a:schemeClr val="accent4"/>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pitchFamily="34" charset="-122"/>
              </a:endParaRPr>
            </a:p>
          </p:txBody>
        </p:sp>
      </p:grpSp>
      <p:grpSp>
        <p:nvGrpSpPr>
          <p:cNvPr id="14" name="组合 13"/>
          <p:cNvGrpSpPr/>
          <p:nvPr/>
        </p:nvGrpSpPr>
        <p:grpSpPr bwMode="auto">
          <a:xfrm>
            <a:off x="5505605" y="4817899"/>
            <a:ext cx="1108844" cy="1106728"/>
            <a:chOff x="1005742" y="2208327"/>
            <a:chExt cx="1189994" cy="1189994"/>
          </a:xfrm>
        </p:grpSpPr>
        <p:sp>
          <p:nvSpPr>
            <p:cNvPr id="15" name="椭圆 14"/>
            <p:cNvSpPr/>
            <p:nvPr/>
          </p:nvSpPr>
          <p:spPr>
            <a:xfrm>
              <a:off x="1060246" y="2262935"/>
              <a:ext cx="1080987" cy="1080778"/>
            </a:xfrm>
            <a:prstGeom prst="ellipse">
              <a:avLst/>
            </a:prstGeom>
            <a:solidFill>
              <a:schemeClr val="accent6"/>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pitchFamily="34" charset="-122"/>
                </a:rPr>
                <a:t>内容</a:t>
              </a:r>
              <a:endParaRPr lang="en-US" altLang="zh-CN" sz="1600" kern="0" dirty="0">
                <a:solidFill>
                  <a:sysClr val="window" lastClr="FFFFFF"/>
                </a:solidFill>
                <a:latin typeface="Bodoni MT" panose="02070603080606020203"/>
                <a:ea typeface="微软雅黑" panose="020B0503020204020204" pitchFamily="34" charset="-122"/>
              </a:endParaRPr>
            </a:p>
            <a:p>
              <a:pPr algn="ctr">
                <a:defRPr/>
              </a:pPr>
              <a:r>
                <a:rPr lang="zh-CN" altLang="en-US" sz="1600" kern="0" dirty="0">
                  <a:solidFill>
                    <a:sysClr val="window" lastClr="FFFFFF"/>
                  </a:solidFill>
                  <a:latin typeface="Bodoni MT" panose="02070603080606020203"/>
                  <a:ea typeface="微软雅黑" panose="020B0503020204020204" pitchFamily="34" charset="-122"/>
                </a:rPr>
                <a:t>说明</a:t>
              </a:r>
            </a:p>
          </p:txBody>
        </p:sp>
        <p:sp>
          <p:nvSpPr>
            <p:cNvPr id="16" name="椭圆 15"/>
            <p:cNvSpPr/>
            <p:nvPr/>
          </p:nvSpPr>
          <p:spPr>
            <a:xfrm>
              <a:off x="1005742" y="2208327"/>
              <a:ext cx="1189994" cy="1189994"/>
            </a:xfrm>
            <a:prstGeom prst="ellipse">
              <a:avLst/>
            </a:prstGeom>
            <a:noFill/>
            <a:ln w="12700" cap="flat" cmpd="sng" algn="ctr">
              <a:solidFill>
                <a:schemeClr val="accent6"/>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pitchFamily="34" charset="-122"/>
              </a:endParaRPr>
            </a:p>
          </p:txBody>
        </p:sp>
      </p:grpSp>
      <p:grpSp>
        <p:nvGrpSpPr>
          <p:cNvPr id="17" name="组合 16"/>
          <p:cNvGrpSpPr/>
          <p:nvPr/>
        </p:nvGrpSpPr>
        <p:grpSpPr bwMode="auto">
          <a:xfrm>
            <a:off x="5492908" y="3207537"/>
            <a:ext cx="1106728" cy="1106729"/>
            <a:chOff x="1005742" y="1959742"/>
            <a:chExt cx="1189994" cy="1189994"/>
          </a:xfrm>
        </p:grpSpPr>
        <p:sp>
          <p:nvSpPr>
            <p:cNvPr id="18" name="椭圆 17"/>
            <p:cNvSpPr/>
            <p:nvPr/>
          </p:nvSpPr>
          <p:spPr>
            <a:xfrm>
              <a:off x="1060350" y="2014350"/>
              <a:ext cx="1080778" cy="1080779"/>
            </a:xfrm>
            <a:prstGeom prst="ellipse">
              <a:avLst/>
            </a:prstGeom>
            <a:solidFill>
              <a:schemeClr val="accent5"/>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pitchFamily="34" charset="-122"/>
                </a:rPr>
                <a:t>内容</a:t>
              </a:r>
              <a:endParaRPr lang="en-US" altLang="zh-CN" sz="1600" kern="0" dirty="0">
                <a:solidFill>
                  <a:sysClr val="window" lastClr="FFFFFF"/>
                </a:solidFill>
                <a:latin typeface="Bodoni MT" panose="02070603080606020203"/>
                <a:ea typeface="微软雅黑" panose="020B0503020204020204" pitchFamily="34" charset="-122"/>
              </a:endParaRPr>
            </a:p>
            <a:p>
              <a:pPr algn="ctr">
                <a:defRPr/>
              </a:pPr>
              <a:r>
                <a:rPr lang="zh-CN" altLang="en-US" sz="1600" kern="0" dirty="0">
                  <a:solidFill>
                    <a:sysClr val="window" lastClr="FFFFFF"/>
                  </a:solidFill>
                  <a:latin typeface="Bodoni MT" panose="02070603080606020203"/>
                  <a:ea typeface="微软雅黑" panose="020B0503020204020204" pitchFamily="34" charset="-122"/>
                </a:rPr>
                <a:t>说明</a:t>
              </a:r>
            </a:p>
          </p:txBody>
        </p:sp>
        <p:sp>
          <p:nvSpPr>
            <p:cNvPr id="19" name="椭圆 18"/>
            <p:cNvSpPr/>
            <p:nvPr/>
          </p:nvSpPr>
          <p:spPr>
            <a:xfrm>
              <a:off x="1005742" y="1959742"/>
              <a:ext cx="1189994" cy="1189994"/>
            </a:xfrm>
            <a:prstGeom prst="ellipse">
              <a:avLst/>
            </a:prstGeom>
            <a:noFill/>
            <a:ln w="12700" cap="flat" cmpd="sng" algn="ctr">
              <a:solidFill>
                <a:schemeClr val="accent5"/>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pitchFamily="34" charset="-122"/>
              </a:endParaRPr>
            </a:p>
          </p:txBody>
        </p:sp>
      </p:grpSp>
      <p:cxnSp>
        <p:nvCxnSpPr>
          <p:cNvPr id="20" name="直接连接符 19"/>
          <p:cNvCxnSpPr>
            <a:cxnSpLocks noChangeShapeType="1"/>
            <a:stCxn id="4" idx="7"/>
            <a:endCxn id="7" idx="2"/>
          </p:cNvCxnSpPr>
          <p:nvPr/>
        </p:nvCxnSpPr>
        <p:spPr bwMode="auto">
          <a:xfrm flipV="1">
            <a:off x="2433005" y="2955719"/>
            <a:ext cx="996690" cy="342811"/>
          </a:xfrm>
          <a:prstGeom prst="line">
            <a:avLst/>
          </a:prstGeom>
          <a:noFill/>
          <a:ln w="9525" algn="ctr">
            <a:solidFill>
              <a:schemeClr val="tx1">
                <a:lumMod val="65000"/>
                <a:lumOff val="35000"/>
              </a:schemeClr>
            </a:solidFill>
            <a:prstDash val="sysDot"/>
            <a:round/>
          </a:ln>
        </p:spPr>
      </p:cxnSp>
      <p:cxnSp>
        <p:nvCxnSpPr>
          <p:cNvPr id="21" name="直接连接符 20"/>
          <p:cNvCxnSpPr>
            <a:cxnSpLocks noChangeShapeType="1"/>
            <a:stCxn id="4" idx="5"/>
            <a:endCxn id="10" idx="2"/>
          </p:cNvCxnSpPr>
          <p:nvPr/>
        </p:nvCxnSpPr>
        <p:spPr bwMode="auto">
          <a:xfrm>
            <a:off x="2433005" y="4081491"/>
            <a:ext cx="996690" cy="440152"/>
          </a:xfrm>
          <a:prstGeom prst="line">
            <a:avLst/>
          </a:prstGeom>
          <a:noFill/>
          <a:ln w="9525" algn="ctr">
            <a:solidFill>
              <a:schemeClr val="tx1">
                <a:lumMod val="65000"/>
                <a:lumOff val="35000"/>
              </a:schemeClr>
            </a:solidFill>
            <a:prstDash val="sysDot"/>
            <a:round/>
          </a:ln>
        </p:spPr>
      </p:cxnSp>
      <p:cxnSp>
        <p:nvCxnSpPr>
          <p:cNvPr id="22" name="直接连接符 21"/>
          <p:cNvCxnSpPr>
            <a:cxnSpLocks noChangeShapeType="1"/>
            <a:stCxn id="10" idx="5"/>
            <a:endCxn id="16" idx="2"/>
          </p:cNvCxnSpPr>
          <p:nvPr/>
        </p:nvCxnSpPr>
        <p:spPr bwMode="auto">
          <a:xfrm>
            <a:off x="4375599" y="4913125"/>
            <a:ext cx="1130006" cy="457081"/>
          </a:xfrm>
          <a:prstGeom prst="line">
            <a:avLst/>
          </a:prstGeom>
          <a:noFill/>
          <a:ln w="9525" algn="ctr">
            <a:solidFill>
              <a:schemeClr val="tx1">
                <a:lumMod val="65000"/>
                <a:lumOff val="35000"/>
              </a:schemeClr>
            </a:solidFill>
            <a:prstDash val="sysDot"/>
            <a:round/>
          </a:ln>
        </p:spPr>
      </p:cxnSp>
      <p:cxnSp>
        <p:nvCxnSpPr>
          <p:cNvPr id="23" name="直接连接符 22"/>
          <p:cNvCxnSpPr>
            <a:cxnSpLocks noChangeShapeType="1"/>
            <a:stCxn id="7" idx="7"/>
            <a:endCxn id="13" idx="2"/>
          </p:cNvCxnSpPr>
          <p:nvPr/>
        </p:nvCxnSpPr>
        <p:spPr bwMode="auto">
          <a:xfrm flipV="1">
            <a:off x="4375600" y="2151594"/>
            <a:ext cx="1117309" cy="412642"/>
          </a:xfrm>
          <a:prstGeom prst="line">
            <a:avLst/>
          </a:prstGeom>
          <a:noFill/>
          <a:ln w="9525" algn="ctr">
            <a:solidFill>
              <a:schemeClr val="tx1">
                <a:lumMod val="65000"/>
                <a:lumOff val="35000"/>
              </a:schemeClr>
            </a:solidFill>
            <a:prstDash val="sysDot"/>
            <a:round/>
          </a:ln>
        </p:spPr>
      </p:cxnSp>
      <p:cxnSp>
        <p:nvCxnSpPr>
          <p:cNvPr id="24" name="直接连接符 23"/>
          <p:cNvCxnSpPr>
            <a:cxnSpLocks noChangeShapeType="1"/>
            <a:stCxn id="7" idx="6"/>
            <a:endCxn id="19" idx="1"/>
          </p:cNvCxnSpPr>
          <p:nvPr/>
        </p:nvCxnSpPr>
        <p:spPr bwMode="auto">
          <a:xfrm>
            <a:off x="4538539" y="2955719"/>
            <a:ext cx="1115194" cy="414759"/>
          </a:xfrm>
          <a:prstGeom prst="line">
            <a:avLst/>
          </a:prstGeom>
          <a:noFill/>
          <a:ln w="9525" algn="ctr">
            <a:solidFill>
              <a:schemeClr val="tx1">
                <a:lumMod val="65000"/>
                <a:lumOff val="35000"/>
              </a:schemeClr>
            </a:solidFill>
            <a:prstDash val="sysDot"/>
            <a:round/>
          </a:ln>
        </p:spPr>
      </p:cxnSp>
      <p:cxnSp>
        <p:nvCxnSpPr>
          <p:cNvPr id="25" name="直接连接符 24"/>
          <p:cNvCxnSpPr>
            <a:cxnSpLocks noChangeShapeType="1"/>
            <a:stCxn id="10" idx="6"/>
            <a:endCxn id="19" idx="3"/>
          </p:cNvCxnSpPr>
          <p:nvPr/>
        </p:nvCxnSpPr>
        <p:spPr bwMode="auto">
          <a:xfrm flipV="1">
            <a:off x="4538539" y="4153440"/>
            <a:ext cx="1115194" cy="368204"/>
          </a:xfrm>
          <a:prstGeom prst="line">
            <a:avLst/>
          </a:prstGeom>
          <a:noFill/>
          <a:ln w="9525" algn="ctr">
            <a:solidFill>
              <a:schemeClr val="tx1">
                <a:lumMod val="65000"/>
                <a:lumOff val="35000"/>
              </a:schemeClr>
            </a:solidFill>
            <a:prstDash val="sysDot"/>
            <a:round/>
          </a:ln>
        </p:spPr>
      </p:cxnSp>
      <p:sp>
        <p:nvSpPr>
          <p:cNvPr id="26" name="矩形 25"/>
          <p:cNvSpPr>
            <a:spLocks noChangeArrowheads="1"/>
          </p:cNvSpPr>
          <p:nvPr/>
        </p:nvSpPr>
        <p:spPr bwMode="auto">
          <a:xfrm>
            <a:off x="7046138" y="1930261"/>
            <a:ext cx="3657175" cy="605294"/>
          </a:xfrm>
          <a:prstGeom prst="rect">
            <a:avLst/>
          </a:prstGeom>
          <a:noFill/>
          <a:ln w="9525">
            <a:noFill/>
            <a:miter lim="800000"/>
          </a:ln>
        </p:spPr>
        <p:txBody>
          <a:bodyPr wrap="square">
            <a:spAutoFit/>
          </a:bodyPr>
          <a:lstStyle/>
          <a:p>
            <a:pPr algn="just">
              <a:lnSpc>
                <a:spcPts val="2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矩形 26"/>
          <p:cNvSpPr>
            <a:spLocks noChangeArrowheads="1"/>
          </p:cNvSpPr>
          <p:nvPr/>
        </p:nvSpPr>
        <p:spPr bwMode="auto">
          <a:xfrm>
            <a:off x="7046138" y="3501569"/>
            <a:ext cx="3657175" cy="605294"/>
          </a:xfrm>
          <a:prstGeom prst="rect">
            <a:avLst/>
          </a:prstGeom>
          <a:noFill/>
          <a:ln w="9525">
            <a:noFill/>
            <a:miter lim="800000"/>
          </a:ln>
        </p:spPr>
        <p:txBody>
          <a:bodyPr wrap="square">
            <a:spAutoFit/>
          </a:bodyPr>
          <a:lstStyle/>
          <a:p>
            <a:pPr algn="just">
              <a:lnSpc>
                <a:spcPts val="2000"/>
              </a:lnSpc>
            </a:pP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 亮亮图文旗舰店</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矩形 27"/>
          <p:cNvSpPr>
            <a:spLocks noChangeArrowheads="1"/>
          </p:cNvSpPr>
          <p:nvPr/>
        </p:nvSpPr>
        <p:spPr bwMode="auto">
          <a:xfrm>
            <a:off x="7046136" y="5073949"/>
            <a:ext cx="3561190" cy="605294"/>
          </a:xfrm>
          <a:prstGeom prst="rect">
            <a:avLst/>
          </a:prstGeom>
          <a:noFill/>
          <a:ln w="9525">
            <a:noFill/>
            <a:miter lim="800000"/>
          </a:ln>
        </p:spPr>
        <p:txBody>
          <a:bodyPr wrap="square">
            <a:spAutoFit/>
          </a:bodyPr>
          <a:lstStyle/>
          <a:p>
            <a:pPr algn="just">
              <a:lnSpc>
                <a:spcPts val="2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标题 35"/>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par>
                                <p:cTn id="10" presetID="6" presetClass="emph" presetSubtype="0" autoRev="1" fill="hold" nodeType="withEffect">
                                  <p:stCondLst>
                                    <p:cond delay="200"/>
                                  </p:stCondLst>
                                  <p:childTnLst>
                                    <p:animScale>
                                      <p:cBhvr>
                                        <p:cTn id="11" dur="200" fill="hold"/>
                                        <p:tgtEl>
                                          <p:spTgt spid="2"/>
                                        </p:tgtEl>
                                      </p:cBhvr>
                                      <p:by x="130000" y="130000"/>
                                    </p:animScale>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8"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00" fill="hold"/>
                                        <p:tgtEl>
                                          <p:spTgt spid="5"/>
                                        </p:tgtEl>
                                        <p:attrNameLst>
                                          <p:attrName>ppt_w</p:attrName>
                                        </p:attrNameLst>
                                      </p:cBhvr>
                                      <p:tavLst>
                                        <p:tav tm="0">
                                          <p:val>
                                            <p:fltVal val="0"/>
                                          </p:val>
                                        </p:tav>
                                        <p:tav tm="100000">
                                          <p:val>
                                            <p:strVal val="#ppt_w"/>
                                          </p:val>
                                        </p:tav>
                                      </p:tavLst>
                                    </p:anim>
                                    <p:anim calcmode="lin" valueType="num">
                                      <p:cBhvr>
                                        <p:cTn id="23" dur="200" fill="hold"/>
                                        <p:tgtEl>
                                          <p:spTgt spid="5"/>
                                        </p:tgtEl>
                                        <p:attrNameLst>
                                          <p:attrName>ppt_h</p:attrName>
                                        </p:attrNameLst>
                                      </p:cBhvr>
                                      <p:tavLst>
                                        <p:tav tm="0">
                                          <p:val>
                                            <p:fltVal val="0"/>
                                          </p:val>
                                        </p:tav>
                                        <p:tav tm="100000">
                                          <p:val>
                                            <p:strVal val="#ppt_h"/>
                                          </p:val>
                                        </p:tav>
                                      </p:tavLst>
                                    </p:anim>
                                    <p:animEffect transition="in" filter="fade">
                                      <p:cBhvr>
                                        <p:cTn id="24" dur="200"/>
                                        <p:tgtEl>
                                          <p:spTgt spid="5"/>
                                        </p:tgtEl>
                                      </p:cBhvr>
                                    </p:animEffect>
                                  </p:childTnLst>
                                </p:cTn>
                              </p:par>
                              <p:par>
                                <p:cTn id="25" presetID="6" presetClass="emph" presetSubtype="0" autoRev="1" fill="hold" nodeType="withEffect">
                                  <p:stCondLst>
                                    <p:cond delay="200"/>
                                  </p:stCondLst>
                                  <p:childTnLst>
                                    <p:animScale>
                                      <p:cBhvr>
                                        <p:cTn id="26" dur="200" fill="hold"/>
                                        <p:tgtEl>
                                          <p:spTgt spid="5"/>
                                        </p:tgtEl>
                                      </p:cBhvr>
                                      <p:by x="130000" y="130000"/>
                                    </p:animScale>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200" fill="hold"/>
                                        <p:tgtEl>
                                          <p:spTgt spid="8"/>
                                        </p:tgtEl>
                                        <p:attrNameLst>
                                          <p:attrName>ppt_w</p:attrName>
                                        </p:attrNameLst>
                                      </p:cBhvr>
                                      <p:tavLst>
                                        <p:tav tm="0">
                                          <p:val>
                                            <p:fltVal val="0"/>
                                          </p:val>
                                        </p:tav>
                                        <p:tav tm="100000">
                                          <p:val>
                                            <p:strVal val="#ppt_w"/>
                                          </p:val>
                                        </p:tav>
                                      </p:tavLst>
                                    </p:anim>
                                    <p:anim calcmode="lin" valueType="num">
                                      <p:cBhvr>
                                        <p:cTn id="31" dur="200" fill="hold"/>
                                        <p:tgtEl>
                                          <p:spTgt spid="8"/>
                                        </p:tgtEl>
                                        <p:attrNameLst>
                                          <p:attrName>ppt_h</p:attrName>
                                        </p:attrNameLst>
                                      </p:cBhvr>
                                      <p:tavLst>
                                        <p:tav tm="0">
                                          <p:val>
                                            <p:fltVal val="0"/>
                                          </p:val>
                                        </p:tav>
                                        <p:tav tm="100000">
                                          <p:val>
                                            <p:strVal val="#ppt_h"/>
                                          </p:val>
                                        </p:tav>
                                      </p:tavLst>
                                    </p:anim>
                                    <p:animEffect transition="in" filter="fade">
                                      <p:cBhvr>
                                        <p:cTn id="32" dur="200"/>
                                        <p:tgtEl>
                                          <p:spTgt spid="8"/>
                                        </p:tgtEl>
                                      </p:cBhvr>
                                    </p:animEffect>
                                  </p:childTnLst>
                                </p:cTn>
                              </p:par>
                              <p:par>
                                <p:cTn id="33" presetID="6" presetClass="emph" presetSubtype="0" autoRev="1" fill="hold" nodeType="withEffect">
                                  <p:stCondLst>
                                    <p:cond delay="200"/>
                                  </p:stCondLst>
                                  <p:childTnLst>
                                    <p:animScale>
                                      <p:cBhvr>
                                        <p:cTn id="34" dur="200" fill="hold"/>
                                        <p:tgtEl>
                                          <p:spTgt spid="8"/>
                                        </p:tgtEl>
                                      </p:cBhvr>
                                      <p:by x="130000" y="130000"/>
                                    </p:animScale>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200"/>
                                        <p:tgtEl>
                                          <p:spTgt spid="23"/>
                                        </p:tgtEl>
                                      </p:cBhvr>
                                    </p:animEffect>
                                  </p:childTnLst>
                                </p:cTn>
                              </p:par>
                              <p:par>
                                <p:cTn id="39" presetID="22" presetClass="entr" presetSubtype="8"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200"/>
                                        <p:tgtEl>
                                          <p:spTgt spid="24"/>
                                        </p:tgtEl>
                                      </p:cBhvr>
                                    </p:animEffect>
                                  </p:childTnLst>
                                </p:cTn>
                              </p:par>
                              <p:par>
                                <p:cTn id="42" presetID="22" presetClass="entr" presetSubtype="8"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200"/>
                                        <p:tgtEl>
                                          <p:spTgt spid="25"/>
                                        </p:tgtEl>
                                      </p:cBhvr>
                                    </p:animEffect>
                                  </p:childTnLst>
                                </p:cTn>
                              </p:par>
                              <p:par>
                                <p:cTn id="45" presetID="22" presetClass="entr" presetSubtype="8"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200"/>
                                        <p:tgtEl>
                                          <p:spTgt spid="22"/>
                                        </p:tgtEl>
                                      </p:cBhvr>
                                    </p:animEffect>
                                  </p:childTnLst>
                                </p:cTn>
                              </p:par>
                            </p:childTnLst>
                          </p:cTn>
                        </p:par>
                        <p:par>
                          <p:cTn id="48" fill="hold">
                            <p:stCondLst>
                              <p:cond delay="2500"/>
                            </p:stCondLst>
                            <p:childTnLst>
                              <p:par>
                                <p:cTn id="49" presetID="53" presetClass="entr" presetSubtype="16"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200" fill="hold"/>
                                        <p:tgtEl>
                                          <p:spTgt spid="11"/>
                                        </p:tgtEl>
                                        <p:attrNameLst>
                                          <p:attrName>ppt_w</p:attrName>
                                        </p:attrNameLst>
                                      </p:cBhvr>
                                      <p:tavLst>
                                        <p:tav tm="0">
                                          <p:val>
                                            <p:fltVal val="0"/>
                                          </p:val>
                                        </p:tav>
                                        <p:tav tm="100000">
                                          <p:val>
                                            <p:strVal val="#ppt_w"/>
                                          </p:val>
                                        </p:tav>
                                      </p:tavLst>
                                    </p:anim>
                                    <p:anim calcmode="lin" valueType="num">
                                      <p:cBhvr>
                                        <p:cTn id="52" dur="200" fill="hold"/>
                                        <p:tgtEl>
                                          <p:spTgt spid="11"/>
                                        </p:tgtEl>
                                        <p:attrNameLst>
                                          <p:attrName>ppt_h</p:attrName>
                                        </p:attrNameLst>
                                      </p:cBhvr>
                                      <p:tavLst>
                                        <p:tav tm="0">
                                          <p:val>
                                            <p:fltVal val="0"/>
                                          </p:val>
                                        </p:tav>
                                        <p:tav tm="100000">
                                          <p:val>
                                            <p:strVal val="#ppt_h"/>
                                          </p:val>
                                        </p:tav>
                                      </p:tavLst>
                                    </p:anim>
                                    <p:animEffect transition="in" filter="fade">
                                      <p:cBhvr>
                                        <p:cTn id="53" dur="200"/>
                                        <p:tgtEl>
                                          <p:spTgt spid="11"/>
                                        </p:tgtEl>
                                      </p:cBhvr>
                                    </p:animEffect>
                                  </p:childTnLst>
                                </p:cTn>
                              </p:par>
                              <p:par>
                                <p:cTn id="54" presetID="6" presetClass="emph" presetSubtype="0" autoRev="1" fill="hold" nodeType="withEffect">
                                  <p:stCondLst>
                                    <p:cond delay="200"/>
                                  </p:stCondLst>
                                  <p:childTnLst>
                                    <p:animScale>
                                      <p:cBhvr>
                                        <p:cTn id="55" dur="200" fill="hold"/>
                                        <p:tgtEl>
                                          <p:spTgt spid="11"/>
                                        </p:tgtEl>
                                      </p:cBhvr>
                                      <p:by x="130000" y="130000"/>
                                    </p:animScale>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200" fill="hold"/>
                                        <p:tgtEl>
                                          <p:spTgt spid="17"/>
                                        </p:tgtEl>
                                        <p:attrNameLst>
                                          <p:attrName>ppt_w</p:attrName>
                                        </p:attrNameLst>
                                      </p:cBhvr>
                                      <p:tavLst>
                                        <p:tav tm="0">
                                          <p:val>
                                            <p:fltVal val="0"/>
                                          </p:val>
                                        </p:tav>
                                        <p:tav tm="100000">
                                          <p:val>
                                            <p:strVal val="#ppt_w"/>
                                          </p:val>
                                        </p:tav>
                                      </p:tavLst>
                                    </p:anim>
                                    <p:anim calcmode="lin" valueType="num">
                                      <p:cBhvr>
                                        <p:cTn id="60" dur="200" fill="hold"/>
                                        <p:tgtEl>
                                          <p:spTgt spid="17"/>
                                        </p:tgtEl>
                                        <p:attrNameLst>
                                          <p:attrName>ppt_h</p:attrName>
                                        </p:attrNameLst>
                                      </p:cBhvr>
                                      <p:tavLst>
                                        <p:tav tm="0">
                                          <p:val>
                                            <p:fltVal val="0"/>
                                          </p:val>
                                        </p:tav>
                                        <p:tav tm="100000">
                                          <p:val>
                                            <p:strVal val="#ppt_h"/>
                                          </p:val>
                                        </p:tav>
                                      </p:tavLst>
                                    </p:anim>
                                    <p:animEffect transition="in" filter="fade">
                                      <p:cBhvr>
                                        <p:cTn id="61" dur="200"/>
                                        <p:tgtEl>
                                          <p:spTgt spid="17"/>
                                        </p:tgtEl>
                                      </p:cBhvr>
                                    </p:animEffect>
                                  </p:childTnLst>
                                </p:cTn>
                              </p:par>
                              <p:par>
                                <p:cTn id="62" presetID="6" presetClass="emph" presetSubtype="0" autoRev="1" fill="hold" nodeType="withEffect">
                                  <p:stCondLst>
                                    <p:cond delay="200"/>
                                  </p:stCondLst>
                                  <p:childTnLst>
                                    <p:animScale>
                                      <p:cBhvr>
                                        <p:cTn id="63" dur="200" fill="hold"/>
                                        <p:tgtEl>
                                          <p:spTgt spid="17"/>
                                        </p:tgtEl>
                                      </p:cBhvr>
                                      <p:by x="130000" y="130000"/>
                                    </p:animScale>
                                  </p:childTnLst>
                                </p:cTn>
                              </p:par>
                            </p:childTnLst>
                          </p:cTn>
                        </p:par>
                        <p:par>
                          <p:cTn id="64" fill="hold">
                            <p:stCondLst>
                              <p:cond delay="3500"/>
                            </p:stCondLst>
                            <p:childTnLst>
                              <p:par>
                                <p:cTn id="65" presetID="53" presetClass="entr" presetSubtype="1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200" fill="hold"/>
                                        <p:tgtEl>
                                          <p:spTgt spid="14"/>
                                        </p:tgtEl>
                                        <p:attrNameLst>
                                          <p:attrName>ppt_w</p:attrName>
                                        </p:attrNameLst>
                                      </p:cBhvr>
                                      <p:tavLst>
                                        <p:tav tm="0">
                                          <p:val>
                                            <p:fltVal val="0"/>
                                          </p:val>
                                        </p:tav>
                                        <p:tav tm="100000">
                                          <p:val>
                                            <p:strVal val="#ppt_w"/>
                                          </p:val>
                                        </p:tav>
                                      </p:tavLst>
                                    </p:anim>
                                    <p:anim calcmode="lin" valueType="num">
                                      <p:cBhvr>
                                        <p:cTn id="68" dur="200" fill="hold"/>
                                        <p:tgtEl>
                                          <p:spTgt spid="14"/>
                                        </p:tgtEl>
                                        <p:attrNameLst>
                                          <p:attrName>ppt_h</p:attrName>
                                        </p:attrNameLst>
                                      </p:cBhvr>
                                      <p:tavLst>
                                        <p:tav tm="0">
                                          <p:val>
                                            <p:fltVal val="0"/>
                                          </p:val>
                                        </p:tav>
                                        <p:tav tm="100000">
                                          <p:val>
                                            <p:strVal val="#ppt_h"/>
                                          </p:val>
                                        </p:tav>
                                      </p:tavLst>
                                    </p:anim>
                                    <p:animEffect transition="in" filter="fade">
                                      <p:cBhvr>
                                        <p:cTn id="69" dur="200"/>
                                        <p:tgtEl>
                                          <p:spTgt spid="14"/>
                                        </p:tgtEl>
                                      </p:cBhvr>
                                    </p:animEffect>
                                  </p:childTnLst>
                                </p:cTn>
                              </p:par>
                              <p:par>
                                <p:cTn id="70" presetID="6" presetClass="emph" presetSubtype="0" autoRev="1" fill="hold" nodeType="withEffect">
                                  <p:stCondLst>
                                    <p:cond delay="200"/>
                                  </p:stCondLst>
                                  <p:childTnLst>
                                    <p:animScale>
                                      <p:cBhvr>
                                        <p:cTn id="71" dur="200" fill="hold"/>
                                        <p:tgtEl>
                                          <p:spTgt spid="14"/>
                                        </p:tgtEl>
                                      </p:cBhvr>
                                      <p:by x="130000" y="130000"/>
                                    </p:animScale>
                                  </p:childTnLst>
                                </p:cTn>
                              </p:par>
                            </p:childTnLst>
                          </p:cTn>
                        </p:par>
                        <p:par>
                          <p:cTn id="72" fill="hold">
                            <p:stCondLst>
                              <p:cond delay="4000"/>
                            </p:stCondLst>
                            <p:childTnLst>
                              <p:par>
                                <p:cTn id="73" presetID="1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300"/>
                                        <p:tgtEl>
                                          <p:spTgt spid="26"/>
                                        </p:tgtEl>
                                        <p:attrNameLst>
                                          <p:attrName>ppt_y</p:attrName>
                                        </p:attrNameLst>
                                      </p:cBhvr>
                                      <p:tavLst>
                                        <p:tav tm="0">
                                          <p:val>
                                            <p:strVal val="#ppt_y-#ppt_h*1.125000"/>
                                          </p:val>
                                        </p:tav>
                                        <p:tav tm="100000">
                                          <p:val>
                                            <p:strVal val="#ppt_y"/>
                                          </p:val>
                                        </p:tav>
                                      </p:tavLst>
                                    </p:anim>
                                    <p:animEffect transition="in" filter="wipe(down)">
                                      <p:cBhvr>
                                        <p:cTn id="76" dur="300"/>
                                        <p:tgtEl>
                                          <p:spTgt spid="26"/>
                                        </p:tgtEl>
                                      </p:cBhvr>
                                    </p:animEffect>
                                  </p:childTnLst>
                                </p:cTn>
                              </p:par>
                            </p:childTnLst>
                          </p:cTn>
                        </p:par>
                        <p:par>
                          <p:cTn id="77" fill="hold">
                            <p:stCondLst>
                              <p:cond delay="4500"/>
                            </p:stCondLst>
                            <p:childTnLst>
                              <p:par>
                                <p:cTn id="78" presetID="12" presetClass="entr" presetSubtype="1"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additive="base">
                                        <p:cTn id="80" dur="300"/>
                                        <p:tgtEl>
                                          <p:spTgt spid="27"/>
                                        </p:tgtEl>
                                        <p:attrNameLst>
                                          <p:attrName>ppt_y</p:attrName>
                                        </p:attrNameLst>
                                      </p:cBhvr>
                                      <p:tavLst>
                                        <p:tav tm="0">
                                          <p:val>
                                            <p:strVal val="#ppt_y-#ppt_h*1.125000"/>
                                          </p:val>
                                        </p:tav>
                                        <p:tav tm="100000">
                                          <p:val>
                                            <p:strVal val="#ppt_y"/>
                                          </p:val>
                                        </p:tav>
                                      </p:tavLst>
                                    </p:anim>
                                    <p:animEffect transition="in" filter="wipe(down)">
                                      <p:cBhvr>
                                        <p:cTn id="81" dur="300"/>
                                        <p:tgtEl>
                                          <p:spTgt spid="27"/>
                                        </p:tgtEl>
                                      </p:cBhvr>
                                    </p:animEffect>
                                  </p:childTnLst>
                                </p:cTn>
                              </p:par>
                            </p:childTnLst>
                          </p:cTn>
                        </p:par>
                        <p:par>
                          <p:cTn id="82" fill="hold">
                            <p:stCondLst>
                              <p:cond delay="5000"/>
                            </p:stCondLst>
                            <p:childTnLst>
                              <p:par>
                                <p:cTn id="83" presetID="12" presetClass="entr" presetSubtype="1"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300"/>
                                        <p:tgtEl>
                                          <p:spTgt spid="28"/>
                                        </p:tgtEl>
                                        <p:attrNameLst>
                                          <p:attrName>ppt_y</p:attrName>
                                        </p:attrNameLst>
                                      </p:cBhvr>
                                      <p:tavLst>
                                        <p:tav tm="0">
                                          <p:val>
                                            <p:strVal val="#ppt_y-#ppt_h*1.125000"/>
                                          </p:val>
                                        </p:tav>
                                        <p:tav tm="100000">
                                          <p:val>
                                            <p:strVal val="#ppt_y"/>
                                          </p:val>
                                        </p:tav>
                                      </p:tavLst>
                                    </p:anim>
                                    <p:animEffect transition="in" filter="wipe(down)">
                                      <p:cBhvr>
                                        <p:cTn id="86"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84938" y="2357570"/>
            <a:ext cx="6073662" cy="923330"/>
          </a:xfrm>
          <a:prstGeom prst="rect">
            <a:avLst/>
          </a:prstGeom>
          <a:noFill/>
        </p:spPr>
        <p:txBody>
          <a:bodyPr wrap="square" rtlCol="0">
            <a:spAutoFit/>
          </a:bodyPr>
          <a:lstStyle/>
          <a:p>
            <a:r>
              <a:rPr lang="en-US" altLang="zh-CN" sz="5400" b="1" dirty="0" smtClean="0">
                <a:solidFill>
                  <a:schemeClr val="accent1"/>
                </a:solidFill>
              </a:rPr>
              <a:t>01.</a:t>
            </a:r>
            <a:r>
              <a:rPr lang="zh-CN" altLang="en-US" sz="5400" b="1" dirty="0" smtClean="0">
                <a:solidFill>
                  <a:schemeClr val="accent1"/>
                </a:solidFill>
              </a:rPr>
              <a:t>单击添加大标题</a:t>
            </a:r>
            <a:endParaRPr lang="zh-CN" altLang="en-US" sz="5400" b="1" dirty="0">
              <a:solidFill>
                <a:schemeClr val="accent1"/>
              </a:solidFill>
            </a:endParaRPr>
          </a:p>
        </p:txBody>
      </p:sp>
      <p:sp>
        <p:nvSpPr>
          <p:cNvPr id="3" name="文本框 2"/>
          <p:cNvSpPr txBox="1"/>
          <p:nvPr/>
        </p:nvSpPr>
        <p:spPr>
          <a:xfrm>
            <a:off x="5584938" y="3563681"/>
            <a:ext cx="5711712" cy="700192"/>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cs typeface="+mn-ea"/>
                <a:sym typeface="+mn-lt"/>
              </a:rPr>
              <a:t>请在这里添加相应的文字内容请在这里添加相应的文字内容请在这里添加相应的文字内容请在这里添加相应的文字</a:t>
            </a:r>
            <a:r>
              <a:rPr lang="zh-CN" altLang="en-US" sz="1400" dirty="0" smtClean="0">
                <a:solidFill>
                  <a:schemeClr val="tx1">
                    <a:lumMod val="50000"/>
                    <a:lumOff val="50000"/>
                  </a:schemeClr>
                </a:solidFill>
                <a:cs typeface="+mn-ea"/>
                <a:sym typeface="+mn-lt"/>
              </a:rPr>
              <a:t>内容</a:t>
            </a:r>
            <a:endParaRPr lang="zh-CN" altLang="en-US" sz="14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bwMode="auto">
          <a:xfrm rot="18900000">
            <a:off x="7234859" y="1818382"/>
            <a:ext cx="1745624" cy="1746129"/>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1" rIns="91404" bIns="45701" numCol="1" spcCol="0" rtlCol="0" fromWordArt="0" anchor="ctr" anchorCtr="0" forceAA="0" compatLnSpc="1">
            <a:noAutofit/>
          </a:bodyPr>
          <a:lstStyle/>
          <a:p>
            <a:pPr algn="ctr"/>
            <a:endParaRPr lang="ko-KR" altLang="en-US" sz="3200" dirty="0">
              <a:solidFill>
                <a:schemeClr val="tx1">
                  <a:lumMod val="50000"/>
                  <a:lumOff val="50000"/>
                </a:schemeClr>
              </a:solidFill>
              <a:latin typeface="微软雅黑" panose="020B0503020204020204" pitchFamily="34" charset="-122"/>
            </a:endParaRPr>
          </a:p>
        </p:txBody>
      </p:sp>
      <p:sp>
        <p:nvSpPr>
          <p:cNvPr id="3" name="Freeform 6"/>
          <p:cNvSpPr/>
          <p:nvPr/>
        </p:nvSpPr>
        <p:spPr bwMode="auto">
          <a:xfrm rot="18900000">
            <a:off x="7885679" y="3082791"/>
            <a:ext cx="1748734" cy="1746129"/>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1" rIns="91404" bIns="45701" numCol="1" spcCol="0" rtlCol="0" fromWordArt="0" anchor="ctr" anchorCtr="0" forceAA="0" compatLnSpc="1">
            <a:noAutofit/>
          </a:bodyPr>
          <a:lstStyle/>
          <a:p>
            <a:pPr algn="ctr"/>
            <a:endParaRPr lang="ko-KR" altLang="en-US" sz="3200" dirty="0">
              <a:solidFill>
                <a:schemeClr val="tx1">
                  <a:lumMod val="50000"/>
                  <a:lumOff val="50000"/>
                </a:schemeClr>
              </a:solidFill>
              <a:latin typeface="微软雅黑" panose="020B0503020204020204" pitchFamily="34" charset="-122"/>
            </a:endParaRPr>
          </a:p>
        </p:txBody>
      </p:sp>
      <p:sp>
        <p:nvSpPr>
          <p:cNvPr id="4" name="Freeform 5"/>
          <p:cNvSpPr/>
          <p:nvPr/>
        </p:nvSpPr>
        <p:spPr bwMode="auto">
          <a:xfrm rot="18900000">
            <a:off x="6624290" y="3736457"/>
            <a:ext cx="1745624" cy="1746129"/>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1" rIns="91404" bIns="45701" numCol="1" spcCol="0" rtlCol="0" fromWordArt="0" anchor="ctr" anchorCtr="0" forceAA="0" compatLnSpc="1">
            <a:noAutofit/>
          </a:bodyPr>
          <a:lstStyle/>
          <a:p>
            <a:pPr algn="ctr"/>
            <a:endParaRPr lang="ko-KR" altLang="en-US" sz="3200" dirty="0">
              <a:solidFill>
                <a:schemeClr val="tx1">
                  <a:lumMod val="50000"/>
                  <a:lumOff val="50000"/>
                </a:schemeClr>
              </a:solidFill>
              <a:latin typeface="微软雅黑" panose="020B0503020204020204" pitchFamily="34" charset="-122"/>
            </a:endParaRPr>
          </a:p>
        </p:txBody>
      </p:sp>
      <p:sp>
        <p:nvSpPr>
          <p:cNvPr id="5" name="Freeform 8"/>
          <p:cNvSpPr/>
          <p:nvPr/>
        </p:nvSpPr>
        <p:spPr bwMode="auto">
          <a:xfrm rot="18900000">
            <a:off x="5971914" y="2472044"/>
            <a:ext cx="1745624" cy="1746129"/>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1" rIns="91404" bIns="45701" numCol="1" spcCol="0" rtlCol="0" fromWordArt="0" anchor="ctr" anchorCtr="0" forceAA="0" compatLnSpc="1">
            <a:noAutofit/>
          </a:bodyPr>
          <a:lstStyle/>
          <a:p>
            <a:pPr algn="ctr"/>
            <a:endParaRPr lang="ko-KR" altLang="en-US" sz="3200" dirty="0">
              <a:solidFill>
                <a:schemeClr val="tx1">
                  <a:lumMod val="50000"/>
                  <a:lumOff val="50000"/>
                </a:schemeClr>
              </a:solidFill>
              <a:latin typeface="微软雅黑" panose="020B0503020204020204" pitchFamily="34" charset="-122"/>
            </a:endParaRPr>
          </a:p>
        </p:txBody>
      </p:sp>
      <p:cxnSp>
        <p:nvCxnSpPr>
          <p:cNvPr id="6" name="직선 연결선 250"/>
          <p:cNvCxnSpPr/>
          <p:nvPr/>
        </p:nvCxnSpPr>
        <p:spPr>
          <a:xfrm>
            <a:off x="5610382" y="3012234"/>
            <a:ext cx="326187" cy="0"/>
          </a:xfrm>
          <a:prstGeom prst="line">
            <a:avLst/>
          </a:prstGeom>
          <a:ln w="6350">
            <a:solidFill>
              <a:schemeClr val="tx1">
                <a:lumMod val="65000"/>
                <a:lumOff val="3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7" name="직선 연결선 250"/>
          <p:cNvCxnSpPr/>
          <p:nvPr/>
        </p:nvCxnSpPr>
        <p:spPr>
          <a:xfrm>
            <a:off x="5681906" y="5279275"/>
            <a:ext cx="1191422" cy="0"/>
          </a:xfrm>
          <a:prstGeom prst="line">
            <a:avLst/>
          </a:prstGeom>
          <a:ln w="6350">
            <a:solidFill>
              <a:schemeClr val="tx1">
                <a:lumMod val="65000"/>
                <a:lumOff val="3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8" name="직선 연결선 250"/>
          <p:cNvCxnSpPr/>
          <p:nvPr/>
        </p:nvCxnSpPr>
        <p:spPr>
          <a:xfrm flipH="1">
            <a:off x="8682377" y="2043184"/>
            <a:ext cx="1425649" cy="0"/>
          </a:xfrm>
          <a:prstGeom prst="line">
            <a:avLst/>
          </a:prstGeom>
          <a:ln w="6350">
            <a:solidFill>
              <a:schemeClr val="tx1">
                <a:lumMod val="65000"/>
                <a:lumOff val="3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9" name="직선 연결선 250"/>
          <p:cNvCxnSpPr/>
          <p:nvPr/>
        </p:nvCxnSpPr>
        <p:spPr>
          <a:xfrm flipH="1">
            <a:off x="9654748" y="4313528"/>
            <a:ext cx="453277" cy="0"/>
          </a:xfrm>
          <a:prstGeom prst="line">
            <a:avLst/>
          </a:prstGeom>
          <a:ln w="6350">
            <a:solidFill>
              <a:schemeClr val="tx1">
                <a:lumMod val="65000"/>
                <a:lumOff val="3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0" name="Text Placeholder 8"/>
          <p:cNvSpPr txBox="1"/>
          <p:nvPr/>
        </p:nvSpPr>
        <p:spPr>
          <a:xfrm>
            <a:off x="692874" y="2449030"/>
            <a:ext cx="3099470" cy="3404225"/>
          </a:xfrm>
          <a:prstGeom prst="rect">
            <a:avLst/>
          </a:prstGeom>
        </p:spPr>
        <p:txBody>
          <a:bodyPr vert="horz" lIns="91404" tIns="45701" rIns="91404" bIns="45701"/>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11" name="Straight Connector 59"/>
          <p:cNvCxnSpPr/>
          <p:nvPr/>
        </p:nvCxnSpPr>
        <p:spPr>
          <a:xfrm flipV="1">
            <a:off x="4080301" y="1731374"/>
            <a:ext cx="0" cy="4481211"/>
          </a:xfrm>
          <a:prstGeom prst="line">
            <a:avLst/>
          </a:prstGeom>
          <a:ln w="31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12" name="矩形 10"/>
          <p:cNvSpPr>
            <a:spLocks noChangeArrowheads="1"/>
          </p:cNvSpPr>
          <p:nvPr/>
        </p:nvSpPr>
        <p:spPr bwMode="auto">
          <a:xfrm>
            <a:off x="4317425" y="2770067"/>
            <a:ext cx="1139983" cy="666554"/>
          </a:xfrm>
          <a:prstGeom prst="rect">
            <a:avLst/>
          </a:prstGeom>
          <a:noFill/>
          <a:ln w="9525">
            <a:noFill/>
            <a:miter lim="800000"/>
          </a:ln>
        </p:spPr>
        <p:txBody>
          <a:bodyPr wrap="none" lIns="91404" tIns="45701" rIns="91404" bIns="45701">
            <a:spAutoFit/>
          </a:bodyPr>
          <a:lstStyle/>
          <a:p>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点击此处</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添加内容</a:t>
            </a:r>
          </a:p>
        </p:txBody>
      </p:sp>
      <p:sp>
        <p:nvSpPr>
          <p:cNvPr id="13" name="矩形 10"/>
          <p:cNvSpPr>
            <a:spLocks noChangeArrowheads="1"/>
          </p:cNvSpPr>
          <p:nvPr/>
        </p:nvSpPr>
        <p:spPr bwMode="auto">
          <a:xfrm>
            <a:off x="10261635" y="1787403"/>
            <a:ext cx="1139983" cy="666554"/>
          </a:xfrm>
          <a:prstGeom prst="rect">
            <a:avLst/>
          </a:prstGeom>
          <a:noFill/>
          <a:ln w="9525">
            <a:noFill/>
            <a:miter lim="800000"/>
          </a:ln>
        </p:spPr>
        <p:txBody>
          <a:bodyPr wrap="none" lIns="91404" tIns="45701" rIns="91404" bIns="45701">
            <a:spAutoFit/>
          </a:bodyPr>
          <a:lstStyle/>
          <a:p>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点击此处</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添加内容</a:t>
            </a:r>
          </a:p>
        </p:txBody>
      </p:sp>
      <p:sp>
        <p:nvSpPr>
          <p:cNvPr id="14" name="矩形 10"/>
          <p:cNvSpPr>
            <a:spLocks noChangeArrowheads="1"/>
          </p:cNvSpPr>
          <p:nvPr/>
        </p:nvSpPr>
        <p:spPr bwMode="auto">
          <a:xfrm>
            <a:off x="4394048" y="4914283"/>
            <a:ext cx="1139983" cy="666554"/>
          </a:xfrm>
          <a:prstGeom prst="rect">
            <a:avLst/>
          </a:prstGeom>
          <a:noFill/>
          <a:ln w="9525">
            <a:noFill/>
            <a:miter lim="800000"/>
          </a:ln>
        </p:spPr>
        <p:txBody>
          <a:bodyPr wrap="none" lIns="91404" tIns="45701" rIns="91404" bIns="45701">
            <a:spAutoFit/>
          </a:bodyPr>
          <a:lstStyle/>
          <a:p>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点击此处</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添加内容</a:t>
            </a:r>
          </a:p>
        </p:txBody>
      </p:sp>
      <p:sp>
        <p:nvSpPr>
          <p:cNvPr id="15" name="矩形 10"/>
          <p:cNvSpPr>
            <a:spLocks noChangeArrowheads="1"/>
          </p:cNvSpPr>
          <p:nvPr/>
        </p:nvSpPr>
        <p:spPr bwMode="auto">
          <a:xfrm>
            <a:off x="10329327" y="4055270"/>
            <a:ext cx="1139983" cy="666554"/>
          </a:xfrm>
          <a:prstGeom prst="rect">
            <a:avLst/>
          </a:prstGeom>
          <a:noFill/>
          <a:ln w="9525">
            <a:noFill/>
            <a:miter lim="800000"/>
          </a:ln>
        </p:spPr>
        <p:txBody>
          <a:bodyPr wrap="none" lIns="91404" tIns="45701" rIns="91404" bIns="45701">
            <a:spAutoFit/>
          </a:bodyPr>
          <a:lstStyle/>
          <a:p>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点击此处</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添加内容</a:t>
            </a:r>
          </a:p>
        </p:txBody>
      </p:sp>
      <p:sp>
        <p:nvSpPr>
          <p:cNvPr id="16" name="Text Placeholder 2"/>
          <p:cNvSpPr txBox="1"/>
          <p:nvPr/>
        </p:nvSpPr>
        <p:spPr bwMode="auto">
          <a:xfrm>
            <a:off x="528832" y="2109815"/>
            <a:ext cx="2031060" cy="35780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标题 23"/>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360"/>
                                          </p:val>
                                        </p:tav>
                                        <p:tav tm="100000">
                                          <p:val>
                                            <p:fltVal val="0"/>
                                          </p:val>
                                        </p:tav>
                                      </p:tavLst>
                                    </p:anim>
                                    <p:animEffect transition="in" filter="fade">
                                      <p:cBhvr>
                                        <p:cTn id="25" dur="500"/>
                                        <p:tgtEl>
                                          <p:spTgt spid="5"/>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right)">
                                      <p:cBhvr>
                                        <p:cTn id="29" dur="500"/>
                                        <p:tgtEl>
                                          <p:spTgt spid="6"/>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p:stCondLst>
                              <p:cond delay="3500"/>
                            </p:stCondLst>
                            <p:childTnLst>
                              <p:par>
                                <p:cTn id="42" presetID="22" presetClass="entr" presetSubtype="2"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right)">
                                      <p:cBhvr>
                                        <p:cTn id="44" dur="500"/>
                                        <p:tgtEl>
                                          <p:spTgt spid="7"/>
                                        </p:tgtEl>
                                      </p:cBhvr>
                                    </p:animEffect>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par>
                          <p:cTn id="49" fill="hold">
                            <p:stCondLst>
                              <p:cond delay="4500"/>
                            </p:stCondLst>
                            <p:childTnLst>
                              <p:par>
                                <p:cTn id="50" presetID="49" presetClass="entr" presetSubtype="0" decel="100000"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 calcmode="lin" valueType="num">
                                      <p:cBhvr>
                                        <p:cTn id="54" dur="500" fill="hold"/>
                                        <p:tgtEl>
                                          <p:spTgt spid="3"/>
                                        </p:tgtEl>
                                        <p:attrNameLst>
                                          <p:attrName>style.rotation</p:attrName>
                                        </p:attrNameLst>
                                      </p:cBhvr>
                                      <p:tavLst>
                                        <p:tav tm="0">
                                          <p:val>
                                            <p:fltVal val="360"/>
                                          </p:val>
                                        </p:tav>
                                        <p:tav tm="100000">
                                          <p:val>
                                            <p:fltVal val="0"/>
                                          </p:val>
                                        </p:tav>
                                      </p:tavLst>
                                    </p:anim>
                                    <p:animEffect transition="in" filter="fade">
                                      <p:cBhvr>
                                        <p:cTn id="55" dur="500"/>
                                        <p:tgtEl>
                                          <p:spTgt spid="3"/>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000"/>
                            </p:stCondLst>
                            <p:childTnLst>
                              <p:par>
                                <p:cTn id="65" presetID="22" presetClass="entr" presetSubtype="1"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up)">
                                      <p:cBhvr>
                                        <p:cTn id="67" dur="500"/>
                                        <p:tgtEl>
                                          <p:spTgt spid="11"/>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up)">
                                      <p:cBhvr>
                                        <p:cTn id="71" dur="500"/>
                                        <p:tgtEl>
                                          <p:spTgt spid="16"/>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up)">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p:bldP spid="12" grpId="0"/>
      <p:bldP spid="13"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01318" y="1651775"/>
            <a:ext cx="2856084" cy="4310847"/>
            <a:chOff x="224856" y="1238483"/>
            <a:chExt cx="2142621" cy="3233977"/>
          </a:xfrm>
        </p:grpSpPr>
        <p:cxnSp>
          <p:nvCxnSpPr>
            <p:cNvPr id="2" name="直接连接符 1"/>
            <p:cNvCxnSpPr/>
            <p:nvPr/>
          </p:nvCxnSpPr>
          <p:spPr>
            <a:xfrm>
              <a:off x="474555" y="2294853"/>
              <a:ext cx="1745751"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74555" y="3423772"/>
              <a:ext cx="1745751"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24856" y="1238483"/>
              <a:ext cx="2132620" cy="974643"/>
              <a:chOff x="8636122" y="1965859"/>
              <a:chExt cx="2682646" cy="1223318"/>
            </a:xfrm>
          </p:grpSpPr>
          <p:sp>
            <p:nvSpPr>
              <p:cNvPr id="5" name="文本框 11"/>
              <p:cNvSpPr txBox="1"/>
              <p:nvPr/>
            </p:nvSpPr>
            <p:spPr>
              <a:xfrm>
                <a:off x="8636122" y="1965859"/>
                <a:ext cx="1646164" cy="344504"/>
              </a:xfrm>
              <a:prstGeom prst="rect">
                <a:avLst/>
              </a:prstGeom>
              <a:noFill/>
            </p:spPr>
            <p:txBody>
              <a:bodyPr wrap="square" rtlCol="0">
                <a:spAutoFit/>
              </a:bodyPr>
              <a:lstStyle/>
              <a:p>
                <a:pPr algn="ctr"/>
                <a:r>
                  <a:rPr lang="zh-CN" altLang="en-US" sz="2665" b="1"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6" name="文本框 12"/>
              <p:cNvSpPr txBox="1"/>
              <p:nvPr/>
            </p:nvSpPr>
            <p:spPr>
              <a:xfrm>
                <a:off x="8872836" y="2273941"/>
                <a:ext cx="2445932" cy="915236"/>
              </a:xfrm>
              <a:prstGeom prst="rect">
                <a:avLst/>
              </a:prstGeom>
              <a:noFill/>
            </p:spPr>
            <p:txBody>
              <a:bodyPr wrap="square"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4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375316" y="2355726"/>
              <a:ext cx="1974445" cy="947081"/>
              <a:chOff x="8835092" y="2114253"/>
              <a:chExt cx="2483676" cy="1188713"/>
            </a:xfrm>
          </p:grpSpPr>
          <p:sp>
            <p:nvSpPr>
              <p:cNvPr id="8" name="文本框 14"/>
              <p:cNvSpPr txBox="1"/>
              <p:nvPr/>
            </p:nvSpPr>
            <p:spPr>
              <a:xfrm>
                <a:off x="8835092" y="2114253"/>
                <a:ext cx="1248229" cy="344500"/>
              </a:xfrm>
              <a:prstGeom prst="rect">
                <a:avLst/>
              </a:prstGeom>
              <a:noFill/>
            </p:spPr>
            <p:txBody>
              <a:bodyPr wrap="square" rtlCol="0">
                <a:spAutoFit/>
              </a:bodyPr>
              <a:lstStyle/>
              <a:p>
                <a:pPr algn="ctr"/>
                <a:r>
                  <a:rPr lang="zh-CN" altLang="en-US" sz="2665" b="1"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9" name="文本框 15"/>
              <p:cNvSpPr txBox="1"/>
              <p:nvPr/>
            </p:nvSpPr>
            <p:spPr>
              <a:xfrm>
                <a:off x="8872836" y="2387739"/>
                <a:ext cx="2445932" cy="915227"/>
              </a:xfrm>
              <a:prstGeom prst="rect">
                <a:avLst/>
              </a:prstGeom>
              <a:noFill/>
            </p:spPr>
            <p:txBody>
              <a:bodyPr wrap="square"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4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92955" y="3489963"/>
              <a:ext cx="1974522" cy="982497"/>
              <a:chOff x="8847576" y="2069829"/>
              <a:chExt cx="2483773" cy="1233174"/>
            </a:xfrm>
          </p:grpSpPr>
          <p:sp>
            <p:nvSpPr>
              <p:cNvPr id="11" name="文本框 17"/>
              <p:cNvSpPr txBox="1"/>
              <p:nvPr/>
            </p:nvSpPr>
            <p:spPr>
              <a:xfrm>
                <a:off x="8847576" y="2069829"/>
                <a:ext cx="1248229" cy="344503"/>
              </a:xfrm>
              <a:prstGeom prst="rect">
                <a:avLst/>
              </a:prstGeom>
              <a:noFill/>
            </p:spPr>
            <p:txBody>
              <a:bodyPr wrap="square" rtlCol="0">
                <a:spAutoFit/>
              </a:bodyPr>
              <a:lstStyle/>
              <a:p>
                <a:pPr algn="ctr"/>
                <a:r>
                  <a:rPr lang="zh-CN" altLang="en-US" sz="2665" b="1"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2" name="文本框 18"/>
              <p:cNvSpPr txBox="1"/>
              <p:nvPr/>
            </p:nvSpPr>
            <p:spPr>
              <a:xfrm>
                <a:off x="8885416" y="2387768"/>
                <a:ext cx="2445933" cy="915235"/>
              </a:xfrm>
              <a:prstGeom prst="rect">
                <a:avLst/>
              </a:prstGeom>
              <a:noFill/>
            </p:spPr>
            <p:txBody>
              <a:bodyPr wrap="square"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4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46" name="组合 45"/>
          <p:cNvGrpSpPr/>
          <p:nvPr/>
        </p:nvGrpSpPr>
        <p:grpSpPr>
          <a:xfrm>
            <a:off x="3465044" y="1868365"/>
            <a:ext cx="2470882" cy="3900623"/>
            <a:chOff x="2598269" y="1400968"/>
            <a:chExt cx="1853644" cy="2926229"/>
          </a:xfrm>
        </p:grpSpPr>
        <p:grpSp>
          <p:nvGrpSpPr>
            <p:cNvPr id="13" name="组合 12"/>
            <p:cNvGrpSpPr/>
            <p:nvPr/>
          </p:nvGrpSpPr>
          <p:grpSpPr>
            <a:xfrm>
              <a:off x="2598269" y="2930863"/>
              <a:ext cx="1853644" cy="1396334"/>
              <a:chOff x="3474720" y="4038600"/>
              <a:chExt cx="2331720" cy="1752600"/>
            </a:xfrm>
          </p:grpSpPr>
          <p:sp>
            <p:nvSpPr>
              <p:cNvPr id="14" name="文本框 19"/>
              <p:cNvSpPr txBox="1"/>
              <p:nvPr/>
            </p:nvSpPr>
            <p:spPr>
              <a:xfrm>
                <a:off x="3987799" y="475822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5" name="文本框 20"/>
              <p:cNvSpPr txBox="1"/>
              <p:nvPr/>
            </p:nvSpPr>
            <p:spPr>
              <a:xfrm>
                <a:off x="3987799" y="529908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6" name="文本框 21"/>
              <p:cNvSpPr txBox="1"/>
              <p:nvPr/>
            </p:nvSpPr>
            <p:spPr>
              <a:xfrm>
                <a:off x="3987799" y="421736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n w="12700">
                    <a:solidFill>
                      <a:schemeClr val="tx2">
                        <a:satMod val="155000"/>
                      </a:schemeClr>
                    </a:solidFill>
                    <a:prstDash val="solid"/>
                  </a:ln>
                  <a:solidFill>
                    <a:schemeClr val="tx1">
                      <a:lumMod val="50000"/>
                      <a:lumOff val="50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2598269" y="1400968"/>
              <a:ext cx="1853644" cy="1529897"/>
              <a:chOff x="3569970" y="1908810"/>
              <a:chExt cx="2331720" cy="1920240"/>
            </a:xfrm>
          </p:grpSpPr>
          <p:sp>
            <p:nvSpPr>
              <p:cNvPr id="35" name="矩形 34"/>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accent1"/>
              </a:solidFill>
              <a:ln>
                <a:noFill/>
              </a:ln>
            </p:spPr>
            <p:txBody>
              <a:bodyPr vert="horz" wrap="square" lIns="121888" tIns="60944" rIns="121888" bIns="60944" numCol="1" anchor="t" anchorCtr="0" compatLnSpc="1"/>
              <a:lstStyle/>
              <a:p>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文本框 47"/>
              <p:cNvSpPr txBox="1"/>
              <p:nvPr/>
            </p:nvSpPr>
            <p:spPr>
              <a:xfrm>
                <a:off x="4111716" y="3381327"/>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grpSp>
      </p:grpSp>
      <p:grpSp>
        <p:nvGrpSpPr>
          <p:cNvPr id="48" name="组合 47"/>
          <p:cNvGrpSpPr/>
          <p:nvPr/>
        </p:nvGrpSpPr>
        <p:grpSpPr>
          <a:xfrm>
            <a:off x="9137578" y="1868365"/>
            <a:ext cx="2478956" cy="3900623"/>
            <a:chOff x="6853777" y="1400968"/>
            <a:chExt cx="1859701" cy="2926229"/>
          </a:xfrm>
        </p:grpSpPr>
        <p:grpSp>
          <p:nvGrpSpPr>
            <p:cNvPr id="27" name="组合 26"/>
            <p:cNvGrpSpPr/>
            <p:nvPr/>
          </p:nvGrpSpPr>
          <p:grpSpPr>
            <a:xfrm>
              <a:off x="6853777" y="2930863"/>
              <a:ext cx="1853644" cy="1396334"/>
              <a:chOff x="3474720" y="4038600"/>
              <a:chExt cx="2331720" cy="1752600"/>
            </a:xfrm>
          </p:grpSpPr>
          <p:sp>
            <p:nvSpPr>
              <p:cNvPr id="28" name="文本框 37"/>
              <p:cNvSpPr txBox="1"/>
              <p:nvPr/>
            </p:nvSpPr>
            <p:spPr>
              <a:xfrm>
                <a:off x="3987799" y="475822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9" name="文本框 38"/>
              <p:cNvSpPr txBox="1"/>
              <p:nvPr/>
            </p:nvSpPr>
            <p:spPr>
              <a:xfrm>
                <a:off x="3987799" y="529908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30" name="文本框 39"/>
              <p:cNvSpPr txBox="1"/>
              <p:nvPr/>
            </p:nvSpPr>
            <p:spPr>
              <a:xfrm>
                <a:off x="3987799" y="421736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6859834" y="1400968"/>
              <a:ext cx="1853644" cy="1529897"/>
              <a:chOff x="9025890" y="1908810"/>
              <a:chExt cx="2331720" cy="1920240"/>
            </a:xfrm>
          </p:grpSpPr>
          <p:sp>
            <p:nvSpPr>
              <p:cNvPr id="42" name="矩形 41"/>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accent3"/>
              </a:solidFill>
              <a:ln>
                <a:noFill/>
              </a:ln>
            </p:spPr>
            <p:txBody>
              <a:bodyPr vert="horz" wrap="square" lIns="121888" tIns="60944" rIns="121888" bIns="60944" numCol="1" anchor="t" anchorCtr="0" compatLnSpc="1"/>
              <a:lstStyle/>
              <a:p>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文本框 49"/>
              <p:cNvSpPr txBox="1"/>
              <p:nvPr/>
            </p:nvSpPr>
            <p:spPr>
              <a:xfrm>
                <a:off x="9567636" y="3381327"/>
                <a:ext cx="1248229" cy="357303"/>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grpSp>
      </p:grpSp>
      <p:grpSp>
        <p:nvGrpSpPr>
          <p:cNvPr id="47" name="组合 46"/>
          <p:cNvGrpSpPr/>
          <p:nvPr/>
        </p:nvGrpSpPr>
        <p:grpSpPr>
          <a:xfrm>
            <a:off x="6291219" y="1868365"/>
            <a:ext cx="2487031" cy="3900623"/>
            <a:chOff x="4718451" y="1400968"/>
            <a:chExt cx="1865759" cy="2926229"/>
          </a:xfrm>
        </p:grpSpPr>
        <p:grpSp>
          <p:nvGrpSpPr>
            <p:cNvPr id="20" name="组合 19"/>
            <p:cNvGrpSpPr/>
            <p:nvPr/>
          </p:nvGrpSpPr>
          <p:grpSpPr>
            <a:xfrm>
              <a:off x="4718451" y="2930863"/>
              <a:ext cx="1853644" cy="1396334"/>
              <a:chOff x="3474720" y="4038600"/>
              <a:chExt cx="2331720" cy="1752600"/>
            </a:xfrm>
          </p:grpSpPr>
          <p:sp>
            <p:nvSpPr>
              <p:cNvPr id="21" name="文本框 30"/>
              <p:cNvSpPr txBox="1"/>
              <p:nvPr/>
            </p:nvSpPr>
            <p:spPr>
              <a:xfrm>
                <a:off x="3987799" y="475822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2" name="文本框 31"/>
              <p:cNvSpPr txBox="1"/>
              <p:nvPr/>
            </p:nvSpPr>
            <p:spPr>
              <a:xfrm>
                <a:off x="3987799" y="529908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3" name="文本框 32"/>
              <p:cNvSpPr txBox="1"/>
              <p:nvPr/>
            </p:nvSpPr>
            <p:spPr>
              <a:xfrm>
                <a:off x="3987799" y="421736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4730566" y="1400968"/>
              <a:ext cx="1853644" cy="1529897"/>
              <a:chOff x="6252210" y="1908810"/>
              <a:chExt cx="2331720" cy="1920240"/>
            </a:xfrm>
          </p:grpSpPr>
          <p:sp>
            <p:nvSpPr>
              <p:cNvPr id="39" name="矩形 38"/>
              <p:cNvSpPr/>
              <p:nvPr/>
            </p:nvSpPr>
            <p:spPr>
              <a:xfrm>
                <a:off x="6252210" y="1908810"/>
                <a:ext cx="2331720" cy="192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solidFill>
                  <a:latin typeface="微软雅黑" panose="020B0503020204020204" pitchFamily="34" charset="-122"/>
                  <a:ea typeface="微软雅黑" panose="020B0503020204020204" pitchFamily="34" charset="-122"/>
                </a:endParaRPr>
              </a:p>
            </p:txBody>
          </p:sp>
          <p:sp>
            <p:nvSpPr>
              <p:cNvPr id="40" name="文本框 48"/>
              <p:cNvSpPr txBox="1"/>
              <p:nvPr/>
            </p:nvSpPr>
            <p:spPr>
              <a:xfrm>
                <a:off x="6793956" y="3381327"/>
                <a:ext cx="1248229" cy="357303"/>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865" dirty="0">
                    <a:solidFill>
                      <a:schemeClr val="bg1"/>
                    </a:solidFill>
                    <a:latin typeface="微软雅黑" panose="020B0503020204020204" pitchFamily="34" charset="-122"/>
                    <a:ea typeface="微软雅黑" panose="020B0503020204020204" pitchFamily="34" charset="-122"/>
                  </a:rPr>
                  <a:t>添加标题</a:t>
                </a:r>
              </a:p>
            </p:txBody>
          </p:sp>
        </p:grpSp>
        <p:sp>
          <p:nvSpPr>
            <p:cNvPr id="45" name="Freeform 73"/>
            <p:cNvSpPr>
              <a:spLocks noEditPoints="1"/>
            </p:cNvSpPr>
            <p:nvPr/>
          </p:nvSpPr>
          <p:spPr bwMode="auto">
            <a:xfrm>
              <a:off x="5333322" y="1722488"/>
              <a:ext cx="648132" cy="665262"/>
            </a:xfrm>
            <a:custGeom>
              <a:avLst/>
              <a:gdLst>
                <a:gd name="T0" fmla="*/ 437 w 437"/>
                <a:gd name="T1" fmla="*/ 191 h 447"/>
                <a:gd name="T2" fmla="*/ 412 w 437"/>
                <a:gd name="T3" fmla="*/ 291 h 447"/>
                <a:gd name="T4" fmla="*/ 322 w 437"/>
                <a:gd name="T5" fmla="*/ 342 h 447"/>
                <a:gd name="T6" fmla="*/ 284 w 437"/>
                <a:gd name="T7" fmla="*/ 330 h 447"/>
                <a:gd name="T8" fmla="*/ 267 w 437"/>
                <a:gd name="T9" fmla="*/ 310 h 447"/>
                <a:gd name="T10" fmla="*/ 205 w 437"/>
                <a:gd name="T11" fmla="*/ 340 h 447"/>
                <a:gd name="T12" fmla="*/ 138 w 437"/>
                <a:gd name="T13" fmla="*/ 309 h 447"/>
                <a:gd name="T14" fmla="*/ 115 w 437"/>
                <a:gd name="T15" fmla="*/ 231 h 447"/>
                <a:gd name="T16" fmla="*/ 142 w 437"/>
                <a:gd name="T17" fmla="*/ 150 h 447"/>
                <a:gd name="T18" fmla="*/ 219 w 437"/>
                <a:gd name="T19" fmla="*/ 115 h 447"/>
                <a:gd name="T20" fmla="*/ 269 w 437"/>
                <a:gd name="T21" fmla="*/ 135 h 447"/>
                <a:gd name="T22" fmla="*/ 273 w 437"/>
                <a:gd name="T23" fmla="*/ 121 h 447"/>
                <a:gd name="T24" fmla="*/ 320 w 437"/>
                <a:gd name="T25" fmla="*/ 121 h 447"/>
                <a:gd name="T26" fmla="*/ 310 w 437"/>
                <a:gd name="T27" fmla="*/ 263 h 447"/>
                <a:gd name="T28" fmla="*/ 315 w 437"/>
                <a:gd name="T29" fmla="*/ 287 h 447"/>
                <a:gd name="T30" fmla="*/ 326 w 437"/>
                <a:gd name="T31" fmla="*/ 291 h 447"/>
                <a:gd name="T32" fmla="*/ 382 w 437"/>
                <a:gd name="T33" fmla="*/ 191 h 447"/>
                <a:gd name="T34" fmla="*/ 345 w 437"/>
                <a:gd name="T35" fmla="*/ 94 h 447"/>
                <a:gd name="T36" fmla="*/ 230 w 437"/>
                <a:gd name="T37" fmla="*/ 52 h 447"/>
                <a:gd name="T38" fmla="*/ 113 w 437"/>
                <a:gd name="T39" fmla="*/ 94 h 447"/>
                <a:gd name="T40" fmla="*/ 57 w 437"/>
                <a:gd name="T41" fmla="*/ 229 h 447"/>
                <a:gd name="T42" fmla="*/ 104 w 437"/>
                <a:gd name="T43" fmla="*/ 351 h 447"/>
                <a:gd name="T44" fmla="*/ 217 w 437"/>
                <a:gd name="T45" fmla="*/ 395 h 447"/>
                <a:gd name="T46" fmla="*/ 349 w 437"/>
                <a:gd name="T47" fmla="*/ 370 h 447"/>
                <a:gd name="T48" fmla="*/ 357 w 437"/>
                <a:gd name="T49" fmla="*/ 366 h 447"/>
                <a:gd name="T50" fmla="*/ 357 w 437"/>
                <a:gd name="T51" fmla="*/ 419 h 447"/>
                <a:gd name="T52" fmla="*/ 354 w 437"/>
                <a:gd name="T53" fmla="*/ 420 h 447"/>
                <a:gd name="T54" fmla="*/ 216 w 437"/>
                <a:gd name="T55" fmla="*/ 447 h 447"/>
                <a:gd name="T56" fmla="*/ 68 w 437"/>
                <a:gd name="T57" fmla="*/ 394 h 447"/>
                <a:gd name="T58" fmla="*/ 0 w 437"/>
                <a:gd name="T59" fmla="*/ 225 h 447"/>
                <a:gd name="T60" fmla="*/ 64 w 437"/>
                <a:gd name="T61" fmla="*/ 63 h 447"/>
                <a:gd name="T62" fmla="*/ 137 w 437"/>
                <a:gd name="T63" fmla="*/ 17 h 447"/>
                <a:gd name="T64" fmla="*/ 230 w 437"/>
                <a:gd name="T65" fmla="*/ 0 h 447"/>
                <a:gd name="T66" fmla="*/ 386 w 437"/>
                <a:gd name="T67" fmla="*/ 58 h 447"/>
                <a:gd name="T68" fmla="*/ 423 w 437"/>
                <a:gd name="T69" fmla="*/ 115 h 447"/>
                <a:gd name="T70" fmla="*/ 437 w 437"/>
                <a:gd name="T71" fmla="*/ 191 h 447"/>
                <a:gd name="T72" fmla="*/ 250 w 437"/>
                <a:gd name="T73" fmla="*/ 267 h 447"/>
                <a:gd name="T74" fmla="*/ 260 w 437"/>
                <a:gd name="T75" fmla="*/ 221 h 447"/>
                <a:gd name="T76" fmla="*/ 251 w 437"/>
                <a:gd name="T77" fmla="*/ 180 h 447"/>
                <a:gd name="T78" fmla="*/ 218 w 437"/>
                <a:gd name="T79" fmla="*/ 164 h 447"/>
                <a:gd name="T80" fmla="*/ 183 w 437"/>
                <a:gd name="T81" fmla="*/ 186 h 447"/>
                <a:gd name="T82" fmla="*/ 173 w 437"/>
                <a:gd name="T83" fmla="*/ 231 h 447"/>
                <a:gd name="T84" fmla="*/ 212 w 437"/>
                <a:gd name="T85" fmla="*/ 289 h 447"/>
                <a:gd name="T86" fmla="*/ 250 w 437"/>
                <a:gd name="T87" fmla="*/ 26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447">
                  <a:moveTo>
                    <a:pt x="437" y="191"/>
                  </a:moveTo>
                  <a:cubicBezTo>
                    <a:pt x="437" y="228"/>
                    <a:pt x="427" y="264"/>
                    <a:pt x="412" y="291"/>
                  </a:cubicBezTo>
                  <a:cubicBezTo>
                    <a:pt x="390" y="324"/>
                    <a:pt x="360" y="342"/>
                    <a:pt x="322" y="342"/>
                  </a:cubicBezTo>
                  <a:cubicBezTo>
                    <a:pt x="307" y="342"/>
                    <a:pt x="293" y="337"/>
                    <a:pt x="284" y="330"/>
                  </a:cubicBezTo>
                  <a:cubicBezTo>
                    <a:pt x="277" y="325"/>
                    <a:pt x="271" y="318"/>
                    <a:pt x="267" y="310"/>
                  </a:cubicBezTo>
                  <a:cubicBezTo>
                    <a:pt x="253" y="329"/>
                    <a:pt x="230" y="340"/>
                    <a:pt x="205" y="340"/>
                  </a:cubicBezTo>
                  <a:cubicBezTo>
                    <a:pt x="177" y="340"/>
                    <a:pt x="153" y="330"/>
                    <a:pt x="138" y="309"/>
                  </a:cubicBezTo>
                  <a:cubicBezTo>
                    <a:pt x="122" y="289"/>
                    <a:pt x="115" y="263"/>
                    <a:pt x="115" y="231"/>
                  </a:cubicBezTo>
                  <a:cubicBezTo>
                    <a:pt x="115" y="199"/>
                    <a:pt x="124" y="171"/>
                    <a:pt x="142" y="150"/>
                  </a:cubicBezTo>
                  <a:cubicBezTo>
                    <a:pt x="160" y="127"/>
                    <a:pt x="187" y="115"/>
                    <a:pt x="219" y="115"/>
                  </a:cubicBezTo>
                  <a:cubicBezTo>
                    <a:pt x="239" y="115"/>
                    <a:pt x="256" y="123"/>
                    <a:pt x="269" y="135"/>
                  </a:cubicBezTo>
                  <a:cubicBezTo>
                    <a:pt x="273" y="121"/>
                    <a:pt x="273" y="121"/>
                    <a:pt x="273" y="121"/>
                  </a:cubicBezTo>
                  <a:cubicBezTo>
                    <a:pt x="320" y="121"/>
                    <a:pt x="320" y="121"/>
                    <a:pt x="320" y="121"/>
                  </a:cubicBezTo>
                  <a:cubicBezTo>
                    <a:pt x="310" y="263"/>
                    <a:pt x="310" y="263"/>
                    <a:pt x="310" y="263"/>
                  </a:cubicBezTo>
                  <a:cubicBezTo>
                    <a:pt x="309" y="275"/>
                    <a:pt x="311" y="283"/>
                    <a:pt x="315" y="287"/>
                  </a:cubicBezTo>
                  <a:cubicBezTo>
                    <a:pt x="317" y="290"/>
                    <a:pt x="320" y="291"/>
                    <a:pt x="326" y="291"/>
                  </a:cubicBezTo>
                  <a:cubicBezTo>
                    <a:pt x="368" y="291"/>
                    <a:pt x="382" y="224"/>
                    <a:pt x="382" y="191"/>
                  </a:cubicBezTo>
                  <a:cubicBezTo>
                    <a:pt x="382" y="151"/>
                    <a:pt x="369" y="118"/>
                    <a:pt x="345" y="94"/>
                  </a:cubicBezTo>
                  <a:cubicBezTo>
                    <a:pt x="318" y="66"/>
                    <a:pt x="278" y="52"/>
                    <a:pt x="230" y="52"/>
                  </a:cubicBezTo>
                  <a:cubicBezTo>
                    <a:pt x="184" y="52"/>
                    <a:pt x="144" y="67"/>
                    <a:pt x="113" y="94"/>
                  </a:cubicBezTo>
                  <a:cubicBezTo>
                    <a:pt x="77" y="127"/>
                    <a:pt x="57" y="173"/>
                    <a:pt x="57" y="229"/>
                  </a:cubicBezTo>
                  <a:cubicBezTo>
                    <a:pt x="57" y="276"/>
                    <a:pt x="74" y="320"/>
                    <a:pt x="104" y="351"/>
                  </a:cubicBezTo>
                  <a:cubicBezTo>
                    <a:pt x="133" y="379"/>
                    <a:pt x="171" y="395"/>
                    <a:pt x="217" y="395"/>
                  </a:cubicBezTo>
                  <a:cubicBezTo>
                    <a:pt x="269" y="395"/>
                    <a:pt x="309" y="388"/>
                    <a:pt x="349" y="370"/>
                  </a:cubicBezTo>
                  <a:cubicBezTo>
                    <a:pt x="357" y="366"/>
                    <a:pt x="357" y="366"/>
                    <a:pt x="357" y="366"/>
                  </a:cubicBezTo>
                  <a:cubicBezTo>
                    <a:pt x="357" y="419"/>
                    <a:pt x="357" y="419"/>
                    <a:pt x="357" y="419"/>
                  </a:cubicBezTo>
                  <a:cubicBezTo>
                    <a:pt x="354" y="420"/>
                    <a:pt x="354" y="420"/>
                    <a:pt x="354" y="420"/>
                  </a:cubicBezTo>
                  <a:cubicBezTo>
                    <a:pt x="316" y="438"/>
                    <a:pt x="272" y="447"/>
                    <a:pt x="216" y="447"/>
                  </a:cubicBezTo>
                  <a:cubicBezTo>
                    <a:pt x="157" y="447"/>
                    <a:pt x="106" y="429"/>
                    <a:pt x="68" y="394"/>
                  </a:cubicBezTo>
                  <a:cubicBezTo>
                    <a:pt x="23" y="354"/>
                    <a:pt x="0" y="293"/>
                    <a:pt x="0" y="225"/>
                  </a:cubicBezTo>
                  <a:cubicBezTo>
                    <a:pt x="0" y="159"/>
                    <a:pt x="22" y="104"/>
                    <a:pt x="64" y="63"/>
                  </a:cubicBezTo>
                  <a:cubicBezTo>
                    <a:pt x="85" y="43"/>
                    <a:pt x="109" y="28"/>
                    <a:pt x="137" y="17"/>
                  </a:cubicBezTo>
                  <a:cubicBezTo>
                    <a:pt x="166" y="6"/>
                    <a:pt x="197" y="0"/>
                    <a:pt x="230" y="0"/>
                  </a:cubicBezTo>
                  <a:cubicBezTo>
                    <a:pt x="292" y="0"/>
                    <a:pt x="348" y="21"/>
                    <a:pt x="386" y="58"/>
                  </a:cubicBezTo>
                  <a:cubicBezTo>
                    <a:pt x="402" y="74"/>
                    <a:pt x="415" y="94"/>
                    <a:pt x="423" y="115"/>
                  </a:cubicBezTo>
                  <a:cubicBezTo>
                    <a:pt x="432" y="138"/>
                    <a:pt x="437" y="163"/>
                    <a:pt x="437" y="191"/>
                  </a:cubicBezTo>
                  <a:close/>
                  <a:moveTo>
                    <a:pt x="250" y="267"/>
                  </a:moveTo>
                  <a:cubicBezTo>
                    <a:pt x="258" y="254"/>
                    <a:pt x="260" y="234"/>
                    <a:pt x="260" y="221"/>
                  </a:cubicBezTo>
                  <a:cubicBezTo>
                    <a:pt x="260" y="203"/>
                    <a:pt x="256" y="190"/>
                    <a:pt x="251" y="180"/>
                  </a:cubicBezTo>
                  <a:cubicBezTo>
                    <a:pt x="243" y="169"/>
                    <a:pt x="232" y="164"/>
                    <a:pt x="218" y="164"/>
                  </a:cubicBezTo>
                  <a:cubicBezTo>
                    <a:pt x="202" y="164"/>
                    <a:pt x="190" y="171"/>
                    <a:pt x="183" y="186"/>
                  </a:cubicBezTo>
                  <a:cubicBezTo>
                    <a:pt x="176" y="197"/>
                    <a:pt x="173" y="214"/>
                    <a:pt x="173" y="231"/>
                  </a:cubicBezTo>
                  <a:cubicBezTo>
                    <a:pt x="173" y="249"/>
                    <a:pt x="177" y="289"/>
                    <a:pt x="212" y="289"/>
                  </a:cubicBezTo>
                  <a:cubicBezTo>
                    <a:pt x="229" y="289"/>
                    <a:pt x="242" y="282"/>
                    <a:pt x="250" y="267"/>
                  </a:cubicBezTo>
                  <a:close/>
                </a:path>
              </a:pathLst>
            </a:custGeom>
            <a:solidFill>
              <a:schemeClr val="bg1"/>
            </a:solidFill>
            <a:ln>
              <a:noFill/>
            </a:ln>
          </p:spPr>
          <p:txBody>
            <a:bodyPr vert="horz" wrap="square" lIns="121888" tIns="60944" rIns="121888" bIns="60944" numCol="1" anchor="t" anchorCtr="0" compatLnSpc="1"/>
            <a:lstStyle/>
            <a:p>
              <a:endParaRPr lang="zh-CN" altLang="en-US" sz="3200"/>
            </a:p>
          </p:txBody>
        </p:sp>
      </p:grpSp>
      <p:sp>
        <p:nvSpPr>
          <p:cNvPr id="57" name="标题 56"/>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inVertical)">
                                      <p:cBhvr>
                                        <p:cTn id="11" dur="500"/>
                                        <p:tgtEl>
                                          <p:spTgt spid="47"/>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arn(inVertical)">
                                      <p:cBhvr>
                                        <p:cTn id="15" dur="500"/>
                                        <p:tgtEl>
                                          <p:spTgt spid="4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randombar(horizontal)">
                                      <p:cBhvr>
                                        <p:cTn id="1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组合 39"/>
          <p:cNvGrpSpPr/>
          <p:nvPr/>
        </p:nvGrpSpPr>
        <p:grpSpPr>
          <a:xfrm>
            <a:off x="2308562" y="2235082"/>
            <a:ext cx="7661210" cy="60943"/>
            <a:chOff x="1172471" y="1676076"/>
            <a:chExt cx="5747404" cy="45719"/>
          </a:xfrm>
          <a:solidFill>
            <a:schemeClr val="bg2"/>
          </a:solidFill>
        </p:grpSpPr>
        <p:sp>
          <p:nvSpPr>
            <p:cNvPr id="81" name="椭圆 53"/>
            <p:cNvSpPr/>
            <p:nvPr/>
          </p:nvSpPr>
          <p:spPr>
            <a:xfrm>
              <a:off x="4024402" y="1676076"/>
              <a:ext cx="2895473" cy="45719"/>
            </a:xfrm>
            <a:prstGeom prst="ellipse">
              <a:avLst/>
            </a:prstGeom>
            <a:solidFill>
              <a:schemeClr val="tx2">
                <a:lumMod val="60000"/>
                <a:lumOff val="4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82" name="椭圆 54"/>
            <p:cNvSpPr/>
            <p:nvPr/>
          </p:nvSpPr>
          <p:spPr>
            <a:xfrm>
              <a:off x="1172471" y="1676076"/>
              <a:ext cx="2895473" cy="45719"/>
            </a:xfrm>
            <a:prstGeom prst="ellipse">
              <a:avLst/>
            </a:prstGeom>
            <a:solidFill>
              <a:schemeClr val="tx2">
                <a:lumMod val="60000"/>
                <a:lumOff val="4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grpSp>
      <p:grpSp>
        <p:nvGrpSpPr>
          <p:cNvPr id="84" name="组合 38"/>
          <p:cNvGrpSpPr/>
          <p:nvPr/>
        </p:nvGrpSpPr>
        <p:grpSpPr>
          <a:xfrm>
            <a:off x="2308562" y="5628182"/>
            <a:ext cx="7661210" cy="60943"/>
            <a:chOff x="1172471" y="1676076"/>
            <a:chExt cx="5747404" cy="45719"/>
          </a:xfrm>
          <a:solidFill>
            <a:schemeClr val="tx2">
              <a:lumMod val="60000"/>
              <a:lumOff val="40000"/>
            </a:schemeClr>
          </a:solidFill>
        </p:grpSpPr>
        <p:sp>
          <p:nvSpPr>
            <p:cNvPr id="85" name="椭圆 55"/>
            <p:cNvSpPr/>
            <p:nvPr/>
          </p:nvSpPr>
          <p:spPr>
            <a:xfrm>
              <a:off x="4024402" y="1676076"/>
              <a:ext cx="2895473" cy="45719"/>
            </a:xfrm>
            <a:prstGeom prst="ellipse">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86" name="椭圆 56"/>
            <p:cNvSpPr/>
            <p:nvPr/>
          </p:nvSpPr>
          <p:spPr>
            <a:xfrm>
              <a:off x="1172471" y="1676076"/>
              <a:ext cx="2895473" cy="45719"/>
            </a:xfrm>
            <a:prstGeom prst="ellipse">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grpSp>
      <p:grpSp>
        <p:nvGrpSpPr>
          <p:cNvPr id="108" name="组合 3"/>
          <p:cNvGrpSpPr/>
          <p:nvPr/>
        </p:nvGrpSpPr>
        <p:grpSpPr>
          <a:xfrm>
            <a:off x="395201" y="2365376"/>
            <a:ext cx="2682970" cy="1205646"/>
            <a:chOff x="5054599" y="1342008"/>
            <a:chExt cx="2012752" cy="904470"/>
          </a:xfrm>
        </p:grpSpPr>
        <p:sp>
          <p:nvSpPr>
            <p:cNvPr id="109" name="TextBox 108"/>
            <p:cNvSpPr txBox="1"/>
            <p:nvPr/>
          </p:nvSpPr>
          <p:spPr>
            <a:xfrm>
              <a:off x="5054600" y="1342008"/>
              <a:ext cx="1213630"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accent1"/>
                  </a:solidFill>
                </a:rPr>
                <a:t>点击添加标题</a:t>
              </a:r>
              <a:endParaRPr lang="en-US" altLang="zh-CN" sz="1865" dirty="0">
                <a:solidFill>
                  <a:schemeClr val="accent1"/>
                </a:solidFill>
              </a:endParaRPr>
            </a:p>
          </p:txBody>
        </p:sp>
        <p:sp>
          <p:nvSpPr>
            <p:cNvPr id="110" name="矩形 35"/>
            <p:cNvSpPr/>
            <p:nvPr/>
          </p:nvSpPr>
          <p:spPr>
            <a:xfrm>
              <a:off x="5054599" y="1650919"/>
              <a:ext cx="2012752"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11" name="组合 3"/>
          <p:cNvGrpSpPr/>
          <p:nvPr/>
        </p:nvGrpSpPr>
        <p:grpSpPr>
          <a:xfrm>
            <a:off x="395203" y="4391778"/>
            <a:ext cx="2682970" cy="1205646"/>
            <a:chOff x="5054599" y="1342008"/>
            <a:chExt cx="2012752" cy="904470"/>
          </a:xfrm>
        </p:grpSpPr>
        <p:sp>
          <p:nvSpPr>
            <p:cNvPr id="112" name="TextBox 111"/>
            <p:cNvSpPr txBox="1"/>
            <p:nvPr/>
          </p:nvSpPr>
          <p:spPr>
            <a:xfrm>
              <a:off x="5054600" y="1342008"/>
              <a:ext cx="1213630"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accent2"/>
                  </a:solidFill>
                </a:rPr>
                <a:t>点击添加标题</a:t>
              </a:r>
              <a:endParaRPr lang="en-US" altLang="zh-CN" sz="1865" dirty="0">
                <a:solidFill>
                  <a:schemeClr val="accent2"/>
                </a:solidFill>
              </a:endParaRPr>
            </a:p>
          </p:txBody>
        </p:sp>
        <p:sp>
          <p:nvSpPr>
            <p:cNvPr id="113" name="矩形 35"/>
            <p:cNvSpPr/>
            <p:nvPr/>
          </p:nvSpPr>
          <p:spPr>
            <a:xfrm>
              <a:off x="5054599" y="1650919"/>
              <a:ext cx="2012752"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14" name="组合 3"/>
          <p:cNvGrpSpPr/>
          <p:nvPr/>
        </p:nvGrpSpPr>
        <p:grpSpPr>
          <a:xfrm>
            <a:off x="8951170" y="2411593"/>
            <a:ext cx="2682970" cy="1205646"/>
            <a:chOff x="5054599" y="1342008"/>
            <a:chExt cx="2012752" cy="904470"/>
          </a:xfrm>
        </p:grpSpPr>
        <p:sp>
          <p:nvSpPr>
            <p:cNvPr id="115" name="TextBox 114"/>
            <p:cNvSpPr txBox="1"/>
            <p:nvPr/>
          </p:nvSpPr>
          <p:spPr>
            <a:xfrm>
              <a:off x="5054600" y="1342008"/>
              <a:ext cx="1213630"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accent3"/>
                  </a:solidFill>
                </a:rPr>
                <a:t>点击添加标题</a:t>
              </a:r>
              <a:endParaRPr lang="en-US" altLang="zh-CN" sz="1865" dirty="0">
                <a:solidFill>
                  <a:schemeClr val="accent3"/>
                </a:solidFill>
              </a:endParaRPr>
            </a:p>
          </p:txBody>
        </p:sp>
        <p:sp>
          <p:nvSpPr>
            <p:cNvPr id="116" name="矩形 35"/>
            <p:cNvSpPr/>
            <p:nvPr/>
          </p:nvSpPr>
          <p:spPr>
            <a:xfrm>
              <a:off x="5054599" y="1650919"/>
              <a:ext cx="2012752"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17" name="组合 3"/>
          <p:cNvGrpSpPr/>
          <p:nvPr/>
        </p:nvGrpSpPr>
        <p:grpSpPr>
          <a:xfrm>
            <a:off x="8951171" y="4437996"/>
            <a:ext cx="2682970" cy="1205646"/>
            <a:chOff x="5054599" y="1342008"/>
            <a:chExt cx="2012752" cy="904470"/>
          </a:xfrm>
        </p:grpSpPr>
        <p:sp>
          <p:nvSpPr>
            <p:cNvPr id="118" name="TextBox 117"/>
            <p:cNvSpPr txBox="1"/>
            <p:nvPr/>
          </p:nvSpPr>
          <p:spPr>
            <a:xfrm>
              <a:off x="5054600" y="1342008"/>
              <a:ext cx="1213630"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accent4"/>
                  </a:solidFill>
                </a:rPr>
                <a:t>点击添加标题</a:t>
              </a:r>
              <a:endParaRPr lang="en-US" altLang="zh-CN" sz="1865" dirty="0">
                <a:solidFill>
                  <a:schemeClr val="accent4"/>
                </a:solidFill>
              </a:endParaRPr>
            </a:p>
          </p:txBody>
        </p:sp>
        <p:sp>
          <p:nvSpPr>
            <p:cNvPr id="119" name="矩形 35"/>
            <p:cNvSpPr/>
            <p:nvPr/>
          </p:nvSpPr>
          <p:spPr>
            <a:xfrm>
              <a:off x="5054599" y="1650919"/>
              <a:ext cx="2012752"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67" name="Group 66"/>
          <p:cNvGrpSpPr/>
          <p:nvPr/>
        </p:nvGrpSpPr>
        <p:grpSpPr>
          <a:xfrm>
            <a:off x="3069829" y="1917014"/>
            <a:ext cx="2715295" cy="2066392"/>
            <a:chOff x="2301780" y="1437464"/>
            <a:chExt cx="2037002" cy="1550198"/>
          </a:xfrm>
        </p:grpSpPr>
        <p:sp>
          <p:nvSpPr>
            <p:cNvPr id="88" name="任意多边形 51"/>
            <p:cNvSpPr/>
            <p:nvPr/>
          </p:nvSpPr>
          <p:spPr>
            <a:xfrm>
              <a:off x="3938690" y="1474721"/>
              <a:ext cx="400092" cy="231784"/>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89" name="任意多边形 52"/>
            <p:cNvSpPr/>
            <p:nvPr/>
          </p:nvSpPr>
          <p:spPr>
            <a:xfrm>
              <a:off x="2301780" y="1437464"/>
              <a:ext cx="2016965" cy="1550198"/>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16965"/>
                <a:gd name="connsiteY0-176" fmla="*/ 1568040 h 1568040"/>
                <a:gd name="connsiteX1-177" fmla="*/ 937405 w 2016965"/>
                <a:gd name="connsiteY1-178" fmla="*/ 0 h 1568040"/>
                <a:gd name="connsiteX2-179" fmla="*/ 1921513 w 2016965"/>
                <a:gd name="connsiteY2-180" fmla="*/ 24603 h 1568040"/>
                <a:gd name="connsiteX3-181" fmla="*/ 2016965 w 2016965"/>
                <a:gd name="connsiteY3-182" fmla="*/ 118448 h 1568040"/>
                <a:gd name="connsiteX4-183" fmla="*/ 1019414 w 2016965"/>
                <a:gd name="connsiteY4-184" fmla="*/ 1566371 h 1568040"/>
                <a:gd name="connsiteX5-185" fmla="*/ 0 w 2016965"/>
                <a:gd name="connsiteY5-186" fmla="*/ 1568040 h 1568040"/>
                <a:gd name="connsiteX0-187" fmla="*/ 0 w 2016965"/>
                <a:gd name="connsiteY0-188" fmla="*/ 1550198 h 1550198"/>
                <a:gd name="connsiteX1-189" fmla="*/ 932945 w 2016965"/>
                <a:gd name="connsiteY1-190" fmla="*/ 0 h 1550198"/>
                <a:gd name="connsiteX2-191" fmla="*/ 1921513 w 2016965"/>
                <a:gd name="connsiteY2-192" fmla="*/ 6761 h 1550198"/>
                <a:gd name="connsiteX3-193" fmla="*/ 2016965 w 2016965"/>
                <a:gd name="connsiteY3-194" fmla="*/ 100606 h 1550198"/>
                <a:gd name="connsiteX4-195" fmla="*/ 1019414 w 2016965"/>
                <a:gd name="connsiteY4-196" fmla="*/ 1548529 h 1550198"/>
                <a:gd name="connsiteX5-197" fmla="*/ 0 w 2016965"/>
                <a:gd name="connsiteY5-198" fmla="*/ 1550198 h 15501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16965" h="1550198">
                  <a:moveTo>
                    <a:pt x="0" y="1550198"/>
                  </a:moveTo>
                  <a:cubicBezTo>
                    <a:pt x="656072" y="156046"/>
                    <a:pt x="633613" y="123013"/>
                    <a:pt x="932945" y="0"/>
                  </a:cubicBezTo>
                  <a:lnTo>
                    <a:pt x="1921513" y="6761"/>
                  </a:lnTo>
                  <a:cubicBezTo>
                    <a:pt x="1975726" y="34055"/>
                    <a:pt x="1988721" y="50814"/>
                    <a:pt x="2016965" y="100606"/>
                  </a:cubicBezTo>
                  <a:cubicBezTo>
                    <a:pt x="1738135" y="-198728"/>
                    <a:pt x="1269541" y="1097480"/>
                    <a:pt x="1019414" y="1548529"/>
                  </a:cubicBezTo>
                  <a:lnTo>
                    <a:pt x="0" y="15501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grpSp>
          <p:nvGrpSpPr>
            <p:cNvPr id="120" name="组合 41"/>
            <p:cNvGrpSpPr/>
            <p:nvPr/>
          </p:nvGrpSpPr>
          <p:grpSpPr>
            <a:xfrm>
              <a:off x="2954912" y="2081601"/>
              <a:ext cx="366085" cy="301752"/>
              <a:chOff x="5146675" y="766763"/>
              <a:chExt cx="1590676" cy="1338263"/>
            </a:xfrm>
            <a:solidFill>
              <a:schemeClr val="bg1"/>
            </a:solidFill>
          </p:grpSpPr>
          <p:sp>
            <p:nvSpPr>
              <p:cNvPr id="121"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22"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23"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24"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25"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26"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27"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28"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29"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30"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31"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32"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grpSp>
        <p:nvGrpSpPr>
          <p:cNvPr id="68" name="Group 67"/>
          <p:cNvGrpSpPr/>
          <p:nvPr/>
        </p:nvGrpSpPr>
        <p:grpSpPr>
          <a:xfrm>
            <a:off x="3078175" y="3968358"/>
            <a:ext cx="2706952" cy="2075166"/>
            <a:chOff x="2308039" y="2976374"/>
            <a:chExt cx="2030743" cy="1556780"/>
          </a:xfrm>
        </p:grpSpPr>
        <p:sp>
          <p:nvSpPr>
            <p:cNvPr id="78" name="任意多边形 76"/>
            <p:cNvSpPr/>
            <p:nvPr/>
          </p:nvSpPr>
          <p:spPr>
            <a:xfrm flipV="1">
              <a:off x="3938690" y="4256236"/>
              <a:ext cx="400092" cy="231784"/>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91" name="任意多边形 48"/>
            <p:cNvSpPr/>
            <p:nvPr/>
          </p:nvSpPr>
          <p:spPr>
            <a:xfrm flipV="1">
              <a:off x="2308039" y="2976374"/>
              <a:ext cx="2020231" cy="1556780"/>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0231"/>
                <a:gd name="connsiteY0-176" fmla="*/ 1554978 h 1566371"/>
                <a:gd name="connsiteX1-177" fmla="*/ 940671 w 2020231"/>
                <a:gd name="connsiteY1-178" fmla="*/ 0 h 1566371"/>
                <a:gd name="connsiteX2-179" fmla="*/ 1924779 w 2020231"/>
                <a:gd name="connsiteY2-180" fmla="*/ 24603 h 1566371"/>
                <a:gd name="connsiteX3-181" fmla="*/ 2020231 w 2020231"/>
                <a:gd name="connsiteY3-182" fmla="*/ 118448 h 1566371"/>
                <a:gd name="connsiteX4-183" fmla="*/ 1022680 w 2020231"/>
                <a:gd name="connsiteY4-184" fmla="*/ 1566371 h 1566371"/>
                <a:gd name="connsiteX5-185" fmla="*/ 0 w 2020231"/>
                <a:gd name="connsiteY5-186" fmla="*/ 1554978 h 1566371"/>
                <a:gd name="connsiteX0-187" fmla="*/ 0 w 2020231"/>
                <a:gd name="connsiteY0-188" fmla="*/ 1545387 h 1556780"/>
                <a:gd name="connsiteX1-189" fmla="*/ 931079 w 2020231"/>
                <a:gd name="connsiteY1-190" fmla="*/ 0 h 1556780"/>
                <a:gd name="connsiteX2-191" fmla="*/ 1924779 w 2020231"/>
                <a:gd name="connsiteY2-192" fmla="*/ 15012 h 1556780"/>
                <a:gd name="connsiteX3-193" fmla="*/ 2020231 w 2020231"/>
                <a:gd name="connsiteY3-194" fmla="*/ 108857 h 1556780"/>
                <a:gd name="connsiteX4-195" fmla="*/ 1022680 w 2020231"/>
                <a:gd name="connsiteY4-196" fmla="*/ 1556780 h 1556780"/>
                <a:gd name="connsiteX5-197" fmla="*/ 0 w 2020231"/>
                <a:gd name="connsiteY5-198" fmla="*/ 1545387 h 15567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0231" h="1556780">
                  <a:moveTo>
                    <a:pt x="0" y="1545387"/>
                  </a:moveTo>
                  <a:cubicBezTo>
                    <a:pt x="656072" y="151235"/>
                    <a:pt x="631747" y="123013"/>
                    <a:pt x="931079" y="0"/>
                  </a:cubicBezTo>
                  <a:lnTo>
                    <a:pt x="1924779" y="15012"/>
                  </a:lnTo>
                  <a:cubicBezTo>
                    <a:pt x="1978992" y="42306"/>
                    <a:pt x="1991987" y="59065"/>
                    <a:pt x="2020231" y="108857"/>
                  </a:cubicBezTo>
                  <a:cubicBezTo>
                    <a:pt x="1741401" y="-190477"/>
                    <a:pt x="1272807" y="1105731"/>
                    <a:pt x="1022680" y="1556780"/>
                  </a:cubicBezTo>
                  <a:lnTo>
                    <a:pt x="0" y="154538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grpSp>
          <p:nvGrpSpPr>
            <p:cNvPr id="133" name="组合 55"/>
            <p:cNvGrpSpPr/>
            <p:nvPr/>
          </p:nvGrpSpPr>
          <p:grpSpPr>
            <a:xfrm>
              <a:off x="3011542" y="3496930"/>
              <a:ext cx="309455" cy="281349"/>
              <a:chOff x="5278438" y="2973388"/>
              <a:chExt cx="1344613" cy="1247775"/>
            </a:xfrm>
            <a:solidFill>
              <a:schemeClr val="bg1"/>
            </a:solidFill>
          </p:grpSpPr>
          <p:sp>
            <p:nvSpPr>
              <p:cNvPr id="134"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35"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36"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37"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grpSp>
        <p:nvGrpSpPr>
          <p:cNvPr id="69" name="Group 68"/>
          <p:cNvGrpSpPr/>
          <p:nvPr/>
        </p:nvGrpSpPr>
        <p:grpSpPr>
          <a:xfrm>
            <a:off x="6226653" y="3974049"/>
            <a:ext cx="2725123" cy="2037847"/>
            <a:chOff x="4670012" y="2980641"/>
            <a:chExt cx="2044375" cy="1528783"/>
          </a:xfrm>
        </p:grpSpPr>
        <p:sp>
          <p:nvSpPr>
            <p:cNvPr id="77" name="任意多边形 77"/>
            <p:cNvSpPr/>
            <p:nvPr/>
          </p:nvSpPr>
          <p:spPr>
            <a:xfrm flipH="1" flipV="1">
              <a:off x="4670012" y="4256236"/>
              <a:ext cx="400092" cy="231784"/>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90" name="任意多边形 44"/>
            <p:cNvSpPr/>
            <p:nvPr/>
          </p:nvSpPr>
          <p:spPr>
            <a:xfrm flipH="1" flipV="1">
              <a:off x="4690890" y="2980641"/>
              <a:ext cx="2023497" cy="1528783"/>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1994106"/>
                <a:gd name="connsiteY0-176" fmla="*/ 1564775 h 1566371"/>
                <a:gd name="connsiteX1-177" fmla="*/ 914546 w 1994106"/>
                <a:gd name="connsiteY1-178" fmla="*/ 0 h 1566371"/>
                <a:gd name="connsiteX2-179" fmla="*/ 1898654 w 1994106"/>
                <a:gd name="connsiteY2-180" fmla="*/ 24603 h 1566371"/>
                <a:gd name="connsiteX3-181" fmla="*/ 1994106 w 1994106"/>
                <a:gd name="connsiteY3-182" fmla="*/ 118448 h 1566371"/>
                <a:gd name="connsiteX4-183" fmla="*/ 996555 w 1994106"/>
                <a:gd name="connsiteY4-184" fmla="*/ 1566371 h 1566371"/>
                <a:gd name="connsiteX5-185" fmla="*/ 0 w 1994106"/>
                <a:gd name="connsiteY5-186" fmla="*/ 1564775 h 1566371"/>
                <a:gd name="connsiteX0-187" fmla="*/ 0 w 2010434"/>
                <a:gd name="connsiteY0-188" fmla="*/ 1564775 h 1566371"/>
                <a:gd name="connsiteX1-189" fmla="*/ 930874 w 2010434"/>
                <a:gd name="connsiteY1-190" fmla="*/ 0 h 1566371"/>
                <a:gd name="connsiteX2-191" fmla="*/ 1914982 w 2010434"/>
                <a:gd name="connsiteY2-192" fmla="*/ 24603 h 1566371"/>
                <a:gd name="connsiteX3-193" fmla="*/ 2010434 w 2010434"/>
                <a:gd name="connsiteY3-194" fmla="*/ 118448 h 1566371"/>
                <a:gd name="connsiteX4-195" fmla="*/ 1012883 w 2010434"/>
                <a:gd name="connsiteY4-196" fmla="*/ 1566371 h 1566371"/>
                <a:gd name="connsiteX5-197" fmla="*/ 0 w 2010434"/>
                <a:gd name="connsiteY5-198" fmla="*/ 1564775 h 1566371"/>
                <a:gd name="connsiteX0-199" fmla="*/ 0 w 2023497"/>
                <a:gd name="connsiteY0-200" fmla="*/ 1519055 h 1566371"/>
                <a:gd name="connsiteX1-201" fmla="*/ 943937 w 2023497"/>
                <a:gd name="connsiteY1-202" fmla="*/ 0 h 1566371"/>
                <a:gd name="connsiteX2-203" fmla="*/ 1928045 w 2023497"/>
                <a:gd name="connsiteY2-204" fmla="*/ 24603 h 1566371"/>
                <a:gd name="connsiteX3-205" fmla="*/ 2023497 w 2023497"/>
                <a:gd name="connsiteY3-206" fmla="*/ 118448 h 1566371"/>
                <a:gd name="connsiteX4-207" fmla="*/ 1025946 w 2023497"/>
                <a:gd name="connsiteY4-208" fmla="*/ 1566371 h 1566371"/>
                <a:gd name="connsiteX5-209" fmla="*/ 0 w 2023497"/>
                <a:gd name="connsiteY5-210" fmla="*/ 1519055 h 1566371"/>
                <a:gd name="connsiteX0-211" fmla="*/ 0 w 2023497"/>
                <a:gd name="connsiteY0-212" fmla="*/ 1519055 h 1519055"/>
                <a:gd name="connsiteX1-213" fmla="*/ 943937 w 2023497"/>
                <a:gd name="connsiteY1-214" fmla="*/ 0 h 1519055"/>
                <a:gd name="connsiteX2-215" fmla="*/ 1928045 w 2023497"/>
                <a:gd name="connsiteY2-216" fmla="*/ 24603 h 1519055"/>
                <a:gd name="connsiteX3-217" fmla="*/ 2023497 w 2023497"/>
                <a:gd name="connsiteY3-218" fmla="*/ 118448 h 1519055"/>
                <a:gd name="connsiteX4-219" fmla="*/ 1019415 w 2023497"/>
                <a:gd name="connsiteY4-220" fmla="*/ 1491259 h 1519055"/>
                <a:gd name="connsiteX5-221" fmla="*/ 0 w 2023497"/>
                <a:gd name="connsiteY5-222" fmla="*/ 1519055 h 1519055"/>
                <a:gd name="connsiteX0-223" fmla="*/ 0 w 2023497"/>
                <a:gd name="connsiteY0-224" fmla="*/ 1519055 h 1519055"/>
                <a:gd name="connsiteX1-225" fmla="*/ 943937 w 2023497"/>
                <a:gd name="connsiteY1-226" fmla="*/ 0 h 1519055"/>
                <a:gd name="connsiteX2-227" fmla="*/ 1928045 w 2023497"/>
                <a:gd name="connsiteY2-228" fmla="*/ 24603 h 1519055"/>
                <a:gd name="connsiteX3-229" fmla="*/ 2023497 w 2023497"/>
                <a:gd name="connsiteY3-230" fmla="*/ 118448 h 1519055"/>
                <a:gd name="connsiteX4-231" fmla="*/ 1019415 w 2023497"/>
                <a:gd name="connsiteY4-232" fmla="*/ 1504322 h 1519055"/>
                <a:gd name="connsiteX5-233" fmla="*/ 0 w 2023497"/>
                <a:gd name="connsiteY5-234" fmla="*/ 1519055 h 1519055"/>
                <a:gd name="connsiteX0-235" fmla="*/ 0 w 2023497"/>
                <a:gd name="connsiteY0-236" fmla="*/ 1519055 h 1519055"/>
                <a:gd name="connsiteX1-237" fmla="*/ 943937 w 2023497"/>
                <a:gd name="connsiteY1-238" fmla="*/ 0 h 1519055"/>
                <a:gd name="connsiteX2-239" fmla="*/ 1928045 w 2023497"/>
                <a:gd name="connsiteY2-240" fmla="*/ 24603 h 1519055"/>
                <a:gd name="connsiteX3-241" fmla="*/ 2023497 w 2023497"/>
                <a:gd name="connsiteY3-242" fmla="*/ 118448 h 1519055"/>
                <a:gd name="connsiteX4-243" fmla="*/ 1029212 w 2023497"/>
                <a:gd name="connsiteY4-244" fmla="*/ 1507588 h 1519055"/>
                <a:gd name="connsiteX5-245" fmla="*/ 0 w 2023497"/>
                <a:gd name="connsiteY5-246" fmla="*/ 1519055 h 1519055"/>
                <a:gd name="connsiteX0-247" fmla="*/ 0 w 2023497"/>
                <a:gd name="connsiteY0-248" fmla="*/ 1519055 h 1548476"/>
                <a:gd name="connsiteX1-249" fmla="*/ 943937 w 2023497"/>
                <a:gd name="connsiteY1-250" fmla="*/ 0 h 1548476"/>
                <a:gd name="connsiteX2-251" fmla="*/ 1928045 w 2023497"/>
                <a:gd name="connsiteY2-252" fmla="*/ 24603 h 1548476"/>
                <a:gd name="connsiteX3-253" fmla="*/ 2023497 w 2023497"/>
                <a:gd name="connsiteY3-254" fmla="*/ 118448 h 1548476"/>
                <a:gd name="connsiteX4-255" fmla="*/ 1025495 w 2023497"/>
                <a:gd name="connsiteY4-256" fmla="*/ 1548476 h 1548476"/>
                <a:gd name="connsiteX5-257" fmla="*/ 0 w 2023497"/>
                <a:gd name="connsiteY5-258" fmla="*/ 1519055 h 1548476"/>
                <a:gd name="connsiteX0-259" fmla="*/ 0 w 2023497"/>
                <a:gd name="connsiteY0-260" fmla="*/ 1537640 h 1548476"/>
                <a:gd name="connsiteX1-261" fmla="*/ 943937 w 2023497"/>
                <a:gd name="connsiteY1-262" fmla="*/ 0 h 1548476"/>
                <a:gd name="connsiteX2-263" fmla="*/ 1928045 w 2023497"/>
                <a:gd name="connsiteY2-264" fmla="*/ 24603 h 1548476"/>
                <a:gd name="connsiteX3-265" fmla="*/ 2023497 w 2023497"/>
                <a:gd name="connsiteY3-266" fmla="*/ 118448 h 1548476"/>
                <a:gd name="connsiteX4-267" fmla="*/ 1025495 w 2023497"/>
                <a:gd name="connsiteY4-268" fmla="*/ 1548476 h 1548476"/>
                <a:gd name="connsiteX5-269" fmla="*/ 0 w 2023497"/>
                <a:gd name="connsiteY5-270" fmla="*/ 1537640 h 1548476"/>
                <a:gd name="connsiteX0-271" fmla="*/ 0 w 2023497"/>
                <a:gd name="connsiteY0-272" fmla="*/ 1545841 h 1548476"/>
                <a:gd name="connsiteX1-273" fmla="*/ 943937 w 2023497"/>
                <a:gd name="connsiteY1-274" fmla="*/ 0 h 1548476"/>
                <a:gd name="connsiteX2-275" fmla="*/ 1928045 w 2023497"/>
                <a:gd name="connsiteY2-276" fmla="*/ 24603 h 1548476"/>
                <a:gd name="connsiteX3-277" fmla="*/ 2023497 w 2023497"/>
                <a:gd name="connsiteY3-278" fmla="*/ 118448 h 1548476"/>
                <a:gd name="connsiteX4-279" fmla="*/ 1025495 w 2023497"/>
                <a:gd name="connsiteY4-280" fmla="*/ 1548476 h 1548476"/>
                <a:gd name="connsiteX5-281" fmla="*/ 0 w 2023497"/>
                <a:gd name="connsiteY5-282" fmla="*/ 1545841 h 1548476"/>
                <a:gd name="connsiteX0-283" fmla="*/ 0 w 2023497"/>
                <a:gd name="connsiteY0-284" fmla="*/ 1545841 h 1560778"/>
                <a:gd name="connsiteX1-285" fmla="*/ 943937 w 2023497"/>
                <a:gd name="connsiteY1-286" fmla="*/ 0 h 1560778"/>
                <a:gd name="connsiteX2-287" fmla="*/ 1928045 w 2023497"/>
                <a:gd name="connsiteY2-288" fmla="*/ 24603 h 1560778"/>
                <a:gd name="connsiteX3-289" fmla="*/ 2023497 w 2023497"/>
                <a:gd name="connsiteY3-290" fmla="*/ 118448 h 1560778"/>
                <a:gd name="connsiteX4-291" fmla="*/ 1013194 w 2023497"/>
                <a:gd name="connsiteY4-292" fmla="*/ 1560778 h 1560778"/>
                <a:gd name="connsiteX5-293" fmla="*/ 0 w 2023497"/>
                <a:gd name="connsiteY5-294" fmla="*/ 1545841 h 1560778"/>
                <a:gd name="connsiteX0-295" fmla="*/ 0 w 2023497"/>
                <a:gd name="connsiteY0-296" fmla="*/ 1545841 h 1545841"/>
                <a:gd name="connsiteX1-297" fmla="*/ 943937 w 2023497"/>
                <a:gd name="connsiteY1-298" fmla="*/ 0 h 1545841"/>
                <a:gd name="connsiteX2-299" fmla="*/ 1928045 w 2023497"/>
                <a:gd name="connsiteY2-300" fmla="*/ 24603 h 1545841"/>
                <a:gd name="connsiteX3-301" fmla="*/ 2023497 w 2023497"/>
                <a:gd name="connsiteY3-302" fmla="*/ 118448 h 1545841"/>
                <a:gd name="connsiteX4-303" fmla="*/ 1013194 w 2023497"/>
                <a:gd name="connsiteY4-304" fmla="*/ 1544377 h 1545841"/>
                <a:gd name="connsiteX5-305" fmla="*/ 0 w 2023497"/>
                <a:gd name="connsiteY5-306" fmla="*/ 1545841 h 1545841"/>
                <a:gd name="connsiteX0-307" fmla="*/ 0 w 2023497"/>
                <a:gd name="connsiteY0-308" fmla="*/ 1545841 h 1552578"/>
                <a:gd name="connsiteX1-309" fmla="*/ 943937 w 2023497"/>
                <a:gd name="connsiteY1-310" fmla="*/ 0 h 1552578"/>
                <a:gd name="connsiteX2-311" fmla="*/ 1928045 w 2023497"/>
                <a:gd name="connsiteY2-312" fmla="*/ 24603 h 1552578"/>
                <a:gd name="connsiteX3-313" fmla="*/ 2023497 w 2023497"/>
                <a:gd name="connsiteY3-314" fmla="*/ 118448 h 1552578"/>
                <a:gd name="connsiteX4-315" fmla="*/ 1009093 w 2023497"/>
                <a:gd name="connsiteY4-316" fmla="*/ 1552578 h 1552578"/>
                <a:gd name="connsiteX5-317" fmla="*/ 0 w 2023497"/>
                <a:gd name="connsiteY5-318" fmla="*/ 1545841 h 1552578"/>
                <a:gd name="connsiteX0-319" fmla="*/ 0 w 2023497"/>
                <a:gd name="connsiteY0-320" fmla="*/ 1522046 h 1528783"/>
                <a:gd name="connsiteX1-321" fmla="*/ 930340 w 2023497"/>
                <a:gd name="connsiteY1-322" fmla="*/ 0 h 1528783"/>
                <a:gd name="connsiteX2-323" fmla="*/ 1928045 w 2023497"/>
                <a:gd name="connsiteY2-324" fmla="*/ 808 h 1528783"/>
                <a:gd name="connsiteX3-325" fmla="*/ 2023497 w 2023497"/>
                <a:gd name="connsiteY3-326" fmla="*/ 94653 h 1528783"/>
                <a:gd name="connsiteX4-327" fmla="*/ 1009093 w 2023497"/>
                <a:gd name="connsiteY4-328" fmla="*/ 1528783 h 1528783"/>
                <a:gd name="connsiteX5-329" fmla="*/ 0 w 2023497"/>
                <a:gd name="connsiteY5-330" fmla="*/ 1522046 h 15287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497" h="1528783">
                  <a:moveTo>
                    <a:pt x="0" y="1522046"/>
                  </a:moveTo>
                  <a:cubicBezTo>
                    <a:pt x="656072" y="127894"/>
                    <a:pt x="631008" y="123013"/>
                    <a:pt x="930340" y="0"/>
                  </a:cubicBezTo>
                  <a:lnTo>
                    <a:pt x="1928045" y="808"/>
                  </a:lnTo>
                  <a:cubicBezTo>
                    <a:pt x="1982258" y="28102"/>
                    <a:pt x="1995253" y="44861"/>
                    <a:pt x="2023497" y="94653"/>
                  </a:cubicBezTo>
                  <a:cubicBezTo>
                    <a:pt x="1744667" y="-204681"/>
                    <a:pt x="1259220" y="1077734"/>
                    <a:pt x="1009093" y="1528783"/>
                  </a:cubicBezTo>
                  <a:lnTo>
                    <a:pt x="0" y="152204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grpSp>
          <p:nvGrpSpPr>
            <p:cNvPr id="138" name="组合 60"/>
            <p:cNvGrpSpPr/>
            <p:nvPr/>
          </p:nvGrpSpPr>
          <p:grpSpPr>
            <a:xfrm>
              <a:off x="5756905" y="3463325"/>
              <a:ext cx="271828" cy="348560"/>
              <a:chOff x="2951163" y="2495550"/>
              <a:chExt cx="1208088" cy="1581150"/>
            </a:xfrm>
            <a:solidFill>
              <a:schemeClr val="bg1"/>
            </a:solidFill>
          </p:grpSpPr>
          <p:sp>
            <p:nvSpPr>
              <p:cNvPr id="139"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40"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41"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42"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43"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44"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45"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46"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47"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grpSp>
        <p:nvGrpSpPr>
          <p:cNvPr id="70" name="Group 69"/>
          <p:cNvGrpSpPr/>
          <p:nvPr/>
        </p:nvGrpSpPr>
        <p:grpSpPr>
          <a:xfrm>
            <a:off x="6226649" y="1929711"/>
            <a:ext cx="2724522" cy="2076632"/>
            <a:chOff x="4670012" y="1446990"/>
            <a:chExt cx="2043924" cy="1557880"/>
          </a:xfrm>
        </p:grpSpPr>
        <p:sp>
          <p:nvSpPr>
            <p:cNvPr id="79" name="任意多边形 73"/>
            <p:cNvSpPr/>
            <p:nvPr/>
          </p:nvSpPr>
          <p:spPr>
            <a:xfrm flipH="1">
              <a:off x="4670012" y="1474721"/>
              <a:ext cx="400092" cy="231784"/>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83" name="任意多边形 50"/>
            <p:cNvSpPr/>
            <p:nvPr/>
          </p:nvSpPr>
          <p:spPr>
            <a:xfrm flipH="1">
              <a:off x="4690890" y="1446990"/>
              <a:ext cx="2023046" cy="1557880"/>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6763"/>
                <a:gd name="connsiteY0-176" fmla="*/ 1574572 h 1589231"/>
                <a:gd name="connsiteX1-177" fmla="*/ 947203 w 2026763"/>
                <a:gd name="connsiteY1-178" fmla="*/ 0 h 1589231"/>
                <a:gd name="connsiteX2-179" fmla="*/ 1931311 w 2026763"/>
                <a:gd name="connsiteY2-180" fmla="*/ 24603 h 1589231"/>
                <a:gd name="connsiteX3-181" fmla="*/ 2026763 w 2026763"/>
                <a:gd name="connsiteY3-182" fmla="*/ 118448 h 1589231"/>
                <a:gd name="connsiteX4-183" fmla="*/ 1029212 w 2026763"/>
                <a:gd name="connsiteY4-184" fmla="*/ 1589231 h 1589231"/>
                <a:gd name="connsiteX5-185" fmla="*/ 0 w 2026763"/>
                <a:gd name="connsiteY5-186" fmla="*/ 1574572 h 1589231"/>
                <a:gd name="connsiteX0-187" fmla="*/ 0 w 2026763"/>
                <a:gd name="connsiteY0-188" fmla="*/ 1574572 h 1601616"/>
                <a:gd name="connsiteX1-189" fmla="*/ 947203 w 2026763"/>
                <a:gd name="connsiteY1-190" fmla="*/ 0 h 1601616"/>
                <a:gd name="connsiteX2-191" fmla="*/ 1931311 w 2026763"/>
                <a:gd name="connsiteY2-192" fmla="*/ 24603 h 1601616"/>
                <a:gd name="connsiteX3-193" fmla="*/ 2026763 w 2026763"/>
                <a:gd name="connsiteY3-194" fmla="*/ 118448 h 1601616"/>
                <a:gd name="connsiteX4-195" fmla="*/ 1029212 w 2026763"/>
                <a:gd name="connsiteY4-196" fmla="*/ 1589231 h 1601616"/>
                <a:gd name="connsiteX5-197" fmla="*/ 0 w 2026763"/>
                <a:gd name="connsiteY5-198" fmla="*/ 1574572 h 1601616"/>
                <a:gd name="connsiteX0-199" fmla="*/ 0 w 2026763"/>
                <a:gd name="connsiteY0-200" fmla="*/ 1574572 h 1593194"/>
                <a:gd name="connsiteX1-201" fmla="*/ 947203 w 2026763"/>
                <a:gd name="connsiteY1-202" fmla="*/ 0 h 1593194"/>
                <a:gd name="connsiteX2-203" fmla="*/ 1931311 w 2026763"/>
                <a:gd name="connsiteY2-204" fmla="*/ 24603 h 1593194"/>
                <a:gd name="connsiteX3-205" fmla="*/ 2026763 w 2026763"/>
                <a:gd name="connsiteY3-206" fmla="*/ 118448 h 1593194"/>
                <a:gd name="connsiteX4-207" fmla="*/ 1029212 w 2026763"/>
                <a:gd name="connsiteY4-208" fmla="*/ 1589231 h 1593194"/>
                <a:gd name="connsiteX5-209" fmla="*/ 0 w 2026763"/>
                <a:gd name="connsiteY5-210" fmla="*/ 1574572 h 1593194"/>
                <a:gd name="connsiteX0-211" fmla="*/ 0 w 2023046"/>
                <a:gd name="connsiteY0-212" fmla="*/ 1563421 h 1589231"/>
                <a:gd name="connsiteX1-213" fmla="*/ 943486 w 2023046"/>
                <a:gd name="connsiteY1-214" fmla="*/ 0 h 1589231"/>
                <a:gd name="connsiteX2-215" fmla="*/ 1927594 w 2023046"/>
                <a:gd name="connsiteY2-216" fmla="*/ 24603 h 1589231"/>
                <a:gd name="connsiteX3-217" fmla="*/ 2023046 w 2023046"/>
                <a:gd name="connsiteY3-218" fmla="*/ 118448 h 1589231"/>
                <a:gd name="connsiteX4-219" fmla="*/ 1025495 w 2023046"/>
                <a:gd name="connsiteY4-220" fmla="*/ 1589231 h 1589231"/>
                <a:gd name="connsiteX5-221" fmla="*/ 0 w 2023046"/>
                <a:gd name="connsiteY5-222" fmla="*/ 1563421 h 1589231"/>
                <a:gd name="connsiteX0-223" fmla="*/ 0 w 2023046"/>
                <a:gd name="connsiteY0-224" fmla="*/ 1563421 h 1574847"/>
                <a:gd name="connsiteX1-225" fmla="*/ 943486 w 2023046"/>
                <a:gd name="connsiteY1-226" fmla="*/ 0 h 1574847"/>
                <a:gd name="connsiteX2-227" fmla="*/ 1927594 w 2023046"/>
                <a:gd name="connsiteY2-228" fmla="*/ 24603 h 1574847"/>
                <a:gd name="connsiteX3-229" fmla="*/ 2023046 w 2023046"/>
                <a:gd name="connsiteY3-230" fmla="*/ 118448 h 1574847"/>
                <a:gd name="connsiteX4-231" fmla="*/ 1029212 w 2023046"/>
                <a:gd name="connsiteY4-232" fmla="*/ 1548343 h 1574847"/>
                <a:gd name="connsiteX5-233" fmla="*/ 0 w 2023046"/>
                <a:gd name="connsiteY5-234" fmla="*/ 1563421 h 1574847"/>
                <a:gd name="connsiteX0-235" fmla="*/ 0 w 2023046"/>
                <a:gd name="connsiteY0-236" fmla="*/ 1563421 h 1563421"/>
                <a:gd name="connsiteX1-237" fmla="*/ 943486 w 2023046"/>
                <a:gd name="connsiteY1-238" fmla="*/ 0 h 1563421"/>
                <a:gd name="connsiteX2-239" fmla="*/ 1927594 w 2023046"/>
                <a:gd name="connsiteY2-240" fmla="*/ 24603 h 1563421"/>
                <a:gd name="connsiteX3-241" fmla="*/ 2023046 w 2023046"/>
                <a:gd name="connsiteY3-242" fmla="*/ 118448 h 1563421"/>
                <a:gd name="connsiteX4-243" fmla="*/ 1029212 w 2023046"/>
                <a:gd name="connsiteY4-244" fmla="*/ 1548343 h 1563421"/>
                <a:gd name="connsiteX5-245" fmla="*/ 0 w 2023046"/>
                <a:gd name="connsiteY5-246" fmla="*/ 1563421 h 1563421"/>
                <a:gd name="connsiteX0-247" fmla="*/ 0 w 2023046"/>
                <a:gd name="connsiteY0-248" fmla="*/ 1563421 h 1568845"/>
                <a:gd name="connsiteX1-249" fmla="*/ 943486 w 2023046"/>
                <a:gd name="connsiteY1-250" fmla="*/ 0 h 1568845"/>
                <a:gd name="connsiteX2-251" fmla="*/ 1927594 w 2023046"/>
                <a:gd name="connsiteY2-252" fmla="*/ 24603 h 1568845"/>
                <a:gd name="connsiteX3-253" fmla="*/ 2023046 w 2023046"/>
                <a:gd name="connsiteY3-254" fmla="*/ 118448 h 1568845"/>
                <a:gd name="connsiteX4-255" fmla="*/ 1012811 w 2023046"/>
                <a:gd name="connsiteY4-256" fmla="*/ 1568845 h 1568845"/>
                <a:gd name="connsiteX5-257" fmla="*/ 0 w 2023046"/>
                <a:gd name="connsiteY5-258" fmla="*/ 1563421 h 1568845"/>
                <a:gd name="connsiteX0-259" fmla="*/ 0 w 2023046"/>
                <a:gd name="connsiteY0-260" fmla="*/ 1575722 h 1575722"/>
                <a:gd name="connsiteX1-261" fmla="*/ 943486 w 2023046"/>
                <a:gd name="connsiteY1-262" fmla="*/ 0 h 1575722"/>
                <a:gd name="connsiteX2-263" fmla="*/ 1927594 w 2023046"/>
                <a:gd name="connsiteY2-264" fmla="*/ 24603 h 1575722"/>
                <a:gd name="connsiteX3-265" fmla="*/ 2023046 w 2023046"/>
                <a:gd name="connsiteY3-266" fmla="*/ 118448 h 1575722"/>
                <a:gd name="connsiteX4-267" fmla="*/ 1012811 w 2023046"/>
                <a:gd name="connsiteY4-268" fmla="*/ 1568845 h 1575722"/>
                <a:gd name="connsiteX5-269" fmla="*/ 0 w 2023046"/>
                <a:gd name="connsiteY5-270" fmla="*/ 1575722 h 1575722"/>
                <a:gd name="connsiteX0-271" fmla="*/ 0 w 2023046"/>
                <a:gd name="connsiteY0-272" fmla="*/ 1557880 h 1557880"/>
                <a:gd name="connsiteX1-273" fmla="*/ 947947 w 2023046"/>
                <a:gd name="connsiteY1-274" fmla="*/ 0 h 1557880"/>
                <a:gd name="connsiteX2-275" fmla="*/ 1927594 w 2023046"/>
                <a:gd name="connsiteY2-276" fmla="*/ 6761 h 1557880"/>
                <a:gd name="connsiteX3-277" fmla="*/ 2023046 w 2023046"/>
                <a:gd name="connsiteY3-278" fmla="*/ 100606 h 1557880"/>
                <a:gd name="connsiteX4-279" fmla="*/ 1012811 w 2023046"/>
                <a:gd name="connsiteY4-280" fmla="*/ 1551003 h 1557880"/>
                <a:gd name="connsiteX5-281" fmla="*/ 0 w 2023046"/>
                <a:gd name="connsiteY5-282" fmla="*/ 1557880 h 15578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046" h="1557880">
                  <a:moveTo>
                    <a:pt x="0" y="1557880"/>
                  </a:moveTo>
                  <a:cubicBezTo>
                    <a:pt x="656072" y="163728"/>
                    <a:pt x="648615" y="123013"/>
                    <a:pt x="947947" y="0"/>
                  </a:cubicBezTo>
                  <a:lnTo>
                    <a:pt x="1927594" y="6761"/>
                  </a:lnTo>
                  <a:cubicBezTo>
                    <a:pt x="1981807" y="34055"/>
                    <a:pt x="1994802" y="50814"/>
                    <a:pt x="2023046" y="100606"/>
                  </a:cubicBezTo>
                  <a:cubicBezTo>
                    <a:pt x="1744216" y="-198728"/>
                    <a:pt x="1262938" y="1099954"/>
                    <a:pt x="1012811" y="1551003"/>
                  </a:cubicBezTo>
                  <a:lnTo>
                    <a:pt x="0" y="15578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grpSp>
          <p:nvGrpSpPr>
            <p:cNvPr id="148" name="组合 75"/>
            <p:cNvGrpSpPr/>
            <p:nvPr/>
          </p:nvGrpSpPr>
          <p:grpSpPr>
            <a:xfrm>
              <a:off x="5736680" y="2044613"/>
              <a:ext cx="337639" cy="371790"/>
              <a:chOff x="279401" y="2698750"/>
              <a:chExt cx="1473200" cy="1655763"/>
            </a:xfrm>
            <a:solidFill>
              <a:schemeClr val="bg1"/>
            </a:solidFill>
          </p:grpSpPr>
          <p:sp>
            <p:nvSpPr>
              <p:cNvPr id="149"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50"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51"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52"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53"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54"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55"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56"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sp>
        <p:nvSpPr>
          <p:cNvPr id="157" name="TextBox 156"/>
          <p:cNvSpPr txBox="1"/>
          <p:nvPr/>
        </p:nvSpPr>
        <p:spPr>
          <a:xfrm>
            <a:off x="4921874" y="3698782"/>
            <a:ext cx="2233304" cy="502573"/>
          </a:xfrm>
          <a:prstGeom prst="rect">
            <a:avLst/>
          </a:prstGeom>
          <a:noFill/>
        </p:spPr>
        <p:txBody>
          <a:bodyPr wrap="none" rtlCol="0">
            <a:spAutoFit/>
          </a:bodyPr>
          <a:lstStyle/>
          <a:p>
            <a:r>
              <a:rPr lang="zh-CN" altLang="en-US" sz="2665" dirty="0">
                <a:solidFill>
                  <a:schemeClr val="tx1">
                    <a:lumMod val="50000"/>
                    <a:lumOff val="50000"/>
                  </a:schemeClr>
                </a:solidFill>
                <a:latin typeface="微软雅黑 Light" pitchFamily="34" charset="-122"/>
                <a:ea typeface="微软雅黑 Light" pitchFamily="34" charset="-122"/>
                <a:cs typeface="方正兰亭细黑_GBK_M" pitchFamily="2" charset="2"/>
              </a:rPr>
              <a:t>点击添加文字</a:t>
            </a:r>
            <a:endParaRPr lang="en-US" sz="2665" dirty="0">
              <a:solidFill>
                <a:schemeClr val="tx1">
                  <a:lumMod val="50000"/>
                  <a:lumOff val="50000"/>
                </a:schemeClr>
              </a:solidFill>
              <a:latin typeface="微软雅黑 Light" pitchFamily="34" charset="-122"/>
              <a:ea typeface="微软雅黑 Light" pitchFamily="34" charset="-122"/>
              <a:cs typeface="方正兰亭细黑_GBK_M" pitchFamily="2" charset="2"/>
            </a:endParaRP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additive="base">
                                        <p:cTn id="11" dur="500" fill="hold"/>
                                        <p:tgtEl>
                                          <p:spTgt spid="84"/>
                                        </p:tgtEl>
                                        <p:attrNameLst>
                                          <p:attrName>ppt_x</p:attrName>
                                        </p:attrNameLst>
                                      </p:cBhvr>
                                      <p:tavLst>
                                        <p:tav tm="0">
                                          <p:val>
                                            <p:strVal val="0-#ppt_w/2"/>
                                          </p:val>
                                        </p:tav>
                                        <p:tav tm="100000">
                                          <p:val>
                                            <p:strVal val="#ppt_x"/>
                                          </p:val>
                                        </p:tav>
                                      </p:tavLst>
                                    </p:anim>
                                    <p:anim calcmode="lin" valueType="num">
                                      <p:cBhvr additive="base">
                                        <p:cTn id="12" dur="500" fill="hold"/>
                                        <p:tgtEl>
                                          <p:spTgt spid="8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2" presetClass="entr" presetSubtype="1"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slide(fromTop)">
                                      <p:cBhvr>
                                        <p:cTn id="16" dur="500"/>
                                        <p:tgtEl>
                                          <p:spTgt spid="67"/>
                                        </p:tgtEl>
                                      </p:cBhvr>
                                    </p:animEffect>
                                  </p:childTnLst>
                                </p:cTn>
                              </p:par>
                              <p:par>
                                <p:cTn id="17" presetID="12" presetClass="entr" presetSubtype="1"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slide(fromTop)">
                                      <p:cBhvr>
                                        <p:cTn id="19" dur="500"/>
                                        <p:tgtEl>
                                          <p:spTgt spid="70"/>
                                        </p:tgtEl>
                                      </p:cBhvr>
                                    </p:animEffect>
                                  </p:childTnLst>
                                </p:cTn>
                              </p:par>
                            </p:childTnLst>
                          </p:cTn>
                        </p:par>
                        <p:par>
                          <p:cTn id="20" fill="hold">
                            <p:stCondLst>
                              <p:cond delay="1000"/>
                            </p:stCondLst>
                            <p:childTnLst>
                              <p:par>
                                <p:cTn id="21" presetID="12" presetClass="entr" presetSubtype="4"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slide(fromBottom)">
                                      <p:cBhvr>
                                        <p:cTn id="23" dur="500"/>
                                        <p:tgtEl>
                                          <p:spTgt spid="68"/>
                                        </p:tgtEl>
                                      </p:cBhvr>
                                    </p:animEffect>
                                  </p:childTnLst>
                                </p:cTn>
                              </p:par>
                              <p:par>
                                <p:cTn id="24" presetID="12" presetClass="entr" presetSubtype="4" fill="hold"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slide(fromBottom)">
                                      <p:cBhvr>
                                        <p:cTn id="26" dur="500"/>
                                        <p:tgtEl>
                                          <p:spTgt spid="69"/>
                                        </p:tgtEl>
                                      </p:cBhvr>
                                    </p:animEffect>
                                  </p:childTnLst>
                                </p:cTn>
                              </p:par>
                            </p:childTnLst>
                          </p:cTn>
                        </p:par>
                        <p:par>
                          <p:cTn id="27" fill="hold">
                            <p:stCondLst>
                              <p:cond delay="1500"/>
                            </p:stCondLst>
                            <p:childTnLst>
                              <p:par>
                                <p:cTn id="28" presetID="12" presetClass="entr" presetSubtype="4" fill="hold"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slide(fromBottom)">
                                      <p:cBhvr>
                                        <p:cTn id="30" dur="500"/>
                                        <p:tgtEl>
                                          <p:spTgt spid="108"/>
                                        </p:tgtEl>
                                      </p:cBhvr>
                                    </p:animEffect>
                                  </p:childTnLst>
                                </p:cTn>
                              </p:par>
                            </p:childTnLst>
                          </p:cTn>
                        </p:par>
                        <p:par>
                          <p:cTn id="31" fill="hold">
                            <p:stCondLst>
                              <p:cond delay="2000"/>
                            </p:stCondLst>
                            <p:childTnLst>
                              <p:par>
                                <p:cTn id="32" presetID="12" presetClass="entr" presetSubtype="4" fill="hold" nodeType="after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slide(fromBottom)">
                                      <p:cBhvr>
                                        <p:cTn id="34" dur="500"/>
                                        <p:tgtEl>
                                          <p:spTgt spid="111"/>
                                        </p:tgtEl>
                                      </p:cBhvr>
                                    </p:animEffect>
                                  </p:childTnLst>
                                </p:cTn>
                              </p:par>
                            </p:childTnLst>
                          </p:cTn>
                        </p:par>
                        <p:par>
                          <p:cTn id="35" fill="hold">
                            <p:stCondLst>
                              <p:cond delay="2500"/>
                            </p:stCondLst>
                            <p:childTnLst>
                              <p:par>
                                <p:cTn id="36" presetID="12" presetClass="entr" presetSubtype="4" fill="hold" nodeType="afterEffect">
                                  <p:stCondLst>
                                    <p:cond delay="0"/>
                                  </p:stCondLst>
                                  <p:childTnLst>
                                    <p:set>
                                      <p:cBhvr>
                                        <p:cTn id="37" dur="1" fill="hold">
                                          <p:stCondLst>
                                            <p:cond delay="0"/>
                                          </p:stCondLst>
                                        </p:cTn>
                                        <p:tgtEl>
                                          <p:spTgt spid="114"/>
                                        </p:tgtEl>
                                        <p:attrNameLst>
                                          <p:attrName>style.visibility</p:attrName>
                                        </p:attrNameLst>
                                      </p:cBhvr>
                                      <p:to>
                                        <p:strVal val="visible"/>
                                      </p:to>
                                    </p:set>
                                    <p:animEffect transition="in" filter="slide(fromBottom)">
                                      <p:cBhvr>
                                        <p:cTn id="38" dur="500"/>
                                        <p:tgtEl>
                                          <p:spTgt spid="114"/>
                                        </p:tgtEl>
                                      </p:cBhvr>
                                    </p:animEffect>
                                  </p:childTnLst>
                                </p:cTn>
                              </p:par>
                            </p:childTnLst>
                          </p:cTn>
                        </p:par>
                        <p:par>
                          <p:cTn id="39" fill="hold">
                            <p:stCondLst>
                              <p:cond delay="3000"/>
                            </p:stCondLst>
                            <p:childTnLst>
                              <p:par>
                                <p:cTn id="40" presetID="12" presetClass="entr" presetSubtype="4" fill="hold" nodeType="afterEffect">
                                  <p:stCondLst>
                                    <p:cond delay="0"/>
                                  </p:stCondLst>
                                  <p:childTnLst>
                                    <p:set>
                                      <p:cBhvr>
                                        <p:cTn id="41" dur="1" fill="hold">
                                          <p:stCondLst>
                                            <p:cond delay="0"/>
                                          </p:stCondLst>
                                        </p:cTn>
                                        <p:tgtEl>
                                          <p:spTgt spid="117"/>
                                        </p:tgtEl>
                                        <p:attrNameLst>
                                          <p:attrName>style.visibility</p:attrName>
                                        </p:attrNameLst>
                                      </p:cBhvr>
                                      <p:to>
                                        <p:strVal val="visible"/>
                                      </p:to>
                                    </p:set>
                                    <p:animEffect transition="in" filter="slide(fromBottom)">
                                      <p:cBhvr>
                                        <p:cTn id="42" dur="500"/>
                                        <p:tgtEl>
                                          <p:spTgt spid="117"/>
                                        </p:tgtEl>
                                      </p:cBhvr>
                                    </p:animEffect>
                                  </p:childTnLst>
                                </p:cTn>
                              </p:par>
                            </p:childTnLst>
                          </p:cTn>
                        </p:par>
                        <p:par>
                          <p:cTn id="43" fill="hold">
                            <p:stCondLst>
                              <p:cond delay="3500"/>
                            </p:stCondLst>
                            <p:childTnLst>
                              <p:par>
                                <p:cTn id="44" presetID="23" presetClass="entr" presetSubtype="16" fill="hold" grpId="0" nodeType="afterEffect">
                                  <p:stCondLst>
                                    <p:cond delay="0"/>
                                  </p:stCondLst>
                                  <p:childTnLst>
                                    <p:set>
                                      <p:cBhvr>
                                        <p:cTn id="45" dur="1" fill="hold">
                                          <p:stCondLst>
                                            <p:cond delay="0"/>
                                          </p:stCondLst>
                                        </p:cTn>
                                        <p:tgtEl>
                                          <p:spTgt spid="157"/>
                                        </p:tgtEl>
                                        <p:attrNameLst>
                                          <p:attrName>style.visibility</p:attrName>
                                        </p:attrNameLst>
                                      </p:cBhvr>
                                      <p:to>
                                        <p:strVal val="visible"/>
                                      </p:to>
                                    </p:set>
                                    <p:anim calcmode="lin" valueType="num">
                                      <p:cBhvr>
                                        <p:cTn id="46" dur="500" fill="hold"/>
                                        <p:tgtEl>
                                          <p:spTgt spid="157"/>
                                        </p:tgtEl>
                                        <p:attrNameLst>
                                          <p:attrName>ppt_w</p:attrName>
                                        </p:attrNameLst>
                                      </p:cBhvr>
                                      <p:tavLst>
                                        <p:tav tm="0">
                                          <p:val>
                                            <p:fltVal val="0"/>
                                          </p:val>
                                        </p:tav>
                                        <p:tav tm="100000">
                                          <p:val>
                                            <p:strVal val="#ppt_w"/>
                                          </p:val>
                                        </p:tav>
                                      </p:tavLst>
                                    </p:anim>
                                    <p:anim calcmode="lin" valueType="num">
                                      <p:cBhvr>
                                        <p:cTn id="47" dur="500" fill="hold"/>
                                        <p:tgtEl>
                                          <p:spTgt spid="157"/>
                                        </p:tgtEl>
                                        <p:attrNameLst>
                                          <p:attrName>ppt_h</p:attrName>
                                        </p:attrNameLst>
                                      </p:cBhvr>
                                      <p:tavLst>
                                        <p:tav tm="0">
                                          <p:val>
                                            <p:fltVal val="0"/>
                                          </p:val>
                                        </p:tav>
                                        <p:tav tm="100000">
                                          <p:val>
                                            <p:strVal val="#ppt_h"/>
                                          </p:val>
                                        </p:tav>
                                      </p:tavLst>
                                    </p:anim>
                                  </p:childTnLst>
                                </p:cTn>
                              </p:par>
                            </p:childTnLst>
                          </p:cTn>
                        </p:par>
                        <p:par>
                          <p:cTn id="48" fill="hold">
                            <p:stCondLst>
                              <p:cond delay="4000"/>
                            </p:stCondLst>
                            <p:childTnLst>
                              <p:par>
                                <p:cTn id="49" presetID="26" presetClass="emph" presetSubtype="0" fill="hold" grpId="1" nodeType="afterEffect">
                                  <p:stCondLst>
                                    <p:cond delay="0"/>
                                  </p:stCondLst>
                                  <p:childTnLst>
                                    <p:animEffect transition="out" filter="fade">
                                      <p:cBhvr>
                                        <p:cTn id="50" dur="500" tmFilter="0, 0; .2, .5; .8, .5; 1, 0"/>
                                        <p:tgtEl>
                                          <p:spTgt spid="157"/>
                                        </p:tgtEl>
                                      </p:cBhvr>
                                    </p:animEffect>
                                    <p:animScale>
                                      <p:cBhvr>
                                        <p:cTn id="51" dur="250" autoRev="1" fill="hold"/>
                                        <p:tgtEl>
                                          <p:spTgt spid="15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157"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p:cNvGrpSpPr/>
          <p:nvPr/>
        </p:nvGrpSpPr>
        <p:grpSpPr>
          <a:xfrm>
            <a:off x="3946231" y="1908969"/>
            <a:ext cx="3900424" cy="3900424"/>
            <a:chOff x="4206890" y="315597"/>
            <a:chExt cx="4644001" cy="4687578"/>
          </a:xfrm>
        </p:grpSpPr>
        <p:pic>
          <p:nvPicPr>
            <p:cNvPr id="57" name="图片 4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06890" y="315597"/>
              <a:ext cx="4644001" cy="4687578"/>
            </a:xfrm>
            <a:prstGeom prst="rect">
              <a:avLst/>
            </a:prstGeom>
          </p:spPr>
        </p:pic>
        <p:sp>
          <p:nvSpPr>
            <p:cNvPr id="58" name="Freeform 6"/>
            <p:cNvSpPr/>
            <p:nvPr/>
          </p:nvSpPr>
          <p:spPr bwMode="auto">
            <a:xfrm>
              <a:off x="7145123" y="1069182"/>
              <a:ext cx="1388269" cy="1326354"/>
            </a:xfrm>
            <a:custGeom>
              <a:avLst/>
              <a:gdLst>
                <a:gd name="T0" fmla="*/ 550 w 1101"/>
                <a:gd name="T1" fmla="*/ 1051 h 1051"/>
                <a:gd name="T2" fmla="*/ 7 w 1101"/>
                <a:gd name="T3" fmla="*/ 954 h 1051"/>
                <a:gd name="T4" fmla="*/ 0 w 1101"/>
                <a:gd name="T5" fmla="*/ 942 h 1051"/>
                <a:gd name="T6" fmla="*/ 187 w 1101"/>
                <a:gd name="T7" fmla="*/ 422 h 1051"/>
                <a:gd name="T8" fmla="*/ 543 w 1101"/>
                <a:gd name="T9" fmla="*/ 0 h 1051"/>
                <a:gd name="T10" fmla="*/ 550 w 1101"/>
                <a:gd name="T11" fmla="*/ 0 h 1051"/>
                <a:gd name="T12" fmla="*/ 557 w 1101"/>
                <a:gd name="T13" fmla="*/ 0 h 1051"/>
                <a:gd name="T14" fmla="*/ 913 w 1101"/>
                <a:gd name="T15" fmla="*/ 422 h 1051"/>
                <a:gd name="T16" fmla="*/ 1101 w 1101"/>
                <a:gd name="T17" fmla="*/ 941 h 1051"/>
                <a:gd name="T18" fmla="*/ 1094 w 1101"/>
                <a:gd name="T19" fmla="*/ 954 h 1051"/>
                <a:gd name="T20" fmla="*/ 550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0" y="1051"/>
                  </a:moveTo>
                  <a:cubicBezTo>
                    <a:pt x="174" y="1051"/>
                    <a:pt x="19" y="961"/>
                    <a:pt x="7" y="954"/>
                  </a:cubicBezTo>
                  <a:cubicBezTo>
                    <a:pt x="4" y="951"/>
                    <a:pt x="1" y="945"/>
                    <a:pt x="0" y="942"/>
                  </a:cubicBezTo>
                  <a:cubicBezTo>
                    <a:pt x="0" y="922"/>
                    <a:pt x="3" y="742"/>
                    <a:pt x="187" y="422"/>
                  </a:cubicBezTo>
                  <a:cubicBezTo>
                    <a:pt x="371" y="103"/>
                    <a:pt x="526" y="10"/>
                    <a:pt x="543" y="0"/>
                  </a:cubicBezTo>
                  <a:cubicBezTo>
                    <a:pt x="544" y="0"/>
                    <a:pt x="547" y="0"/>
                    <a:pt x="550" y="0"/>
                  </a:cubicBezTo>
                  <a:cubicBezTo>
                    <a:pt x="553" y="0"/>
                    <a:pt x="556" y="0"/>
                    <a:pt x="557" y="0"/>
                  </a:cubicBezTo>
                  <a:cubicBezTo>
                    <a:pt x="574" y="10"/>
                    <a:pt x="729" y="103"/>
                    <a:pt x="913" y="422"/>
                  </a:cubicBezTo>
                  <a:cubicBezTo>
                    <a:pt x="1101" y="748"/>
                    <a:pt x="1101" y="927"/>
                    <a:pt x="1101" y="941"/>
                  </a:cubicBezTo>
                  <a:cubicBezTo>
                    <a:pt x="1099" y="945"/>
                    <a:pt x="1096" y="951"/>
                    <a:pt x="1094" y="954"/>
                  </a:cubicBezTo>
                  <a:cubicBezTo>
                    <a:pt x="1077" y="964"/>
                    <a:pt x="919" y="1051"/>
                    <a:pt x="550" y="1051"/>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59" name="Freeform 7"/>
            <p:cNvSpPr/>
            <p:nvPr/>
          </p:nvSpPr>
          <p:spPr bwMode="auto">
            <a:xfrm>
              <a:off x="5929494" y="641748"/>
              <a:ext cx="1389461" cy="1326355"/>
            </a:xfrm>
            <a:custGeom>
              <a:avLst/>
              <a:gdLst>
                <a:gd name="T0" fmla="*/ 551 w 1102"/>
                <a:gd name="T1" fmla="*/ 1051 h 1051"/>
                <a:gd name="T2" fmla="*/ 544 w 1102"/>
                <a:gd name="T3" fmla="*/ 1051 h 1051"/>
                <a:gd name="T4" fmla="*/ 188 w 1102"/>
                <a:gd name="T5" fmla="*/ 629 h 1051"/>
                <a:gd name="T6" fmla="*/ 1 w 1102"/>
                <a:gd name="T7" fmla="*/ 109 h 1051"/>
                <a:gd name="T8" fmla="*/ 8 w 1102"/>
                <a:gd name="T9" fmla="*/ 97 h 1051"/>
                <a:gd name="T10" fmla="*/ 551 w 1102"/>
                <a:gd name="T11" fmla="*/ 0 h 1051"/>
                <a:gd name="T12" fmla="*/ 1094 w 1102"/>
                <a:gd name="T13" fmla="*/ 97 h 1051"/>
                <a:gd name="T14" fmla="*/ 1101 w 1102"/>
                <a:gd name="T15" fmla="*/ 109 h 1051"/>
                <a:gd name="T16" fmla="*/ 914 w 1102"/>
                <a:gd name="T17" fmla="*/ 629 h 1051"/>
                <a:gd name="T18" fmla="*/ 558 w 1102"/>
                <a:gd name="T19" fmla="*/ 1051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1"/>
                  </a:cubicBezTo>
                  <a:cubicBezTo>
                    <a:pt x="527" y="1041"/>
                    <a:pt x="372" y="948"/>
                    <a:pt x="188" y="629"/>
                  </a:cubicBezTo>
                  <a:cubicBezTo>
                    <a:pt x="4" y="309"/>
                    <a:pt x="0" y="129"/>
                    <a:pt x="1" y="109"/>
                  </a:cubicBezTo>
                  <a:cubicBezTo>
                    <a:pt x="2" y="106"/>
                    <a:pt x="5" y="100"/>
                    <a:pt x="8" y="97"/>
                  </a:cubicBezTo>
                  <a:cubicBezTo>
                    <a:pt x="24" y="87"/>
                    <a:pt x="182" y="0"/>
                    <a:pt x="551" y="0"/>
                  </a:cubicBezTo>
                  <a:cubicBezTo>
                    <a:pt x="927" y="0"/>
                    <a:pt x="1082" y="90"/>
                    <a:pt x="1094" y="97"/>
                  </a:cubicBezTo>
                  <a:cubicBezTo>
                    <a:pt x="1097" y="100"/>
                    <a:pt x="1100" y="106"/>
                    <a:pt x="1101" y="109"/>
                  </a:cubicBezTo>
                  <a:cubicBezTo>
                    <a:pt x="1102" y="129"/>
                    <a:pt x="1098" y="309"/>
                    <a:pt x="914" y="629"/>
                  </a:cubicBezTo>
                  <a:cubicBezTo>
                    <a:pt x="726" y="954"/>
                    <a:pt x="571" y="1043"/>
                    <a:pt x="558" y="1051"/>
                  </a:cubicBezTo>
                  <a:cubicBezTo>
                    <a:pt x="557" y="1051"/>
                    <a:pt x="554" y="1051"/>
                    <a:pt x="551" y="105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dirty="0">
                <a:solidFill>
                  <a:schemeClr val="tx1">
                    <a:lumMod val="50000"/>
                    <a:lumOff val="50000"/>
                  </a:schemeClr>
                </a:solidFill>
              </a:endParaRPr>
            </a:p>
          </p:txBody>
        </p:sp>
        <p:sp>
          <p:nvSpPr>
            <p:cNvPr id="60" name="Freeform 8"/>
            <p:cNvSpPr/>
            <p:nvPr/>
          </p:nvSpPr>
          <p:spPr bwMode="auto">
            <a:xfrm>
              <a:off x="7146313" y="2742009"/>
              <a:ext cx="1389461" cy="1326355"/>
            </a:xfrm>
            <a:custGeom>
              <a:avLst/>
              <a:gdLst>
                <a:gd name="T0" fmla="*/ 551 w 1102"/>
                <a:gd name="T1" fmla="*/ 1051 h 1051"/>
                <a:gd name="T2" fmla="*/ 544 w 1102"/>
                <a:gd name="T3" fmla="*/ 1050 h 1051"/>
                <a:gd name="T4" fmla="*/ 188 w 1102"/>
                <a:gd name="T5" fmla="*/ 628 h 1051"/>
                <a:gd name="T6" fmla="*/ 1 w 1102"/>
                <a:gd name="T7" fmla="*/ 109 h 1051"/>
                <a:gd name="T8" fmla="*/ 7 w 1102"/>
                <a:gd name="T9" fmla="*/ 97 h 1051"/>
                <a:gd name="T10" fmla="*/ 551 w 1102"/>
                <a:gd name="T11" fmla="*/ 0 h 1051"/>
                <a:gd name="T12" fmla="*/ 1094 w 1102"/>
                <a:gd name="T13" fmla="*/ 97 h 1051"/>
                <a:gd name="T14" fmla="*/ 1101 w 1102"/>
                <a:gd name="T15" fmla="*/ 109 h 1051"/>
                <a:gd name="T16" fmla="*/ 914 w 1102"/>
                <a:gd name="T17" fmla="*/ 628 h 1051"/>
                <a:gd name="T18" fmla="*/ 558 w 1102"/>
                <a:gd name="T19" fmla="*/ 1050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0"/>
                  </a:cubicBezTo>
                  <a:cubicBezTo>
                    <a:pt x="527" y="1041"/>
                    <a:pt x="372" y="947"/>
                    <a:pt x="188" y="628"/>
                  </a:cubicBezTo>
                  <a:cubicBezTo>
                    <a:pt x="4" y="309"/>
                    <a:pt x="0" y="129"/>
                    <a:pt x="1" y="109"/>
                  </a:cubicBezTo>
                  <a:cubicBezTo>
                    <a:pt x="2" y="106"/>
                    <a:pt x="5" y="100"/>
                    <a:pt x="7" y="97"/>
                  </a:cubicBezTo>
                  <a:cubicBezTo>
                    <a:pt x="24" y="87"/>
                    <a:pt x="182" y="0"/>
                    <a:pt x="551" y="0"/>
                  </a:cubicBezTo>
                  <a:cubicBezTo>
                    <a:pt x="920" y="0"/>
                    <a:pt x="1078" y="87"/>
                    <a:pt x="1094" y="97"/>
                  </a:cubicBezTo>
                  <a:cubicBezTo>
                    <a:pt x="1097" y="100"/>
                    <a:pt x="1100" y="106"/>
                    <a:pt x="1101" y="109"/>
                  </a:cubicBezTo>
                  <a:cubicBezTo>
                    <a:pt x="1102" y="128"/>
                    <a:pt x="1098" y="309"/>
                    <a:pt x="914" y="628"/>
                  </a:cubicBezTo>
                  <a:cubicBezTo>
                    <a:pt x="730" y="947"/>
                    <a:pt x="575" y="1041"/>
                    <a:pt x="558" y="1050"/>
                  </a:cubicBezTo>
                  <a:cubicBezTo>
                    <a:pt x="557" y="1051"/>
                    <a:pt x="554" y="1051"/>
                    <a:pt x="551" y="1051"/>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61" name="Freeform 9"/>
            <p:cNvSpPr/>
            <p:nvPr/>
          </p:nvSpPr>
          <p:spPr bwMode="auto">
            <a:xfrm>
              <a:off x="4717437" y="1075135"/>
              <a:ext cx="1389461" cy="1326355"/>
            </a:xfrm>
            <a:custGeom>
              <a:avLst/>
              <a:gdLst>
                <a:gd name="T0" fmla="*/ 551 w 1102"/>
                <a:gd name="T1" fmla="*/ 1051 h 1051"/>
                <a:gd name="T2" fmla="*/ 7 w 1102"/>
                <a:gd name="T3" fmla="*/ 954 h 1051"/>
                <a:gd name="T4" fmla="*/ 1 w 1102"/>
                <a:gd name="T5" fmla="*/ 942 h 1051"/>
                <a:gd name="T6" fmla="*/ 188 w 1102"/>
                <a:gd name="T7" fmla="*/ 423 h 1051"/>
                <a:gd name="T8" fmla="*/ 544 w 1102"/>
                <a:gd name="T9" fmla="*/ 1 h 1051"/>
                <a:gd name="T10" fmla="*/ 551 w 1102"/>
                <a:gd name="T11" fmla="*/ 0 h 1051"/>
                <a:gd name="T12" fmla="*/ 558 w 1102"/>
                <a:gd name="T13" fmla="*/ 1 h 1051"/>
                <a:gd name="T14" fmla="*/ 914 w 1102"/>
                <a:gd name="T15" fmla="*/ 423 h 1051"/>
                <a:gd name="T16" fmla="*/ 1101 w 1102"/>
                <a:gd name="T17" fmla="*/ 942 h 1051"/>
                <a:gd name="T18" fmla="*/ 1094 w 1102"/>
                <a:gd name="T19" fmla="*/ 954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182" y="1051"/>
                    <a:pt x="24" y="964"/>
                    <a:pt x="7" y="954"/>
                  </a:cubicBezTo>
                  <a:cubicBezTo>
                    <a:pt x="5" y="951"/>
                    <a:pt x="2" y="945"/>
                    <a:pt x="1" y="942"/>
                  </a:cubicBezTo>
                  <a:cubicBezTo>
                    <a:pt x="0" y="922"/>
                    <a:pt x="4" y="742"/>
                    <a:pt x="188" y="423"/>
                  </a:cubicBezTo>
                  <a:cubicBezTo>
                    <a:pt x="372" y="104"/>
                    <a:pt x="527" y="10"/>
                    <a:pt x="544" y="1"/>
                  </a:cubicBezTo>
                  <a:cubicBezTo>
                    <a:pt x="545" y="0"/>
                    <a:pt x="548" y="0"/>
                    <a:pt x="551" y="0"/>
                  </a:cubicBezTo>
                  <a:cubicBezTo>
                    <a:pt x="554" y="0"/>
                    <a:pt x="557" y="0"/>
                    <a:pt x="558" y="1"/>
                  </a:cubicBezTo>
                  <a:cubicBezTo>
                    <a:pt x="575" y="10"/>
                    <a:pt x="729" y="104"/>
                    <a:pt x="914" y="423"/>
                  </a:cubicBezTo>
                  <a:cubicBezTo>
                    <a:pt x="1102" y="748"/>
                    <a:pt x="1102" y="927"/>
                    <a:pt x="1101" y="942"/>
                  </a:cubicBezTo>
                  <a:cubicBezTo>
                    <a:pt x="1100" y="945"/>
                    <a:pt x="1097" y="951"/>
                    <a:pt x="1094" y="954"/>
                  </a:cubicBezTo>
                  <a:cubicBezTo>
                    <a:pt x="1078" y="964"/>
                    <a:pt x="920" y="1051"/>
                    <a:pt x="551" y="1051"/>
                  </a:cubicBezTo>
                  <a:close/>
                </a:path>
              </a:pathLst>
            </a:custGeom>
            <a:solidFill>
              <a:schemeClr val="accent6"/>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62" name="Freeform 10"/>
            <p:cNvSpPr/>
            <p:nvPr/>
          </p:nvSpPr>
          <p:spPr bwMode="auto">
            <a:xfrm>
              <a:off x="5934254" y="3176588"/>
              <a:ext cx="1388269" cy="1325166"/>
            </a:xfrm>
            <a:custGeom>
              <a:avLst/>
              <a:gdLst>
                <a:gd name="T0" fmla="*/ 551 w 1101"/>
                <a:gd name="T1" fmla="*/ 1051 h 1051"/>
                <a:gd name="T2" fmla="*/ 7 w 1101"/>
                <a:gd name="T3" fmla="*/ 954 h 1051"/>
                <a:gd name="T4" fmla="*/ 0 w 1101"/>
                <a:gd name="T5" fmla="*/ 942 h 1051"/>
                <a:gd name="T6" fmla="*/ 188 w 1101"/>
                <a:gd name="T7" fmla="*/ 422 h 1051"/>
                <a:gd name="T8" fmla="*/ 544 w 1101"/>
                <a:gd name="T9" fmla="*/ 0 h 1051"/>
                <a:gd name="T10" fmla="*/ 551 w 1101"/>
                <a:gd name="T11" fmla="*/ 0 h 1051"/>
                <a:gd name="T12" fmla="*/ 558 w 1101"/>
                <a:gd name="T13" fmla="*/ 0 h 1051"/>
                <a:gd name="T14" fmla="*/ 914 w 1101"/>
                <a:gd name="T15" fmla="*/ 422 h 1051"/>
                <a:gd name="T16" fmla="*/ 1101 w 1101"/>
                <a:gd name="T17" fmla="*/ 942 h 1051"/>
                <a:gd name="T18" fmla="*/ 1094 w 1101"/>
                <a:gd name="T19" fmla="*/ 954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182" y="1051"/>
                    <a:pt x="24" y="964"/>
                    <a:pt x="7" y="954"/>
                  </a:cubicBezTo>
                  <a:cubicBezTo>
                    <a:pt x="5" y="951"/>
                    <a:pt x="2" y="945"/>
                    <a:pt x="0" y="942"/>
                  </a:cubicBezTo>
                  <a:cubicBezTo>
                    <a:pt x="0" y="922"/>
                    <a:pt x="4" y="742"/>
                    <a:pt x="188" y="422"/>
                  </a:cubicBezTo>
                  <a:cubicBezTo>
                    <a:pt x="372" y="103"/>
                    <a:pt x="527" y="10"/>
                    <a:pt x="544" y="0"/>
                  </a:cubicBezTo>
                  <a:cubicBezTo>
                    <a:pt x="545" y="0"/>
                    <a:pt x="548" y="0"/>
                    <a:pt x="551" y="0"/>
                  </a:cubicBezTo>
                  <a:cubicBezTo>
                    <a:pt x="554" y="0"/>
                    <a:pt x="556" y="0"/>
                    <a:pt x="558" y="0"/>
                  </a:cubicBezTo>
                  <a:cubicBezTo>
                    <a:pt x="575" y="10"/>
                    <a:pt x="729" y="103"/>
                    <a:pt x="914" y="422"/>
                  </a:cubicBezTo>
                  <a:cubicBezTo>
                    <a:pt x="1098" y="742"/>
                    <a:pt x="1101" y="922"/>
                    <a:pt x="1101" y="942"/>
                  </a:cubicBezTo>
                  <a:cubicBezTo>
                    <a:pt x="1100" y="945"/>
                    <a:pt x="1097" y="951"/>
                    <a:pt x="1094" y="954"/>
                  </a:cubicBezTo>
                  <a:cubicBezTo>
                    <a:pt x="1077" y="964"/>
                    <a:pt x="920" y="1051"/>
                    <a:pt x="551" y="1051"/>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63" name="Freeform 11"/>
            <p:cNvSpPr/>
            <p:nvPr/>
          </p:nvSpPr>
          <p:spPr bwMode="auto">
            <a:xfrm>
              <a:off x="4719818" y="2745583"/>
              <a:ext cx="1388269" cy="1326355"/>
            </a:xfrm>
            <a:custGeom>
              <a:avLst/>
              <a:gdLst>
                <a:gd name="T0" fmla="*/ 551 w 1101"/>
                <a:gd name="T1" fmla="*/ 1051 h 1051"/>
                <a:gd name="T2" fmla="*/ 544 w 1101"/>
                <a:gd name="T3" fmla="*/ 1051 h 1051"/>
                <a:gd name="T4" fmla="*/ 188 w 1101"/>
                <a:gd name="T5" fmla="*/ 629 h 1051"/>
                <a:gd name="T6" fmla="*/ 0 w 1101"/>
                <a:gd name="T7" fmla="*/ 109 h 1051"/>
                <a:gd name="T8" fmla="*/ 7 w 1101"/>
                <a:gd name="T9" fmla="*/ 97 h 1051"/>
                <a:gd name="T10" fmla="*/ 551 w 1101"/>
                <a:gd name="T11" fmla="*/ 0 h 1051"/>
                <a:gd name="T12" fmla="*/ 1094 w 1101"/>
                <a:gd name="T13" fmla="*/ 97 h 1051"/>
                <a:gd name="T14" fmla="*/ 1101 w 1101"/>
                <a:gd name="T15" fmla="*/ 109 h 1051"/>
                <a:gd name="T16" fmla="*/ 914 w 1101"/>
                <a:gd name="T17" fmla="*/ 629 h 1051"/>
                <a:gd name="T18" fmla="*/ 558 w 1101"/>
                <a:gd name="T19" fmla="*/ 1051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548" y="1051"/>
                    <a:pt x="545" y="1051"/>
                    <a:pt x="544" y="1051"/>
                  </a:cubicBezTo>
                  <a:cubicBezTo>
                    <a:pt x="527" y="1041"/>
                    <a:pt x="372" y="948"/>
                    <a:pt x="188" y="629"/>
                  </a:cubicBezTo>
                  <a:cubicBezTo>
                    <a:pt x="0" y="303"/>
                    <a:pt x="0" y="124"/>
                    <a:pt x="0" y="109"/>
                  </a:cubicBezTo>
                  <a:cubicBezTo>
                    <a:pt x="1" y="106"/>
                    <a:pt x="5" y="100"/>
                    <a:pt x="7" y="97"/>
                  </a:cubicBezTo>
                  <a:cubicBezTo>
                    <a:pt x="24" y="87"/>
                    <a:pt x="182" y="0"/>
                    <a:pt x="551" y="0"/>
                  </a:cubicBezTo>
                  <a:cubicBezTo>
                    <a:pt x="919" y="0"/>
                    <a:pt x="1077" y="87"/>
                    <a:pt x="1094" y="97"/>
                  </a:cubicBezTo>
                  <a:cubicBezTo>
                    <a:pt x="1097" y="100"/>
                    <a:pt x="1100" y="106"/>
                    <a:pt x="1101" y="109"/>
                  </a:cubicBezTo>
                  <a:cubicBezTo>
                    <a:pt x="1101" y="129"/>
                    <a:pt x="1098" y="309"/>
                    <a:pt x="914" y="629"/>
                  </a:cubicBezTo>
                  <a:cubicBezTo>
                    <a:pt x="729" y="948"/>
                    <a:pt x="575" y="1041"/>
                    <a:pt x="558" y="1051"/>
                  </a:cubicBezTo>
                  <a:cubicBezTo>
                    <a:pt x="556" y="1051"/>
                    <a:pt x="554" y="1051"/>
                    <a:pt x="551" y="1051"/>
                  </a:cubicBezTo>
                  <a:close/>
                </a:path>
              </a:pathLst>
            </a:custGeom>
            <a:solidFill>
              <a:schemeClr val="accent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grpSp>
      <p:grpSp>
        <p:nvGrpSpPr>
          <p:cNvPr id="100" name="组合 41"/>
          <p:cNvGrpSpPr/>
          <p:nvPr/>
        </p:nvGrpSpPr>
        <p:grpSpPr>
          <a:xfrm>
            <a:off x="5742145" y="2459134"/>
            <a:ext cx="487984" cy="402231"/>
            <a:chOff x="5146681" y="766764"/>
            <a:chExt cx="1590670" cy="1338261"/>
          </a:xfrm>
          <a:solidFill>
            <a:schemeClr val="bg1"/>
          </a:solidFill>
        </p:grpSpPr>
        <p:sp>
          <p:nvSpPr>
            <p:cNvPr id="101" name="Oval 18"/>
            <p:cNvSpPr>
              <a:spLocks noChangeArrowheads="1"/>
            </p:cNvSpPr>
            <p:nvPr/>
          </p:nvSpPr>
          <p:spPr bwMode="auto">
            <a:xfrm>
              <a:off x="5675320" y="766764"/>
              <a:ext cx="533401" cy="534986"/>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02" name="Freeform 19"/>
            <p:cNvSpPr/>
            <p:nvPr/>
          </p:nvSpPr>
          <p:spPr bwMode="auto">
            <a:xfrm>
              <a:off x="5511805" y="1344614"/>
              <a:ext cx="860427" cy="760411"/>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03" name="Freeform 20"/>
            <p:cNvSpPr/>
            <p:nvPr/>
          </p:nvSpPr>
          <p:spPr bwMode="auto">
            <a:xfrm>
              <a:off x="5900744" y="1319215"/>
              <a:ext cx="85725" cy="50798"/>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04" name="Freeform 21"/>
            <p:cNvSpPr/>
            <p:nvPr/>
          </p:nvSpPr>
          <p:spPr bwMode="auto">
            <a:xfrm>
              <a:off x="5894396" y="1377952"/>
              <a:ext cx="95249"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05" name="Freeform 22"/>
            <p:cNvSpPr/>
            <p:nvPr/>
          </p:nvSpPr>
          <p:spPr bwMode="auto">
            <a:xfrm>
              <a:off x="5432433" y="1427162"/>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06" name="Freeform 23"/>
            <p:cNvSpPr/>
            <p:nvPr/>
          </p:nvSpPr>
          <p:spPr bwMode="auto">
            <a:xfrm>
              <a:off x="5146681" y="1401763"/>
              <a:ext cx="465139" cy="568324"/>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07" name="Freeform 24"/>
            <p:cNvSpPr/>
            <p:nvPr/>
          </p:nvSpPr>
          <p:spPr bwMode="auto">
            <a:xfrm>
              <a:off x="5438781" y="1381127"/>
              <a:ext cx="61913" cy="41276"/>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08" name="Oval 25"/>
            <p:cNvSpPr>
              <a:spLocks noChangeArrowheads="1"/>
            </p:cNvSpPr>
            <p:nvPr/>
          </p:nvSpPr>
          <p:spPr bwMode="auto">
            <a:xfrm>
              <a:off x="5267332" y="966790"/>
              <a:ext cx="401640" cy="403223"/>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09" name="Freeform 26"/>
            <p:cNvSpPr/>
            <p:nvPr/>
          </p:nvSpPr>
          <p:spPr bwMode="auto">
            <a:xfrm>
              <a:off x="6386523" y="1381127"/>
              <a:ext cx="61913" cy="41276"/>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10" name="Freeform 27"/>
            <p:cNvSpPr/>
            <p:nvPr/>
          </p:nvSpPr>
          <p:spPr bwMode="auto">
            <a:xfrm>
              <a:off x="6380170" y="1427162"/>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11" name="Oval 28"/>
            <p:cNvSpPr>
              <a:spLocks noChangeArrowheads="1"/>
            </p:cNvSpPr>
            <p:nvPr/>
          </p:nvSpPr>
          <p:spPr bwMode="auto">
            <a:xfrm>
              <a:off x="6215065" y="966790"/>
              <a:ext cx="403226" cy="403223"/>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12" name="Freeform 29"/>
            <p:cNvSpPr/>
            <p:nvPr/>
          </p:nvSpPr>
          <p:spPr bwMode="auto">
            <a:xfrm>
              <a:off x="6272212" y="1401763"/>
              <a:ext cx="465139" cy="568324"/>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118" name="组合 55"/>
          <p:cNvGrpSpPr/>
          <p:nvPr/>
        </p:nvGrpSpPr>
        <p:grpSpPr>
          <a:xfrm>
            <a:off x="4743733" y="3001331"/>
            <a:ext cx="412499" cy="375034"/>
            <a:chOff x="5278438" y="2973388"/>
            <a:chExt cx="1344613" cy="1247775"/>
          </a:xfrm>
          <a:solidFill>
            <a:schemeClr val="bg1"/>
          </a:solidFill>
        </p:grpSpPr>
        <p:sp>
          <p:nvSpPr>
            <p:cNvPr id="119"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20"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21"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22"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128" name="组合 60"/>
          <p:cNvGrpSpPr/>
          <p:nvPr/>
        </p:nvGrpSpPr>
        <p:grpSpPr>
          <a:xfrm>
            <a:off x="4802931" y="4131193"/>
            <a:ext cx="362343" cy="464626"/>
            <a:chOff x="2951163" y="2495550"/>
            <a:chExt cx="1208088" cy="1581150"/>
          </a:xfrm>
          <a:solidFill>
            <a:schemeClr val="bg1"/>
          </a:solidFill>
        </p:grpSpPr>
        <p:sp>
          <p:nvSpPr>
            <p:cNvPr id="129"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30"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31"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32"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33"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34"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35"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36"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37"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143" name="组合 70"/>
          <p:cNvGrpSpPr/>
          <p:nvPr/>
        </p:nvGrpSpPr>
        <p:grpSpPr>
          <a:xfrm>
            <a:off x="5779155" y="4788383"/>
            <a:ext cx="537175" cy="407003"/>
            <a:chOff x="3175" y="747713"/>
            <a:chExt cx="1751013" cy="1354138"/>
          </a:xfrm>
          <a:solidFill>
            <a:schemeClr val="bg1"/>
          </a:solidFill>
        </p:grpSpPr>
        <p:sp>
          <p:nvSpPr>
            <p:cNvPr id="144" name="Freeform 6"/>
            <p:cNvSpPr/>
            <p:nvPr/>
          </p:nvSpPr>
          <p:spPr bwMode="auto">
            <a:xfrm>
              <a:off x="3175" y="747713"/>
              <a:ext cx="1308100" cy="854075"/>
            </a:xfrm>
            <a:custGeom>
              <a:avLst/>
              <a:gdLst>
                <a:gd name="T0" fmla="*/ 357 w 458"/>
                <a:gd name="T1" fmla="*/ 8 h 299"/>
                <a:gd name="T2" fmla="*/ 184 w 458"/>
                <a:gd name="T3" fmla="*/ 54 h 299"/>
                <a:gd name="T4" fmla="*/ 40 w 458"/>
                <a:gd name="T5" fmla="*/ 161 h 299"/>
                <a:gd name="T6" fmla="*/ 35 w 458"/>
                <a:gd name="T7" fmla="*/ 277 h 299"/>
                <a:gd name="T8" fmla="*/ 36 w 458"/>
                <a:gd name="T9" fmla="*/ 279 h 299"/>
                <a:gd name="T10" fmla="*/ 85 w 458"/>
                <a:gd name="T11" fmla="*/ 288 h 299"/>
                <a:gd name="T12" fmla="*/ 133 w 458"/>
                <a:gd name="T13" fmla="*/ 256 h 299"/>
                <a:gd name="T14" fmla="*/ 142 w 458"/>
                <a:gd name="T15" fmla="*/ 207 h 299"/>
                <a:gd name="T16" fmla="*/ 128 w 458"/>
                <a:gd name="T17" fmla="*/ 195 h 299"/>
                <a:gd name="T18" fmla="*/ 211 w 458"/>
                <a:gd name="T19" fmla="*/ 112 h 299"/>
                <a:gd name="T20" fmla="*/ 211 w 458"/>
                <a:gd name="T21" fmla="*/ 112 h 299"/>
                <a:gd name="T22" fmla="*/ 212 w 458"/>
                <a:gd name="T23" fmla="*/ 112 h 299"/>
                <a:gd name="T24" fmla="*/ 212 w 458"/>
                <a:gd name="T25" fmla="*/ 112 h 299"/>
                <a:gd name="T26" fmla="*/ 212 w 458"/>
                <a:gd name="T27" fmla="*/ 112 h 299"/>
                <a:gd name="T28" fmla="*/ 329 w 458"/>
                <a:gd name="T29" fmla="*/ 97 h 299"/>
                <a:gd name="T30" fmla="*/ 330 w 458"/>
                <a:gd name="T31" fmla="*/ 116 h 299"/>
                <a:gd name="T32" fmla="*/ 374 w 458"/>
                <a:gd name="T33" fmla="*/ 139 h 299"/>
                <a:gd name="T34" fmla="*/ 429 w 458"/>
                <a:gd name="T35" fmla="*/ 121 h 299"/>
                <a:gd name="T36" fmla="*/ 452 w 458"/>
                <a:gd name="T37" fmla="*/ 77 h 299"/>
                <a:gd name="T38" fmla="*/ 451 w 458"/>
                <a:gd name="T39" fmla="*/ 75 h 299"/>
                <a:gd name="T40" fmla="*/ 357 w 458"/>
                <a:gd name="T41" fmla="*/ 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9">
                  <a:moveTo>
                    <a:pt x="357" y="8"/>
                  </a:moveTo>
                  <a:cubicBezTo>
                    <a:pt x="288" y="0"/>
                    <a:pt x="191" y="50"/>
                    <a:pt x="184" y="54"/>
                  </a:cubicBezTo>
                  <a:cubicBezTo>
                    <a:pt x="176" y="58"/>
                    <a:pt x="77" y="103"/>
                    <a:pt x="40" y="161"/>
                  </a:cubicBezTo>
                  <a:cubicBezTo>
                    <a:pt x="0" y="225"/>
                    <a:pt x="34" y="276"/>
                    <a:pt x="35" y="277"/>
                  </a:cubicBezTo>
                  <a:cubicBezTo>
                    <a:pt x="35" y="278"/>
                    <a:pt x="36" y="278"/>
                    <a:pt x="36" y="279"/>
                  </a:cubicBezTo>
                  <a:cubicBezTo>
                    <a:pt x="47" y="295"/>
                    <a:pt x="69" y="299"/>
                    <a:pt x="85" y="288"/>
                  </a:cubicBezTo>
                  <a:cubicBezTo>
                    <a:pt x="133" y="256"/>
                    <a:pt x="133" y="256"/>
                    <a:pt x="133" y="256"/>
                  </a:cubicBezTo>
                  <a:cubicBezTo>
                    <a:pt x="149" y="245"/>
                    <a:pt x="153" y="223"/>
                    <a:pt x="142" y="207"/>
                  </a:cubicBezTo>
                  <a:cubicBezTo>
                    <a:pt x="138" y="201"/>
                    <a:pt x="133" y="197"/>
                    <a:pt x="128" y="195"/>
                  </a:cubicBezTo>
                  <a:cubicBezTo>
                    <a:pt x="111" y="157"/>
                    <a:pt x="200" y="117"/>
                    <a:pt x="211" y="112"/>
                  </a:cubicBezTo>
                  <a:cubicBezTo>
                    <a:pt x="211" y="112"/>
                    <a:pt x="211" y="112"/>
                    <a:pt x="211" y="112"/>
                  </a:cubicBezTo>
                  <a:cubicBezTo>
                    <a:pt x="211" y="112"/>
                    <a:pt x="211" y="112"/>
                    <a:pt x="212" y="112"/>
                  </a:cubicBezTo>
                  <a:cubicBezTo>
                    <a:pt x="212" y="112"/>
                    <a:pt x="212" y="112"/>
                    <a:pt x="212" y="112"/>
                  </a:cubicBezTo>
                  <a:cubicBezTo>
                    <a:pt x="212" y="112"/>
                    <a:pt x="212" y="112"/>
                    <a:pt x="212" y="112"/>
                  </a:cubicBezTo>
                  <a:cubicBezTo>
                    <a:pt x="223" y="106"/>
                    <a:pt x="310" y="61"/>
                    <a:pt x="329" y="97"/>
                  </a:cubicBezTo>
                  <a:cubicBezTo>
                    <a:pt x="328" y="103"/>
                    <a:pt x="328" y="109"/>
                    <a:pt x="330" y="116"/>
                  </a:cubicBezTo>
                  <a:cubicBezTo>
                    <a:pt x="335" y="134"/>
                    <a:pt x="355" y="145"/>
                    <a:pt x="374" y="139"/>
                  </a:cubicBezTo>
                  <a:cubicBezTo>
                    <a:pt x="429" y="121"/>
                    <a:pt x="429" y="121"/>
                    <a:pt x="429" y="121"/>
                  </a:cubicBezTo>
                  <a:cubicBezTo>
                    <a:pt x="447" y="116"/>
                    <a:pt x="458" y="96"/>
                    <a:pt x="452" y="77"/>
                  </a:cubicBezTo>
                  <a:cubicBezTo>
                    <a:pt x="452" y="76"/>
                    <a:pt x="451" y="76"/>
                    <a:pt x="451" y="75"/>
                  </a:cubicBezTo>
                  <a:cubicBezTo>
                    <a:pt x="451" y="74"/>
                    <a:pt x="432" y="15"/>
                    <a:pt x="357" y="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45" name="Freeform 7"/>
            <p:cNvSpPr>
              <a:spLocks noEditPoints="1"/>
            </p:cNvSpPr>
            <p:nvPr/>
          </p:nvSpPr>
          <p:spPr bwMode="auto">
            <a:xfrm>
              <a:off x="180975" y="1273176"/>
              <a:ext cx="1270000" cy="828675"/>
            </a:xfrm>
            <a:custGeom>
              <a:avLst/>
              <a:gdLst>
                <a:gd name="T0" fmla="*/ 442 w 445"/>
                <a:gd name="T1" fmla="*/ 213 h 290"/>
                <a:gd name="T2" fmla="*/ 313 w 445"/>
                <a:gd name="T3" fmla="*/ 55 h 290"/>
                <a:gd name="T4" fmla="*/ 313 w 445"/>
                <a:gd name="T5" fmla="*/ 26 h 290"/>
                <a:gd name="T6" fmla="*/ 262 w 445"/>
                <a:gd name="T7" fmla="*/ 26 h 290"/>
                <a:gd name="T8" fmla="*/ 183 w 445"/>
                <a:gd name="T9" fmla="*/ 30 h 290"/>
                <a:gd name="T10" fmla="*/ 157 w 445"/>
                <a:gd name="T11" fmla="*/ 0 h 290"/>
                <a:gd name="T12" fmla="*/ 132 w 445"/>
                <a:gd name="T13" fmla="*/ 46 h 290"/>
                <a:gd name="T14" fmla="*/ 132 w 445"/>
                <a:gd name="T15" fmla="*/ 48 h 290"/>
                <a:gd name="T16" fmla="*/ 132 w 445"/>
                <a:gd name="T17" fmla="*/ 53 h 290"/>
                <a:gd name="T18" fmla="*/ 3 w 445"/>
                <a:gd name="T19" fmla="*/ 213 h 290"/>
                <a:gd name="T20" fmla="*/ 0 w 445"/>
                <a:gd name="T21" fmla="*/ 234 h 290"/>
                <a:gd name="T22" fmla="*/ 0 w 445"/>
                <a:gd name="T23" fmla="*/ 278 h 290"/>
                <a:gd name="T24" fmla="*/ 433 w 445"/>
                <a:gd name="T25" fmla="*/ 290 h 290"/>
                <a:gd name="T26" fmla="*/ 445 w 445"/>
                <a:gd name="T27" fmla="*/ 234 h 290"/>
                <a:gd name="T28" fmla="*/ 445 w 445"/>
                <a:gd name="T29" fmla="*/ 230 h 290"/>
                <a:gd name="T30" fmla="*/ 175 w 445"/>
                <a:gd name="T31" fmla="*/ 246 h 290"/>
                <a:gd name="T32" fmla="*/ 146 w 445"/>
                <a:gd name="T33" fmla="*/ 240 h 290"/>
                <a:gd name="T34" fmla="*/ 153 w 445"/>
                <a:gd name="T35" fmla="*/ 211 h 290"/>
                <a:gd name="T36" fmla="*/ 181 w 445"/>
                <a:gd name="T37" fmla="*/ 218 h 290"/>
                <a:gd name="T38" fmla="*/ 181 w 445"/>
                <a:gd name="T39" fmla="*/ 187 h 290"/>
                <a:gd name="T40" fmla="*/ 153 w 445"/>
                <a:gd name="T41" fmla="*/ 193 h 290"/>
                <a:gd name="T42" fmla="*/ 146 w 445"/>
                <a:gd name="T43" fmla="*/ 164 h 290"/>
                <a:gd name="T44" fmla="*/ 175 w 445"/>
                <a:gd name="T45" fmla="*/ 158 h 290"/>
                <a:gd name="T46" fmla="*/ 181 w 445"/>
                <a:gd name="T47" fmla="*/ 187 h 290"/>
                <a:gd name="T48" fmla="*/ 175 w 445"/>
                <a:gd name="T49" fmla="*/ 140 h 290"/>
                <a:gd name="T50" fmla="*/ 146 w 445"/>
                <a:gd name="T51" fmla="*/ 134 h 290"/>
                <a:gd name="T52" fmla="*/ 153 w 445"/>
                <a:gd name="T53" fmla="*/ 105 h 290"/>
                <a:gd name="T54" fmla="*/ 181 w 445"/>
                <a:gd name="T55" fmla="*/ 111 h 290"/>
                <a:gd name="T56" fmla="*/ 240 w 445"/>
                <a:gd name="T57" fmla="*/ 240 h 290"/>
                <a:gd name="T58" fmla="*/ 211 w 445"/>
                <a:gd name="T59" fmla="*/ 246 h 290"/>
                <a:gd name="T60" fmla="*/ 205 w 445"/>
                <a:gd name="T61" fmla="*/ 218 h 290"/>
                <a:gd name="T62" fmla="*/ 234 w 445"/>
                <a:gd name="T63" fmla="*/ 211 h 290"/>
                <a:gd name="T64" fmla="*/ 240 w 445"/>
                <a:gd name="T65" fmla="*/ 240 h 290"/>
                <a:gd name="T66" fmla="*/ 234 w 445"/>
                <a:gd name="T67" fmla="*/ 193 h 290"/>
                <a:gd name="T68" fmla="*/ 205 w 445"/>
                <a:gd name="T69" fmla="*/ 187 h 290"/>
                <a:gd name="T70" fmla="*/ 211 w 445"/>
                <a:gd name="T71" fmla="*/ 158 h 290"/>
                <a:gd name="T72" fmla="*/ 240 w 445"/>
                <a:gd name="T73" fmla="*/ 164 h 290"/>
                <a:gd name="T74" fmla="*/ 240 w 445"/>
                <a:gd name="T75" fmla="*/ 134 h 290"/>
                <a:gd name="T76" fmla="*/ 211 w 445"/>
                <a:gd name="T77" fmla="*/ 140 h 290"/>
                <a:gd name="T78" fmla="*/ 205 w 445"/>
                <a:gd name="T79" fmla="*/ 111 h 290"/>
                <a:gd name="T80" fmla="*/ 234 w 445"/>
                <a:gd name="T81" fmla="*/ 105 h 290"/>
                <a:gd name="T82" fmla="*/ 240 w 445"/>
                <a:gd name="T83" fmla="*/ 134 h 290"/>
                <a:gd name="T84" fmla="*/ 292 w 445"/>
                <a:gd name="T85" fmla="*/ 246 h 290"/>
                <a:gd name="T86" fmla="*/ 263 w 445"/>
                <a:gd name="T87" fmla="*/ 240 h 290"/>
                <a:gd name="T88" fmla="*/ 269 w 445"/>
                <a:gd name="T89" fmla="*/ 211 h 290"/>
                <a:gd name="T90" fmla="*/ 298 w 445"/>
                <a:gd name="T91" fmla="*/ 218 h 290"/>
                <a:gd name="T92" fmla="*/ 298 w 445"/>
                <a:gd name="T93" fmla="*/ 187 h 290"/>
                <a:gd name="T94" fmla="*/ 269 w 445"/>
                <a:gd name="T95" fmla="*/ 193 h 290"/>
                <a:gd name="T96" fmla="*/ 263 w 445"/>
                <a:gd name="T97" fmla="*/ 164 h 290"/>
                <a:gd name="T98" fmla="*/ 292 w 445"/>
                <a:gd name="T99" fmla="*/ 158 h 290"/>
                <a:gd name="T100" fmla="*/ 298 w 445"/>
                <a:gd name="T101" fmla="*/ 187 h 290"/>
                <a:gd name="T102" fmla="*/ 292 w 445"/>
                <a:gd name="T103" fmla="*/ 140 h 290"/>
                <a:gd name="T104" fmla="*/ 263 w 445"/>
                <a:gd name="T105" fmla="*/ 134 h 290"/>
                <a:gd name="T106" fmla="*/ 269 w 445"/>
                <a:gd name="T107" fmla="*/ 105 h 290"/>
                <a:gd name="T108" fmla="*/ 298 w 445"/>
                <a:gd name="T109" fmla="*/ 11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290">
                  <a:moveTo>
                    <a:pt x="445" y="230"/>
                  </a:moveTo>
                  <a:cubicBezTo>
                    <a:pt x="445" y="224"/>
                    <a:pt x="444" y="218"/>
                    <a:pt x="442" y="213"/>
                  </a:cubicBezTo>
                  <a:cubicBezTo>
                    <a:pt x="433" y="184"/>
                    <a:pt x="397" y="165"/>
                    <a:pt x="397" y="165"/>
                  </a:cubicBezTo>
                  <a:cubicBezTo>
                    <a:pt x="325" y="114"/>
                    <a:pt x="314" y="77"/>
                    <a:pt x="313" y="55"/>
                  </a:cubicBezTo>
                  <a:cubicBezTo>
                    <a:pt x="313" y="54"/>
                    <a:pt x="313" y="54"/>
                    <a:pt x="313" y="53"/>
                  </a:cubicBezTo>
                  <a:cubicBezTo>
                    <a:pt x="313" y="26"/>
                    <a:pt x="313" y="26"/>
                    <a:pt x="313" y="26"/>
                  </a:cubicBezTo>
                  <a:cubicBezTo>
                    <a:pt x="313" y="12"/>
                    <a:pt x="302" y="0"/>
                    <a:pt x="288" y="0"/>
                  </a:cubicBezTo>
                  <a:cubicBezTo>
                    <a:pt x="274" y="0"/>
                    <a:pt x="262" y="12"/>
                    <a:pt x="262" y="26"/>
                  </a:cubicBezTo>
                  <a:cubicBezTo>
                    <a:pt x="262" y="29"/>
                    <a:pt x="262" y="29"/>
                    <a:pt x="262" y="29"/>
                  </a:cubicBezTo>
                  <a:cubicBezTo>
                    <a:pt x="220" y="42"/>
                    <a:pt x="193" y="34"/>
                    <a:pt x="183" y="30"/>
                  </a:cubicBezTo>
                  <a:cubicBezTo>
                    <a:pt x="183" y="26"/>
                    <a:pt x="183" y="26"/>
                    <a:pt x="183" y="26"/>
                  </a:cubicBezTo>
                  <a:cubicBezTo>
                    <a:pt x="183" y="12"/>
                    <a:pt x="172" y="0"/>
                    <a:pt x="157" y="0"/>
                  </a:cubicBezTo>
                  <a:cubicBezTo>
                    <a:pt x="143" y="0"/>
                    <a:pt x="132" y="12"/>
                    <a:pt x="132" y="26"/>
                  </a:cubicBezTo>
                  <a:cubicBezTo>
                    <a:pt x="132" y="46"/>
                    <a:pt x="132" y="46"/>
                    <a:pt x="132" y="46"/>
                  </a:cubicBezTo>
                  <a:cubicBezTo>
                    <a:pt x="131" y="46"/>
                    <a:pt x="131" y="46"/>
                    <a:pt x="131" y="46"/>
                  </a:cubicBezTo>
                  <a:cubicBezTo>
                    <a:pt x="131" y="46"/>
                    <a:pt x="132" y="47"/>
                    <a:pt x="132" y="48"/>
                  </a:cubicBezTo>
                  <a:cubicBezTo>
                    <a:pt x="132" y="53"/>
                    <a:pt x="132" y="53"/>
                    <a:pt x="132" y="53"/>
                  </a:cubicBezTo>
                  <a:cubicBezTo>
                    <a:pt x="132" y="53"/>
                    <a:pt x="132" y="53"/>
                    <a:pt x="132" y="53"/>
                  </a:cubicBezTo>
                  <a:cubicBezTo>
                    <a:pt x="131" y="73"/>
                    <a:pt x="122" y="113"/>
                    <a:pt x="48" y="165"/>
                  </a:cubicBezTo>
                  <a:cubicBezTo>
                    <a:pt x="48" y="165"/>
                    <a:pt x="11" y="184"/>
                    <a:pt x="3" y="213"/>
                  </a:cubicBezTo>
                  <a:cubicBezTo>
                    <a:pt x="1" y="218"/>
                    <a:pt x="0" y="224"/>
                    <a:pt x="0" y="230"/>
                  </a:cubicBezTo>
                  <a:cubicBezTo>
                    <a:pt x="0" y="231"/>
                    <a:pt x="0" y="232"/>
                    <a:pt x="0" y="234"/>
                  </a:cubicBezTo>
                  <a:cubicBezTo>
                    <a:pt x="0" y="234"/>
                    <a:pt x="0" y="234"/>
                    <a:pt x="0" y="234"/>
                  </a:cubicBezTo>
                  <a:cubicBezTo>
                    <a:pt x="0" y="278"/>
                    <a:pt x="0" y="278"/>
                    <a:pt x="0" y="278"/>
                  </a:cubicBezTo>
                  <a:cubicBezTo>
                    <a:pt x="0" y="285"/>
                    <a:pt x="6" y="290"/>
                    <a:pt x="12" y="290"/>
                  </a:cubicBezTo>
                  <a:cubicBezTo>
                    <a:pt x="433" y="290"/>
                    <a:pt x="433" y="290"/>
                    <a:pt x="433" y="290"/>
                  </a:cubicBezTo>
                  <a:cubicBezTo>
                    <a:pt x="439" y="290"/>
                    <a:pt x="445" y="285"/>
                    <a:pt x="445" y="278"/>
                  </a:cubicBezTo>
                  <a:cubicBezTo>
                    <a:pt x="445" y="234"/>
                    <a:pt x="445" y="234"/>
                    <a:pt x="445" y="234"/>
                  </a:cubicBezTo>
                  <a:cubicBezTo>
                    <a:pt x="445" y="234"/>
                    <a:pt x="445" y="234"/>
                    <a:pt x="445" y="234"/>
                  </a:cubicBezTo>
                  <a:cubicBezTo>
                    <a:pt x="445" y="232"/>
                    <a:pt x="445" y="231"/>
                    <a:pt x="445" y="230"/>
                  </a:cubicBezTo>
                  <a:close/>
                  <a:moveTo>
                    <a:pt x="181" y="240"/>
                  </a:moveTo>
                  <a:cubicBezTo>
                    <a:pt x="181" y="244"/>
                    <a:pt x="179" y="246"/>
                    <a:pt x="175" y="246"/>
                  </a:cubicBezTo>
                  <a:cubicBezTo>
                    <a:pt x="153" y="246"/>
                    <a:pt x="153" y="246"/>
                    <a:pt x="153" y="246"/>
                  </a:cubicBezTo>
                  <a:cubicBezTo>
                    <a:pt x="149" y="246"/>
                    <a:pt x="146" y="244"/>
                    <a:pt x="146" y="240"/>
                  </a:cubicBezTo>
                  <a:cubicBezTo>
                    <a:pt x="146" y="218"/>
                    <a:pt x="146" y="218"/>
                    <a:pt x="146" y="218"/>
                  </a:cubicBezTo>
                  <a:cubicBezTo>
                    <a:pt x="146" y="214"/>
                    <a:pt x="149" y="211"/>
                    <a:pt x="153" y="211"/>
                  </a:cubicBezTo>
                  <a:cubicBezTo>
                    <a:pt x="175" y="211"/>
                    <a:pt x="175" y="211"/>
                    <a:pt x="175" y="211"/>
                  </a:cubicBezTo>
                  <a:cubicBezTo>
                    <a:pt x="179" y="211"/>
                    <a:pt x="181" y="214"/>
                    <a:pt x="181" y="218"/>
                  </a:cubicBezTo>
                  <a:lnTo>
                    <a:pt x="181" y="240"/>
                  </a:lnTo>
                  <a:close/>
                  <a:moveTo>
                    <a:pt x="181" y="187"/>
                  </a:moveTo>
                  <a:cubicBezTo>
                    <a:pt x="181" y="190"/>
                    <a:pt x="179" y="193"/>
                    <a:pt x="175" y="193"/>
                  </a:cubicBezTo>
                  <a:cubicBezTo>
                    <a:pt x="153" y="193"/>
                    <a:pt x="153" y="193"/>
                    <a:pt x="153" y="193"/>
                  </a:cubicBezTo>
                  <a:cubicBezTo>
                    <a:pt x="149" y="193"/>
                    <a:pt x="146" y="190"/>
                    <a:pt x="146" y="187"/>
                  </a:cubicBezTo>
                  <a:cubicBezTo>
                    <a:pt x="146" y="164"/>
                    <a:pt x="146" y="164"/>
                    <a:pt x="146" y="164"/>
                  </a:cubicBezTo>
                  <a:cubicBezTo>
                    <a:pt x="146" y="161"/>
                    <a:pt x="149" y="158"/>
                    <a:pt x="153" y="158"/>
                  </a:cubicBezTo>
                  <a:cubicBezTo>
                    <a:pt x="175" y="158"/>
                    <a:pt x="175" y="158"/>
                    <a:pt x="175" y="158"/>
                  </a:cubicBezTo>
                  <a:cubicBezTo>
                    <a:pt x="179" y="158"/>
                    <a:pt x="181" y="161"/>
                    <a:pt x="181" y="164"/>
                  </a:cubicBezTo>
                  <a:lnTo>
                    <a:pt x="181" y="187"/>
                  </a:lnTo>
                  <a:close/>
                  <a:moveTo>
                    <a:pt x="181" y="134"/>
                  </a:moveTo>
                  <a:cubicBezTo>
                    <a:pt x="181" y="137"/>
                    <a:pt x="179" y="140"/>
                    <a:pt x="175" y="140"/>
                  </a:cubicBezTo>
                  <a:cubicBezTo>
                    <a:pt x="153" y="140"/>
                    <a:pt x="153" y="140"/>
                    <a:pt x="153" y="140"/>
                  </a:cubicBezTo>
                  <a:cubicBezTo>
                    <a:pt x="149" y="140"/>
                    <a:pt x="146" y="137"/>
                    <a:pt x="146" y="134"/>
                  </a:cubicBezTo>
                  <a:cubicBezTo>
                    <a:pt x="146" y="111"/>
                    <a:pt x="146" y="111"/>
                    <a:pt x="146" y="111"/>
                  </a:cubicBezTo>
                  <a:cubicBezTo>
                    <a:pt x="146" y="108"/>
                    <a:pt x="149" y="105"/>
                    <a:pt x="153" y="105"/>
                  </a:cubicBezTo>
                  <a:cubicBezTo>
                    <a:pt x="175" y="105"/>
                    <a:pt x="175" y="105"/>
                    <a:pt x="175" y="105"/>
                  </a:cubicBezTo>
                  <a:cubicBezTo>
                    <a:pt x="179" y="105"/>
                    <a:pt x="181" y="108"/>
                    <a:pt x="181" y="111"/>
                  </a:cubicBezTo>
                  <a:lnTo>
                    <a:pt x="181" y="134"/>
                  </a:lnTo>
                  <a:close/>
                  <a:moveTo>
                    <a:pt x="240" y="240"/>
                  </a:moveTo>
                  <a:cubicBezTo>
                    <a:pt x="240" y="244"/>
                    <a:pt x="237" y="246"/>
                    <a:pt x="234" y="246"/>
                  </a:cubicBezTo>
                  <a:cubicBezTo>
                    <a:pt x="211" y="246"/>
                    <a:pt x="211" y="246"/>
                    <a:pt x="211" y="246"/>
                  </a:cubicBezTo>
                  <a:cubicBezTo>
                    <a:pt x="208" y="246"/>
                    <a:pt x="205" y="244"/>
                    <a:pt x="205" y="240"/>
                  </a:cubicBezTo>
                  <a:cubicBezTo>
                    <a:pt x="205" y="218"/>
                    <a:pt x="205" y="218"/>
                    <a:pt x="205" y="218"/>
                  </a:cubicBezTo>
                  <a:cubicBezTo>
                    <a:pt x="205" y="214"/>
                    <a:pt x="208" y="211"/>
                    <a:pt x="211" y="211"/>
                  </a:cubicBezTo>
                  <a:cubicBezTo>
                    <a:pt x="234" y="211"/>
                    <a:pt x="234" y="211"/>
                    <a:pt x="234" y="211"/>
                  </a:cubicBezTo>
                  <a:cubicBezTo>
                    <a:pt x="237" y="211"/>
                    <a:pt x="240" y="214"/>
                    <a:pt x="240" y="218"/>
                  </a:cubicBezTo>
                  <a:lnTo>
                    <a:pt x="240" y="240"/>
                  </a:lnTo>
                  <a:close/>
                  <a:moveTo>
                    <a:pt x="240" y="187"/>
                  </a:moveTo>
                  <a:cubicBezTo>
                    <a:pt x="240" y="190"/>
                    <a:pt x="237" y="193"/>
                    <a:pt x="234" y="193"/>
                  </a:cubicBezTo>
                  <a:cubicBezTo>
                    <a:pt x="211" y="193"/>
                    <a:pt x="211" y="193"/>
                    <a:pt x="211" y="193"/>
                  </a:cubicBezTo>
                  <a:cubicBezTo>
                    <a:pt x="208" y="193"/>
                    <a:pt x="205" y="190"/>
                    <a:pt x="205" y="187"/>
                  </a:cubicBezTo>
                  <a:cubicBezTo>
                    <a:pt x="205" y="164"/>
                    <a:pt x="205" y="164"/>
                    <a:pt x="205" y="164"/>
                  </a:cubicBezTo>
                  <a:cubicBezTo>
                    <a:pt x="205" y="161"/>
                    <a:pt x="208" y="158"/>
                    <a:pt x="211" y="158"/>
                  </a:cubicBezTo>
                  <a:cubicBezTo>
                    <a:pt x="234" y="158"/>
                    <a:pt x="234" y="158"/>
                    <a:pt x="234" y="158"/>
                  </a:cubicBezTo>
                  <a:cubicBezTo>
                    <a:pt x="237" y="158"/>
                    <a:pt x="240" y="161"/>
                    <a:pt x="240" y="164"/>
                  </a:cubicBezTo>
                  <a:lnTo>
                    <a:pt x="240" y="187"/>
                  </a:lnTo>
                  <a:close/>
                  <a:moveTo>
                    <a:pt x="240" y="134"/>
                  </a:moveTo>
                  <a:cubicBezTo>
                    <a:pt x="240" y="137"/>
                    <a:pt x="237" y="140"/>
                    <a:pt x="234" y="140"/>
                  </a:cubicBezTo>
                  <a:cubicBezTo>
                    <a:pt x="211" y="140"/>
                    <a:pt x="211" y="140"/>
                    <a:pt x="211" y="140"/>
                  </a:cubicBezTo>
                  <a:cubicBezTo>
                    <a:pt x="208" y="140"/>
                    <a:pt x="205" y="137"/>
                    <a:pt x="205" y="134"/>
                  </a:cubicBezTo>
                  <a:cubicBezTo>
                    <a:pt x="205" y="111"/>
                    <a:pt x="205" y="111"/>
                    <a:pt x="205" y="111"/>
                  </a:cubicBezTo>
                  <a:cubicBezTo>
                    <a:pt x="205" y="108"/>
                    <a:pt x="208" y="105"/>
                    <a:pt x="211" y="105"/>
                  </a:cubicBezTo>
                  <a:cubicBezTo>
                    <a:pt x="234" y="105"/>
                    <a:pt x="234" y="105"/>
                    <a:pt x="234" y="105"/>
                  </a:cubicBezTo>
                  <a:cubicBezTo>
                    <a:pt x="237" y="105"/>
                    <a:pt x="240" y="108"/>
                    <a:pt x="240" y="111"/>
                  </a:cubicBezTo>
                  <a:lnTo>
                    <a:pt x="240" y="134"/>
                  </a:lnTo>
                  <a:close/>
                  <a:moveTo>
                    <a:pt x="298" y="240"/>
                  </a:moveTo>
                  <a:cubicBezTo>
                    <a:pt x="298" y="244"/>
                    <a:pt x="296" y="246"/>
                    <a:pt x="292" y="246"/>
                  </a:cubicBezTo>
                  <a:cubicBezTo>
                    <a:pt x="269" y="246"/>
                    <a:pt x="269" y="246"/>
                    <a:pt x="269" y="246"/>
                  </a:cubicBezTo>
                  <a:cubicBezTo>
                    <a:pt x="266" y="246"/>
                    <a:pt x="263" y="244"/>
                    <a:pt x="263" y="240"/>
                  </a:cubicBezTo>
                  <a:cubicBezTo>
                    <a:pt x="263" y="218"/>
                    <a:pt x="263" y="218"/>
                    <a:pt x="263" y="218"/>
                  </a:cubicBezTo>
                  <a:cubicBezTo>
                    <a:pt x="263" y="214"/>
                    <a:pt x="266" y="211"/>
                    <a:pt x="269" y="211"/>
                  </a:cubicBezTo>
                  <a:cubicBezTo>
                    <a:pt x="292" y="211"/>
                    <a:pt x="292" y="211"/>
                    <a:pt x="292" y="211"/>
                  </a:cubicBezTo>
                  <a:cubicBezTo>
                    <a:pt x="296" y="211"/>
                    <a:pt x="298" y="214"/>
                    <a:pt x="298" y="218"/>
                  </a:cubicBezTo>
                  <a:lnTo>
                    <a:pt x="298" y="240"/>
                  </a:lnTo>
                  <a:close/>
                  <a:moveTo>
                    <a:pt x="298" y="187"/>
                  </a:moveTo>
                  <a:cubicBezTo>
                    <a:pt x="298" y="190"/>
                    <a:pt x="296" y="193"/>
                    <a:pt x="292" y="193"/>
                  </a:cubicBezTo>
                  <a:cubicBezTo>
                    <a:pt x="269" y="193"/>
                    <a:pt x="269" y="193"/>
                    <a:pt x="269" y="193"/>
                  </a:cubicBezTo>
                  <a:cubicBezTo>
                    <a:pt x="266" y="193"/>
                    <a:pt x="263" y="190"/>
                    <a:pt x="263" y="187"/>
                  </a:cubicBezTo>
                  <a:cubicBezTo>
                    <a:pt x="263" y="164"/>
                    <a:pt x="263" y="164"/>
                    <a:pt x="263" y="164"/>
                  </a:cubicBezTo>
                  <a:cubicBezTo>
                    <a:pt x="263" y="161"/>
                    <a:pt x="266" y="158"/>
                    <a:pt x="269" y="158"/>
                  </a:cubicBezTo>
                  <a:cubicBezTo>
                    <a:pt x="292" y="158"/>
                    <a:pt x="292" y="158"/>
                    <a:pt x="292" y="158"/>
                  </a:cubicBezTo>
                  <a:cubicBezTo>
                    <a:pt x="296" y="158"/>
                    <a:pt x="298" y="161"/>
                    <a:pt x="298" y="164"/>
                  </a:cubicBezTo>
                  <a:lnTo>
                    <a:pt x="298" y="187"/>
                  </a:lnTo>
                  <a:close/>
                  <a:moveTo>
                    <a:pt x="298" y="134"/>
                  </a:moveTo>
                  <a:cubicBezTo>
                    <a:pt x="298" y="137"/>
                    <a:pt x="296" y="140"/>
                    <a:pt x="292" y="140"/>
                  </a:cubicBezTo>
                  <a:cubicBezTo>
                    <a:pt x="269" y="140"/>
                    <a:pt x="269" y="140"/>
                    <a:pt x="269" y="140"/>
                  </a:cubicBezTo>
                  <a:cubicBezTo>
                    <a:pt x="266" y="140"/>
                    <a:pt x="263" y="137"/>
                    <a:pt x="263" y="134"/>
                  </a:cubicBezTo>
                  <a:cubicBezTo>
                    <a:pt x="263" y="111"/>
                    <a:pt x="263" y="111"/>
                    <a:pt x="263" y="111"/>
                  </a:cubicBezTo>
                  <a:cubicBezTo>
                    <a:pt x="263" y="108"/>
                    <a:pt x="266" y="105"/>
                    <a:pt x="269" y="105"/>
                  </a:cubicBezTo>
                  <a:cubicBezTo>
                    <a:pt x="292" y="105"/>
                    <a:pt x="292" y="105"/>
                    <a:pt x="292" y="105"/>
                  </a:cubicBezTo>
                  <a:cubicBezTo>
                    <a:pt x="296" y="105"/>
                    <a:pt x="298" y="108"/>
                    <a:pt x="298" y="111"/>
                  </a:cubicBezTo>
                  <a:lnTo>
                    <a:pt x="298" y="13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46" name="Freeform 8"/>
            <p:cNvSpPr/>
            <p:nvPr/>
          </p:nvSpPr>
          <p:spPr bwMode="auto">
            <a:xfrm>
              <a:off x="1165225" y="1162051"/>
              <a:ext cx="157163" cy="150813"/>
            </a:xfrm>
            <a:custGeom>
              <a:avLst/>
              <a:gdLst>
                <a:gd name="T0" fmla="*/ 31 w 99"/>
                <a:gd name="T1" fmla="*/ 95 h 95"/>
                <a:gd name="T2" fmla="*/ 0 w 99"/>
                <a:gd name="T3" fmla="*/ 0 h 95"/>
                <a:gd name="T4" fmla="*/ 99 w 99"/>
                <a:gd name="T5" fmla="*/ 39 h 95"/>
                <a:gd name="T6" fmla="*/ 31 w 99"/>
                <a:gd name="T7" fmla="*/ 95 h 95"/>
              </a:gdLst>
              <a:ahLst/>
              <a:cxnLst>
                <a:cxn ang="0">
                  <a:pos x="T0" y="T1"/>
                </a:cxn>
                <a:cxn ang="0">
                  <a:pos x="T2" y="T3"/>
                </a:cxn>
                <a:cxn ang="0">
                  <a:pos x="T4" y="T5"/>
                </a:cxn>
                <a:cxn ang="0">
                  <a:pos x="T6" y="T7"/>
                </a:cxn>
              </a:cxnLst>
              <a:rect l="0" t="0" r="r" b="b"/>
              <a:pathLst>
                <a:path w="99" h="95">
                  <a:moveTo>
                    <a:pt x="31" y="95"/>
                  </a:moveTo>
                  <a:lnTo>
                    <a:pt x="0" y="0"/>
                  </a:lnTo>
                  <a:lnTo>
                    <a:pt x="99" y="39"/>
                  </a:lnTo>
                  <a:lnTo>
                    <a:pt x="31" y="9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47" name="Freeform 9"/>
            <p:cNvSpPr>
              <a:spLocks noEditPoints="1"/>
            </p:cNvSpPr>
            <p:nvPr/>
          </p:nvSpPr>
          <p:spPr bwMode="auto">
            <a:xfrm>
              <a:off x="1162050" y="1155701"/>
              <a:ext cx="592138" cy="409575"/>
            </a:xfrm>
            <a:custGeom>
              <a:avLst/>
              <a:gdLst>
                <a:gd name="T0" fmla="*/ 104 w 207"/>
                <a:gd name="T1" fmla="*/ 0 h 143"/>
                <a:gd name="T2" fmla="*/ 0 w 207"/>
                <a:gd name="T3" fmla="*/ 71 h 143"/>
                <a:gd name="T4" fmla="*/ 104 w 207"/>
                <a:gd name="T5" fmla="*/ 143 h 143"/>
                <a:gd name="T6" fmla="*/ 207 w 207"/>
                <a:gd name="T7" fmla="*/ 71 h 143"/>
                <a:gd name="T8" fmla="*/ 104 w 207"/>
                <a:gd name="T9" fmla="*/ 0 h 143"/>
                <a:gd name="T10" fmla="*/ 54 w 207"/>
                <a:gd name="T11" fmla="*/ 85 h 143"/>
                <a:gd name="T12" fmla="*/ 40 w 207"/>
                <a:gd name="T13" fmla="*/ 71 h 143"/>
                <a:gd name="T14" fmla="*/ 54 w 207"/>
                <a:gd name="T15" fmla="*/ 57 h 143"/>
                <a:gd name="T16" fmla="*/ 68 w 207"/>
                <a:gd name="T17" fmla="*/ 71 h 143"/>
                <a:gd name="T18" fmla="*/ 54 w 207"/>
                <a:gd name="T19" fmla="*/ 85 h 143"/>
                <a:gd name="T20" fmla="*/ 104 w 207"/>
                <a:gd name="T21" fmla="*/ 85 h 143"/>
                <a:gd name="T22" fmla="*/ 90 w 207"/>
                <a:gd name="T23" fmla="*/ 71 h 143"/>
                <a:gd name="T24" fmla="*/ 104 w 207"/>
                <a:gd name="T25" fmla="*/ 57 h 143"/>
                <a:gd name="T26" fmla="*/ 118 w 207"/>
                <a:gd name="T27" fmla="*/ 71 h 143"/>
                <a:gd name="T28" fmla="*/ 104 w 207"/>
                <a:gd name="T29" fmla="*/ 85 h 143"/>
                <a:gd name="T30" fmla="*/ 154 w 207"/>
                <a:gd name="T31" fmla="*/ 85 h 143"/>
                <a:gd name="T32" fmla="*/ 140 w 207"/>
                <a:gd name="T33" fmla="*/ 71 h 143"/>
                <a:gd name="T34" fmla="*/ 154 w 207"/>
                <a:gd name="T35" fmla="*/ 57 h 143"/>
                <a:gd name="T36" fmla="*/ 168 w 207"/>
                <a:gd name="T37" fmla="*/ 71 h 143"/>
                <a:gd name="T38" fmla="*/ 154 w 207"/>
                <a:gd name="T39"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43">
                  <a:moveTo>
                    <a:pt x="104" y="0"/>
                  </a:moveTo>
                  <a:cubicBezTo>
                    <a:pt x="47" y="0"/>
                    <a:pt x="0" y="32"/>
                    <a:pt x="0" y="71"/>
                  </a:cubicBezTo>
                  <a:cubicBezTo>
                    <a:pt x="0" y="111"/>
                    <a:pt x="47" y="143"/>
                    <a:pt x="104" y="143"/>
                  </a:cubicBezTo>
                  <a:cubicBezTo>
                    <a:pt x="161" y="143"/>
                    <a:pt x="207" y="111"/>
                    <a:pt x="207" y="71"/>
                  </a:cubicBezTo>
                  <a:cubicBezTo>
                    <a:pt x="207" y="32"/>
                    <a:pt x="161" y="0"/>
                    <a:pt x="104" y="0"/>
                  </a:cubicBezTo>
                  <a:close/>
                  <a:moveTo>
                    <a:pt x="54" y="85"/>
                  </a:moveTo>
                  <a:cubicBezTo>
                    <a:pt x="46" y="85"/>
                    <a:pt x="40" y="79"/>
                    <a:pt x="40" y="71"/>
                  </a:cubicBezTo>
                  <a:cubicBezTo>
                    <a:pt x="40" y="64"/>
                    <a:pt x="46" y="57"/>
                    <a:pt x="54" y="57"/>
                  </a:cubicBezTo>
                  <a:cubicBezTo>
                    <a:pt x="62" y="57"/>
                    <a:pt x="68" y="64"/>
                    <a:pt x="68" y="71"/>
                  </a:cubicBezTo>
                  <a:cubicBezTo>
                    <a:pt x="68" y="79"/>
                    <a:pt x="62" y="85"/>
                    <a:pt x="54" y="85"/>
                  </a:cubicBezTo>
                  <a:close/>
                  <a:moveTo>
                    <a:pt x="104" y="85"/>
                  </a:moveTo>
                  <a:cubicBezTo>
                    <a:pt x="96" y="85"/>
                    <a:pt x="90" y="79"/>
                    <a:pt x="90" y="71"/>
                  </a:cubicBezTo>
                  <a:cubicBezTo>
                    <a:pt x="90" y="64"/>
                    <a:pt x="96" y="57"/>
                    <a:pt x="104" y="57"/>
                  </a:cubicBezTo>
                  <a:cubicBezTo>
                    <a:pt x="112" y="57"/>
                    <a:pt x="118" y="64"/>
                    <a:pt x="118" y="71"/>
                  </a:cubicBezTo>
                  <a:cubicBezTo>
                    <a:pt x="118" y="79"/>
                    <a:pt x="112" y="85"/>
                    <a:pt x="104" y="85"/>
                  </a:cubicBezTo>
                  <a:close/>
                  <a:moveTo>
                    <a:pt x="154" y="85"/>
                  </a:moveTo>
                  <a:cubicBezTo>
                    <a:pt x="146" y="85"/>
                    <a:pt x="140" y="79"/>
                    <a:pt x="140" y="71"/>
                  </a:cubicBezTo>
                  <a:cubicBezTo>
                    <a:pt x="140" y="64"/>
                    <a:pt x="146" y="57"/>
                    <a:pt x="154" y="57"/>
                  </a:cubicBezTo>
                  <a:cubicBezTo>
                    <a:pt x="162" y="57"/>
                    <a:pt x="168" y="64"/>
                    <a:pt x="168" y="71"/>
                  </a:cubicBezTo>
                  <a:cubicBezTo>
                    <a:pt x="168" y="79"/>
                    <a:pt x="162" y="85"/>
                    <a:pt x="154" y="8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153" name="组合 75"/>
          <p:cNvGrpSpPr/>
          <p:nvPr/>
        </p:nvGrpSpPr>
        <p:grpSpPr>
          <a:xfrm>
            <a:off x="6810440" y="4075601"/>
            <a:ext cx="450068" cy="495591"/>
            <a:chOff x="279401" y="2698750"/>
            <a:chExt cx="1473200" cy="1655763"/>
          </a:xfrm>
          <a:solidFill>
            <a:schemeClr val="bg1"/>
          </a:solidFill>
        </p:grpSpPr>
        <p:sp>
          <p:nvSpPr>
            <p:cNvPr id="154"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55"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56"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57"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58"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59"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60"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61"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167" name="组合 84"/>
          <p:cNvGrpSpPr/>
          <p:nvPr/>
        </p:nvGrpSpPr>
        <p:grpSpPr>
          <a:xfrm>
            <a:off x="6736238" y="2887292"/>
            <a:ext cx="524270" cy="526952"/>
            <a:chOff x="7673976" y="2593975"/>
            <a:chExt cx="1716088" cy="1760538"/>
          </a:xfrm>
          <a:solidFill>
            <a:schemeClr val="bg1"/>
          </a:solidFill>
        </p:grpSpPr>
        <p:sp>
          <p:nvSpPr>
            <p:cNvPr id="168" name="Freeform 60"/>
            <p:cNvSpPr/>
            <p:nvPr/>
          </p:nvSpPr>
          <p:spPr bwMode="auto">
            <a:xfrm>
              <a:off x="7673976" y="2974975"/>
              <a:ext cx="1284288" cy="1379538"/>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69" name="Freeform 61"/>
            <p:cNvSpPr>
              <a:spLocks noEditPoints="1"/>
            </p:cNvSpPr>
            <p:nvPr/>
          </p:nvSpPr>
          <p:spPr bwMode="auto">
            <a:xfrm>
              <a:off x="8540751" y="2593975"/>
              <a:ext cx="849313" cy="739775"/>
            </a:xfrm>
            <a:custGeom>
              <a:avLst/>
              <a:gdLst>
                <a:gd name="T0" fmla="*/ 143 w 289"/>
                <a:gd name="T1" fmla="*/ 1 h 252"/>
                <a:gd name="T2" fmla="*/ 0 w 289"/>
                <a:gd name="T3" fmla="*/ 111 h 252"/>
                <a:gd name="T4" fmla="*/ 73 w 289"/>
                <a:gd name="T5" fmla="*/ 203 h 252"/>
                <a:gd name="T6" fmla="*/ 47 w 289"/>
                <a:gd name="T7" fmla="*/ 252 h 252"/>
                <a:gd name="T8" fmla="*/ 121 w 289"/>
                <a:gd name="T9" fmla="*/ 216 h 252"/>
                <a:gd name="T10" fmla="*/ 146 w 289"/>
                <a:gd name="T11" fmla="*/ 217 h 252"/>
                <a:gd name="T12" fmla="*/ 288 w 289"/>
                <a:gd name="T13" fmla="*/ 107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170" name="组合 25"/>
          <p:cNvGrpSpPr/>
          <p:nvPr/>
        </p:nvGrpSpPr>
        <p:grpSpPr>
          <a:xfrm>
            <a:off x="7739503" y="2462032"/>
            <a:ext cx="2521013" cy="1058300"/>
            <a:chOff x="503238" y="2770637"/>
            <a:chExt cx="2055029" cy="793932"/>
          </a:xfrm>
        </p:grpSpPr>
        <p:sp>
          <p:nvSpPr>
            <p:cNvPr id="171" name="矩形 26"/>
            <p:cNvSpPr/>
            <p:nvPr/>
          </p:nvSpPr>
          <p:spPr>
            <a:xfrm>
              <a:off x="503238" y="3144441"/>
              <a:ext cx="2055029"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p>
          </p:txBody>
        </p:sp>
        <p:sp>
          <p:nvSpPr>
            <p:cNvPr id="172" name="矩形 27"/>
            <p:cNvSpPr/>
            <p:nvPr/>
          </p:nvSpPr>
          <p:spPr>
            <a:xfrm>
              <a:off x="548942" y="2770637"/>
              <a:ext cx="1318726"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73" name="组合 25"/>
          <p:cNvGrpSpPr/>
          <p:nvPr/>
        </p:nvGrpSpPr>
        <p:grpSpPr>
          <a:xfrm>
            <a:off x="7676019" y="4075599"/>
            <a:ext cx="3486502" cy="1058300"/>
            <a:chOff x="503238" y="2770637"/>
            <a:chExt cx="3204356" cy="793932"/>
          </a:xfrm>
        </p:grpSpPr>
        <p:sp>
          <p:nvSpPr>
            <p:cNvPr id="174" name="矩形 26"/>
            <p:cNvSpPr/>
            <p:nvPr/>
          </p:nvSpPr>
          <p:spPr>
            <a:xfrm>
              <a:off x="503238" y="3144441"/>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p>
          </p:txBody>
        </p:sp>
        <p:sp>
          <p:nvSpPr>
            <p:cNvPr id="175" name="矩形 27"/>
            <p:cNvSpPr/>
            <p:nvPr/>
          </p:nvSpPr>
          <p:spPr>
            <a:xfrm>
              <a:off x="540867" y="2770637"/>
              <a:ext cx="1486834"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76" name="组合 25"/>
          <p:cNvGrpSpPr/>
          <p:nvPr/>
        </p:nvGrpSpPr>
        <p:grpSpPr>
          <a:xfrm>
            <a:off x="5517254" y="5470853"/>
            <a:ext cx="2838758" cy="994817"/>
            <a:chOff x="503238" y="2770637"/>
            <a:chExt cx="2609030" cy="746307"/>
          </a:xfrm>
        </p:grpSpPr>
        <p:sp>
          <p:nvSpPr>
            <p:cNvPr id="177" name="矩形 26"/>
            <p:cNvSpPr/>
            <p:nvPr/>
          </p:nvSpPr>
          <p:spPr>
            <a:xfrm>
              <a:off x="503238" y="3096816"/>
              <a:ext cx="2609030"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p>
          </p:txBody>
        </p:sp>
        <p:sp>
          <p:nvSpPr>
            <p:cNvPr id="178" name="矩形 27"/>
            <p:cNvSpPr/>
            <p:nvPr/>
          </p:nvSpPr>
          <p:spPr>
            <a:xfrm>
              <a:off x="540867" y="2770637"/>
              <a:ext cx="1486834"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79" name="组合 25"/>
          <p:cNvGrpSpPr/>
          <p:nvPr/>
        </p:nvGrpSpPr>
        <p:grpSpPr>
          <a:xfrm>
            <a:off x="3734416" y="1073547"/>
            <a:ext cx="2679593" cy="991770"/>
            <a:chOff x="1536438" y="2729987"/>
            <a:chExt cx="2184297" cy="744021"/>
          </a:xfrm>
        </p:grpSpPr>
        <p:sp>
          <p:nvSpPr>
            <p:cNvPr id="180" name="矩形 26"/>
            <p:cNvSpPr/>
            <p:nvPr/>
          </p:nvSpPr>
          <p:spPr>
            <a:xfrm>
              <a:off x="1536438" y="3053880"/>
              <a:ext cx="2171154"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p>
          </p:txBody>
        </p:sp>
        <p:sp>
          <p:nvSpPr>
            <p:cNvPr id="181" name="矩形 27"/>
            <p:cNvSpPr/>
            <p:nvPr/>
          </p:nvSpPr>
          <p:spPr>
            <a:xfrm>
              <a:off x="2402009" y="2729987"/>
              <a:ext cx="1318726" cy="284671"/>
            </a:xfrm>
            <a:prstGeom prst="rect">
              <a:avLst/>
            </a:prstGeom>
          </p:spPr>
          <p:txBody>
            <a:bodyPr wrap="none">
              <a:spAutoFit/>
            </a:bodyPr>
            <a:lstStyle/>
            <a:p>
              <a:pPr algn="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82" name="组合 25"/>
          <p:cNvGrpSpPr/>
          <p:nvPr/>
        </p:nvGrpSpPr>
        <p:grpSpPr>
          <a:xfrm>
            <a:off x="1118897" y="2540967"/>
            <a:ext cx="3101539" cy="991770"/>
            <a:chOff x="1192484" y="2729987"/>
            <a:chExt cx="2528251" cy="744021"/>
          </a:xfrm>
        </p:grpSpPr>
        <p:sp>
          <p:nvSpPr>
            <p:cNvPr id="183" name="矩形 26"/>
            <p:cNvSpPr/>
            <p:nvPr/>
          </p:nvSpPr>
          <p:spPr>
            <a:xfrm>
              <a:off x="1192484" y="3053880"/>
              <a:ext cx="2515110" cy="420128"/>
            </a:xfrm>
            <a:prstGeom prst="rect">
              <a:avLst/>
            </a:prstGeom>
          </p:spPr>
          <p:txBody>
            <a:bodyPr wrap="square">
              <a:spAutoFit/>
            </a:bodyPr>
            <a:lstStyle/>
            <a:p>
              <a:pPr algn="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p>
          </p:txBody>
        </p:sp>
        <p:sp>
          <p:nvSpPr>
            <p:cNvPr id="184" name="矩形 27"/>
            <p:cNvSpPr/>
            <p:nvPr/>
          </p:nvSpPr>
          <p:spPr>
            <a:xfrm>
              <a:off x="2402009" y="2729987"/>
              <a:ext cx="1318726" cy="284671"/>
            </a:xfrm>
            <a:prstGeom prst="rect">
              <a:avLst/>
            </a:prstGeom>
          </p:spPr>
          <p:txBody>
            <a:bodyPr wrap="none">
              <a:spAutoFit/>
            </a:bodyPr>
            <a:lstStyle/>
            <a:p>
              <a:pPr algn="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85" name="组合 25"/>
          <p:cNvGrpSpPr/>
          <p:nvPr/>
        </p:nvGrpSpPr>
        <p:grpSpPr>
          <a:xfrm>
            <a:off x="1118897" y="4253417"/>
            <a:ext cx="3101539" cy="991770"/>
            <a:chOff x="1192484" y="2729987"/>
            <a:chExt cx="2528251" cy="744021"/>
          </a:xfrm>
        </p:grpSpPr>
        <p:sp>
          <p:nvSpPr>
            <p:cNvPr id="186" name="矩形 26"/>
            <p:cNvSpPr/>
            <p:nvPr/>
          </p:nvSpPr>
          <p:spPr>
            <a:xfrm>
              <a:off x="1192484" y="3053880"/>
              <a:ext cx="2515110" cy="420128"/>
            </a:xfrm>
            <a:prstGeom prst="rect">
              <a:avLst/>
            </a:prstGeom>
          </p:spPr>
          <p:txBody>
            <a:bodyPr wrap="square">
              <a:spAutoFit/>
            </a:bodyPr>
            <a:lstStyle/>
            <a:p>
              <a:pPr algn="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p>
          </p:txBody>
        </p:sp>
        <p:sp>
          <p:nvSpPr>
            <p:cNvPr id="187" name="矩形 27"/>
            <p:cNvSpPr/>
            <p:nvPr/>
          </p:nvSpPr>
          <p:spPr>
            <a:xfrm>
              <a:off x="2402009" y="2729987"/>
              <a:ext cx="1318726" cy="284671"/>
            </a:xfrm>
            <a:prstGeom prst="rect">
              <a:avLst/>
            </a:prstGeom>
          </p:spPr>
          <p:txBody>
            <a:bodyPr wrap="none">
              <a:spAutoFit/>
            </a:bodyPr>
            <a:lstStyle/>
            <a:p>
              <a:pPr algn="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 calcmode="lin" valueType="num">
                                      <p:cBhvr>
                                        <p:cTn id="9" dur="500" fill="hold"/>
                                        <p:tgtEl>
                                          <p:spTgt spid="76"/>
                                        </p:tgtEl>
                                        <p:attrNameLst>
                                          <p:attrName>style.rotation</p:attrName>
                                        </p:attrNameLst>
                                      </p:cBhvr>
                                      <p:tavLst>
                                        <p:tav tm="0">
                                          <p:val>
                                            <p:fltVal val="360"/>
                                          </p:val>
                                        </p:tav>
                                        <p:tav tm="100000">
                                          <p:val>
                                            <p:fltVal val="0"/>
                                          </p:val>
                                        </p:tav>
                                      </p:tavLst>
                                    </p:anim>
                                    <p:animEffect transition="in" filter="fade">
                                      <p:cBhvr>
                                        <p:cTn id="10" dur="500"/>
                                        <p:tgtEl>
                                          <p:spTgt spid="76"/>
                                        </p:tgtEl>
                                      </p:cBhvr>
                                    </p:animEffect>
                                  </p:childTnLst>
                                </p:cTn>
                              </p:par>
                            </p:childTnLst>
                          </p:cTn>
                        </p:par>
                        <p:par>
                          <p:cTn id="11" fill="hold">
                            <p:stCondLst>
                              <p:cond delay="500"/>
                            </p:stCondLst>
                            <p:childTnLst>
                              <p:par>
                                <p:cTn id="12" presetID="23" presetClass="entr" presetSubtype="16" fill="hold" nodeType="afterEffect">
                                  <p:stCondLst>
                                    <p:cond delay="0"/>
                                  </p:stCondLst>
                                  <p:childTnLst>
                                    <p:set>
                                      <p:cBhvr>
                                        <p:cTn id="13" dur="1" fill="hold">
                                          <p:stCondLst>
                                            <p:cond delay="0"/>
                                          </p:stCondLst>
                                        </p:cTn>
                                        <p:tgtEl>
                                          <p:spTgt spid="118"/>
                                        </p:tgtEl>
                                        <p:attrNameLst>
                                          <p:attrName>style.visibility</p:attrName>
                                        </p:attrNameLst>
                                      </p:cBhvr>
                                      <p:to>
                                        <p:strVal val="visible"/>
                                      </p:to>
                                    </p:set>
                                    <p:anim calcmode="lin" valueType="num">
                                      <p:cBhvr>
                                        <p:cTn id="14" dur="500" fill="hold"/>
                                        <p:tgtEl>
                                          <p:spTgt spid="118"/>
                                        </p:tgtEl>
                                        <p:attrNameLst>
                                          <p:attrName>ppt_w</p:attrName>
                                        </p:attrNameLst>
                                      </p:cBhvr>
                                      <p:tavLst>
                                        <p:tav tm="0">
                                          <p:val>
                                            <p:fltVal val="0"/>
                                          </p:val>
                                        </p:tav>
                                        <p:tav tm="100000">
                                          <p:val>
                                            <p:strVal val="#ppt_w"/>
                                          </p:val>
                                        </p:tav>
                                      </p:tavLst>
                                    </p:anim>
                                    <p:anim calcmode="lin" valueType="num">
                                      <p:cBhvr>
                                        <p:cTn id="15" dur="500" fill="hold"/>
                                        <p:tgtEl>
                                          <p:spTgt spid="118"/>
                                        </p:tgtEl>
                                        <p:attrNameLst>
                                          <p:attrName>ppt_h</p:attrName>
                                        </p:attrNameLst>
                                      </p:cBhvr>
                                      <p:tavLst>
                                        <p:tav tm="0">
                                          <p:val>
                                            <p:fltVal val="0"/>
                                          </p:val>
                                        </p:tav>
                                        <p:tav tm="100000">
                                          <p:val>
                                            <p:strVal val="#ppt_h"/>
                                          </p:val>
                                        </p:tav>
                                      </p:tavLst>
                                    </p:anim>
                                  </p:childTnLst>
                                </p:cTn>
                              </p:par>
                            </p:childTnLst>
                          </p:cTn>
                        </p:par>
                        <p:par>
                          <p:cTn id="16" fill="hold">
                            <p:stCondLst>
                              <p:cond delay="1000"/>
                            </p:stCondLst>
                            <p:childTnLst>
                              <p:par>
                                <p:cTn id="17" presetID="23" presetClass="entr" presetSubtype="16" fill="hold" nodeType="after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p:cTn id="19" dur="500" fill="hold"/>
                                        <p:tgtEl>
                                          <p:spTgt spid="100"/>
                                        </p:tgtEl>
                                        <p:attrNameLst>
                                          <p:attrName>ppt_w</p:attrName>
                                        </p:attrNameLst>
                                      </p:cBhvr>
                                      <p:tavLst>
                                        <p:tav tm="0">
                                          <p:val>
                                            <p:fltVal val="0"/>
                                          </p:val>
                                        </p:tav>
                                        <p:tav tm="100000">
                                          <p:val>
                                            <p:strVal val="#ppt_w"/>
                                          </p:val>
                                        </p:tav>
                                      </p:tavLst>
                                    </p:anim>
                                    <p:anim calcmode="lin" valueType="num">
                                      <p:cBhvr>
                                        <p:cTn id="20" dur="500" fill="hold"/>
                                        <p:tgtEl>
                                          <p:spTgt spid="100"/>
                                        </p:tgtEl>
                                        <p:attrNameLst>
                                          <p:attrName>ppt_h</p:attrName>
                                        </p:attrNameLst>
                                      </p:cBhvr>
                                      <p:tavLst>
                                        <p:tav tm="0">
                                          <p:val>
                                            <p:fltVal val="0"/>
                                          </p:val>
                                        </p:tav>
                                        <p:tav tm="100000">
                                          <p:val>
                                            <p:strVal val="#ppt_h"/>
                                          </p:val>
                                        </p:tav>
                                      </p:tavLst>
                                    </p:anim>
                                  </p:childTnLst>
                                </p:cTn>
                              </p:par>
                            </p:childTnLst>
                          </p:cTn>
                        </p:par>
                        <p:par>
                          <p:cTn id="21" fill="hold">
                            <p:stCondLst>
                              <p:cond delay="1500"/>
                            </p:stCondLst>
                            <p:childTnLst>
                              <p:par>
                                <p:cTn id="22" presetID="23" presetClass="entr" presetSubtype="16" fill="hold" nodeType="afterEffect">
                                  <p:stCondLst>
                                    <p:cond delay="0"/>
                                  </p:stCondLst>
                                  <p:childTnLst>
                                    <p:set>
                                      <p:cBhvr>
                                        <p:cTn id="23" dur="1" fill="hold">
                                          <p:stCondLst>
                                            <p:cond delay="0"/>
                                          </p:stCondLst>
                                        </p:cTn>
                                        <p:tgtEl>
                                          <p:spTgt spid="167"/>
                                        </p:tgtEl>
                                        <p:attrNameLst>
                                          <p:attrName>style.visibility</p:attrName>
                                        </p:attrNameLst>
                                      </p:cBhvr>
                                      <p:to>
                                        <p:strVal val="visible"/>
                                      </p:to>
                                    </p:set>
                                    <p:anim calcmode="lin" valueType="num">
                                      <p:cBhvr>
                                        <p:cTn id="24" dur="500" fill="hold"/>
                                        <p:tgtEl>
                                          <p:spTgt spid="167"/>
                                        </p:tgtEl>
                                        <p:attrNameLst>
                                          <p:attrName>ppt_w</p:attrName>
                                        </p:attrNameLst>
                                      </p:cBhvr>
                                      <p:tavLst>
                                        <p:tav tm="0">
                                          <p:val>
                                            <p:fltVal val="0"/>
                                          </p:val>
                                        </p:tav>
                                        <p:tav tm="100000">
                                          <p:val>
                                            <p:strVal val="#ppt_w"/>
                                          </p:val>
                                        </p:tav>
                                      </p:tavLst>
                                    </p:anim>
                                    <p:anim calcmode="lin" valueType="num">
                                      <p:cBhvr>
                                        <p:cTn id="25" dur="500" fill="hold"/>
                                        <p:tgtEl>
                                          <p:spTgt spid="167"/>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23" presetClass="entr" presetSubtype="16"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p:cTn id="29" dur="500" fill="hold"/>
                                        <p:tgtEl>
                                          <p:spTgt spid="153"/>
                                        </p:tgtEl>
                                        <p:attrNameLst>
                                          <p:attrName>ppt_w</p:attrName>
                                        </p:attrNameLst>
                                      </p:cBhvr>
                                      <p:tavLst>
                                        <p:tav tm="0">
                                          <p:val>
                                            <p:fltVal val="0"/>
                                          </p:val>
                                        </p:tav>
                                        <p:tav tm="100000">
                                          <p:val>
                                            <p:strVal val="#ppt_w"/>
                                          </p:val>
                                        </p:tav>
                                      </p:tavLst>
                                    </p:anim>
                                    <p:anim calcmode="lin" valueType="num">
                                      <p:cBhvr>
                                        <p:cTn id="30" dur="500" fill="hold"/>
                                        <p:tgtEl>
                                          <p:spTgt spid="153"/>
                                        </p:tgtEl>
                                        <p:attrNameLst>
                                          <p:attrName>ppt_h</p:attrName>
                                        </p:attrNameLst>
                                      </p:cBhvr>
                                      <p:tavLst>
                                        <p:tav tm="0">
                                          <p:val>
                                            <p:fltVal val="0"/>
                                          </p:val>
                                        </p:tav>
                                        <p:tav tm="100000">
                                          <p:val>
                                            <p:strVal val="#ppt_h"/>
                                          </p:val>
                                        </p:tav>
                                      </p:tavLst>
                                    </p:anim>
                                  </p:childTnLst>
                                </p:cTn>
                              </p:par>
                            </p:childTnLst>
                          </p:cTn>
                        </p:par>
                        <p:par>
                          <p:cTn id="31" fill="hold">
                            <p:stCondLst>
                              <p:cond delay="2500"/>
                            </p:stCondLst>
                            <p:childTnLst>
                              <p:par>
                                <p:cTn id="32" presetID="23" presetClass="entr" presetSubtype="16" fill="hold" nodeType="afterEffect">
                                  <p:stCondLst>
                                    <p:cond delay="0"/>
                                  </p:stCondLst>
                                  <p:childTnLst>
                                    <p:set>
                                      <p:cBhvr>
                                        <p:cTn id="33" dur="1" fill="hold">
                                          <p:stCondLst>
                                            <p:cond delay="0"/>
                                          </p:stCondLst>
                                        </p:cTn>
                                        <p:tgtEl>
                                          <p:spTgt spid="143"/>
                                        </p:tgtEl>
                                        <p:attrNameLst>
                                          <p:attrName>style.visibility</p:attrName>
                                        </p:attrNameLst>
                                      </p:cBhvr>
                                      <p:to>
                                        <p:strVal val="visible"/>
                                      </p:to>
                                    </p:set>
                                    <p:anim calcmode="lin" valueType="num">
                                      <p:cBhvr>
                                        <p:cTn id="34" dur="500" fill="hold"/>
                                        <p:tgtEl>
                                          <p:spTgt spid="143"/>
                                        </p:tgtEl>
                                        <p:attrNameLst>
                                          <p:attrName>ppt_w</p:attrName>
                                        </p:attrNameLst>
                                      </p:cBhvr>
                                      <p:tavLst>
                                        <p:tav tm="0">
                                          <p:val>
                                            <p:fltVal val="0"/>
                                          </p:val>
                                        </p:tav>
                                        <p:tav tm="100000">
                                          <p:val>
                                            <p:strVal val="#ppt_w"/>
                                          </p:val>
                                        </p:tav>
                                      </p:tavLst>
                                    </p:anim>
                                    <p:anim calcmode="lin" valueType="num">
                                      <p:cBhvr>
                                        <p:cTn id="35" dur="500" fill="hold"/>
                                        <p:tgtEl>
                                          <p:spTgt spid="143"/>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3" presetClass="entr" presetSubtype="16" fill="hold" nodeType="afterEffect">
                                  <p:stCondLst>
                                    <p:cond delay="0"/>
                                  </p:stCondLst>
                                  <p:childTnLst>
                                    <p:set>
                                      <p:cBhvr>
                                        <p:cTn id="38" dur="1" fill="hold">
                                          <p:stCondLst>
                                            <p:cond delay="0"/>
                                          </p:stCondLst>
                                        </p:cTn>
                                        <p:tgtEl>
                                          <p:spTgt spid="128"/>
                                        </p:tgtEl>
                                        <p:attrNameLst>
                                          <p:attrName>style.visibility</p:attrName>
                                        </p:attrNameLst>
                                      </p:cBhvr>
                                      <p:to>
                                        <p:strVal val="visible"/>
                                      </p:to>
                                    </p:set>
                                    <p:anim calcmode="lin" valueType="num">
                                      <p:cBhvr>
                                        <p:cTn id="39" dur="500" fill="hold"/>
                                        <p:tgtEl>
                                          <p:spTgt spid="128"/>
                                        </p:tgtEl>
                                        <p:attrNameLst>
                                          <p:attrName>ppt_w</p:attrName>
                                        </p:attrNameLst>
                                      </p:cBhvr>
                                      <p:tavLst>
                                        <p:tav tm="0">
                                          <p:val>
                                            <p:fltVal val="0"/>
                                          </p:val>
                                        </p:tav>
                                        <p:tav tm="100000">
                                          <p:val>
                                            <p:strVal val="#ppt_w"/>
                                          </p:val>
                                        </p:tav>
                                      </p:tavLst>
                                    </p:anim>
                                    <p:anim calcmode="lin" valueType="num">
                                      <p:cBhvr>
                                        <p:cTn id="40" dur="500" fill="hold"/>
                                        <p:tgtEl>
                                          <p:spTgt spid="128"/>
                                        </p:tgtEl>
                                        <p:attrNameLst>
                                          <p:attrName>ppt_h</p:attrName>
                                        </p:attrNameLst>
                                      </p:cBhvr>
                                      <p:tavLst>
                                        <p:tav tm="0">
                                          <p:val>
                                            <p:fltVal val="0"/>
                                          </p:val>
                                        </p:tav>
                                        <p:tav tm="100000">
                                          <p:val>
                                            <p:strVal val="#ppt_h"/>
                                          </p:val>
                                        </p:tav>
                                      </p:tavLst>
                                    </p:anim>
                                  </p:childTnLst>
                                </p:cTn>
                              </p:par>
                            </p:childTnLst>
                          </p:cTn>
                        </p:par>
                        <p:par>
                          <p:cTn id="41" fill="hold">
                            <p:stCondLst>
                              <p:cond delay="3500"/>
                            </p:stCondLst>
                            <p:childTnLst>
                              <p:par>
                                <p:cTn id="42" presetID="12" presetClass="entr" presetSubtype="4" fill="hold" nodeType="afterEffect">
                                  <p:stCondLst>
                                    <p:cond delay="0"/>
                                  </p:stCondLst>
                                  <p:childTnLst>
                                    <p:set>
                                      <p:cBhvr>
                                        <p:cTn id="43" dur="1" fill="hold">
                                          <p:stCondLst>
                                            <p:cond delay="0"/>
                                          </p:stCondLst>
                                        </p:cTn>
                                        <p:tgtEl>
                                          <p:spTgt spid="179"/>
                                        </p:tgtEl>
                                        <p:attrNameLst>
                                          <p:attrName>style.visibility</p:attrName>
                                        </p:attrNameLst>
                                      </p:cBhvr>
                                      <p:to>
                                        <p:strVal val="visible"/>
                                      </p:to>
                                    </p:set>
                                    <p:animEffect transition="in" filter="slide(fromBottom)">
                                      <p:cBhvr>
                                        <p:cTn id="44" dur="500"/>
                                        <p:tgtEl>
                                          <p:spTgt spid="179"/>
                                        </p:tgtEl>
                                      </p:cBhvr>
                                    </p:animEffect>
                                  </p:childTnLst>
                                </p:cTn>
                              </p:par>
                            </p:childTnLst>
                          </p:cTn>
                        </p:par>
                        <p:par>
                          <p:cTn id="45" fill="hold">
                            <p:stCondLst>
                              <p:cond delay="4000"/>
                            </p:stCondLst>
                            <p:childTnLst>
                              <p:par>
                                <p:cTn id="46" presetID="12" presetClass="entr" presetSubtype="4" fill="hold" nodeType="afterEffect">
                                  <p:stCondLst>
                                    <p:cond delay="0"/>
                                  </p:stCondLst>
                                  <p:childTnLst>
                                    <p:set>
                                      <p:cBhvr>
                                        <p:cTn id="47" dur="1" fill="hold">
                                          <p:stCondLst>
                                            <p:cond delay="0"/>
                                          </p:stCondLst>
                                        </p:cTn>
                                        <p:tgtEl>
                                          <p:spTgt spid="170"/>
                                        </p:tgtEl>
                                        <p:attrNameLst>
                                          <p:attrName>style.visibility</p:attrName>
                                        </p:attrNameLst>
                                      </p:cBhvr>
                                      <p:to>
                                        <p:strVal val="visible"/>
                                      </p:to>
                                    </p:set>
                                    <p:animEffect transition="in" filter="slide(fromBottom)">
                                      <p:cBhvr>
                                        <p:cTn id="48" dur="500"/>
                                        <p:tgtEl>
                                          <p:spTgt spid="170"/>
                                        </p:tgtEl>
                                      </p:cBhvr>
                                    </p:animEffect>
                                  </p:childTnLst>
                                </p:cTn>
                              </p:par>
                            </p:childTnLst>
                          </p:cTn>
                        </p:par>
                        <p:par>
                          <p:cTn id="49" fill="hold">
                            <p:stCondLst>
                              <p:cond delay="4500"/>
                            </p:stCondLst>
                            <p:childTnLst>
                              <p:par>
                                <p:cTn id="50" presetID="12" presetClass="entr" presetSubtype="4" fill="hold" nodeType="afterEffect">
                                  <p:stCondLst>
                                    <p:cond delay="0"/>
                                  </p:stCondLst>
                                  <p:childTnLst>
                                    <p:set>
                                      <p:cBhvr>
                                        <p:cTn id="51" dur="1" fill="hold">
                                          <p:stCondLst>
                                            <p:cond delay="0"/>
                                          </p:stCondLst>
                                        </p:cTn>
                                        <p:tgtEl>
                                          <p:spTgt spid="173"/>
                                        </p:tgtEl>
                                        <p:attrNameLst>
                                          <p:attrName>style.visibility</p:attrName>
                                        </p:attrNameLst>
                                      </p:cBhvr>
                                      <p:to>
                                        <p:strVal val="visible"/>
                                      </p:to>
                                    </p:set>
                                    <p:animEffect transition="in" filter="slide(fromBottom)">
                                      <p:cBhvr>
                                        <p:cTn id="52" dur="500"/>
                                        <p:tgtEl>
                                          <p:spTgt spid="173"/>
                                        </p:tgtEl>
                                      </p:cBhvr>
                                    </p:animEffect>
                                  </p:childTnLst>
                                </p:cTn>
                              </p:par>
                            </p:childTnLst>
                          </p:cTn>
                        </p:par>
                        <p:par>
                          <p:cTn id="53" fill="hold">
                            <p:stCondLst>
                              <p:cond delay="5000"/>
                            </p:stCondLst>
                            <p:childTnLst>
                              <p:par>
                                <p:cTn id="54" presetID="12" presetClass="entr" presetSubtype="4" fill="hold" nodeType="afterEffect">
                                  <p:stCondLst>
                                    <p:cond delay="0"/>
                                  </p:stCondLst>
                                  <p:childTnLst>
                                    <p:set>
                                      <p:cBhvr>
                                        <p:cTn id="55" dur="1" fill="hold">
                                          <p:stCondLst>
                                            <p:cond delay="0"/>
                                          </p:stCondLst>
                                        </p:cTn>
                                        <p:tgtEl>
                                          <p:spTgt spid="176"/>
                                        </p:tgtEl>
                                        <p:attrNameLst>
                                          <p:attrName>style.visibility</p:attrName>
                                        </p:attrNameLst>
                                      </p:cBhvr>
                                      <p:to>
                                        <p:strVal val="visible"/>
                                      </p:to>
                                    </p:set>
                                    <p:animEffect transition="in" filter="slide(fromBottom)">
                                      <p:cBhvr>
                                        <p:cTn id="56" dur="500"/>
                                        <p:tgtEl>
                                          <p:spTgt spid="176"/>
                                        </p:tgtEl>
                                      </p:cBhvr>
                                    </p:animEffect>
                                  </p:childTnLst>
                                </p:cTn>
                              </p:par>
                            </p:childTnLst>
                          </p:cTn>
                        </p:par>
                        <p:par>
                          <p:cTn id="57" fill="hold">
                            <p:stCondLst>
                              <p:cond delay="5500"/>
                            </p:stCondLst>
                            <p:childTnLst>
                              <p:par>
                                <p:cTn id="58" presetID="12" presetClass="entr" presetSubtype="4" fill="hold" nodeType="afterEffect">
                                  <p:stCondLst>
                                    <p:cond delay="0"/>
                                  </p:stCondLst>
                                  <p:childTnLst>
                                    <p:set>
                                      <p:cBhvr>
                                        <p:cTn id="59" dur="1" fill="hold">
                                          <p:stCondLst>
                                            <p:cond delay="0"/>
                                          </p:stCondLst>
                                        </p:cTn>
                                        <p:tgtEl>
                                          <p:spTgt spid="185"/>
                                        </p:tgtEl>
                                        <p:attrNameLst>
                                          <p:attrName>style.visibility</p:attrName>
                                        </p:attrNameLst>
                                      </p:cBhvr>
                                      <p:to>
                                        <p:strVal val="visible"/>
                                      </p:to>
                                    </p:set>
                                    <p:animEffect transition="in" filter="slide(fromBottom)">
                                      <p:cBhvr>
                                        <p:cTn id="60" dur="500"/>
                                        <p:tgtEl>
                                          <p:spTgt spid="185"/>
                                        </p:tgtEl>
                                      </p:cBhvr>
                                    </p:animEffect>
                                  </p:childTnLst>
                                </p:cTn>
                              </p:par>
                            </p:childTnLst>
                          </p:cTn>
                        </p:par>
                        <p:par>
                          <p:cTn id="61" fill="hold">
                            <p:stCondLst>
                              <p:cond delay="6000"/>
                            </p:stCondLst>
                            <p:childTnLst>
                              <p:par>
                                <p:cTn id="62" presetID="12" presetClass="entr" presetSubtype="4" fill="hold" nodeType="afterEffect">
                                  <p:stCondLst>
                                    <p:cond delay="0"/>
                                  </p:stCondLst>
                                  <p:childTnLst>
                                    <p:set>
                                      <p:cBhvr>
                                        <p:cTn id="63" dur="1" fill="hold">
                                          <p:stCondLst>
                                            <p:cond delay="0"/>
                                          </p:stCondLst>
                                        </p:cTn>
                                        <p:tgtEl>
                                          <p:spTgt spid="182"/>
                                        </p:tgtEl>
                                        <p:attrNameLst>
                                          <p:attrName>style.visibility</p:attrName>
                                        </p:attrNameLst>
                                      </p:cBhvr>
                                      <p:to>
                                        <p:strVal val="visible"/>
                                      </p:to>
                                    </p:set>
                                    <p:animEffect transition="in" filter="slide(fromBottom)">
                                      <p:cBhvr>
                                        <p:cTn id="64"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5893779" y="2388236"/>
            <a:ext cx="781295" cy="1242302"/>
          </a:xfrm>
          <a:custGeom>
            <a:avLst/>
            <a:gdLst>
              <a:gd name="T0" fmla="*/ 647 w 647"/>
              <a:gd name="T1" fmla="*/ 0 h 1043"/>
              <a:gd name="T2" fmla="*/ 0 w 647"/>
              <a:gd name="T3" fmla="*/ 290 h 1043"/>
              <a:gd name="T4" fmla="*/ 0 w 647"/>
              <a:gd name="T5" fmla="*/ 1043 h 1043"/>
              <a:gd name="T6" fmla="*/ 647 w 647"/>
              <a:gd name="T7" fmla="*/ 396 h 1043"/>
              <a:gd name="T8" fmla="*/ 647 w 647"/>
              <a:gd name="T9" fmla="*/ 0 h 1043"/>
            </a:gdLst>
            <a:ahLst/>
            <a:cxnLst>
              <a:cxn ang="0">
                <a:pos x="T0" y="T1"/>
              </a:cxn>
              <a:cxn ang="0">
                <a:pos x="T2" y="T3"/>
              </a:cxn>
              <a:cxn ang="0">
                <a:pos x="T4" y="T5"/>
              </a:cxn>
              <a:cxn ang="0">
                <a:pos x="T6" y="T7"/>
              </a:cxn>
              <a:cxn ang="0">
                <a:pos x="T8" y="T9"/>
              </a:cxn>
            </a:cxnLst>
            <a:rect l="0" t="0" r="r" b="b"/>
            <a:pathLst>
              <a:path w="647" h="1043">
                <a:moveTo>
                  <a:pt x="647" y="0"/>
                </a:moveTo>
                <a:lnTo>
                  <a:pt x="0" y="290"/>
                </a:lnTo>
                <a:lnTo>
                  <a:pt x="0" y="1043"/>
                </a:lnTo>
                <a:lnTo>
                  <a:pt x="647" y="396"/>
                </a:lnTo>
                <a:lnTo>
                  <a:pt x="647"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6" name="Freeform 8"/>
          <p:cNvSpPr/>
          <p:nvPr/>
        </p:nvSpPr>
        <p:spPr bwMode="auto">
          <a:xfrm>
            <a:off x="5112485" y="2388236"/>
            <a:ext cx="781295" cy="1242302"/>
          </a:xfrm>
          <a:custGeom>
            <a:avLst/>
            <a:gdLst>
              <a:gd name="T0" fmla="*/ 0 w 647"/>
              <a:gd name="T1" fmla="*/ 0 h 1043"/>
              <a:gd name="T2" fmla="*/ 647 w 647"/>
              <a:gd name="T3" fmla="*/ 290 h 1043"/>
              <a:gd name="T4" fmla="*/ 647 w 647"/>
              <a:gd name="T5" fmla="*/ 1043 h 1043"/>
              <a:gd name="T6" fmla="*/ 0 w 647"/>
              <a:gd name="T7" fmla="*/ 396 h 1043"/>
              <a:gd name="T8" fmla="*/ 0 w 647"/>
              <a:gd name="T9" fmla="*/ 0 h 1043"/>
            </a:gdLst>
            <a:ahLst/>
            <a:cxnLst>
              <a:cxn ang="0">
                <a:pos x="T0" y="T1"/>
              </a:cxn>
              <a:cxn ang="0">
                <a:pos x="T2" y="T3"/>
              </a:cxn>
              <a:cxn ang="0">
                <a:pos x="T4" y="T5"/>
              </a:cxn>
              <a:cxn ang="0">
                <a:pos x="T6" y="T7"/>
              </a:cxn>
              <a:cxn ang="0">
                <a:pos x="T8" y="T9"/>
              </a:cxn>
            </a:cxnLst>
            <a:rect l="0" t="0" r="r" b="b"/>
            <a:pathLst>
              <a:path w="647" h="1043">
                <a:moveTo>
                  <a:pt x="0" y="0"/>
                </a:moveTo>
                <a:lnTo>
                  <a:pt x="647" y="290"/>
                </a:lnTo>
                <a:lnTo>
                  <a:pt x="647" y="1043"/>
                </a:lnTo>
                <a:lnTo>
                  <a:pt x="0" y="396"/>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8" name="Freeform 10"/>
          <p:cNvSpPr/>
          <p:nvPr/>
        </p:nvSpPr>
        <p:spPr bwMode="auto">
          <a:xfrm>
            <a:off x="6014540" y="3749647"/>
            <a:ext cx="1255869" cy="770633"/>
          </a:xfrm>
          <a:custGeom>
            <a:avLst/>
            <a:gdLst>
              <a:gd name="T0" fmla="*/ 1040 w 1040"/>
              <a:gd name="T1" fmla="*/ 647 h 647"/>
              <a:gd name="T2" fmla="*/ 753 w 1040"/>
              <a:gd name="T3" fmla="*/ 0 h 647"/>
              <a:gd name="T4" fmla="*/ 0 w 1040"/>
              <a:gd name="T5" fmla="*/ 0 h 647"/>
              <a:gd name="T6" fmla="*/ 647 w 1040"/>
              <a:gd name="T7" fmla="*/ 647 h 647"/>
              <a:gd name="T8" fmla="*/ 1040 w 1040"/>
              <a:gd name="T9" fmla="*/ 647 h 647"/>
            </a:gdLst>
            <a:ahLst/>
            <a:cxnLst>
              <a:cxn ang="0">
                <a:pos x="T0" y="T1"/>
              </a:cxn>
              <a:cxn ang="0">
                <a:pos x="T2" y="T3"/>
              </a:cxn>
              <a:cxn ang="0">
                <a:pos x="T4" y="T5"/>
              </a:cxn>
              <a:cxn ang="0">
                <a:pos x="T6" y="T7"/>
              </a:cxn>
              <a:cxn ang="0">
                <a:pos x="T8" y="T9"/>
              </a:cxn>
            </a:cxnLst>
            <a:rect l="0" t="0" r="r" b="b"/>
            <a:pathLst>
              <a:path w="1040" h="647">
                <a:moveTo>
                  <a:pt x="1040" y="647"/>
                </a:moveTo>
                <a:lnTo>
                  <a:pt x="753" y="0"/>
                </a:lnTo>
                <a:lnTo>
                  <a:pt x="0" y="0"/>
                </a:lnTo>
                <a:lnTo>
                  <a:pt x="647" y="647"/>
                </a:lnTo>
                <a:lnTo>
                  <a:pt x="1040" y="64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10" name="Freeform 12"/>
          <p:cNvSpPr/>
          <p:nvPr/>
        </p:nvSpPr>
        <p:spPr bwMode="auto">
          <a:xfrm>
            <a:off x="6014540" y="2975441"/>
            <a:ext cx="1255869" cy="774205"/>
          </a:xfrm>
          <a:custGeom>
            <a:avLst/>
            <a:gdLst>
              <a:gd name="T0" fmla="*/ 1040 w 1040"/>
              <a:gd name="T1" fmla="*/ 0 h 650"/>
              <a:gd name="T2" fmla="*/ 753 w 1040"/>
              <a:gd name="T3" fmla="*/ 650 h 650"/>
              <a:gd name="T4" fmla="*/ 0 w 1040"/>
              <a:gd name="T5" fmla="*/ 650 h 650"/>
              <a:gd name="T6" fmla="*/ 647 w 1040"/>
              <a:gd name="T7" fmla="*/ 0 h 650"/>
              <a:gd name="T8" fmla="*/ 1040 w 1040"/>
              <a:gd name="T9" fmla="*/ 0 h 650"/>
            </a:gdLst>
            <a:ahLst/>
            <a:cxnLst>
              <a:cxn ang="0">
                <a:pos x="T0" y="T1"/>
              </a:cxn>
              <a:cxn ang="0">
                <a:pos x="T2" y="T3"/>
              </a:cxn>
              <a:cxn ang="0">
                <a:pos x="T4" y="T5"/>
              </a:cxn>
              <a:cxn ang="0">
                <a:pos x="T6" y="T7"/>
              </a:cxn>
              <a:cxn ang="0">
                <a:pos x="T8" y="T9"/>
              </a:cxn>
            </a:cxnLst>
            <a:rect l="0" t="0" r="r" b="b"/>
            <a:pathLst>
              <a:path w="1040" h="650">
                <a:moveTo>
                  <a:pt x="1040" y="0"/>
                </a:moveTo>
                <a:lnTo>
                  <a:pt x="753" y="650"/>
                </a:lnTo>
                <a:lnTo>
                  <a:pt x="0" y="650"/>
                </a:lnTo>
                <a:lnTo>
                  <a:pt x="647" y="0"/>
                </a:lnTo>
                <a:lnTo>
                  <a:pt x="104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12" name="Freeform 14"/>
          <p:cNvSpPr/>
          <p:nvPr/>
        </p:nvSpPr>
        <p:spPr bwMode="auto">
          <a:xfrm>
            <a:off x="5112485" y="3866373"/>
            <a:ext cx="781295" cy="1241111"/>
          </a:xfrm>
          <a:custGeom>
            <a:avLst/>
            <a:gdLst>
              <a:gd name="T0" fmla="*/ 0 w 647"/>
              <a:gd name="T1" fmla="*/ 1042 h 1042"/>
              <a:gd name="T2" fmla="*/ 647 w 647"/>
              <a:gd name="T3" fmla="*/ 752 h 1042"/>
              <a:gd name="T4" fmla="*/ 647 w 647"/>
              <a:gd name="T5" fmla="*/ 0 h 1042"/>
              <a:gd name="T6" fmla="*/ 0 w 647"/>
              <a:gd name="T7" fmla="*/ 649 h 1042"/>
              <a:gd name="T8" fmla="*/ 0 w 647"/>
              <a:gd name="T9" fmla="*/ 1042 h 1042"/>
            </a:gdLst>
            <a:ahLst/>
            <a:cxnLst>
              <a:cxn ang="0">
                <a:pos x="T0" y="T1"/>
              </a:cxn>
              <a:cxn ang="0">
                <a:pos x="T2" y="T3"/>
              </a:cxn>
              <a:cxn ang="0">
                <a:pos x="T4" y="T5"/>
              </a:cxn>
              <a:cxn ang="0">
                <a:pos x="T6" y="T7"/>
              </a:cxn>
              <a:cxn ang="0">
                <a:pos x="T8" y="T9"/>
              </a:cxn>
            </a:cxnLst>
            <a:rect l="0" t="0" r="r" b="b"/>
            <a:pathLst>
              <a:path w="647" h="1042">
                <a:moveTo>
                  <a:pt x="0" y="1042"/>
                </a:moveTo>
                <a:lnTo>
                  <a:pt x="647" y="752"/>
                </a:lnTo>
                <a:lnTo>
                  <a:pt x="647" y="0"/>
                </a:lnTo>
                <a:lnTo>
                  <a:pt x="0" y="649"/>
                </a:lnTo>
                <a:lnTo>
                  <a:pt x="0" y="104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14" name="Freeform 16"/>
          <p:cNvSpPr/>
          <p:nvPr/>
        </p:nvSpPr>
        <p:spPr bwMode="auto">
          <a:xfrm>
            <a:off x="5893779" y="3866373"/>
            <a:ext cx="781295" cy="1241111"/>
          </a:xfrm>
          <a:custGeom>
            <a:avLst/>
            <a:gdLst>
              <a:gd name="T0" fmla="*/ 647 w 647"/>
              <a:gd name="T1" fmla="*/ 1042 h 1042"/>
              <a:gd name="T2" fmla="*/ 0 w 647"/>
              <a:gd name="T3" fmla="*/ 752 h 1042"/>
              <a:gd name="T4" fmla="*/ 0 w 647"/>
              <a:gd name="T5" fmla="*/ 0 h 1042"/>
              <a:gd name="T6" fmla="*/ 647 w 647"/>
              <a:gd name="T7" fmla="*/ 649 h 1042"/>
              <a:gd name="T8" fmla="*/ 647 w 647"/>
              <a:gd name="T9" fmla="*/ 1042 h 1042"/>
            </a:gdLst>
            <a:ahLst/>
            <a:cxnLst>
              <a:cxn ang="0">
                <a:pos x="T0" y="T1"/>
              </a:cxn>
              <a:cxn ang="0">
                <a:pos x="T2" y="T3"/>
              </a:cxn>
              <a:cxn ang="0">
                <a:pos x="T4" y="T5"/>
              </a:cxn>
              <a:cxn ang="0">
                <a:pos x="T6" y="T7"/>
              </a:cxn>
              <a:cxn ang="0">
                <a:pos x="T8" y="T9"/>
              </a:cxn>
            </a:cxnLst>
            <a:rect l="0" t="0" r="r" b="b"/>
            <a:pathLst>
              <a:path w="647" h="1042">
                <a:moveTo>
                  <a:pt x="647" y="1042"/>
                </a:moveTo>
                <a:lnTo>
                  <a:pt x="0" y="752"/>
                </a:lnTo>
                <a:lnTo>
                  <a:pt x="0" y="0"/>
                </a:lnTo>
                <a:lnTo>
                  <a:pt x="647" y="649"/>
                </a:lnTo>
                <a:lnTo>
                  <a:pt x="647" y="104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18" name="Freeform 20"/>
          <p:cNvSpPr/>
          <p:nvPr/>
        </p:nvSpPr>
        <p:spPr bwMode="auto">
          <a:xfrm>
            <a:off x="4517158" y="3749647"/>
            <a:ext cx="1255869" cy="770633"/>
          </a:xfrm>
          <a:custGeom>
            <a:avLst/>
            <a:gdLst>
              <a:gd name="T0" fmla="*/ 0 w 1040"/>
              <a:gd name="T1" fmla="*/ 647 h 647"/>
              <a:gd name="T2" fmla="*/ 287 w 1040"/>
              <a:gd name="T3" fmla="*/ 0 h 647"/>
              <a:gd name="T4" fmla="*/ 1040 w 1040"/>
              <a:gd name="T5" fmla="*/ 0 h 647"/>
              <a:gd name="T6" fmla="*/ 393 w 1040"/>
              <a:gd name="T7" fmla="*/ 647 h 647"/>
              <a:gd name="T8" fmla="*/ 0 w 1040"/>
              <a:gd name="T9" fmla="*/ 647 h 647"/>
            </a:gdLst>
            <a:ahLst/>
            <a:cxnLst>
              <a:cxn ang="0">
                <a:pos x="T0" y="T1"/>
              </a:cxn>
              <a:cxn ang="0">
                <a:pos x="T2" y="T3"/>
              </a:cxn>
              <a:cxn ang="0">
                <a:pos x="T4" y="T5"/>
              </a:cxn>
              <a:cxn ang="0">
                <a:pos x="T6" y="T7"/>
              </a:cxn>
              <a:cxn ang="0">
                <a:pos x="T8" y="T9"/>
              </a:cxn>
            </a:cxnLst>
            <a:rect l="0" t="0" r="r" b="b"/>
            <a:pathLst>
              <a:path w="1040" h="647">
                <a:moveTo>
                  <a:pt x="0" y="647"/>
                </a:moveTo>
                <a:lnTo>
                  <a:pt x="287" y="0"/>
                </a:lnTo>
                <a:lnTo>
                  <a:pt x="1040" y="0"/>
                </a:lnTo>
                <a:lnTo>
                  <a:pt x="393" y="647"/>
                </a:lnTo>
                <a:lnTo>
                  <a:pt x="0" y="64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20" name="Freeform 22"/>
          <p:cNvSpPr/>
          <p:nvPr/>
        </p:nvSpPr>
        <p:spPr bwMode="auto">
          <a:xfrm>
            <a:off x="5159583" y="2494241"/>
            <a:ext cx="1562592" cy="1242302"/>
          </a:xfrm>
          <a:custGeom>
            <a:avLst/>
            <a:gdLst>
              <a:gd name="T0" fmla="*/ 1294 w 1294"/>
              <a:gd name="T1" fmla="*/ 0 h 1043"/>
              <a:gd name="T2" fmla="*/ 1255 w 1294"/>
              <a:gd name="T3" fmla="*/ 20 h 1043"/>
              <a:gd name="T4" fmla="*/ 1255 w 1294"/>
              <a:gd name="T5" fmla="*/ 307 h 1043"/>
              <a:gd name="T6" fmla="*/ 608 w 1294"/>
              <a:gd name="T7" fmla="*/ 954 h 1043"/>
              <a:gd name="T8" fmla="*/ 0 w 1294"/>
              <a:gd name="T9" fmla="*/ 346 h 1043"/>
              <a:gd name="T10" fmla="*/ 0 w 1294"/>
              <a:gd name="T11" fmla="*/ 396 h 1043"/>
              <a:gd name="T12" fmla="*/ 647 w 1294"/>
              <a:gd name="T13" fmla="*/ 1043 h 1043"/>
              <a:gd name="T14" fmla="*/ 1294 w 1294"/>
              <a:gd name="T15" fmla="*/ 396 h 1043"/>
              <a:gd name="T16" fmla="*/ 1294 w 1294"/>
              <a:gd name="T17" fmla="*/ 0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4" h="1043">
                <a:moveTo>
                  <a:pt x="1294" y="0"/>
                </a:moveTo>
                <a:lnTo>
                  <a:pt x="1255" y="20"/>
                </a:lnTo>
                <a:lnTo>
                  <a:pt x="1255" y="307"/>
                </a:lnTo>
                <a:lnTo>
                  <a:pt x="608" y="954"/>
                </a:lnTo>
                <a:lnTo>
                  <a:pt x="0" y="346"/>
                </a:lnTo>
                <a:lnTo>
                  <a:pt x="0" y="396"/>
                </a:lnTo>
                <a:lnTo>
                  <a:pt x="647" y="1043"/>
                </a:lnTo>
                <a:lnTo>
                  <a:pt x="1294" y="396"/>
                </a:lnTo>
                <a:lnTo>
                  <a:pt x="129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24" name="Freeform 26"/>
          <p:cNvSpPr>
            <a:spLocks noEditPoints="1"/>
          </p:cNvSpPr>
          <p:nvPr/>
        </p:nvSpPr>
        <p:spPr bwMode="auto">
          <a:xfrm>
            <a:off x="4564249" y="3082639"/>
            <a:ext cx="2753251" cy="1543647"/>
          </a:xfrm>
          <a:custGeom>
            <a:avLst/>
            <a:gdLst>
              <a:gd name="T0" fmla="*/ 1265 w 2280"/>
              <a:gd name="T1" fmla="*/ 624 h 1296"/>
              <a:gd name="T2" fmla="*/ 1240 w 2280"/>
              <a:gd name="T3" fmla="*/ 649 h 1296"/>
              <a:gd name="T4" fmla="*/ 1887 w 2280"/>
              <a:gd name="T5" fmla="*/ 1296 h 1296"/>
              <a:gd name="T6" fmla="*/ 2280 w 2280"/>
              <a:gd name="T7" fmla="*/ 1296 h 1296"/>
              <a:gd name="T8" fmla="*/ 2241 w 2280"/>
              <a:gd name="T9" fmla="*/ 1207 h 1296"/>
              <a:gd name="T10" fmla="*/ 1848 w 2280"/>
              <a:gd name="T11" fmla="*/ 1207 h 1296"/>
              <a:gd name="T12" fmla="*/ 1265 w 2280"/>
              <a:gd name="T13" fmla="*/ 624 h 1296"/>
              <a:gd name="T14" fmla="*/ 975 w 2280"/>
              <a:gd name="T15" fmla="*/ 585 h 1296"/>
              <a:gd name="T16" fmla="*/ 354 w 2280"/>
              <a:gd name="T17" fmla="*/ 1207 h 1296"/>
              <a:gd name="T18" fmla="*/ 39 w 2280"/>
              <a:gd name="T19" fmla="*/ 1207 h 1296"/>
              <a:gd name="T20" fmla="*/ 0 w 2280"/>
              <a:gd name="T21" fmla="*/ 1296 h 1296"/>
              <a:gd name="T22" fmla="*/ 393 w 2280"/>
              <a:gd name="T23" fmla="*/ 1296 h 1296"/>
              <a:gd name="T24" fmla="*/ 1040 w 2280"/>
              <a:gd name="T25" fmla="*/ 649 h 1296"/>
              <a:gd name="T26" fmla="*/ 975 w 2280"/>
              <a:gd name="T27" fmla="*/ 585 h 1296"/>
              <a:gd name="T28" fmla="*/ 0 w 2280"/>
              <a:gd name="T29" fmla="*/ 0 h 1296"/>
              <a:gd name="T30" fmla="*/ 0 w 2280"/>
              <a:gd name="T31" fmla="*/ 0 h 1296"/>
              <a:gd name="T32" fmla="*/ 248 w 2280"/>
              <a:gd name="T33" fmla="*/ 560 h 1296"/>
              <a:gd name="T34" fmla="*/ 248 w 2280"/>
              <a:gd name="T35" fmla="*/ 560 h 1296"/>
              <a:gd name="T36" fmla="*/ 0 w 2280"/>
              <a:gd name="T37"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80" h="1296">
                <a:moveTo>
                  <a:pt x="1265" y="624"/>
                </a:moveTo>
                <a:lnTo>
                  <a:pt x="1240" y="649"/>
                </a:lnTo>
                <a:lnTo>
                  <a:pt x="1887" y="1296"/>
                </a:lnTo>
                <a:lnTo>
                  <a:pt x="2280" y="1296"/>
                </a:lnTo>
                <a:lnTo>
                  <a:pt x="2241" y="1207"/>
                </a:lnTo>
                <a:lnTo>
                  <a:pt x="1848" y="1207"/>
                </a:lnTo>
                <a:lnTo>
                  <a:pt x="1265" y="624"/>
                </a:lnTo>
                <a:moveTo>
                  <a:pt x="975" y="585"/>
                </a:moveTo>
                <a:lnTo>
                  <a:pt x="354" y="1207"/>
                </a:lnTo>
                <a:lnTo>
                  <a:pt x="39" y="1207"/>
                </a:lnTo>
                <a:lnTo>
                  <a:pt x="0" y="1296"/>
                </a:lnTo>
                <a:lnTo>
                  <a:pt x="393" y="1296"/>
                </a:lnTo>
                <a:lnTo>
                  <a:pt x="1040" y="649"/>
                </a:lnTo>
                <a:lnTo>
                  <a:pt x="975" y="585"/>
                </a:lnTo>
                <a:moveTo>
                  <a:pt x="0" y="0"/>
                </a:moveTo>
                <a:lnTo>
                  <a:pt x="0" y="0"/>
                </a:lnTo>
                <a:lnTo>
                  <a:pt x="248" y="560"/>
                </a:lnTo>
                <a:lnTo>
                  <a:pt x="248" y="56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25" name="Freeform 27"/>
          <p:cNvSpPr/>
          <p:nvPr/>
        </p:nvSpPr>
        <p:spPr bwMode="auto">
          <a:xfrm>
            <a:off x="6091824" y="3825875"/>
            <a:ext cx="1178585" cy="694403"/>
          </a:xfrm>
          <a:custGeom>
            <a:avLst/>
            <a:gdLst>
              <a:gd name="T0" fmla="*/ 0 w 976"/>
              <a:gd name="T1" fmla="*/ 0 h 583"/>
              <a:gd name="T2" fmla="*/ 0 w 976"/>
              <a:gd name="T3" fmla="*/ 0 h 583"/>
              <a:gd name="T4" fmla="*/ 583 w 976"/>
              <a:gd name="T5" fmla="*/ 583 h 583"/>
              <a:gd name="T6" fmla="*/ 976 w 976"/>
              <a:gd name="T7" fmla="*/ 583 h 583"/>
              <a:gd name="T8" fmla="*/ 583 w 976"/>
              <a:gd name="T9" fmla="*/ 583 h 583"/>
              <a:gd name="T10" fmla="*/ 0 w 976"/>
              <a:gd name="T11" fmla="*/ 0 h 583"/>
            </a:gdLst>
            <a:ahLst/>
            <a:cxnLst>
              <a:cxn ang="0">
                <a:pos x="T0" y="T1"/>
              </a:cxn>
              <a:cxn ang="0">
                <a:pos x="T2" y="T3"/>
              </a:cxn>
              <a:cxn ang="0">
                <a:pos x="T4" y="T5"/>
              </a:cxn>
              <a:cxn ang="0">
                <a:pos x="T6" y="T7"/>
              </a:cxn>
              <a:cxn ang="0">
                <a:pos x="T8" y="T9"/>
              </a:cxn>
              <a:cxn ang="0">
                <a:pos x="T10" y="T11"/>
              </a:cxn>
            </a:cxnLst>
            <a:rect l="0" t="0" r="r" b="b"/>
            <a:pathLst>
              <a:path w="976" h="583">
                <a:moveTo>
                  <a:pt x="0" y="0"/>
                </a:moveTo>
                <a:lnTo>
                  <a:pt x="0" y="0"/>
                </a:lnTo>
                <a:lnTo>
                  <a:pt x="583" y="583"/>
                </a:lnTo>
                <a:lnTo>
                  <a:pt x="976" y="583"/>
                </a:lnTo>
                <a:lnTo>
                  <a:pt x="583" y="583"/>
                </a:lnTo>
                <a:lnTo>
                  <a:pt x="0" y="0"/>
                </a:lnTo>
                <a:close/>
              </a:path>
            </a:pathLst>
          </a:custGeom>
          <a:solidFill>
            <a:srgbClr val="37869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26" name="Freeform 28"/>
          <p:cNvSpPr/>
          <p:nvPr/>
        </p:nvSpPr>
        <p:spPr bwMode="auto">
          <a:xfrm>
            <a:off x="6091824" y="3825875"/>
            <a:ext cx="1178585" cy="694403"/>
          </a:xfrm>
          <a:custGeom>
            <a:avLst/>
            <a:gdLst>
              <a:gd name="T0" fmla="*/ 0 w 976"/>
              <a:gd name="T1" fmla="*/ 0 h 583"/>
              <a:gd name="T2" fmla="*/ 0 w 976"/>
              <a:gd name="T3" fmla="*/ 0 h 583"/>
              <a:gd name="T4" fmla="*/ 583 w 976"/>
              <a:gd name="T5" fmla="*/ 583 h 583"/>
              <a:gd name="T6" fmla="*/ 976 w 976"/>
              <a:gd name="T7" fmla="*/ 583 h 583"/>
              <a:gd name="T8" fmla="*/ 583 w 976"/>
              <a:gd name="T9" fmla="*/ 583 h 583"/>
              <a:gd name="T10" fmla="*/ 0 w 976"/>
              <a:gd name="T11" fmla="*/ 0 h 583"/>
            </a:gdLst>
            <a:ahLst/>
            <a:cxnLst>
              <a:cxn ang="0">
                <a:pos x="T0" y="T1"/>
              </a:cxn>
              <a:cxn ang="0">
                <a:pos x="T2" y="T3"/>
              </a:cxn>
              <a:cxn ang="0">
                <a:pos x="T4" y="T5"/>
              </a:cxn>
              <a:cxn ang="0">
                <a:pos x="T6" y="T7"/>
              </a:cxn>
              <a:cxn ang="0">
                <a:pos x="T8" y="T9"/>
              </a:cxn>
              <a:cxn ang="0">
                <a:pos x="T10" y="T11"/>
              </a:cxn>
            </a:cxnLst>
            <a:rect l="0" t="0" r="r" b="b"/>
            <a:pathLst>
              <a:path w="976" h="583">
                <a:moveTo>
                  <a:pt x="0" y="0"/>
                </a:moveTo>
                <a:lnTo>
                  <a:pt x="0" y="0"/>
                </a:lnTo>
                <a:lnTo>
                  <a:pt x="583" y="583"/>
                </a:lnTo>
                <a:lnTo>
                  <a:pt x="976" y="583"/>
                </a:lnTo>
                <a:lnTo>
                  <a:pt x="583" y="583"/>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30" name="Freeform 31"/>
          <p:cNvSpPr/>
          <p:nvPr/>
        </p:nvSpPr>
        <p:spPr bwMode="auto">
          <a:xfrm>
            <a:off x="4611344" y="3779422"/>
            <a:ext cx="1130282" cy="740855"/>
          </a:xfrm>
          <a:custGeom>
            <a:avLst/>
            <a:gdLst>
              <a:gd name="T0" fmla="*/ 936 w 936"/>
              <a:gd name="T1" fmla="*/ 0 h 622"/>
              <a:gd name="T2" fmla="*/ 315 w 936"/>
              <a:gd name="T3" fmla="*/ 622 h 622"/>
              <a:gd name="T4" fmla="*/ 0 w 936"/>
              <a:gd name="T5" fmla="*/ 622 h 622"/>
              <a:gd name="T6" fmla="*/ 315 w 936"/>
              <a:gd name="T7" fmla="*/ 622 h 622"/>
              <a:gd name="T8" fmla="*/ 936 w 936"/>
              <a:gd name="T9" fmla="*/ 0 h 622"/>
              <a:gd name="T10" fmla="*/ 936 w 936"/>
              <a:gd name="T11" fmla="*/ 0 h 622"/>
            </a:gdLst>
            <a:ahLst/>
            <a:cxnLst>
              <a:cxn ang="0">
                <a:pos x="T0" y="T1"/>
              </a:cxn>
              <a:cxn ang="0">
                <a:pos x="T2" y="T3"/>
              </a:cxn>
              <a:cxn ang="0">
                <a:pos x="T4" y="T5"/>
              </a:cxn>
              <a:cxn ang="0">
                <a:pos x="T6" y="T7"/>
              </a:cxn>
              <a:cxn ang="0">
                <a:pos x="T8" y="T9"/>
              </a:cxn>
              <a:cxn ang="0">
                <a:pos x="T10" y="T11"/>
              </a:cxn>
            </a:cxnLst>
            <a:rect l="0" t="0" r="r" b="b"/>
            <a:pathLst>
              <a:path w="936" h="622">
                <a:moveTo>
                  <a:pt x="936" y="0"/>
                </a:moveTo>
                <a:lnTo>
                  <a:pt x="315" y="622"/>
                </a:lnTo>
                <a:lnTo>
                  <a:pt x="0" y="622"/>
                </a:lnTo>
                <a:lnTo>
                  <a:pt x="315" y="622"/>
                </a:lnTo>
                <a:lnTo>
                  <a:pt x="936" y="0"/>
                </a:lnTo>
                <a:lnTo>
                  <a:pt x="936" y="0"/>
                </a:lnTo>
                <a:close/>
              </a:path>
            </a:pathLst>
          </a:custGeom>
          <a:solidFill>
            <a:srgbClr val="A95865"/>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p>
        </p:txBody>
      </p:sp>
      <p:grpSp>
        <p:nvGrpSpPr>
          <p:cNvPr id="66" name="Group 65"/>
          <p:cNvGrpSpPr/>
          <p:nvPr/>
        </p:nvGrpSpPr>
        <p:grpSpPr>
          <a:xfrm>
            <a:off x="4963952" y="1115252"/>
            <a:ext cx="3441624" cy="1204134"/>
            <a:chOff x="336640" y="2982432"/>
            <a:chExt cx="2581890" cy="903336"/>
          </a:xfrm>
        </p:grpSpPr>
        <p:sp>
          <p:nvSpPr>
            <p:cNvPr id="68" name="文本框 11"/>
            <p:cNvSpPr txBox="1"/>
            <p:nvPr/>
          </p:nvSpPr>
          <p:spPr>
            <a:xfrm>
              <a:off x="398742" y="2982432"/>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矩形 9"/>
            <p:cNvSpPr/>
            <p:nvPr/>
          </p:nvSpPr>
          <p:spPr>
            <a:xfrm>
              <a:off x="336640" y="3290209"/>
              <a:ext cx="2581890"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74" name="Group 73"/>
          <p:cNvGrpSpPr/>
          <p:nvPr/>
        </p:nvGrpSpPr>
        <p:grpSpPr>
          <a:xfrm>
            <a:off x="8129367" y="3184380"/>
            <a:ext cx="3614153" cy="1252231"/>
            <a:chOff x="803868" y="2946350"/>
            <a:chExt cx="2711321" cy="939418"/>
          </a:xfrm>
        </p:grpSpPr>
        <p:sp>
          <p:nvSpPr>
            <p:cNvPr id="76" name="文本框 11"/>
            <p:cNvSpPr txBox="1"/>
            <p:nvPr/>
          </p:nvSpPr>
          <p:spPr>
            <a:xfrm>
              <a:off x="803869"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7" name="矩形 9"/>
            <p:cNvSpPr/>
            <p:nvPr/>
          </p:nvSpPr>
          <p:spPr>
            <a:xfrm>
              <a:off x="803868" y="3290209"/>
              <a:ext cx="2711321"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78" name="Group 77"/>
          <p:cNvGrpSpPr/>
          <p:nvPr/>
        </p:nvGrpSpPr>
        <p:grpSpPr>
          <a:xfrm>
            <a:off x="482389" y="3244178"/>
            <a:ext cx="3351107" cy="1245343"/>
            <a:chOff x="580847" y="2982432"/>
            <a:chExt cx="2513985" cy="934251"/>
          </a:xfrm>
        </p:grpSpPr>
        <p:sp>
          <p:nvSpPr>
            <p:cNvPr id="80" name="文本框 11"/>
            <p:cNvSpPr txBox="1"/>
            <p:nvPr/>
          </p:nvSpPr>
          <p:spPr>
            <a:xfrm>
              <a:off x="1692801" y="2982432"/>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1" name="矩形 9"/>
            <p:cNvSpPr/>
            <p:nvPr/>
          </p:nvSpPr>
          <p:spPr>
            <a:xfrm>
              <a:off x="580847" y="3321124"/>
              <a:ext cx="2513985"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82" name="Group 81"/>
          <p:cNvGrpSpPr/>
          <p:nvPr/>
        </p:nvGrpSpPr>
        <p:grpSpPr>
          <a:xfrm>
            <a:off x="5049000" y="5163464"/>
            <a:ext cx="3441624" cy="953297"/>
            <a:chOff x="336640" y="2982432"/>
            <a:chExt cx="2581890" cy="715159"/>
          </a:xfrm>
        </p:grpSpPr>
        <p:sp>
          <p:nvSpPr>
            <p:cNvPr id="84" name="文本框 11"/>
            <p:cNvSpPr txBox="1"/>
            <p:nvPr/>
          </p:nvSpPr>
          <p:spPr>
            <a:xfrm>
              <a:off x="398742" y="2982432"/>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5" name="矩形 9"/>
            <p:cNvSpPr/>
            <p:nvPr/>
          </p:nvSpPr>
          <p:spPr>
            <a:xfrm>
              <a:off x="336640" y="3290209"/>
              <a:ext cx="2581890" cy="407382"/>
            </a:xfrm>
            <a:prstGeom prst="rect">
              <a:avLst/>
            </a:prstGeom>
          </p:spPr>
          <p:txBody>
            <a:bodyPr wrap="square">
              <a:spAutoFit/>
            </a:bodyPr>
            <a:lstStyle/>
            <a:p>
              <a:pPr algn="just">
                <a:lnSpc>
                  <a:spcPct val="114000"/>
                </a:lnSpc>
              </a:pPr>
              <a:r>
                <a:rPr lang="zh-CN" altLang="en-US" sz="1335" dirty="0" smtClean="0">
                  <a:solidFill>
                    <a:schemeClr val="tx1">
                      <a:lumMod val="50000"/>
                      <a:lumOff val="50000"/>
                    </a:schemeClr>
                  </a:solidFill>
                  <a:latin typeface="微软雅黑" panose="020B0503020204020204" pitchFamily="34" charset="-122"/>
                  <a:ea typeface="微软雅黑" panose="020B0503020204020204" pitchFamily="34" charset="-122"/>
                </a:rPr>
                <a:t> 亮亮图文旗舰店</a:t>
              </a:r>
              <a:r>
                <a:rPr lang="en-US" altLang="zh-CN" sz="1335" dirty="0" smtClean="0">
                  <a:solidFill>
                    <a:schemeClr val="tx1">
                      <a:lumMod val="50000"/>
                      <a:lumOff val="50000"/>
                    </a:schemeClr>
                  </a:solidFill>
                  <a:latin typeface="微软雅黑" panose="020B0503020204020204" pitchFamily="34" charset="-122"/>
                  <a:ea typeface="微软雅黑" panose="020B0503020204020204" pitchFamily="34" charset="-122"/>
                </a:rPr>
                <a:t>https://liangliangtuwen.tmall.com</a:t>
              </a:r>
              <a:endPar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0" name="Group 89"/>
          <p:cNvGrpSpPr/>
          <p:nvPr/>
        </p:nvGrpSpPr>
        <p:grpSpPr>
          <a:xfrm>
            <a:off x="5112489" y="2388236"/>
            <a:ext cx="1562589" cy="1242302"/>
            <a:chOff x="3834171" y="1790972"/>
            <a:chExt cx="1172247" cy="931969"/>
          </a:xfrm>
        </p:grpSpPr>
        <p:sp>
          <p:nvSpPr>
            <p:cNvPr id="3" name="Freeform 5"/>
            <p:cNvSpPr/>
            <p:nvPr/>
          </p:nvSpPr>
          <p:spPr bwMode="auto">
            <a:xfrm>
              <a:off x="4420294" y="1790972"/>
              <a:ext cx="586124" cy="931969"/>
            </a:xfrm>
            <a:custGeom>
              <a:avLst/>
              <a:gdLst>
                <a:gd name="T0" fmla="*/ 647 w 647"/>
                <a:gd name="T1" fmla="*/ 0 h 1043"/>
                <a:gd name="T2" fmla="*/ 0 w 647"/>
                <a:gd name="T3" fmla="*/ 290 h 1043"/>
                <a:gd name="T4" fmla="*/ 0 w 647"/>
                <a:gd name="T5" fmla="*/ 1043 h 1043"/>
                <a:gd name="T6" fmla="*/ 647 w 647"/>
                <a:gd name="T7" fmla="*/ 396 h 1043"/>
                <a:gd name="T8" fmla="*/ 647 w 647"/>
                <a:gd name="T9" fmla="*/ 0 h 1043"/>
              </a:gdLst>
              <a:ahLst/>
              <a:cxnLst>
                <a:cxn ang="0">
                  <a:pos x="T0" y="T1"/>
                </a:cxn>
                <a:cxn ang="0">
                  <a:pos x="T2" y="T3"/>
                </a:cxn>
                <a:cxn ang="0">
                  <a:pos x="T4" y="T5"/>
                </a:cxn>
                <a:cxn ang="0">
                  <a:pos x="T6" y="T7"/>
                </a:cxn>
                <a:cxn ang="0">
                  <a:pos x="T8" y="T9"/>
                </a:cxn>
              </a:cxnLst>
              <a:rect l="0" t="0" r="r" b="b"/>
              <a:pathLst>
                <a:path w="647" h="1043">
                  <a:moveTo>
                    <a:pt x="647" y="0"/>
                  </a:moveTo>
                  <a:lnTo>
                    <a:pt x="0" y="290"/>
                  </a:lnTo>
                  <a:lnTo>
                    <a:pt x="0" y="1043"/>
                  </a:lnTo>
                  <a:lnTo>
                    <a:pt x="647" y="396"/>
                  </a:lnTo>
                  <a:lnTo>
                    <a:pt x="647" y="0"/>
                  </a:lnTo>
                  <a:close/>
                </a:path>
              </a:pathLst>
            </a:custGeom>
            <a:solidFill>
              <a:schemeClr val="accent1">
                <a:alpha val="80000"/>
              </a:schemeClr>
            </a:solidFill>
            <a:ln>
              <a:noFill/>
            </a:ln>
          </p:spPr>
          <p:txBody>
            <a:bodyPr vert="horz" wrap="square" lIns="91416" tIns="45708" rIns="91416" bIns="45708" numCol="1" anchor="t" anchorCtr="0" compatLnSpc="1"/>
            <a:lstStyle/>
            <a:p>
              <a:endParaRPr lang="zh-CN" altLang="en-US" sz="3200"/>
            </a:p>
          </p:txBody>
        </p:sp>
        <p:sp>
          <p:nvSpPr>
            <p:cNvPr id="5" name="Freeform 7"/>
            <p:cNvSpPr/>
            <p:nvPr/>
          </p:nvSpPr>
          <p:spPr bwMode="auto">
            <a:xfrm>
              <a:off x="3834171" y="1790972"/>
              <a:ext cx="586124" cy="931969"/>
            </a:xfrm>
            <a:custGeom>
              <a:avLst/>
              <a:gdLst>
                <a:gd name="T0" fmla="*/ 0 w 647"/>
                <a:gd name="T1" fmla="*/ 0 h 1043"/>
                <a:gd name="T2" fmla="*/ 647 w 647"/>
                <a:gd name="T3" fmla="*/ 290 h 1043"/>
                <a:gd name="T4" fmla="*/ 647 w 647"/>
                <a:gd name="T5" fmla="*/ 1043 h 1043"/>
                <a:gd name="T6" fmla="*/ 0 w 647"/>
                <a:gd name="T7" fmla="*/ 396 h 1043"/>
                <a:gd name="T8" fmla="*/ 0 w 647"/>
                <a:gd name="T9" fmla="*/ 0 h 1043"/>
              </a:gdLst>
              <a:ahLst/>
              <a:cxnLst>
                <a:cxn ang="0">
                  <a:pos x="T0" y="T1"/>
                </a:cxn>
                <a:cxn ang="0">
                  <a:pos x="T2" y="T3"/>
                </a:cxn>
                <a:cxn ang="0">
                  <a:pos x="T4" y="T5"/>
                </a:cxn>
                <a:cxn ang="0">
                  <a:pos x="T6" y="T7"/>
                </a:cxn>
                <a:cxn ang="0">
                  <a:pos x="T8" y="T9"/>
                </a:cxn>
              </a:cxnLst>
              <a:rect l="0" t="0" r="r" b="b"/>
              <a:pathLst>
                <a:path w="647" h="1043">
                  <a:moveTo>
                    <a:pt x="0" y="0"/>
                  </a:moveTo>
                  <a:lnTo>
                    <a:pt x="647" y="290"/>
                  </a:lnTo>
                  <a:lnTo>
                    <a:pt x="647" y="1043"/>
                  </a:lnTo>
                  <a:lnTo>
                    <a:pt x="0" y="396"/>
                  </a:lnTo>
                  <a:lnTo>
                    <a:pt x="0" y="0"/>
                  </a:lnTo>
                  <a:close/>
                </a:path>
              </a:pathLst>
            </a:custGeom>
            <a:solidFill>
              <a:schemeClr val="accent1"/>
            </a:solidFill>
            <a:ln>
              <a:noFill/>
            </a:ln>
          </p:spPr>
          <p:txBody>
            <a:bodyPr vert="horz" wrap="square" lIns="91416" tIns="45708" rIns="91416" bIns="45708" numCol="1" anchor="t" anchorCtr="0" compatLnSpc="1"/>
            <a:lstStyle/>
            <a:p>
              <a:endParaRPr lang="zh-CN" altLang="en-US" sz="3200"/>
            </a:p>
          </p:txBody>
        </p:sp>
        <p:sp>
          <p:nvSpPr>
            <p:cNvPr id="33" name="Freeform 34"/>
            <p:cNvSpPr>
              <a:spLocks noEditPoints="1"/>
            </p:cNvSpPr>
            <p:nvPr/>
          </p:nvSpPr>
          <p:spPr bwMode="auto">
            <a:xfrm>
              <a:off x="4033471" y="2057249"/>
              <a:ext cx="313445" cy="281467"/>
            </a:xfrm>
            <a:custGeom>
              <a:avLst/>
              <a:gdLst>
                <a:gd name="T0" fmla="*/ 23 w 124"/>
                <a:gd name="T1" fmla="*/ 38 h 113"/>
                <a:gd name="T2" fmla="*/ 0 w 124"/>
                <a:gd name="T3" fmla="*/ 66 h 113"/>
                <a:gd name="T4" fmla="*/ 47 w 124"/>
                <a:gd name="T5" fmla="*/ 98 h 113"/>
                <a:gd name="T6" fmla="*/ 61 w 124"/>
                <a:gd name="T7" fmla="*/ 96 h 113"/>
                <a:gd name="T8" fmla="*/ 78 w 124"/>
                <a:gd name="T9" fmla="*/ 113 h 113"/>
                <a:gd name="T10" fmla="*/ 74 w 124"/>
                <a:gd name="T11" fmla="*/ 92 h 113"/>
                <a:gd name="T12" fmla="*/ 93 w 124"/>
                <a:gd name="T13" fmla="*/ 71 h 113"/>
                <a:gd name="T14" fmla="*/ 74 w 124"/>
                <a:gd name="T15" fmla="*/ 74 h 113"/>
                <a:gd name="T16" fmla="*/ 61 w 124"/>
                <a:gd name="T17" fmla="*/ 73 h 113"/>
                <a:gd name="T18" fmla="*/ 43 w 124"/>
                <a:gd name="T19" fmla="*/ 85 h 113"/>
                <a:gd name="T20" fmla="*/ 43 w 124"/>
                <a:gd name="T21" fmla="*/ 66 h 113"/>
                <a:gd name="T22" fmla="*/ 23 w 124"/>
                <a:gd name="T23" fmla="*/ 38 h 113"/>
                <a:gd name="T24" fmla="*/ 77 w 124"/>
                <a:gd name="T25" fmla="*/ 0 h 113"/>
                <a:gd name="T26" fmla="*/ 30 w 124"/>
                <a:gd name="T27" fmla="*/ 33 h 113"/>
                <a:gd name="T28" fmla="*/ 50 w 124"/>
                <a:gd name="T29" fmla="*/ 59 h 113"/>
                <a:gd name="T30" fmla="*/ 50 w 124"/>
                <a:gd name="T31" fmla="*/ 72 h 113"/>
                <a:gd name="T32" fmla="*/ 63 w 124"/>
                <a:gd name="T33" fmla="*/ 64 h 113"/>
                <a:gd name="T34" fmla="*/ 77 w 124"/>
                <a:gd name="T35" fmla="*/ 65 h 113"/>
                <a:gd name="T36" fmla="*/ 124 w 124"/>
                <a:gd name="T37" fmla="*/ 33 h 113"/>
                <a:gd name="T38" fmla="*/ 77 w 124"/>
                <a:gd name="T3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4" h="113">
                  <a:moveTo>
                    <a:pt x="23" y="38"/>
                  </a:moveTo>
                  <a:cubicBezTo>
                    <a:pt x="9" y="43"/>
                    <a:pt x="0" y="54"/>
                    <a:pt x="0" y="66"/>
                  </a:cubicBezTo>
                  <a:cubicBezTo>
                    <a:pt x="0" y="83"/>
                    <a:pt x="21" y="98"/>
                    <a:pt x="47" y="98"/>
                  </a:cubicBezTo>
                  <a:cubicBezTo>
                    <a:pt x="52" y="98"/>
                    <a:pt x="57" y="97"/>
                    <a:pt x="61" y="96"/>
                  </a:cubicBezTo>
                  <a:cubicBezTo>
                    <a:pt x="78" y="113"/>
                    <a:pt x="78" y="113"/>
                    <a:pt x="78" y="113"/>
                  </a:cubicBezTo>
                  <a:cubicBezTo>
                    <a:pt x="74" y="92"/>
                    <a:pt x="74" y="92"/>
                    <a:pt x="74" y="92"/>
                  </a:cubicBezTo>
                  <a:cubicBezTo>
                    <a:pt x="84" y="87"/>
                    <a:pt x="91" y="80"/>
                    <a:pt x="93" y="71"/>
                  </a:cubicBezTo>
                  <a:cubicBezTo>
                    <a:pt x="87" y="73"/>
                    <a:pt x="81" y="74"/>
                    <a:pt x="74" y="74"/>
                  </a:cubicBezTo>
                  <a:cubicBezTo>
                    <a:pt x="70" y="74"/>
                    <a:pt x="65" y="74"/>
                    <a:pt x="61" y="73"/>
                  </a:cubicBezTo>
                  <a:cubicBezTo>
                    <a:pt x="59" y="74"/>
                    <a:pt x="43" y="85"/>
                    <a:pt x="43" y="85"/>
                  </a:cubicBezTo>
                  <a:cubicBezTo>
                    <a:pt x="43" y="85"/>
                    <a:pt x="43" y="70"/>
                    <a:pt x="43" y="66"/>
                  </a:cubicBezTo>
                  <a:cubicBezTo>
                    <a:pt x="31" y="60"/>
                    <a:pt x="23" y="49"/>
                    <a:pt x="23" y="38"/>
                  </a:cubicBezTo>
                  <a:moveTo>
                    <a:pt x="77" y="0"/>
                  </a:moveTo>
                  <a:cubicBezTo>
                    <a:pt x="51" y="0"/>
                    <a:pt x="30" y="15"/>
                    <a:pt x="30" y="33"/>
                  </a:cubicBezTo>
                  <a:cubicBezTo>
                    <a:pt x="30" y="44"/>
                    <a:pt x="38" y="53"/>
                    <a:pt x="50" y="59"/>
                  </a:cubicBezTo>
                  <a:cubicBezTo>
                    <a:pt x="50" y="72"/>
                    <a:pt x="50" y="72"/>
                    <a:pt x="50" y="72"/>
                  </a:cubicBezTo>
                  <a:cubicBezTo>
                    <a:pt x="63" y="64"/>
                    <a:pt x="63" y="64"/>
                    <a:pt x="63" y="64"/>
                  </a:cubicBezTo>
                  <a:cubicBezTo>
                    <a:pt x="67" y="65"/>
                    <a:pt x="72" y="65"/>
                    <a:pt x="77" y="65"/>
                  </a:cubicBezTo>
                  <a:cubicBezTo>
                    <a:pt x="103" y="65"/>
                    <a:pt x="124" y="51"/>
                    <a:pt x="124" y="33"/>
                  </a:cubicBezTo>
                  <a:cubicBezTo>
                    <a:pt x="124" y="15"/>
                    <a:pt x="103" y="0"/>
                    <a:pt x="77" y="0"/>
                  </a:cubicBezTo>
                </a:path>
              </a:pathLst>
            </a:custGeom>
            <a:solidFill>
              <a:schemeClr val="bg1"/>
            </a:solidFill>
            <a:ln>
              <a:noFill/>
            </a:ln>
          </p:spPr>
          <p:txBody>
            <a:bodyPr vert="horz" wrap="square" lIns="91416" tIns="45708" rIns="91416" bIns="45708" numCol="1" anchor="t" anchorCtr="0" compatLnSpc="1"/>
            <a:lstStyle/>
            <a:p>
              <a:endParaRPr lang="zh-CN" altLang="en-US" sz="3200"/>
            </a:p>
          </p:txBody>
        </p:sp>
        <p:sp>
          <p:nvSpPr>
            <p:cNvPr id="86" name="TextBox 85"/>
            <p:cNvSpPr txBox="1"/>
            <p:nvPr/>
          </p:nvSpPr>
          <p:spPr>
            <a:xfrm>
              <a:off x="4505771" y="2053960"/>
              <a:ext cx="328541" cy="253982"/>
            </a:xfrm>
            <a:prstGeom prst="rect">
              <a:avLst/>
            </a:prstGeom>
            <a:noFill/>
          </p:spPr>
          <p:txBody>
            <a:bodyPr wrap="none" rtlCol="0">
              <a:spAutoFit/>
            </a:bodyPr>
            <a:lstStyle/>
            <a:p>
              <a:r>
                <a:rPr lang="en-US" sz="1600" b="1" dirty="0">
                  <a:solidFill>
                    <a:schemeClr val="bg1"/>
                  </a:solidFill>
                  <a:latin typeface="微软雅黑" panose="020B0503020204020204" pitchFamily="34" charset="-122"/>
                  <a:ea typeface="微软雅黑" panose="020B0503020204020204" pitchFamily="34" charset="-122"/>
                </a:rPr>
                <a:t>01</a:t>
              </a:r>
            </a:p>
          </p:txBody>
        </p:sp>
      </p:grpSp>
      <p:grpSp>
        <p:nvGrpSpPr>
          <p:cNvPr id="94" name="Group 93"/>
          <p:cNvGrpSpPr/>
          <p:nvPr/>
        </p:nvGrpSpPr>
        <p:grpSpPr>
          <a:xfrm>
            <a:off x="4529852" y="2970898"/>
            <a:ext cx="1264873" cy="1544838"/>
            <a:chOff x="3397082" y="2228084"/>
            <a:chExt cx="948902" cy="1158930"/>
          </a:xfrm>
        </p:grpSpPr>
        <p:sp>
          <p:nvSpPr>
            <p:cNvPr id="17" name="Freeform 19"/>
            <p:cNvSpPr/>
            <p:nvPr/>
          </p:nvSpPr>
          <p:spPr bwMode="auto">
            <a:xfrm>
              <a:off x="3397082" y="2802771"/>
              <a:ext cx="942147" cy="578125"/>
            </a:xfrm>
            <a:custGeom>
              <a:avLst/>
              <a:gdLst>
                <a:gd name="T0" fmla="*/ 0 w 1040"/>
                <a:gd name="T1" fmla="*/ 647 h 647"/>
                <a:gd name="T2" fmla="*/ 287 w 1040"/>
                <a:gd name="T3" fmla="*/ 0 h 647"/>
                <a:gd name="T4" fmla="*/ 1040 w 1040"/>
                <a:gd name="T5" fmla="*/ 0 h 647"/>
                <a:gd name="T6" fmla="*/ 393 w 1040"/>
                <a:gd name="T7" fmla="*/ 647 h 647"/>
                <a:gd name="T8" fmla="*/ 0 w 1040"/>
                <a:gd name="T9" fmla="*/ 647 h 647"/>
              </a:gdLst>
              <a:ahLst/>
              <a:cxnLst>
                <a:cxn ang="0">
                  <a:pos x="T0" y="T1"/>
                </a:cxn>
                <a:cxn ang="0">
                  <a:pos x="T2" y="T3"/>
                </a:cxn>
                <a:cxn ang="0">
                  <a:pos x="T4" y="T5"/>
                </a:cxn>
                <a:cxn ang="0">
                  <a:pos x="T6" y="T7"/>
                </a:cxn>
                <a:cxn ang="0">
                  <a:pos x="T8" y="T9"/>
                </a:cxn>
              </a:cxnLst>
              <a:rect l="0" t="0" r="r" b="b"/>
              <a:pathLst>
                <a:path w="1040" h="647">
                  <a:moveTo>
                    <a:pt x="0" y="647"/>
                  </a:moveTo>
                  <a:lnTo>
                    <a:pt x="287" y="0"/>
                  </a:lnTo>
                  <a:lnTo>
                    <a:pt x="1040" y="0"/>
                  </a:lnTo>
                  <a:lnTo>
                    <a:pt x="393" y="647"/>
                  </a:lnTo>
                  <a:lnTo>
                    <a:pt x="0" y="647"/>
                  </a:lnTo>
                  <a:close/>
                </a:path>
              </a:pathLst>
            </a:custGeom>
            <a:solidFill>
              <a:schemeClr val="accent4">
                <a:alpha val="80000"/>
              </a:schemeClr>
            </a:solidFill>
            <a:ln>
              <a:noFill/>
            </a:ln>
          </p:spPr>
          <p:txBody>
            <a:bodyPr vert="horz" wrap="square" lIns="91416" tIns="45708" rIns="91416" bIns="45708" numCol="1" anchor="t" anchorCtr="0" compatLnSpc="1"/>
            <a:lstStyle/>
            <a:p>
              <a:endParaRPr lang="zh-CN" altLang="en-US" sz="3200"/>
            </a:p>
          </p:txBody>
        </p:sp>
        <p:grpSp>
          <p:nvGrpSpPr>
            <p:cNvPr id="91" name="Group 90"/>
            <p:cNvGrpSpPr/>
            <p:nvPr/>
          </p:nvGrpSpPr>
          <p:grpSpPr>
            <a:xfrm>
              <a:off x="3403837" y="2228084"/>
              <a:ext cx="942147" cy="1158930"/>
              <a:chOff x="3387557" y="2231490"/>
              <a:chExt cx="942147" cy="1158930"/>
            </a:xfrm>
          </p:grpSpPr>
          <p:sp>
            <p:nvSpPr>
              <p:cNvPr id="16" name="Freeform 18"/>
              <p:cNvSpPr/>
              <p:nvPr/>
            </p:nvSpPr>
            <p:spPr bwMode="auto">
              <a:xfrm>
                <a:off x="3387557" y="2231490"/>
                <a:ext cx="942147" cy="580805"/>
              </a:xfrm>
              <a:custGeom>
                <a:avLst/>
                <a:gdLst>
                  <a:gd name="T0" fmla="*/ 0 w 1040"/>
                  <a:gd name="T1" fmla="*/ 0 h 650"/>
                  <a:gd name="T2" fmla="*/ 287 w 1040"/>
                  <a:gd name="T3" fmla="*/ 650 h 650"/>
                  <a:gd name="T4" fmla="*/ 1040 w 1040"/>
                  <a:gd name="T5" fmla="*/ 650 h 650"/>
                  <a:gd name="T6" fmla="*/ 393 w 1040"/>
                  <a:gd name="T7" fmla="*/ 0 h 650"/>
                  <a:gd name="T8" fmla="*/ 0 w 1040"/>
                  <a:gd name="T9" fmla="*/ 0 h 650"/>
                </a:gdLst>
                <a:ahLst/>
                <a:cxnLst>
                  <a:cxn ang="0">
                    <a:pos x="T0" y="T1"/>
                  </a:cxn>
                  <a:cxn ang="0">
                    <a:pos x="T2" y="T3"/>
                  </a:cxn>
                  <a:cxn ang="0">
                    <a:pos x="T4" y="T5"/>
                  </a:cxn>
                  <a:cxn ang="0">
                    <a:pos x="T6" y="T7"/>
                  </a:cxn>
                  <a:cxn ang="0">
                    <a:pos x="T8" y="T9"/>
                  </a:cxn>
                </a:cxnLst>
                <a:rect l="0" t="0" r="r" b="b"/>
                <a:pathLst>
                  <a:path w="1040" h="650">
                    <a:moveTo>
                      <a:pt x="0" y="0"/>
                    </a:moveTo>
                    <a:lnTo>
                      <a:pt x="287" y="650"/>
                    </a:lnTo>
                    <a:lnTo>
                      <a:pt x="1040" y="650"/>
                    </a:lnTo>
                    <a:lnTo>
                      <a:pt x="393" y="0"/>
                    </a:lnTo>
                    <a:lnTo>
                      <a:pt x="0" y="0"/>
                    </a:lnTo>
                  </a:path>
                </a:pathLst>
              </a:custGeom>
              <a:solidFill>
                <a:schemeClr val="accent4"/>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31" name="Freeform 32"/>
              <p:cNvSpPr/>
              <p:nvPr/>
            </p:nvSpPr>
            <p:spPr bwMode="auto">
              <a:xfrm>
                <a:off x="3458218" y="2834634"/>
                <a:ext cx="847932" cy="555786"/>
              </a:xfrm>
              <a:custGeom>
                <a:avLst/>
                <a:gdLst>
                  <a:gd name="T0" fmla="*/ 936 w 936"/>
                  <a:gd name="T1" fmla="*/ 0 h 622"/>
                  <a:gd name="T2" fmla="*/ 315 w 936"/>
                  <a:gd name="T3" fmla="*/ 622 h 622"/>
                  <a:gd name="T4" fmla="*/ 0 w 936"/>
                  <a:gd name="T5" fmla="*/ 622 h 622"/>
                  <a:gd name="T6" fmla="*/ 315 w 936"/>
                  <a:gd name="T7" fmla="*/ 622 h 622"/>
                  <a:gd name="T8" fmla="*/ 936 w 936"/>
                  <a:gd name="T9" fmla="*/ 0 h 622"/>
                  <a:gd name="T10" fmla="*/ 936 w 936"/>
                  <a:gd name="T11" fmla="*/ 0 h 622"/>
                </a:gdLst>
                <a:ahLst/>
                <a:cxnLst>
                  <a:cxn ang="0">
                    <a:pos x="T0" y="T1"/>
                  </a:cxn>
                  <a:cxn ang="0">
                    <a:pos x="T2" y="T3"/>
                  </a:cxn>
                  <a:cxn ang="0">
                    <a:pos x="T4" y="T5"/>
                  </a:cxn>
                  <a:cxn ang="0">
                    <a:pos x="T6" y="T7"/>
                  </a:cxn>
                  <a:cxn ang="0">
                    <a:pos x="T8" y="T9"/>
                  </a:cxn>
                  <a:cxn ang="0">
                    <a:pos x="T10" y="T11"/>
                  </a:cxn>
                </a:cxnLst>
                <a:rect l="0" t="0" r="r" b="b"/>
                <a:pathLst>
                  <a:path w="936" h="622">
                    <a:moveTo>
                      <a:pt x="936" y="0"/>
                    </a:moveTo>
                    <a:lnTo>
                      <a:pt x="315" y="622"/>
                    </a:lnTo>
                    <a:lnTo>
                      <a:pt x="0" y="622"/>
                    </a:lnTo>
                    <a:lnTo>
                      <a:pt x="315" y="622"/>
                    </a:lnTo>
                    <a:lnTo>
                      <a:pt x="936" y="0"/>
                    </a:lnTo>
                    <a:lnTo>
                      <a:pt x="93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32" name="Freeform 33"/>
              <p:cNvSpPr>
                <a:spLocks noEditPoints="1"/>
              </p:cNvSpPr>
              <p:nvPr/>
            </p:nvSpPr>
            <p:spPr bwMode="auto">
              <a:xfrm>
                <a:off x="3722743" y="2463811"/>
                <a:ext cx="265432" cy="296658"/>
              </a:xfrm>
              <a:custGeom>
                <a:avLst/>
                <a:gdLst>
                  <a:gd name="T0" fmla="*/ 54 w 105"/>
                  <a:gd name="T1" fmla="*/ 33 h 119"/>
                  <a:gd name="T2" fmla="*/ 51 w 105"/>
                  <a:gd name="T3" fmla="*/ 33 h 119"/>
                  <a:gd name="T4" fmla="*/ 51 w 105"/>
                  <a:gd name="T5" fmla="*/ 66 h 119"/>
                  <a:gd name="T6" fmla="*/ 49 w 105"/>
                  <a:gd name="T7" fmla="*/ 69 h 119"/>
                  <a:gd name="T8" fmla="*/ 50 w 105"/>
                  <a:gd name="T9" fmla="*/ 71 h 119"/>
                  <a:gd name="T10" fmla="*/ 51 w 105"/>
                  <a:gd name="T11" fmla="*/ 70 h 119"/>
                  <a:gd name="T12" fmla="*/ 51 w 105"/>
                  <a:gd name="T13" fmla="*/ 73 h 119"/>
                  <a:gd name="T14" fmla="*/ 54 w 105"/>
                  <a:gd name="T15" fmla="*/ 73 h 119"/>
                  <a:gd name="T16" fmla="*/ 54 w 105"/>
                  <a:gd name="T17" fmla="*/ 67 h 119"/>
                  <a:gd name="T18" fmla="*/ 72 w 105"/>
                  <a:gd name="T19" fmla="*/ 49 h 119"/>
                  <a:gd name="T20" fmla="*/ 71 w 105"/>
                  <a:gd name="T21" fmla="*/ 47 h 119"/>
                  <a:gd name="T22" fmla="*/ 54 w 105"/>
                  <a:gd name="T23" fmla="*/ 64 h 119"/>
                  <a:gd name="T24" fmla="*/ 54 w 105"/>
                  <a:gd name="T25" fmla="*/ 33 h 119"/>
                  <a:gd name="T26" fmla="*/ 51 w 105"/>
                  <a:gd name="T27" fmla="*/ 31 h 119"/>
                  <a:gd name="T28" fmla="*/ 54 w 105"/>
                  <a:gd name="T29" fmla="*/ 31 h 119"/>
                  <a:gd name="T30" fmla="*/ 54 w 105"/>
                  <a:gd name="T31" fmla="*/ 21 h 119"/>
                  <a:gd name="T32" fmla="*/ 84 w 105"/>
                  <a:gd name="T33" fmla="*/ 34 h 119"/>
                  <a:gd name="T34" fmla="*/ 77 w 105"/>
                  <a:gd name="T35" fmla="*/ 40 h 119"/>
                  <a:gd name="T36" fmla="*/ 79 w 105"/>
                  <a:gd name="T37" fmla="*/ 42 h 119"/>
                  <a:gd name="T38" fmla="*/ 86 w 105"/>
                  <a:gd name="T39" fmla="*/ 35 h 119"/>
                  <a:gd name="T40" fmla="*/ 98 w 105"/>
                  <a:gd name="T41" fmla="*/ 65 h 119"/>
                  <a:gd name="T42" fmla="*/ 89 w 105"/>
                  <a:gd name="T43" fmla="*/ 65 h 119"/>
                  <a:gd name="T44" fmla="*/ 89 w 105"/>
                  <a:gd name="T45" fmla="*/ 68 h 119"/>
                  <a:gd name="T46" fmla="*/ 98 w 105"/>
                  <a:gd name="T47" fmla="*/ 68 h 119"/>
                  <a:gd name="T48" fmla="*/ 86 w 105"/>
                  <a:gd name="T49" fmla="*/ 98 h 119"/>
                  <a:gd name="T50" fmla="*/ 79 w 105"/>
                  <a:gd name="T51" fmla="*/ 91 h 119"/>
                  <a:gd name="T52" fmla="*/ 77 w 105"/>
                  <a:gd name="T53" fmla="*/ 93 h 119"/>
                  <a:gd name="T54" fmla="*/ 84 w 105"/>
                  <a:gd name="T55" fmla="*/ 100 h 119"/>
                  <a:gd name="T56" fmla="*/ 54 w 105"/>
                  <a:gd name="T57" fmla="*/ 112 h 119"/>
                  <a:gd name="T58" fmla="*/ 54 w 105"/>
                  <a:gd name="T59" fmla="*/ 103 h 119"/>
                  <a:gd name="T60" fmla="*/ 51 w 105"/>
                  <a:gd name="T61" fmla="*/ 103 h 119"/>
                  <a:gd name="T62" fmla="*/ 51 w 105"/>
                  <a:gd name="T63" fmla="*/ 112 h 119"/>
                  <a:gd name="T64" fmla="*/ 21 w 105"/>
                  <a:gd name="T65" fmla="*/ 100 h 119"/>
                  <a:gd name="T66" fmla="*/ 28 w 105"/>
                  <a:gd name="T67" fmla="*/ 93 h 119"/>
                  <a:gd name="T68" fmla="*/ 26 w 105"/>
                  <a:gd name="T69" fmla="*/ 91 h 119"/>
                  <a:gd name="T70" fmla="*/ 20 w 105"/>
                  <a:gd name="T71" fmla="*/ 98 h 119"/>
                  <a:gd name="T72" fmla="*/ 7 w 105"/>
                  <a:gd name="T73" fmla="*/ 68 h 119"/>
                  <a:gd name="T74" fmla="*/ 17 w 105"/>
                  <a:gd name="T75" fmla="*/ 68 h 119"/>
                  <a:gd name="T76" fmla="*/ 17 w 105"/>
                  <a:gd name="T77" fmla="*/ 65 h 119"/>
                  <a:gd name="T78" fmla="*/ 7 w 105"/>
                  <a:gd name="T79" fmla="*/ 65 h 119"/>
                  <a:gd name="T80" fmla="*/ 20 w 105"/>
                  <a:gd name="T81" fmla="*/ 35 h 119"/>
                  <a:gd name="T82" fmla="*/ 26 w 105"/>
                  <a:gd name="T83" fmla="*/ 42 h 119"/>
                  <a:gd name="T84" fmla="*/ 28 w 105"/>
                  <a:gd name="T85" fmla="*/ 40 h 119"/>
                  <a:gd name="T86" fmla="*/ 21 w 105"/>
                  <a:gd name="T87" fmla="*/ 34 h 119"/>
                  <a:gd name="T88" fmla="*/ 51 w 105"/>
                  <a:gd name="T89" fmla="*/ 21 h 119"/>
                  <a:gd name="T90" fmla="*/ 51 w 105"/>
                  <a:gd name="T91" fmla="*/ 31 h 119"/>
                  <a:gd name="T92" fmla="*/ 65 w 105"/>
                  <a:gd name="T93" fmla="*/ 0 h 119"/>
                  <a:gd name="T94" fmla="*/ 40 w 105"/>
                  <a:gd name="T95" fmla="*/ 0 h 119"/>
                  <a:gd name="T96" fmla="*/ 40 w 105"/>
                  <a:gd name="T97" fmla="*/ 10 h 119"/>
                  <a:gd name="T98" fmla="*/ 50 w 105"/>
                  <a:gd name="T99" fmla="*/ 10 h 119"/>
                  <a:gd name="T100" fmla="*/ 50 w 105"/>
                  <a:gd name="T101" fmla="*/ 14 h 119"/>
                  <a:gd name="T102" fmla="*/ 0 w 105"/>
                  <a:gd name="T103" fmla="*/ 67 h 119"/>
                  <a:gd name="T104" fmla="*/ 53 w 105"/>
                  <a:gd name="T105" fmla="*/ 119 h 119"/>
                  <a:gd name="T106" fmla="*/ 105 w 105"/>
                  <a:gd name="T107" fmla="*/ 67 h 119"/>
                  <a:gd name="T108" fmla="*/ 56 w 105"/>
                  <a:gd name="T109" fmla="*/ 14 h 119"/>
                  <a:gd name="T110" fmla="*/ 56 w 105"/>
                  <a:gd name="T111" fmla="*/ 10 h 119"/>
                  <a:gd name="T112" fmla="*/ 65 w 105"/>
                  <a:gd name="T113" fmla="*/ 10 h 119"/>
                  <a:gd name="T114" fmla="*/ 65 w 105"/>
                  <a:gd name="T11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9">
                    <a:moveTo>
                      <a:pt x="54" y="33"/>
                    </a:moveTo>
                    <a:cubicBezTo>
                      <a:pt x="51" y="33"/>
                      <a:pt x="51" y="33"/>
                      <a:pt x="51" y="33"/>
                    </a:cubicBezTo>
                    <a:cubicBezTo>
                      <a:pt x="51" y="66"/>
                      <a:pt x="51" y="66"/>
                      <a:pt x="51" y="66"/>
                    </a:cubicBezTo>
                    <a:cubicBezTo>
                      <a:pt x="49" y="69"/>
                      <a:pt x="49" y="69"/>
                      <a:pt x="49" y="69"/>
                    </a:cubicBezTo>
                    <a:cubicBezTo>
                      <a:pt x="50" y="71"/>
                      <a:pt x="50" y="71"/>
                      <a:pt x="50" y="71"/>
                    </a:cubicBezTo>
                    <a:cubicBezTo>
                      <a:pt x="51" y="70"/>
                      <a:pt x="51" y="70"/>
                      <a:pt x="51" y="70"/>
                    </a:cubicBezTo>
                    <a:cubicBezTo>
                      <a:pt x="51" y="73"/>
                      <a:pt x="51" y="73"/>
                      <a:pt x="51" y="73"/>
                    </a:cubicBezTo>
                    <a:cubicBezTo>
                      <a:pt x="54" y="73"/>
                      <a:pt x="54" y="73"/>
                      <a:pt x="54" y="73"/>
                    </a:cubicBezTo>
                    <a:cubicBezTo>
                      <a:pt x="54" y="67"/>
                      <a:pt x="54" y="67"/>
                      <a:pt x="54" y="67"/>
                    </a:cubicBezTo>
                    <a:cubicBezTo>
                      <a:pt x="72" y="49"/>
                      <a:pt x="72" y="49"/>
                      <a:pt x="72" y="49"/>
                    </a:cubicBezTo>
                    <a:cubicBezTo>
                      <a:pt x="71" y="47"/>
                      <a:pt x="71" y="47"/>
                      <a:pt x="71" y="47"/>
                    </a:cubicBezTo>
                    <a:cubicBezTo>
                      <a:pt x="54" y="64"/>
                      <a:pt x="54" y="64"/>
                      <a:pt x="54" y="64"/>
                    </a:cubicBezTo>
                    <a:cubicBezTo>
                      <a:pt x="54" y="33"/>
                      <a:pt x="54" y="33"/>
                      <a:pt x="54" y="33"/>
                    </a:cubicBezTo>
                    <a:moveTo>
                      <a:pt x="51" y="31"/>
                    </a:moveTo>
                    <a:cubicBezTo>
                      <a:pt x="54" y="31"/>
                      <a:pt x="54" y="31"/>
                      <a:pt x="54" y="31"/>
                    </a:cubicBezTo>
                    <a:cubicBezTo>
                      <a:pt x="54" y="21"/>
                      <a:pt x="54" y="21"/>
                      <a:pt x="54" y="21"/>
                    </a:cubicBezTo>
                    <a:cubicBezTo>
                      <a:pt x="66" y="21"/>
                      <a:pt x="76" y="26"/>
                      <a:pt x="84" y="34"/>
                    </a:cubicBezTo>
                    <a:cubicBezTo>
                      <a:pt x="77" y="40"/>
                      <a:pt x="77" y="40"/>
                      <a:pt x="77" y="40"/>
                    </a:cubicBezTo>
                    <a:cubicBezTo>
                      <a:pt x="79" y="42"/>
                      <a:pt x="79" y="42"/>
                      <a:pt x="79" y="42"/>
                    </a:cubicBezTo>
                    <a:cubicBezTo>
                      <a:pt x="86" y="35"/>
                      <a:pt x="86" y="35"/>
                      <a:pt x="86" y="35"/>
                    </a:cubicBezTo>
                    <a:cubicBezTo>
                      <a:pt x="93" y="43"/>
                      <a:pt x="98" y="54"/>
                      <a:pt x="98" y="65"/>
                    </a:cubicBezTo>
                    <a:cubicBezTo>
                      <a:pt x="89" y="65"/>
                      <a:pt x="89" y="65"/>
                      <a:pt x="89" y="65"/>
                    </a:cubicBezTo>
                    <a:cubicBezTo>
                      <a:pt x="89" y="68"/>
                      <a:pt x="89" y="68"/>
                      <a:pt x="89" y="68"/>
                    </a:cubicBezTo>
                    <a:cubicBezTo>
                      <a:pt x="98" y="68"/>
                      <a:pt x="98" y="68"/>
                      <a:pt x="98" y="68"/>
                    </a:cubicBezTo>
                    <a:cubicBezTo>
                      <a:pt x="98" y="79"/>
                      <a:pt x="93" y="90"/>
                      <a:pt x="86" y="98"/>
                    </a:cubicBezTo>
                    <a:cubicBezTo>
                      <a:pt x="79" y="91"/>
                      <a:pt x="79" y="91"/>
                      <a:pt x="79" y="91"/>
                    </a:cubicBezTo>
                    <a:cubicBezTo>
                      <a:pt x="77" y="93"/>
                      <a:pt x="77" y="93"/>
                      <a:pt x="77" y="93"/>
                    </a:cubicBezTo>
                    <a:cubicBezTo>
                      <a:pt x="84" y="100"/>
                      <a:pt x="84" y="100"/>
                      <a:pt x="84" y="100"/>
                    </a:cubicBezTo>
                    <a:cubicBezTo>
                      <a:pt x="76" y="107"/>
                      <a:pt x="66" y="112"/>
                      <a:pt x="54" y="112"/>
                    </a:cubicBezTo>
                    <a:cubicBezTo>
                      <a:pt x="54" y="103"/>
                      <a:pt x="54" y="103"/>
                      <a:pt x="54" y="103"/>
                    </a:cubicBezTo>
                    <a:cubicBezTo>
                      <a:pt x="51" y="103"/>
                      <a:pt x="51" y="103"/>
                      <a:pt x="51" y="103"/>
                    </a:cubicBezTo>
                    <a:cubicBezTo>
                      <a:pt x="51" y="112"/>
                      <a:pt x="51" y="112"/>
                      <a:pt x="51" y="112"/>
                    </a:cubicBezTo>
                    <a:cubicBezTo>
                      <a:pt x="40" y="112"/>
                      <a:pt x="29" y="107"/>
                      <a:pt x="21" y="100"/>
                    </a:cubicBezTo>
                    <a:cubicBezTo>
                      <a:pt x="28" y="93"/>
                      <a:pt x="28" y="93"/>
                      <a:pt x="28" y="93"/>
                    </a:cubicBezTo>
                    <a:cubicBezTo>
                      <a:pt x="26" y="91"/>
                      <a:pt x="26" y="91"/>
                      <a:pt x="26" y="91"/>
                    </a:cubicBezTo>
                    <a:cubicBezTo>
                      <a:pt x="20" y="98"/>
                      <a:pt x="20" y="98"/>
                      <a:pt x="20" y="98"/>
                    </a:cubicBezTo>
                    <a:cubicBezTo>
                      <a:pt x="12" y="90"/>
                      <a:pt x="8" y="79"/>
                      <a:pt x="7" y="68"/>
                    </a:cubicBezTo>
                    <a:cubicBezTo>
                      <a:pt x="17" y="68"/>
                      <a:pt x="17" y="68"/>
                      <a:pt x="17" y="68"/>
                    </a:cubicBezTo>
                    <a:cubicBezTo>
                      <a:pt x="17" y="65"/>
                      <a:pt x="17" y="65"/>
                      <a:pt x="17" y="65"/>
                    </a:cubicBezTo>
                    <a:cubicBezTo>
                      <a:pt x="7" y="65"/>
                      <a:pt x="7" y="65"/>
                      <a:pt x="7" y="65"/>
                    </a:cubicBezTo>
                    <a:cubicBezTo>
                      <a:pt x="8" y="54"/>
                      <a:pt x="12" y="43"/>
                      <a:pt x="20" y="35"/>
                    </a:cubicBezTo>
                    <a:cubicBezTo>
                      <a:pt x="26" y="42"/>
                      <a:pt x="26" y="42"/>
                      <a:pt x="26" y="42"/>
                    </a:cubicBezTo>
                    <a:cubicBezTo>
                      <a:pt x="28" y="40"/>
                      <a:pt x="28" y="40"/>
                      <a:pt x="28" y="40"/>
                    </a:cubicBezTo>
                    <a:cubicBezTo>
                      <a:pt x="21" y="34"/>
                      <a:pt x="21" y="34"/>
                      <a:pt x="21" y="34"/>
                    </a:cubicBezTo>
                    <a:cubicBezTo>
                      <a:pt x="29" y="26"/>
                      <a:pt x="40" y="21"/>
                      <a:pt x="51" y="21"/>
                    </a:cubicBezTo>
                    <a:cubicBezTo>
                      <a:pt x="51" y="31"/>
                      <a:pt x="51" y="31"/>
                      <a:pt x="51" y="31"/>
                    </a:cubicBezTo>
                    <a:moveTo>
                      <a:pt x="65" y="0"/>
                    </a:moveTo>
                    <a:cubicBezTo>
                      <a:pt x="40" y="0"/>
                      <a:pt x="40" y="0"/>
                      <a:pt x="40" y="0"/>
                    </a:cubicBezTo>
                    <a:cubicBezTo>
                      <a:pt x="40" y="10"/>
                      <a:pt x="40" y="10"/>
                      <a:pt x="40" y="10"/>
                    </a:cubicBezTo>
                    <a:cubicBezTo>
                      <a:pt x="50" y="10"/>
                      <a:pt x="50" y="10"/>
                      <a:pt x="50" y="10"/>
                    </a:cubicBezTo>
                    <a:cubicBezTo>
                      <a:pt x="50" y="14"/>
                      <a:pt x="50" y="14"/>
                      <a:pt x="50" y="14"/>
                    </a:cubicBezTo>
                    <a:cubicBezTo>
                      <a:pt x="22" y="16"/>
                      <a:pt x="0" y="39"/>
                      <a:pt x="0" y="67"/>
                    </a:cubicBezTo>
                    <a:cubicBezTo>
                      <a:pt x="0" y="96"/>
                      <a:pt x="24" y="119"/>
                      <a:pt x="53" y="119"/>
                    </a:cubicBezTo>
                    <a:cubicBezTo>
                      <a:pt x="82" y="119"/>
                      <a:pt x="105" y="96"/>
                      <a:pt x="105" y="67"/>
                    </a:cubicBezTo>
                    <a:cubicBezTo>
                      <a:pt x="105" y="39"/>
                      <a:pt x="83" y="16"/>
                      <a:pt x="56" y="14"/>
                    </a:cubicBezTo>
                    <a:cubicBezTo>
                      <a:pt x="56" y="10"/>
                      <a:pt x="56" y="10"/>
                      <a:pt x="56" y="10"/>
                    </a:cubicBezTo>
                    <a:cubicBezTo>
                      <a:pt x="65" y="10"/>
                      <a:pt x="65" y="10"/>
                      <a:pt x="65" y="10"/>
                    </a:cubicBezTo>
                    <a:cubicBezTo>
                      <a:pt x="65" y="0"/>
                      <a:pt x="65" y="0"/>
                      <a:pt x="65" y="0"/>
                    </a:cubicBezTo>
                  </a:path>
                </a:pathLst>
              </a:custGeom>
              <a:solidFill>
                <a:schemeClr val="bg1"/>
              </a:solidFill>
              <a:ln>
                <a:noFill/>
              </a:ln>
            </p:spPr>
            <p:txBody>
              <a:bodyPr vert="horz" wrap="square" lIns="91416" tIns="45708" rIns="91416" bIns="45708" numCol="1" anchor="t" anchorCtr="0" compatLnSpc="1"/>
              <a:lstStyle/>
              <a:p>
                <a:endParaRPr lang="zh-CN" altLang="en-US" sz="3200"/>
              </a:p>
            </p:txBody>
          </p:sp>
          <p:sp>
            <p:nvSpPr>
              <p:cNvPr id="87" name="TextBox 86"/>
              <p:cNvSpPr txBox="1"/>
              <p:nvPr/>
            </p:nvSpPr>
            <p:spPr>
              <a:xfrm>
                <a:off x="3609161" y="2909388"/>
                <a:ext cx="328541" cy="253982"/>
              </a:xfrm>
              <a:prstGeom prst="rect">
                <a:avLst/>
              </a:prstGeom>
              <a:noFill/>
            </p:spPr>
            <p:txBody>
              <a:bodyPr wrap="none" rtlCol="0">
                <a:spAutoFit/>
              </a:bodyPr>
              <a:lstStyle/>
              <a:p>
                <a:r>
                  <a:rPr lang="en-US" sz="1600" b="1" dirty="0">
                    <a:solidFill>
                      <a:schemeClr val="bg1"/>
                    </a:solidFill>
                    <a:latin typeface="微软雅黑" panose="020B0503020204020204" pitchFamily="34" charset="-122"/>
                    <a:ea typeface="微软雅黑" panose="020B0503020204020204" pitchFamily="34" charset="-122"/>
                  </a:rPr>
                  <a:t>0</a:t>
                </a:r>
                <a:r>
                  <a:rPr lang="en-US" altLang="zh-CN" sz="1600" b="1" dirty="0">
                    <a:solidFill>
                      <a:schemeClr val="bg1"/>
                    </a:solidFill>
                    <a:latin typeface="微软雅黑" panose="020B0503020204020204" pitchFamily="34" charset="-122"/>
                    <a:ea typeface="微软雅黑" panose="020B0503020204020204" pitchFamily="34" charset="-122"/>
                  </a:rPr>
                  <a:t>2</a:t>
                </a:r>
                <a:endParaRPr lang="en-US" sz="1600" b="1" dirty="0">
                  <a:solidFill>
                    <a:schemeClr val="bg1"/>
                  </a:solidFill>
                  <a:latin typeface="微软雅黑" panose="020B0503020204020204" pitchFamily="34" charset="-122"/>
                  <a:ea typeface="微软雅黑" panose="020B0503020204020204" pitchFamily="34" charset="-122"/>
                </a:endParaRPr>
              </a:p>
            </p:txBody>
          </p:sp>
        </p:grpSp>
      </p:grpSp>
      <p:grpSp>
        <p:nvGrpSpPr>
          <p:cNvPr id="93" name="Group 92"/>
          <p:cNvGrpSpPr/>
          <p:nvPr/>
        </p:nvGrpSpPr>
        <p:grpSpPr>
          <a:xfrm>
            <a:off x="5112489" y="3866373"/>
            <a:ext cx="1562589" cy="1241111"/>
            <a:chOff x="3834171" y="2899863"/>
            <a:chExt cx="1172247" cy="931076"/>
          </a:xfrm>
        </p:grpSpPr>
        <p:sp>
          <p:nvSpPr>
            <p:cNvPr id="11" name="Freeform 13"/>
            <p:cNvSpPr/>
            <p:nvPr/>
          </p:nvSpPr>
          <p:spPr bwMode="auto">
            <a:xfrm>
              <a:off x="3834171" y="2899863"/>
              <a:ext cx="586124" cy="931076"/>
            </a:xfrm>
            <a:custGeom>
              <a:avLst/>
              <a:gdLst>
                <a:gd name="T0" fmla="*/ 0 w 647"/>
                <a:gd name="T1" fmla="*/ 1042 h 1042"/>
                <a:gd name="T2" fmla="*/ 647 w 647"/>
                <a:gd name="T3" fmla="*/ 752 h 1042"/>
                <a:gd name="T4" fmla="*/ 647 w 647"/>
                <a:gd name="T5" fmla="*/ 0 h 1042"/>
                <a:gd name="T6" fmla="*/ 0 w 647"/>
                <a:gd name="T7" fmla="*/ 649 h 1042"/>
                <a:gd name="T8" fmla="*/ 0 w 647"/>
                <a:gd name="T9" fmla="*/ 1042 h 1042"/>
              </a:gdLst>
              <a:ahLst/>
              <a:cxnLst>
                <a:cxn ang="0">
                  <a:pos x="T0" y="T1"/>
                </a:cxn>
                <a:cxn ang="0">
                  <a:pos x="T2" y="T3"/>
                </a:cxn>
                <a:cxn ang="0">
                  <a:pos x="T4" y="T5"/>
                </a:cxn>
                <a:cxn ang="0">
                  <a:pos x="T6" y="T7"/>
                </a:cxn>
                <a:cxn ang="0">
                  <a:pos x="T8" y="T9"/>
                </a:cxn>
              </a:cxnLst>
              <a:rect l="0" t="0" r="r" b="b"/>
              <a:pathLst>
                <a:path w="647" h="1042">
                  <a:moveTo>
                    <a:pt x="0" y="1042"/>
                  </a:moveTo>
                  <a:lnTo>
                    <a:pt x="647" y="752"/>
                  </a:lnTo>
                  <a:lnTo>
                    <a:pt x="647" y="0"/>
                  </a:lnTo>
                  <a:lnTo>
                    <a:pt x="0" y="649"/>
                  </a:lnTo>
                  <a:lnTo>
                    <a:pt x="0" y="1042"/>
                  </a:lnTo>
                  <a:close/>
                </a:path>
              </a:pathLst>
            </a:custGeom>
            <a:solidFill>
              <a:schemeClr val="accent3"/>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13" name="Freeform 15"/>
            <p:cNvSpPr/>
            <p:nvPr/>
          </p:nvSpPr>
          <p:spPr bwMode="auto">
            <a:xfrm>
              <a:off x="4420294" y="2899863"/>
              <a:ext cx="586124" cy="931076"/>
            </a:xfrm>
            <a:custGeom>
              <a:avLst/>
              <a:gdLst>
                <a:gd name="T0" fmla="*/ 647 w 647"/>
                <a:gd name="T1" fmla="*/ 1042 h 1042"/>
                <a:gd name="T2" fmla="*/ 0 w 647"/>
                <a:gd name="T3" fmla="*/ 752 h 1042"/>
                <a:gd name="T4" fmla="*/ 0 w 647"/>
                <a:gd name="T5" fmla="*/ 0 h 1042"/>
                <a:gd name="T6" fmla="*/ 647 w 647"/>
                <a:gd name="T7" fmla="*/ 649 h 1042"/>
                <a:gd name="T8" fmla="*/ 647 w 647"/>
                <a:gd name="T9" fmla="*/ 1042 h 1042"/>
              </a:gdLst>
              <a:ahLst/>
              <a:cxnLst>
                <a:cxn ang="0">
                  <a:pos x="T0" y="T1"/>
                </a:cxn>
                <a:cxn ang="0">
                  <a:pos x="T2" y="T3"/>
                </a:cxn>
                <a:cxn ang="0">
                  <a:pos x="T4" y="T5"/>
                </a:cxn>
                <a:cxn ang="0">
                  <a:pos x="T6" y="T7"/>
                </a:cxn>
                <a:cxn ang="0">
                  <a:pos x="T8" y="T9"/>
                </a:cxn>
              </a:cxnLst>
              <a:rect l="0" t="0" r="r" b="b"/>
              <a:pathLst>
                <a:path w="647" h="1042">
                  <a:moveTo>
                    <a:pt x="647" y="1042"/>
                  </a:moveTo>
                  <a:lnTo>
                    <a:pt x="0" y="752"/>
                  </a:lnTo>
                  <a:lnTo>
                    <a:pt x="0" y="0"/>
                  </a:lnTo>
                  <a:lnTo>
                    <a:pt x="647" y="649"/>
                  </a:lnTo>
                  <a:lnTo>
                    <a:pt x="647" y="1042"/>
                  </a:lnTo>
                  <a:close/>
                </a:path>
              </a:pathLst>
            </a:custGeom>
            <a:solidFill>
              <a:schemeClr val="accent3">
                <a:alpha val="8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35" name="Freeform 36"/>
            <p:cNvSpPr>
              <a:spLocks noEditPoints="1"/>
            </p:cNvSpPr>
            <p:nvPr/>
          </p:nvSpPr>
          <p:spPr bwMode="auto">
            <a:xfrm>
              <a:off x="4056119" y="3255495"/>
              <a:ext cx="303480" cy="302019"/>
            </a:xfrm>
            <a:custGeom>
              <a:avLst/>
              <a:gdLst>
                <a:gd name="T0" fmla="*/ 67 w 120"/>
                <a:gd name="T1" fmla="*/ 53 h 121"/>
                <a:gd name="T2" fmla="*/ 67 w 120"/>
                <a:gd name="T3" fmla="*/ 26 h 121"/>
                <a:gd name="T4" fmla="*/ 53 w 120"/>
                <a:gd name="T5" fmla="*/ 26 h 121"/>
                <a:gd name="T6" fmla="*/ 53 w 120"/>
                <a:gd name="T7" fmla="*/ 53 h 121"/>
                <a:gd name="T8" fmla="*/ 27 w 120"/>
                <a:gd name="T9" fmla="*/ 53 h 121"/>
                <a:gd name="T10" fmla="*/ 27 w 120"/>
                <a:gd name="T11" fmla="*/ 68 h 121"/>
                <a:gd name="T12" fmla="*/ 53 w 120"/>
                <a:gd name="T13" fmla="*/ 68 h 121"/>
                <a:gd name="T14" fmla="*/ 53 w 120"/>
                <a:gd name="T15" fmla="*/ 94 h 121"/>
                <a:gd name="T16" fmla="*/ 67 w 120"/>
                <a:gd name="T17" fmla="*/ 94 h 121"/>
                <a:gd name="T18" fmla="*/ 67 w 120"/>
                <a:gd name="T19" fmla="*/ 68 h 121"/>
                <a:gd name="T20" fmla="*/ 93 w 120"/>
                <a:gd name="T21" fmla="*/ 68 h 121"/>
                <a:gd name="T22" fmla="*/ 93 w 120"/>
                <a:gd name="T23" fmla="*/ 53 h 121"/>
                <a:gd name="T24" fmla="*/ 67 w 120"/>
                <a:gd name="T25" fmla="*/ 53 h 121"/>
                <a:gd name="T26" fmla="*/ 60 w 120"/>
                <a:gd name="T27" fmla="*/ 0 h 121"/>
                <a:gd name="T28" fmla="*/ 0 w 120"/>
                <a:gd name="T29" fmla="*/ 61 h 121"/>
                <a:gd name="T30" fmla="*/ 60 w 120"/>
                <a:gd name="T31" fmla="*/ 121 h 121"/>
                <a:gd name="T32" fmla="*/ 120 w 120"/>
                <a:gd name="T33" fmla="*/ 61 h 121"/>
                <a:gd name="T34" fmla="*/ 60 w 120"/>
                <a:gd name="T35" fmla="*/ 0 h 121"/>
                <a:gd name="T36" fmla="*/ 60 w 120"/>
                <a:gd name="T37" fmla="*/ 107 h 121"/>
                <a:gd name="T38" fmla="*/ 13 w 120"/>
                <a:gd name="T39" fmla="*/ 61 h 121"/>
                <a:gd name="T40" fmla="*/ 60 w 120"/>
                <a:gd name="T41" fmla="*/ 14 h 121"/>
                <a:gd name="T42" fmla="*/ 107 w 120"/>
                <a:gd name="T43" fmla="*/ 61 h 121"/>
                <a:gd name="T44" fmla="*/ 60 w 120"/>
                <a:gd name="T45" fmla="*/ 10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21">
                  <a:moveTo>
                    <a:pt x="67" y="53"/>
                  </a:moveTo>
                  <a:cubicBezTo>
                    <a:pt x="67" y="26"/>
                    <a:pt x="67" y="26"/>
                    <a:pt x="67" y="26"/>
                  </a:cubicBezTo>
                  <a:cubicBezTo>
                    <a:pt x="53" y="26"/>
                    <a:pt x="53" y="26"/>
                    <a:pt x="53" y="26"/>
                  </a:cubicBezTo>
                  <a:cubicBezTo>
                    <a:pt x="53" y="53"/>
                    <a:pt x="53" y="53"/>
                    <a:pt x="53" y="53"/>
                  </a:cubicBezTo>
                  <a:cubicBezTo>
                    <a:pt x="27" y="53"/>
                    <a:pt x="27" y="53"/>
                    <a:pt x="27" y="53"/>
                  </a:cubicBezTo>
                  <a:cubicBezTo>
                    <a:pt x="27" y="68"/>
                    <a:pt x="27" y="68"/>
                    <a:pt x="27" y="68"/>
                  </a:cubicBezTo>
                  <a:cubicBezTo>
                    <a:pt x="53" y="68"/>
                    <a:pt x="53" y="68"/>
                    <a:pt x="53" y="68"/>
                  </a:cubicBezTo>
                  <a:cubicBezTo>
                    <a:pt x="53" y="94"/>
                    <a:pt x="53" y="94"/>
                    <a:pt x="53" y="94"/>
                  </a:cubicBezTo>
                  <a:cubicBezTo>
                    <a:pt x="67" y="94"/>
                    <a:pt x="67" y="94"/>
                    <a:pt x="67" y="94"/>
                  </a:cubicBezTo>
                  <a:cubicBezTo>
                    <a:pt x="67" y="68"/>
                    <a:pt x="67" y="68"/>
                    <a:pt x="67" y="68"/>
                  </a:cubicBezTo>
                  <a:cubicBezTo>
                    <a:pt x="93" y="68"/>
                    <a:pt x="93" y="68"/>
                    <a:pt x="93" y="68"/>
                  </a:cubicBezTo>
                  <a:cubicBezTo>
                    <a:pt x="93" y="53"/>
                    <a:pt x="93" y="53"/>
                    <a:pt x="93" y="53"/>
                  </a:cubicBezTo>
                  <a:lnTo>
                    <a:pt x="67" y="53"/>
                  </a:lnTo>
                  <a:close/>
                  <a:moveTo>
                    <a:pt x="60" y="0"/>
                  </a:moveTo>
                  <a:cubicBezTo>
                    <a:pt x="27" y="0"/>
                    <a:pt x="0" y="27"/>
                    <a:pt x="0" y="61"/>
                  </a:cubicBezTo>
                  <a:cubicBezTo>
                    <a:pt x="0" y="94"/>
                    <a:pt x="27" y="121"/>
                    <a:pt x="60" y="121"/>
                  </a:cubicBezTo>
                  <a:cubicBezTo>
                    <a:pt x="93" y="121"/>
                    <a:pt x="120" y="94"/>
                    <a:pt x="120" y="61"/>
                  </a:cubicBezTo>
                  <a:cubicBezTo>
                    <a:pt x="120" y="27"/>
                    <a:pt x="93" y="0"/>
                    <a:pt x="60" y="0"/>
                  </a:cubicBezTo>
                  <a:close/>
                  <a:moveTo>
                    <a:pt x="60" y="107"/>
                  </a:moveTo>
                  <a:cubicBezTo>
                    <a:pt x="34" y="107"/>
                    <a:pt x="13" y="86"/>
                    <a:pt x="13" y="61"/>
                  </a:cubicBezTo>
                  <a:cubicBezTo>
                    <a:pt x="13" y="35"/>
                    <a:pt x="34" y="14"/>
                    <a:pt x="60" y="14"/>
                  </a:cubicBezTo>
                  <a:cubicBezTo>
                    <a:pt x="86" y="14"/>
                    <a:pt x="107" y="35"/>
                    <a:pt x="107" y="61"/>
                  </a:cubicBezTo>
                  <a:cubicBezTo>
                    <a:pt x="107" y="86"/>
                    <a:pt x="86" y="107"/>
                    <a:pt x="60" y="107"/>
                  </a:cubicBezTo>
                  <a:close/>
                </a:path>
              </a:pathLst>
            </a:custGeom>
            <a:solidFill>
              <a:schemeClr val="bg1"/>
            </a:solidFill>
            <a:ln>
              <a:noFill/>
            </a:ln>
          </p:spPr>
          <p:txBody>
            <a:bodyPr vert="horz" wrap="square" lIns="91416" tIns="45708" rIns="91416" bIns="45708" numCol="1" anchor="t" anchorCtr="0" compatLnSpc="1"/>
            <a:lstStyle/>
            <a:p>
              <a:endParaRPr lang="zh-CN" altLang="en-US" sz="3200"/>
            </a:p>
          </p:txBody>
        </p:sp>
        <p:sp>
          <p:nvSpPr>
            <p:cNvPr id="88" name="TextBox 87"/>
            <p:cNvSpPr txBox="1"/>
            <p:nvPr/>
          </p:nvSpPr>
          <p:spPr>
            <a:xfrm>
              <a:off x="4442446" y="3270970"/>
              <a:ext cx="328541" cy="253982"/>
            </a:xfrm>
            <a:prstGeom prst="rect">
              <a:avLst/>
            </a:prstGeom>
            <a:noFill/>
          </p:spPr>
          <p:txBody>
            <a:bodyPr wrap="none" rtlCol="0">
              <a:spAutoFit/>
            </a:bodyPr>
            <a:lstStyle/>
            <a:p>
              <a:r>
                <a:rPr lang="en-US" sz="1600" b="1" dirty="0">
                  <a:solidFill>
                    <a:schemeClr val="bg1"/>
                  </a:solidFill>
                  <a:latin typeface="微软雅黑" panose="020B0503020204020204" pitchFamily="34" charset="-122"/>
                  <a:ea typeface="微软雅黑" panose="020B0503020204020204" pitchFamily="34" charset="-122"/>
                </a:rPr>
                <a:t>0</a:t>
              </a:r>
              <a:r>
                <a:rPr lang="en-US" altLang="zh-CN" sz="1600" b="1" dirty="0">
                  <a:solidFill>
                    <a:schemeClr val="bg1"/>
                  </a:solidFill>
                  <a:latin typeface="微软雅黑" panose="020B0503020204020204" pitchFamily="34" charset="-122"/>
                  <a:ea typeface="微软雅黑" panose="020B0503020204020204" pitchFamily="34" charset="-122"/>
                </a:rPr>
                <a:t>3</a:t>
              </a:r>
              <a:endParaRPr 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92" name="Group 91"/>
          <p:cNvGrpSpPr/>
          <p:nvPr/>
        </p:nvGrpSpPr>
        <p:grpSpPr>
          <a:xfrm>
            <a:off x="6014540" y="2975441"/>
            <a:ext cx="1255869" cy="1544839"/>
            <a:chOff x="4510886" y="2231490"/>
            <a:chExt cx="942147" cy="1158931"/>
          </a:xfrm>
        </p:grpSpPr>
        <p:sp>
          <p:nvSpPr>
            <p:cNvPr id="7" name="Freeform 9"/>
            <p:cNvSpPr/>
            <p:nvPr/>
          </p:nvSpPr>
          <p:spPr bwMode="auto">
            <a:xfrm>
              <a:off x="4510886" y="2812296"/>
              <a:ext cx="942147" cy="578125"/>
            </a:xfrm>
            <a:custGeom>
              <a:avLst/>
              <a:gdLst>
                <a:gd name="T0" fmla="*/ 1040 w 1040"/>
                <a:gd name="T1" fmla="*/ 647 h 647"/>
                <a:gd name="T2" fmla="*/ 753 w 1040"/>
                <a:gd name="T3" fmla="*/ 0 h 647"/>
                <a:gd name="T4" fmla="*/ 0 w 1040"/>
                <a:gd name="T5" fmla="*/ 0 h 647"/>
                <a:gd name="T6" fmla="*/ 647 w 1040"/>
                <a:gd name="T7" fmla="*/ 647 h 647"/>
                <a:gd name="T8" fmla="*/ 1040 w 1040"/>
                <a:gd name="T9" fmla="*/ 647 h 647"/>
              </a:gdLst>
              <a:ahLst/>
              <a:cxnLst>
                <a:cxn ang="0">
                  <a:pos x="T0" y="T1"/>
                </a:cxn>
                <a:cxn ang="0">
                  <a:pos x="T2" y="T3"/>
                </a:cxn>
                <a:cxn ang="0">
                  <a:pos x="T4" y="T5"/>
                </a:cxn>
                <a:cxn ang="0">
                  <a:pos x="T6" y="T7"/>
                </a:cxn>
                <a:cxn ang="0">
                  <a:pos x="T8" y="T9"/>
                </a:cxn>
              </a:cxnLst>
              <a:rect l="0" t="0" r="r" b="b"/>
              <a:pathLst>
                <a:path w="1040" h="647">
                  <a:moveTo>
                    <a:pt x="1040" y="647"/>
                  </a:moveTo>
                  <a:lnTo>
                    <a:pt x="753" y="0"/>
                  </a:lnTo>
                  <a:lnTo>
                    <a:pt x="0" y="0"/>
                  </a:lnTo>
                  <a:lnTo>
                    <a:pt x="647" y="647"/>
                  </a:lnTo>
                  <a:lnTo>
                    <a:pt x="1040" y="647"/>
                  </a:lnTo>
                  <a:close/>
                </a:path>
              </a:pathLst>
            </a:custGeom>
            <a:solidFill>
              <a:schemeClr val="accent2">
                <a:alpha val="80000"/>
              </a:schemeClr>
            </a:solidFill>
            <a:ln>
              <a:noFill/>
            </a:ln>
          </p:spPr>
          <p:txBody>
            <a:bodyPr vert="horz" wrap="square" lIns="91416" tIns="45708" rIns="91416" bIns="45708" numCol="1" anchor="t" anchorCtr="0" compatLnSpc="1"/>
            <a:lstStyle/>
            <a:p>
              <a:endParaRPr lang="zh-CN" altLang="en-US" sz="3200"/>
            </a:p>
          </p:txBody>
        </p:sp>
        <p:sp>
          <p:nvSpPr>
            <p:cNvPr id="9" name="Freeform 11"/>
            <p:cNvSpPr/>
            <p:nvPr/>
          </p:nvSpPr>
          <p:spPr bwMode="auto">
            <a:xfrm>
              <a:off x="4510886" y="2231490"/>
              <a:ext cx="942147" cy="580805"/>
            </a:xfrm>
            <a:custGeom>
              <a:avLst/>
              <a:gdLst>
                <a:gd name="T0" fmla="*/ 1040 w 1040"/>
                <a:gd name="T1" fmla="*/ 0 h 650"/>
                <a:gd name="T2" fmla="*/ 753 w 1040"/>
                <a:gd name="T3" fmla="*/ 650 h 650"/>
                <a:gd name="T4" fmla="*/ 0 w 1040"/>
                <a:gd name="T5" fmla="*/ 650 h 650"/>
                <a:gd name="T6" fmla="*/ 647 w 1040"/>
                <a:gd name="T7" fmla="*/ 0 h 650"/>
                <a:gd name="T8" fmla="*/ 1040 w 1040"/>
                <a:gd name="T9" fmla="*/ 0 h 650"/>
              </a:gdLst>
              <a:ahLst/>
              <a:cxnLst>
                <a:cxn ang="0">
                  <a:pos x="T0" y="T1"/>
                </a:cxn>
                <a:cxn ang="0">
                  <a:pos x="T2" y="T3"/>
                </a:cxn>
                <a:cxn ang="0">
                  <a:pos x="T4" y="T5"/>
                </a:cxn>
                <a:cxn ang="0">
                  <a:pos x="T6" y="T7"/>
                </a:cxn>
                <a:cxn ang="0">
                  <a:pos x="T8" y="T9"/>
                </a:cxn>
              </a:cxnLst>
              <a:rect l="0" t="0" r="r" b="b"/>
              <a:pathLst>
                <a:path w="1040" h="650">
                  <a:moveTo>
                    <a:pt x="1040" y="0"/>
                  </a:moveTo>
                  <a:lnTo>
                    <a:pt x="753" y="650"/>
                  </a:lnTo>
                  <a:lnTo>
                    <a:pt x="0" y="650"/>
                  </a:lnTo>
                  <a:lnTo>
                    <a:pt x="647" y="0"/>
                  </a:lnTo>
                  <a:lnTo>
                    <a:pt x="1040" y="0"/>
                  </a:lnTo>
                  <a:close/>
                </a:path>
              </a:pathLst>
            </a:custGeom>
            <a:solidFill>
              <a:schemeClr val="accent2"/>
            </a:solidFill>
            <a:ln>
              <a:noFill/>
            </a:ln>
          </p:spPr>
          <p:txBody>
            <a:bodyPr vert="horz" wrap="square" lIns="91416" tIns="45708" rIns="91416" bIns="45708" numCol="1" anchor="t" anchorCtr="0" compatLnSpc="1"/>
            <a:lstStyle/>
            <a:p>
              <a:endParaRPr lang="zh-CN" altLang="en-US" sz="3200"/>
            </a:p>
          </p:txBody>
        </p:sp>
        <p:sp>
          <p:nvSpPr>
            <p:cNvPr id="34" name="Freeform 35"/>
            <p:cNvSpPr>
              <a:spLocks noEditPoints="1"/>
            </p:cNvSpPr>
            <p:nvPr/>
          </p:nvSpPr>
          <p:spPr bwMode="auto">
            <a:xfrm>
              <a:off x="4879591" y="2423603"/>
              <a:ext cx="343340" cy="278787"/>
            </a:xfrm>
            <a:custGeom>
              <a:avLst/>
              <a:gdLst>
                <a:gd name="T0" fmla="*/ 18 w 136"/>
                <a:gd name="T1" fmla="*/ 63 h 112"/>
                <a:gd name="T2" fmla="*/ 80 w 136"/>
                <a:gd name="T3" fmla="*/ 63 h 112"/>
                <a:gd name="T4" fmla="*/ 56 w 136"/>
                <a:gd name="T5" fmla="*/ 14 h 112"/>
                <a:gd name="T6" fmla="*/ 41 w 136"/>
                <a:gd name="T7" fmla="*/ 23 h 112"/>
                <a:gd name="T8" fmla="*/ 19 w 136"/>
                <a:gd name="T9" fmla="*/ 23 h 112"/>
                <a:gd name="T10" fmla="*/ 15 w 136"/>
                <a:gd name="T11" fmla="*/ 40 h 112"/>
                <a:gd name="T12" fmla="*/ 0 w 136"/>
                <a:gd name="T13" fmla="*/ 55 h 112"/>
                <a:gd name="T14" fmla="*/ 9 w 136"/>
                <a:gd name="T15" fmla="*/ 70 h 112"/>
                <a:gd name="T16" fmla="*/ 9 w 136"/>
                <a:gd name="T17" fmla="*/ 92 h 112"/>
                <a:gd name="T18" fmla="*/ 26 w 136"/>
                <a:gd name="T19" fmla="*/ 97 h 112"/>
                <a:gd name="T20" fmla="*/ 41 w 136"/>
                <a:gd name="T21" fmla="*/ 112 h 112"/>
                <a:gd name="T22" fmla="*/ 56 w 136"/>
                <a:gd name="T23" fmla="*/ 103 h 112"/>
                <a:gd name="T24" fmla="*/ 78 w 136"/>
                <a:gd name="T25" fmla="*/ 103 h 112"/>
                <a:gd name="T26" fmla="*/ 83 w 136"/>
                <a:gd name="T27" fmla="*/ 86 h 112"/>
                <a:gd name="T28" fmla="*/ 98 w 136"/>
                <a:gd name="T29" fmla="*/ 70 h 112"/>
                <a:gd name="T30" fmla="*/ 89 w 136"/>
                <a:gd name="T31" fmla="*/ 55 h 112"/>
                <a:gd name="T32" fmla="*/ 89 w 136"/>
                <a:gd name="T33" fmla="*/ 33 h 112"/>
                <a:gd name="T34" fmla="*/ 72 w 136"/>
                <a:gd name="T35" fmla="*/ 29 h 112"/>
                <a:gd name="T36" fmla="*/ 56 w 136"/>
                <a:gd name="T37" fmla="*/ 14 h 112"/>
                <a:gd name="T38" fmla="*/ 100 w 136"/>
                <a:gd name="T39" fmla="*/ 23 h 112"/>
                <a:gd name="T40" fmla="*/ 124 w 136"/>
                <a:gd name="T41" fmla="*/ 23 h 112"/>
                <a:gd name="T42" fmla="*/ 116 w 136"/>
                <a:gd name="T43" fmla="*/ 0 h 112"/>
                <a:gd name="T44" fmla="*/ 108 w 136"/>
                <a:gd name="T45" fmla="*/ 4 h 112"/>
                <a:gd name="T46" fmla="*/ 98 w 136"/>
                <a:gd name="T47" fmla="*/ 4 h 112"/>
                <a:gd name="T48" fmla="*/ 96 w 136"/>
                <a:gd name="T49" fmla="*/ 12 h 112"/>
                <a:gd name="T50" fmla="*/ 88 w 136"/>
                <a:gd name="T51" fmla="*/ 20 h 112"/>
                <a:gd name="T52" fmla="*/ 93 w 136"/>
                <a:gd name="T53" fmla="*/ 27 h 112"/>
                <a:gd name="T54" fmla="*/ 93 w 136"/>
                <a:gd name="T55" fmla="*/ 37 h 112"/>
                <a:gd name="T56" fmla="*/ 101 w 136"/>
                <a:gd name="T57" fmla="*/ 39 h 112"/>
                <a:gd name="T58" fmla="*/ 108 w 136"/>
                <a:gd name="T59" fmla="*/ 47 h 112"/>
                <a:gd name="T60" fmla="*/ 116 w 136"/>
                <a:gd name="T61" fmla="*/ 42 h 112"/>
                <a:gd name="T62" fmla="*/ 126 w 136"/>
                <a:gd name="T63" fmla="*/ 43 h 112"/>
                <a:gd name="T64" fmla="*/ 128 w 136"/>
                <a:gd name="T65" fmla="*/ 34 h 112"/>
                <a:gd name="T66" fmla="*/ 136 w 136"/>
                <a:gd name="T67" fmla="*/ 27 h 112"/>
                <a:gd name="T68" fmla="*/ 131 w 136"/>
                <a:gd name="T69" fmla="*/ 20 h 112"/>
                <a:gd name="T70" fmla="*/ 131 w 136"/>
                <a:gd name="T71" fmla="*/ 9 h 112"/>
                <a:gd name="T72" fmla="*/ 123 w 136"/>
                <a:gd name="T73" fmla="*/ 7 h 112"/>
                <a:gd name="T74" fmla="*/ 116 w 136"/>
                <a:gd name="T7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12">
                  <a:moveTo>
                    <a:pt x="49" y="94"/>
                  </a:moveTo>
                  <a:cubicBezTo>
                    <a:pt x="32" y="94"/>
                    <a:pt x="18" y="80"/>
                    <a:pt x="18" y="63"/>
                  </a:cubicBezTo>
                  <a:cubicBezTo>
                    <a:pt x="18" y="46"/>
                    <a:pt x="32" y="32"/>
                    <a:pt x="49" y="32"/>
                  </a:cubicBezTo>
                  <a:cubicBezTo>
                    <a:pt x="66" y="32"/>
                    <a:pt x="80" y="46"/>
                    <a:pt x="80" y="63"/>
                  </a:cubicBezTo>
                  <a:cubicBezTo>
                    <a:pt x="80" y="80"/>
                    <a:pt x="66" y="94"/>
                    <a:pt x="49" y="94"/>
                  </a:cubicBezTo>
                  <a:moveTo>
                    <a:pt x="56" y="14"/>
                  </a:moveTo>
                  <a:cubicBezTo>
                    <a:pt x="41" y="14"/>
                    <a:pt x="41" y="14"/>
                    <a:pt x="41" y="14"/>
                  </a:cubicBezTo>
                  <a:cubicBezTo>
                    <a:pt x="41" y="23"/>
                    <a:pt x="41" y="23"/>
                    <a:pt x="41" y="23"/>
                  </a:cubicBezTo>
                  <a:cubicBezTo>
                    <a:pt x="36" y="24"/>
                    <a:pt x="30" y="26"/>
                    <a:pt x="26" y="29"/>
                  </a:cubicBezTo>
                  <a:cubicBezTo>
                    <a:pt x="19" y="23"/>
                    <a:pt x="19" y="23"/>
                    <a:pt x="19" y="23"/>
                  </a:cubicBezTo>
                  <a:cubicBezTo>
                    <a:pt x="9" y="33"/>
                    <a:pt x="9" y="33"/>
                    <a:pt x="9" y="33"/>
                  </a:cubicBezTo>
                  <a:cubicBezTo>
                    <a:pt x="15" y="40"/>
                    <a:pt x="15" y="40"/>
                    <a:pt x="15" y="40"/>
                  </a:cubicBezTo>
                  <a:cubicBezTo>
                    <a:pt x="12" y="44"/>
                    <a:pt x="10" y="50"/>
                    <a:pt x="9" y="55"/>
                  </a:cubicBezTo>
                  <a:cubicBezTo>
                    <a:pt x="0" y="55"/>
                    <a:pt x="0" y="55"/>
                    <a:pt x="0" y="55"/>
                  </a:cubicBezTo>
                  <a:cubicBezTo>
                    <a:pt x="0" y="70"/>
                    <a:pt x="0" y="70"/>
                    <a:pt x="0" y="70"/>
                  </a:cubicBezTo>
                  <a:cubicBezTo>
                    <a:pt x="9" y="70"/>
                    <a:pt x="9" y="70"/>
                    <a:pt x="9" y="70"/>
                  </a:cubicBezTo>
                  <a:cubicBezTo>
                    <a:pt x="10" y="76"/>
                    <a:pt x="12" y="81"/>
                    <a:pt x="15" y="86"/>
                  </a:cubicBezTo>
                  <a:cubicBezTo>
                    <a:pt x="9" y="92"/>
                    <a:pt x="9" y="92"/>
                    <a:pt x="9" y="92"/>
                  </a:cubicBezTo>
                  <a:cubicBezTo>
                    <a:pt x="19" y="103"/>
                    <a:pt x="19" y="103"/>
                    <a:pt x="19" y="103"/>
                  </a:cubicBezTo>
                  <a:cubicBezTo>
                    <a:pt x="26" y="97"/>
                    <a:pt x="26" y="97"/>
                    <a:pt x="26" y="97"/>
                  </a:cubicBezTo>
                  <a:cubicBezTo>
                    <a:pt x="30" y="100"/>
                    <a:pt x="36" y="102"/>
                    <a:pt x="41" y="103"/>
                  </a:cubicBezTo>
                  <a:cubicBezTo>
                    <a:pt x="41" y="112"/>
                    <a:pt x="41" y="112"/>
                    <a:pt x="41" y="112"/>
                  </a:cubicBezTo>
                  <a:cubicBezTo>
                    <a:pt x="56" y="112"/>
                    <a:pt x="56" y="112"/>
                    <a:pt x="56" y="112"/>
                  </a:cubicBezTo>
                  <a:cubicBezTo>
                    <a:pt x="56" y="103"/>
                    <a:pt x="56" y="103"/>
                    <a:pt x="56" y="103"/>
                  </a:cubicBezTo>
                  <a:cubicBezTo>
                    <a:pt x="62" y="102"/>
                    <a:pt x="67" y="100"/>
                    <a:pt x="72" y="97"/>
                  </a:cubicBezTo>
                  <a:cubicBezTo>
                    <a:pt x="78" y="103"/>
                    <a:pt x="78" y="103"/>
                    <a:pt x="78" y="103"/>
                  </a:cubicBezTo>
                  <a:cubicBezTo>
                    <a:pt x="89" y="92"/>
                    <a:pt x="89" y="92"/>
                    <a:pt x="89" y="92"/>
                  </a:cubicBezTo>
                  <a:cubicBezTo>
                    <a:pt x="83" y="86"/>
                    <a:pt x="83" y="86"/>
                    <a:pt x="83" y="86"/>
                  </a:cubicBezTo>
                  <a:cubicBezTo>
                    <a:pt x="86" y="81"/>
                    <a:pt x="88" y="76"/>
                    <a:pt x="89" y="70"/>
                  </a:cubicBezTo>
                  <a:cubicBezTo>
                    <a:pt x="98" y="70"/>
                    <a:pt x="98" y="70"/>
                    <a:pt x="98" y="70"/>
                  </a:cubicBezTo>
                  <a:cubicBezTo>
                    <a:pt x="98" y="55"/>
                    <a:pt x="98" y="55"/>
                    <a:pt x="98" y="55"/>
                  </a:cubicBezTo>
                  <a:cubicBezTo>
                    <a:pt x="89" y="55"/>
                    <a:pt x="89" y="55"/>
                    <a:pt x="89" y="55"/>
                  </a:cubicBezTo>
                  <a:cubicBezTo>
                    <a:pt x="88" y="50"/>
                    <a:pt x="86" y="44"/>
                    <a:pt x="83" y="40"/>
                  </a:cubicBezTo>
                  <a:cubicBezTo>
                    <a:pt x="89" y="33"/>
                    <a:pt x="89" y="33"/>
                    <a:pt x="89" y="33"/>
                  </a:cubicBezTo>
                  <a:cubicBezTo>
                    <a:pt x="78" y="23"/>
                    <a:pt x="78" y="23"/>
                    <a:pt x="78" y="23"/>
                  </a:cubicBezTo>
                  <a:cubicBezTo>
                    <a:pt x="72" y="29"/>
                    <a:pt x="72" y="29"/>
                    <a:pt x="72" y="29"/>
                  </a:cubicBezTo>
                  <a:cubicBezTo>
                    <a:pt x="67" y="26"/>
                    <a:pt x="62" y="24"/>
                    <a:pt x="56" y="23"/>
                  </a:cubicBezTo>
                  <a:cubicBezTo>
                    <a:pt x="56" y="14"/>
                    <a:pt x="56" y="14"/>
                    <a:pt x="56" y="14"/>
                  </a:cubicBezTo>
                  <a:moveTo>
                    <a:pt x="112" y="35"/>
                  </a:moveTo>
                  <a:cubicBezTo>
                    <a:pt x="105" y="35"/>
                    <a:pt x="100" y="30"/>
                    <a:pt x="100" y="23"/>
                  </a:cubicBezTo>
                  <a:cubicBezTo>
                    <a:pt x="100" y="16"/>
                    <a:pt x="105" y="11"/>
                    <a:pt x="112" y="11"/>
                  </a:cubicBezTo>
                  <a:cubicBezTo>
                    <a:pt x="119" y="11"/>
                    <a:pt x="124" y="16"/>
                    <a:pt x="124" y="23"/>
                  </a:cubicBezTo>
                  <a:cubicBezTo>
                    <a:pt x="124" y="30"/>
                    <a:pt x="119" y="35"/>
                    <a:pt x="112" y="35"/>
                  </a:cubicBezTo>
                  <a:moveTo>
                    <a:pt x="116" y="0"/>
                  </a:moveTo>
                  <a:cubicBezTo>
                    <a:pt x="108" y="0"/>
                    <a:pt x="108" y="0"/>
                    <a:pt x="108" y="0"/>
                  </a:cubicBezTo>
                  <a:cubicBezTo>
                    <a:pt x="108" y="4"/>
                    <a:pt x="108" y="4"/>
                    <a:pt x="108" y="4"/>
                  </a:cubicBezTo>
                  <a:cubicBezTo>
                    <a:pt x="106" y="4"/>
                    <a:pt x="103" y="6"/>
                    <a:pt x="101" y="7"/>
                  </a:cubicBezTo>
                  <a:cubicBezTo>
                    <a:pt x="98" y="4"/>
                    <a:pt x="98" y="4"/>
                    <a:pt x="98" y="4"/>
                  </a:cubicBezTo>
                  <a:cubicBezTo>
                    <a:pt x="93" y="9"/>
                    <a:pt x="93" y="9"/>
                    <a:pt x="93" y="9"/>
                  </a:cubicBezTo>
                  <a:cubicBezTo>
                    <a:pt x="96" y="12"/>
                    <a:pt x="96" y="12"/>
                    <a:pt x="96" y="12"/>
                  </a:cubicBezTo>
                  <a:cubicBezTo>
                    <a:pt x="94" y="14"/>
                    <a:pt x="93" y="17"/>
                    <a:pt x="93" y="20"/>
                  </a:cubicBezTo>
                  <a:cubicBezTo>
                    <a:pt x="88" y="20"/>
                    <a:pt x="88" y="20"/>
                    <a:pt x="88" y="20"/>
                  </a:cubicBezTo>
                  <a:cubicBezTo>
                    <a:pt x="88" y="27"/>
                    <a:pt x="88" y="27"/>
                    <a:pt x="88" y="27"/>
                  </a:cubicBezTo>
                  <a:cubicBezTo>
                    <a:pt x="93" y="27"/>
                    <a:pt x="93" y="27"/>
                    <a:pt x="93" y="27"/>
                  </a:cubicBezTo>
                  <a:cubicBezTo>
                    <a:pt x="93" y="30"/>
                    <a:pt x="94" y="32"/>
                    <a:pt x="96" y="34"/>
                  </a:cubicBezTo>
                  <a:cubicBezTo>
                    <a:pt x="93" y="37"/>
                    <a:pt x="93" y="37"/>
                    <a:pt x="93" y="37"/>
                  </a:cubicBezTo>
                  <a:cubicBezTo>
                    <a:pt x="98" y="43"/>
                    <a:pt x="98" y="43"/>
                    <a:pt x="98" y="43"/>
                  </a:cubicBezTo>
                  <a:cubicBezTo>
                    <a:pt x="101" y="39"/>
                    <a:pt x="101" y="39"/>
                    <a:pt x="101" y="39"/>
                  </a:cubicBezTo>
                  <a:cubicBezTo>
                    <a:pt x="103" y="41"/>
                    <a:pt x="106" y="42"/>
                    <a:pt x="108" y="42"/>
                  </a:cubicBezTo>
                  <a:cubicBezTo>
                    <a:pt x="108" y="47"/>
                    <a:pt x="108" y="47"/>
                    <a:pt x="108" y="47"/>
                  </a:cubicBezTo>
                  <a:cubicBezTo>
                    <a:pt x="116" y="47"/>
                    <a:pt x="116" y="47"/>
                    <a:pt x="116" y="47"/>
                  </a:cubicBezTo>
                  <a:cubicBezTo>
                    <a:pt x="116" y="42"/>
                    <a:pt x="116" y="42"/>
                    <a:pt x="116" y="42"/>
                  </a:cubicBezTo>
                  <a:cubicBezTo>
                    <a:pt x="118" y="42"/>
                    <a:pt x="121" y="41"/>
                    <a:pt x="123" y="39"/>
                  </a:cubicBezTo>
                  <a:cubicBezTo>
                    <a:pt x="126" y="43"/>
                    <a:pt x="126" y="43"/>
                    <a:pt x="126" y="43"/>
                  </a:cubicBezTo>
                  <a:cubicBezTo>
                    <a:pt x="131" y="37"/>
                    <a:pt x="131" y="37"/>
                    <a:pt x="131" y="37"/>
                  </a:cubicBezTo>
                  <a:cubicBezTo>
                    <a:pt x="128" y="34"/>
                    <a:pt x="128" y="34"/>
                    <a:pt x="128" y="34"/>
                  </a:cubicBezTo>
                  <a:cubicBezTo>
                    <a:pt x="130" y="32"/>
                    <a:pt x="131" y="30"/>
                    <a:pt x="131" y="27"/>
                  </a:cubicBezTo>
                  <a:cubicBezTo>
                    <a:pt x="136" y="27"/>
                    <a:pt x="136" y="27"/>
                    <a:pt x="136" y="27"/>
                  </a:cubicBezTo>
                  <a:cubicBezTo>
                    <a:pt x="136" y="20"/>
                    <a:pt x="136" y="20"/>
                    <a:pt x="136" y="20"/>
                  </a:cubicBezTo>
                  <a:cubicBezTo>
                    <a:pt x="131" y="20"/>
                    <a:pt x="131" y="20"/>
                    <a:pt x="131" y="20"/>
                  </a:cubicBezTo>
                  <a:cubicBezTo>
                    <a:pt x="131" y="17"/>
                    <a:pt x="130" y="14"/>
                    <a:pt x="128" y="12"/>
                  </a:cubicBezTo>
                  <a:cubicBezTo>
                    <a:pt x="131" y="9"/>
                    <a:pt x="131" y="9"/>
                    <a:pt x="131" y="9"/>
                  </a:cubicBezTo>
                  <a:cubicBezTo>
                    <a:pt x="126" y="4"/>
                    <a:pt x="126" y="4"/>
                    <a:pt x="126" y="4"/>
                  </a:cubicBezTo>
                  <a:cubicBezTo>
                    <a:pt x="123" y="7"/>
                    <a:pt x="123" y="7"/>
                    <a:pt x="123" y="7"/>
                  </a:cubicBezTo>
                  <a:cubicBezTo>
                    <a:pt x="121" y="6"/>
                    <a:pt x="118" y="4"/>
                    <a:pt x="116" y="4"/>
                  </a:cubicBezTo>
                  <a:cubicBezTo>
                    <a:pt x="116" y="0"/>
                    <a:pt x="116" y="0"/>
                    <a:pt x="116" y="0"/>
                  </a:cubicBezTo>
                </a:path>
              </a:pathLst>
            </a:custGeom>
            <a:solidFill>
              <a:schemeClr val="bg1"/>
            </a:solidFill>
            <a:ln>
              <a:noFill/>
            </a:ln>
          </p:spPr>
          <p:txBody>
            <a:bodyPr vert="horz" wrap="square" lIns="91416" tIns="45708" rIns="91416" bIns="45708" numCol="1" anchor="t" anchorCtr="0" compatLnSpc="1"/>
            <a:lstStyle/>
            <a:p>
              <a:endParaRPr lang="zh-CN" altLang="en-US" sz="3200"/>
            </a:p>
          </p:txBody>
        </p:sp>
        <p:sp>
          <p:nvSpPr>
            <p:cNvPr id="89" name="TextBox 88"/>
            <p:cNvSpPr txBox="1"/>
            <p:nvPr/>
          </p:nvSpPr>
          <p:spPr>
            <a:xfrm>
              <a:off x="4873417" y="2920359"/>
              <a:ext cx="328541" cy="253982"/>
            </a:xfrm>
            <a:prstGeom prst="rect">
              <a:avLst/>
            </a:prstGeom>
            <a:noFill/>
          </p:spPr>
          <p:txBody>
            <a:bodyPr wrap="none" rtlCol="0">
              <a:spAutoFit/>
            </a:bodyPr>
            <a:lstStyle/>
            <a:p>
              <a:r>
                <a:rPr lang="en-US" sz="1600" b="1" dirty="0">
                  <a:solidFill>
                    <a:schemeClr val="bg1"/>
                  </a:solidFill>
                  <a:latin typeface="微软雅黑" panose="020B0503020204020204" pitchFamily="34" charset="-122"/>
                  <a:ea typeface="微软雅黑" panose="020B0503020204020204" pitchFamily="34" charset="-122"/>
                </a:rPr>
                <a:t>0</a:t>
              </a:r>
              <a:r>
                <a:rPr lang="en-US" altLang="zh-CN" sz="1600" b="1" dirty="0">
                  <a:solidFill>
                    <a:schemeClr val="bg1"/>
                  </a:solidFill>
                  <a:latin typeface="微软雅黑" panose="020B0503020204020204" pitchFamily="34" charset="-122"/>
                  <a:ea typeface="微软雅黑" panose="020B0503020204020204" pitchFamily="34" charset="-122"/>
                </a:rPr>
                <a:t>4</a:t>
              </a: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ppt_x"/>
                                          </p:val>
                                        </p:tav>
                                        <p:tav tm="100000">
                                          <p:val>
                                            <p:strVal val="#ppt_x"/>
                                          </p:val>
                                        </p:tav>
                                      </p:tavLst>
                                    </p:anim>
                                    <p:anim calcmode="lin" valueType="num">
                                      <p:cBhvr additive="base">
                                        <p:cTn id="8" dur="500" fill="hold"/>
                                        <p:tgtEl>
                                          <p:spTgt spid="9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4"/>
                                        </p:tgtEl>
                                        <p:attrNameLst>
                                          <p:attrName>style.visibility</p:attrName>
                                        </p:attrNameLst>
                                      </p:cBhvr>
                                      <p:to>
                                        <p:strVal val="visible"/>
                                      </p:to>
                                    </p:set>
                                    <p:anim calcmode="lin" valueType="num">
                                      <p:cBhvr additive="base">
                                        <p:cTn id="12" dur="500" fill="hold"/>
                                        <p:tgtEl>
                                          <p:spTgt spid="94"/>
                                        </p:tgtEl>
                                        <p:attrNameLst>
                                          <p:attrName>ppt_x</p:attrName>
                                        </p:attrNameLst>
                                      </p:cBhvr>
                                      <p:tavLst>
                                        <p:tav tm="0">
                                          <p:val>
                                            <p:strVal val="0-#ppt_w/2"/>
                                          </p:val>
                                        </p:tav>
                                        <p:tav tm="100000">
                                          <p:val>
                                            <p:strVal val="#ppt_x"/>
                                          </p:val>
                                        </p:tav>
                                      </p:tavLst>
                                    </p:anim>
                                    <p:anim calcmode="lin" valueType="num">
                                      <p:cBhvr additive="base">
                                        <p:cTn id="13" dur="500" fill="hold"/>
                                        <p:tgtEl>
                                          <p:spTgt spid="9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3"/>
                                        </p:tgtEl>
                                        <p:attrNameLst>
                                          <p:attrName>style.visibility</p:attrName>
                                        </p:attrNameLst>
                                      </p:cBhvr>
                                      <p:to>
                                        <p:strVal val="visible"/>
                                      </p:to>
                                    </p:set>
                                    <p:anim calcmode="lin" valueType="num">
                                      <p:cBhvr additive="base">
                                        <p:cTn id="17" dur="500" fill="hold"/>
                                        <p:tgtEl>
                                          <p:spTgt spid="93"/>
                                        </p:tgtEl>
                                        <p:attrNameLst>
                                          <p:attrName>ppt_x</p:attrName>
                                        </p:attrNameLst>
                                      </p:cBhvr>
                                      <p:tavLst>
                                        <p:tav tm="0">
                                          <p:val>
                                            <p:strVal val="#ppt_x"/>
                                          </p:val>
                                        </p:tav>
                                        <p:tav tm="100000">
                                          <p:val>
                                            <p:strVal val="#ppt_x"/>
                                          </p:val>
                                        </p:tav>
                                      </p:tavLst>
                                    </p:anim>
                                    <p:anim calcmode="lin" valueType="num">
                                      <p:cBhvr additive="base">
                                        <p:cTn id="18" dur="500" fill="hold"/>
                                        <p:tgtEl>
                                          <p:spTgt spid="9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92"/>
                                        </p:tgtEl>
                                        <p:attrNameLst>
                                          <p:attrName>style.visibility</p:attrName>
                                        </p:attrNameLst>
                                      </p:cBhvr>
                                      <p:to>
                                        <p:strVal val="visible"/>
                                      </p:to>
                                    </p:set>
                                    <p:anim calcmode="lin" valueType="num">
                                      <p:cBhvr additive="base">
                                        <p:cTn id="22" dur="500" fill="hold"/>
                                        <p:tgtEl>
                                          <p:spTgt spid="92"/>
                                        </p:tgtEl>
                                        <p:attrNameLst>
                                          <p:attrName>ppt_x</p:attrName>
                                        </p:attrNameLst>
                                      </p:cBhvr>
                                      <p:tavLst>
                                        <p:tav tm="0">
                                          <p:val>
                                            <p:strVal val="1+#ppt_w/2"/>
                                          </p:val>
                                        </p:tav>
                                        <p:tav tm="100000">
                                          <p:val>
                                            <p:strVal val="#ppt_x"/>
                                          </p:val>
                                        </p:tav>
                                      </p:tavLst>
                                    </p:anim>
                                    <p:anim calcmode="lin" valueType="num">
                                      <p:cBhvr additive="base">
                                        <p:cTn id="23" dur="500" fill="hold"/>
                                        <p:tgtEl>
                                          <p:spTgt spid="9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2" presetClass="entr" presetSubtype="1"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slide(fromTop)">
                                      <p:cBhvr>
                                        <p:cTn id="27" dur="500"/>
                                        <p:tgtEl>
                                          <p:spTgt spid="66"/>
                                        </p:tgtEl>
                                      </p:cBhvr>
                                    </p:animEffect>
                                  </p:childTnLst>
                                </p:cTn>
                              </p:par>
                            </p:childTnLst>
                          </p:cTn>
                        </p:par>
                        <p:par>
                          <p:cTn id="28" fill="hold">
                            <p:stCondLst>
                              <p:cond delay="2500"/>
                            </p:stCondLst>
                            <p:childTnLst>
                              <p:par>
                                <p:cTn id="29" presetID="12" presetClass="entr" presetSubtype="1" fill="hold"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slide(fromTop)">
                                      <p:cBhvr>
                                        <p:cTn id="31" dur="500"/>
                                        <p:tgtEl>
                                          <p:spTgt spid="78"/>
                                        </p:tgtEl>
                                      </p:cBhvr>
                                    </p:animEffect>
                                  </p:childTnLst>
                                </p:cTn>
                              </p:par>
                            </p:childTnLst>
                          </p:cTn>
                        </p:par>
                        <p:par>
                          <p:cTn id="32" fill="hold">
                            <p:stCondLst>
                              <p:cond delay="3000"/>
                            </p:stCondLst>
                            <p:childTnLst>
                              <p:par>
                                <p:cTn id="33" presetID="12" presetClass="entr" presetSubtype="1"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slide(fromTop)">
                                      <p:cBhvr>
                                        <p:cTn id="35" dur="500"/>
                                        <p:tgtEl>
                                          <p:spTgt spid="82"/>
                                        </p:tgtEl>
                                      </p:cBhvr>
                                    </p:animEffect>
                                  </p:childTnLst>
                                </p:cTn>
                              </p:par>
                            </p:childTnLst>
                          </p:cTn>
                        </p:par>
                        <p:par>
                          <p:cTn id="36" fill="hold">
                            <p:stCondLst>
                              <p:cond delay="3500"/>
                            </p:stCondLst>
                            <p:childTnLst>
                              <p:par>
                                <p:cTn id="37" presetID="12" presetClass="entr" presetSubtype="1" fill="hold"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slide(fromTop)">
                                      <p:cBhvr>
                                        <p:cTn id="3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3"/>
          <p:cNvGraphicFramePr/>
          <p:nvPr/>
        </p:nvGraphicFramePr>
        <p:xfrm>
          <a:off x="2806890" y="1703770"/>
          <a:ext cx="6578220" cy="4461369"/>
        </p:xfrm>
        <a:graphic>
          <a:graphicData uri="http://schemas.openxmlformats.org/drawingml/2006/chart">
            <c:chart xmlns:c="http://schemas.openxmlformats.org/drawingml/2006/chart" xmlns:r="http://schemas.openxmlformats.org/officeDocument/2006/relationships" r:id="rId3"/>
          </a:graphicData>
        </a:graphic>
      </p:graphicFrame>
      <p:cxnSp>
        <p:nvCxnSpPr>
          <p:cNvPr id="2" name="直接连接符 45"/>
          <p:cNvCxnSpPr/>
          <p:nvPr/>
        </p:nvCxnSpPr>
        <p:spPr>
          <a:xfrm>
            <a:off x="801481" y="5639483"/>
            <a:ext cx="4346501"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 name="直接连接符 40"/>
          <p:cNvCxnSpPr/>
          <p:nvPr/>
        </p:nvCxnSpPr>
        <p:spPr>
          <a:xfrm>
            <a:off x="7740525" y="2677278"/>
            <a:ext cx="3635185" cy="0"/>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41"/>
          <p:cNvCxnSpPr/>
          <p:nvPr/>
        </p:nvCxnSpPr>
        <p:spPr>
          <a:xfrm>
            <a:off x="7740525" y="5011854"/>
            <a:ext cx="3649997" cy="0"/>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4"/>
          <p:cNvCxnSpPr/>
          <p:nvPr/>
        </p:nvCxnSpPr>
        <p:spPr>
          <a:xfrm>
            <a:off x="801481" y="2410608"/>
            <a:ext cx="3635185"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7" name="椭圆 4"/>
          <p:cNvSpPr/>
          <p:nvPr/>
        </p:nvSpPr>
        <p:spPr>
          <a:xfrm>
            <a:off x="5334747" y="3171080"/>
            <a:ext cx="1522511" cy="152251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8" name="组合 38"/>
          <p:cNvGrpSpPr/>
          <p:nvPr/>
        </p:nvGrpSpPr>
        <p:grpSpPr>
          <a:xfrm>
            <a:off x="5727459" y="3648471"/>
            <a:ext cx="737085" cy="567724"/>
            <a:chOff x="4329113" y="2384425"/>
            <a:chExt cx="490537" cy="377826"/>
          </a:xfrm>
          <a:solidFill>
            <a:schemeClr val="accent1"/>
          </a:solidFill>
        </p:grpSpPr>
        <p:sp>
          <p:nvSpPr>
            <p:cNvPr id="9" name="Freeform 5"/>
            <p:cNvSpPr/>
            <p:nvPr/>
          </p:nvSpPr>
          <p:spPr bwMode="auto">
            <a:xfrm>
              <a:off x="4462463" y="2389188"/>
              <a:ext cx="100013" cy="373063"/>
            </a:xfrm>
            <a:custGeom>
              <a:avLst/>
              <a:gdLst>
                <a:gd name="T0" fmla="*/ 63 w 63"/>
                <a:gd name="T1" fmla="*/ 0 h 235"/>
                <a:gd name="T2" fmla="*/ 0 w 63"/>
                <a:gd name="T3" fmla="*/ 19 h 235"/>
                <a:gd name="T4" fmla="*/ 0 w 63"/>
                <a:gd name="T5" fmla="*/ 235 h 235"/>
                <a:gd name="T6" fmla="*/ 63 w 63"/>
                <a:gd name="T7" fmla="*/ 216 h 235"/>
                <a:gd name="T8" fmla="*/ 63 w 63"/>
                <a:gd name="T9" fmla="*/ 0 h 235"/>
              </a:gdLst>
              <a:ahLst/>
              <a:cxnLst>
                <a:cxn ang="0">
                  <a:pos x="T0" y="T1"/>
                </a:cxn>
                <a:cxn ang="0">
                  <a:pos x="T2" y="T3"/>
                </a:cxn>
                <a:cxn ang="0">
                  <a:pos x="T4" y="T5"/>
                </a:cxn>
                <a:cxn ang="0">
                  <a:pos x="T6" y="T7"/>
                </a:cxn>
                <a:cxn ang="0">
                  <a:pos x="T8" y="T9"/>
                </a:cxn>
              </a:cxnLst>
              <a:rect l="0" t="0" r="r" b="b"/>
              <a:pathLst>
                <a:path w="63" h="235">
                  <a:moveTo>
                    <a:pt x="63" y="0"/>
                  </a:moveTo>
                  <a:lnTo>
                    <a:pt x="0" y="19"/>
                  </a:lnTo>
                  <a:lnTo>
                    <a:pt x="0" y="235"/>
                  </a:lnTo>
                  <a:lnTo>
                    <a:pt x="63" y="216"/>
                  </a:lnTo>
                  <a:lnTo>
                    <a:pt x="63"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 name="Freeform 6"/>
            <p:cNvSpPr/>
            <p:nvPr/>
          </p:nvSpPr>
          <p:spPr bwMode="auto">
            <a:xfrm>
              <a:off x="4586288" y="2389188"/>
              <a:ext cx="98425" cy="373063"/>
            </a:xfrm>
            <a:custGeom>
              <a:avLst/>
              <a:gdLst>
                <a:gd name="T0" fmla="*/ 62 w 62"/>
                <a:gd name="T1" fmla="*/ 19 h 235"/>
                <a:gd name="T2" fmla="*/ 0 w 62"/>
                <a:gd name="T3" fmla="*/ 0 h 235"/>
                <a:gd name="T4" fmla="*/ 0 w 62"/>
                <a:gd name="T5" fmla="*/ 216 h 235"/>
                <a:gd name="T6" fmla="*/ 62 w 62"/>
                <a:gd name="T7" fmla="*/ 235 h 235"/>
                <a:gd name="T8" fmla="*/ 62 w 62"/>
                <a:gd name="T9" fmla="*/ 19 h 235"/>
              </a:gdLst>
              <a:ahLst/>
              <a:cxnLst>
                <a:cxn ang="0">
                  <a:pos x="T0" y="T1"/>
                </a:cxn>
                <a:cxn ang="0">
                  <a:pos x="T2" y="T3"/>
                </a:cxn>
                <a:cxn ang="0">
                  <a:pos x="T4" y="T5"/>
                </a:cxn>
                <a:cxn ang="0">
                  <a:pos x="T6" y="T7"/>
                </a:cxn>
                <a:cxn ang="0">
                  <a:pos x="T8" y="T9"/>
                </a:cxn>
              </a:cxnLst>
              <a:rect l="0" t="0" r="r" b="b"/>
              <a:pathLst>
                <a:path w="62" h="235">
                  <a:moveTo>
                    <a:pt x="62" y="19"/>
                  </a:moveTo>
                  <a:lnTo>
                    <a:pt x="0" y="0"/>
                  </a:lnTo>
                  <a:lnTo>
                    <a:pt x="0" y="216"/>
                  </a:lnTo>
                  <a:lnTo>
                    <a:pt x="62" y="235"/>
                  </a:lnTo>
                  <a:lnTo>
                    <a:pt x="62" y="1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1" name="Freeform 7"/>
            <p:cNvSpPr/>
            <p:nvPr/>
          </p:nvSpPr>
          <p:spPr bwMode="auto">
            <a:xfrm>
              <a:off x="4708525" y="2384425"/>
              <a:ext cx="111125" cy="377825"/>
            </a:xfrm>
            <a:custGeom>
              <a:avLst/>
              <a:gdLst>
                <a:gd name="T0" fmla="*/ 70 w 70"/>
                <a:gd name="T1" fmla="*/ 0 h 238"/>
                <a:gd name="T2" fmla="*/ 0 w 70"/>
                <a:gd name="T3" fmla="*/ 22 h 238"/>
                <a:gd name="T4" fmla="*/ 0 w 70"/>
                <a:gd name="T5" fmla="*/ 238 h 238"/>
                <a:gd name="T6" fmla="*/ 70 w 70"/>
                <a:gd name="T7" fmla="*/ 216 h 238"/>
                <a:gd name="T8" fmla="*/ 70 w 70"/>
                <a:gd name="T9" fmla="*/ 0 h 238"/>
              </a:gdLst>
              <a:ahLst/>
              <a:cxnLst>
                <a:cxn ang="0">
                  <a:pos x="T0" y="T1"/>
                </a:cxn>
                <a:cxn ang="0">
                  <a:pos x="T2" y="T3"/>
                </a:cxn>
                <a:cxn ang="0">
                  <a:pos x="T4" y="T5"/>
                </a:cxn>
                <a:cxn ang="0">
                  <a:pos x="T6" y="T7"/>
                </a:cxn>
                <a:cxn ang="0">
                  <a:pos x="T8" y="T9"/>
                </a:cxn>
              </a:cxnLst>
              <a:rect l="0" t="0" r="r" b="b"/>
              <a:pathLst>
                <a:path w="70" h="238">
                  <a:moveTo>
                    <a:pt x="70" y="0"/>
                  </a:moveTo>
                  <a:lnTo>
                    <a:pt x="0" y="22"/>
                  </a:lnTo>
                  <a:lnTo>
                    <a:pt x="0" y="238"/>
                  </a:lnTo>
                  <a:lnTo>
                    <a:pt x="70" y="216"/>
                  </a:lnTo>
                  <a:lnTo>
                    <a:pt x="7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2" name="Freeform 8"/>
            <p:cNvSpPr/>
            <p:nvPr/>
          </p:nvSpPr>
          <p:spPr bwMode="auto">
            <a:xfrm>
              <a:off x="4329113" y="2384425"/>
              <a:ext cx="111125" cy="377825"/>
            </a:xfrm>
            <a:custGeom>
              <a:avLst/>
              <a:gdLst>
                <a:gd name="T0" fmla="*/ 70 w 70"/>
                <a:gd name="T1" fmla="*/ 238 h 238"/>
                <a:gd name="T2" fmla="*/ 70 w 70"/>
                <a:gd name="T3" fmla="*/ 22 h 238"/>
                <a:gd name="T4" fmla="*/ 0 w 70"/>
                <a:gd name="T5" fmla="*/ 0 h 238"/>
                <a:gd name="T6" fmla="*/ 0 w 70"/>
                <a:gd name="T7" fmla="*/ 216 h 238"/>
                <a:gd name="T8" fmla="*/ 70 w 70"/>
                <a:gd name="T9" fmla="*/ 238 h 238"/>
              </a:gdLst>
              <a:ahLst/>
              <a:cxnLst>
                <a:cxn ang="0">
                  <a:pos x="T0" y="T1"/>
                </a:cxn>
                <a:cxn ang="0">
                  <a:pos x="T2" y="T3"/>
                </a:cxn>
                <a:cxn ang="0">
                  <a:pos x="T4" y="T5"/>
                </a:cxn>
                <a:cxn ang="0">
                  <a:pos x="T6" y="T7"/>
                </a:cxn>
                <a:cxn ang="0">
                  <a:pos x="T8" y="T9"/>
                </a:cxn>
              </a:cxnLst>
              <a:rect l="0" t="0" r="r" b="b"/>
              <a:pathLst>
                <a:path w="70" h="238">
                  <a:moveTo>
                    <a:pt x="70" y="238"/>
                  </a:moveTo>
                  <a:lnTo>
                    <a:pt x="70" y="22"/>
                  </a:lnTo>
                  <a:lnTo>
                    <a:pt x="0" y="0"/>
                  </a:lnTo>
                  <a:lnTo>
                    <a:pt x="0" y="216"/>
                  </a:lnTo>
                  <a:lnTo>
                    <a:pt x="70" y="23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22" name="Group 21"/>
          <p:cNvGrpSpPr/>
          <p:nvPr/>
        </p:nvGrpSpPr>
        <p:grpSpPr>
          <a:xfrm>
            <a:off x="801480" y="1877270"/>
            <a:ext cx="3124910" cy="1187111"/>
            <a:chOff x="600075" y="1407647"/>
            <a:chExt cx="2344293" cy="890565"/>
          </a:xfrm>
        </p:grpSpPr>
        <p:sp>
          <p:nvSpPr>
            <p:cNvPr id="13" name="文本框 49"/>
            <p:cNvSpPr txBox="1"/>
            <p:nvPr/>
          </p:nvSpPr>
          <p:spPr>
            <a:xfrm>
              <a:off x="600075" y="1407647"/>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单击添加标题</a:t>
              </a:r>
            </a:p>
          </p:txBody>
        </p:sp>
        <p:sp>
          <p:nvSpPr>
            <p:cNvPr id="14" name="矩形 50"/>
            <p:cNvSpPr/>
            <p:nvPr/>
          </p:nvSpPr>
          <p:spPr>
            <a:xfrm>
              <a:off x="600075" y="1807757"/>
              <a:ext cx="2344293" cy="490455"/>
            </a:xfrm>
            <a:prstGeom prst="rect">
              <a:avLst/>
            </a:prstGeom>
          </p:spPr>
          <p:txBody>
            <a:bodyPr wrap="square">
              <a:spAutoFit/>
            </a:bodyPr>
            <a:lstStyle/>
            <a:p>
              <a:pPr algn="just">
                <a:lnSpc>
                  <a:spcPct val="114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5" name="Group 24"/>
          <p:cNvGrpSpPr/>
          <p:nvPr/>
        </p:nvGrpSpPr>
        <p:grpSpPr>
          <a:xfrm>
            <a:off x="801480" y="4970782"/>
            <a:ext cx="3124910" cy="1048161"/>
            <a:chOff x="600075" y="3728388"/>
            <a:chExt cx="2344293" cy="786326"/>
          </a:xfrm>
        </p:grpSpPr>
        <p:sp>
          <p:nvSpPr>
            <p:cNvPr id="15" name="文本框 51"/>
            <p:cNvSpPr txBox="1"/>
            <p:nvPr/>
          </p:nvSpPr>
          <p:spPr>
            <a:xfrm>
              <a:off x="600075" y="4230043"/>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单击添加标题</a:t>
              </a:r>
            </a:p>
          </p:txBody>
        </p:sp>
        <p:sp>
          <p:nvSpPr>
            <p:cNvPr id="16" name="矩形 52"/>
            <p:cNvSpPr/>
            <p:nvPr/>
          </p:nvSpPr>
          <p:spPr>
            <a:xfrm>
              <a:off x="600075" y="3728388"/>
              <a:ext cx="2344293" cy="490455"/>
            </a:xfrm>
            <a:prstGeom prst="rect">
              <a:avLst/>
            </a:prstGeom>
          </p:spPr>
          <p:txBody>
            <a:bodyPr wrap="square">
              <a:spAutoFit/>
            </a:bodyPr>
            <a:lstStyle/>
            <a:p>
              <a:pPr algn="just">
                <a:lnSpc>
                  <a:spcPct val="114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3" name="Group 22"/>
          <p:cNvGrpSpPr/>
          <p:nvPr/>
        </p:nvGrpSpPr>
        <p:grpSpPr>
          <a:xfrm>
            <a:off x="8411878" y="2143940"/>
            <a:ext cx="2972907" cy="1187111"/>
            <a:chOff x="6309360" y="1607702"/>
            <a:chExt cx="2230261" cy="890565"/>
          </a:xfrm>
        </p:grpSpPr>
        <p:sp>
          <p:nvSpPr>
            <p:cNvPr id="17" name="文本框 53"/>
            <p:cNvSpPr txBox="1"/>
            <p:nvPr/>
          </p:nvSpPr>
          <p:spPr>
            <a:xfrm>
              <a:off x="7043193" y="1607702"/>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单击添加标题</a:t>
              </a:r>
            </a:p>
          </p:txBody>
        </p:sp>
        <p:sp>
          <p:nvSpPr>
            <p:cNvPr id="18" name="矩形 55"/>
            <p:cNvSpPr/>
            <p:nvPr/>
          </p:nvSpPr>
          <p:spPr>
            <a:xfrm>
              <a:off x="6309360" y="2007812"/>
              <a:ext cx="2230261" cy="490455"/>
            </a:xfrm>
            <a:prstGeom prst="rect">
              <a:avLst/>
            </a:prstGeom>
          </p:spPr>
          <p:txBody>
            <a:bodyPr wrap="square">
              <a:spAutoFit/>
            </a:bodyPr>
            <a:lstStyle/>
            <a:p>
              <a:pPr algn="just">
                <a:lnSpc>
                  <a:spcPct val="114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4" name="Group 23"/>
          <p:cNvGrpSpPr/>
          <p:nvPr/>
        </p:nvGrpSpPr>
        <p:grpSpPr>
          <a:xfrm>
            <a:off x="8411878" y="4568106"/>
            <a:ext cx="2972907" cy="1085536"/>
            <a:chOff x="6309360" y="3426302"/>
            <a:chExt cx="2230261" cy="814364"/>
          </a:xfrm>
        </p:grpSpPr>
        <p:sp>
          <p:nvSpPr>
            <p:cNvPr id="19" name="文本框 56"/>
            <p:cNvSpPr txBox="1"/>
            <p:nvPr/>
          </p:nvSpPr>
          <p:spPr>
            <a:xfrm>
              <a:off x="7043193" y="3426302"/>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单击添加标题</a:t>
              </a:r>
            </a:p>
          </p:txBody>
        </p:sp>
        <p:sp>
          <p:nvSpPr>
            <p:cNvPr id="20" name="矩形 57"/>
            <p:cNvSpPr/>
            <p:nvPr/>
          </p:nvSpPr>
          <p:spPr>
            <a:xfrm>
              <a:off x="6309360" y="3750212"/>
              <a:ext cx="2230261" cy="490454"/>
            </a:xfrm>
            <a:prstGeom prst="rect">
              <a:avLst/>
            </a:prstGeom>
          </p:spPr>
          <p:txBody>
            <a:bodyPr wrap="square">
              <a:spAutoFit/>
            </a:bodyPr>
            <a:lstStyle/>
            <a:p>
              <a:pPr algn="just">
                <a:lnSpc>
                  <a:spcPct val="114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6" name="标题 25"/>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par>
                          <p:cTn id="18" fill="hold">
                            <p:stCondLst>
                              <p:cond delay="3000"/>
                            </p:stCondLst>
                            <p:childTnLst>
                              <p:par>
                                <p:cTn id="19" presetID="12" presetClass="entr" presetSubtype="2"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lide(fromRight)">
                                      <p:cBhvr>
                                        <p:cTn id="21" dur="500"/>
                                        <p:tgtEl>
                                          <p:spTgt spid="5"/>
                                        </p:tgtEl>
                                      </p:cBhvr>
                                    </p:animEffect>
                                  </p:childTnLst>
                                </p:cTn>
                              </p:par>
                              <p:par>
                                <p:cTn id="22" presetID="12" presetClass="entr" presetSubtype="8"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slide(fromLeft)">
                                      <p:cBhvr>
                                        <p:cTn id="24" dur="500"/>
                                        <p:tgtEl>
                                          <p:spTgt spid="3"/>
                                        </p:tgtEl>
                                      </p:cBhvr>
                                    </p:animEffect>
                                  </p:childTnLst>
                                </p:cTn>
                              </p:par>
                              <p:par>
                                <p:cTn id="25" presetID="12" presetClass="entr" presetSubtype="2"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slide(fromRight)">
                                      <p:cBhvr>
                                        <p:cTn id="27" dur="500"/>
                                        <p:tgtEl>
                                          <p:spTgt spid="2"/>
                                        </p:tgtEl>
                                      </p:cBhvr>
                                    </p:animEffect>
                                  </p:childTnLst>
                                </p:cTn>
                              </p:par>
                              <p:par>
                                <p:cTn id="28" presetID="12" presetClass="entr" presetSubtype="8"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lide(fromLeft)">
                                      <p:cBhvr>
                                        <p:cTn id="30" dur="500"/>
                                        <p:tgtEl>
                                          <p:spTgt spid="4"/>
                                        </p:tgtEl>
                                      </p:cBhvr>
                                    </p:animEffect>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256" y="0"/>
            <a:ext cx="12152744" cy="6880225"/>
          </a:xfrm>
          <a:prstGeom prst="rect">
            <a:avLst/>
          </a:prstGeom>
        </p:spPr>
      </p:pic>
      <p:sp>
        <p:nvSpPr>
          <p:cNvPr id="3" name="Rectangle 3"/>
          <p:cNvSpPr txBox="1">
            <a:spLocks noChangeArrowheads="1"/>
          </p:cNvSpPr>
          <p:nvPr/>
        </p:nvSpPr>
        <p:spPr bwMode="auto">
          <a:xfrm>
            <a:off x="5998386" y="2221692"/>
            <a:ext cx="5988343" cy="9585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4" tIns="45702" rIns="91404" bIns="4570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r"/>
            <a:r>
              <a:rPr lang="zh-CN" altLang="en-US" sz="7595" b="1" dirty="0" smtClean="0">
                <a:solidFill>
                  <a:srgbClr val="1C67A1"/>
                </a:solidFill>
                <a:latin typeface="+mn-ea"/>
                <a:ea typeface="+mn-ea"/>
              </a:rPr>
              <a:t>谢谢观看</a:t>
            </a:r>
            <a:endParaRPr lang="zh-CN" altLang="en-US" sz="7595" b="1" dirty="0">
              <a:solidFill>
                <a:srgbClr val="1C67A1"/>
              </a:solidFill>
              <a:latin typeface="+mn-ea"/>
              <a:ea typeface="+mn-ea"/>
            </a:endParaRPr>
          </a:p>
        </p:txBody>
      </p:sp>
      <p:sp>
        <p:nvSpPr>
          <p:cNvPr id="4" name="TextBox 27"/>
          <p:cNvSpPr txBox="1"/>
          <p:nvPr/>
        </p:nvSpPr>
        <p:spPr>
          <a:xfrm>
            <a:off x="9846883" y="4171195"/>
            <a:ext cx="876820" cy="369188"/>
          </a:xfrm>
          <a:prstGeom prst="rect">
            <a:avLst/>
          </a:prstGeom>
          <a:solidFill>
            <a:srgbClr val="1C67A1"/>
          </a:solidFill>
        </p:spPr>
        <p:txBody>
          <a:bodyPr wrap="none" rtlCol="0">
            <a:spAutoFit/>
          </a:bodyPr>
          <a:lstStyle/>
          <a:p>
            <a:r>
              <a:rPr lang="zh-CN" altLang="en-US" sz="1800" dirty="0">
                <a:solidFill>
                  <a:schemeClr val="bg2"/>
                </a:solidFill>
                <a:latin typeface="+mj-ea"/>
                <a:ea typeface="+mj-ea"/>
              </a:rPr>
              <a:t>汇报人</a:t>
            </a:r>
          </a:p>
        </p:txBody>
      </p:sp>
      <p:sp>
        <p:nvSpPr>
          <p:cNvPr id="5" name="TextBox 28"/>
          <p:cNvSpPr txBox="1"/>
          <p:nvPr/>
        </p:nvSpPr>
        <p:spPr>
          <a:xfrm>
            <a:off x="10755779" y="4160400"/>
            <a:ext cx="1107996" cy="369332"/>
          </a:xfrm>
          <a:prstGeom prst="rect">
            <a:avLst/>
          </a:prstGeom>
          <a:solidFill>
            <a:srgbClr val="1C67A1"/>
          </a:solidFill>
        </p:spPr>
        <p:txBody>
          <a:bodyPr wrap="none" rtlCol="0">
            <a:spAutoFit/>
          </a:bodyPr>
          <a:lstStyle/>
          <a:p>
            <a:pPr algn="r"/>
            <a:r>
              <a:rPr lang="zh-CN" altLang="en-US" sz="1800" dirty="0" smtClean="0">
                <a:solidFill>
                  <a:schemeClr val="bg2"/>
                </a:solidFill>
                <a:latin typeface="+mj-ea"/>
                <a:ea typeface="+mj-ea"/>
              </a:rPr>
              <a:t>亮亮图文</a:t>
            </a:r>
            <a:endParaRPr lang="zh-CN" altLang="en-US" sz="1800" dirty="0">
              <a:solidFill>
                <a:schemeClr val="bg2"/>
              </a:solidFill>
              <a:latin typeface="+mj-ea"/>
              <a:ea typeface="+mj-ea"/>
            </a:endParaRPr>
          </a:p>
        </p:txBody>
      </p:sp>
      <p:sp>
        <p:nvSpPr>
          <p:cNvPr id="6" name="Rectangle 4"/>
          <p:cNvSpPr txBox="1">
            <a:spLocks noChangeArrowheads="1"/>
          </p:cNvSpPr>
          <p:nvPr/>
        </p:nvSpPr>
        <p:spPr bwMode="auto">
          <a:xfrm>
            <a:off x="6263674" y="1660843"/>
            <a:ext cx="5723055" cy="50385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a:r>
              <a:rPr lang="zh-CN" altLang="en-US" sz="2400" b="0" dirty="0" smtClean="0">
                <a:solidFill>
                  <a:srgbClr val="1C67A1"/>
                </a:solidFill>
                <a:latin typeface="+mn-ea"/>
                <a:ea typeface="+mn-ea"/>
              </a:rPr>
              <a:t>添加您的公司名称</a:t>
            </a:r>
            <a:endParaRPr lang="zh-CN" altLang="zh-CN" sz="2400" b="0" dirty="0">
              <a:solidFill>
                <a:srgbClr val="1C67A1"/>
              </a:solidFill>
              <a:latin typeface="+mn-ea"/>
              <a:ea typeface="+mn-ea"/>
            </a:endParaRPr>
          </a:p>
        </p:txBody>
      </p:sp>
      <p:sp>
        <p:nvSpPr>
          <p:cNvPr id="7" name="Rectangle 4"/>
          <p:cNvSpPr txBox="1">
            <a:spLocks noChangeArrowheads="1"/>
          </p:cNvSpPr>
          <p:nvPr/>
        </p:nvSpPr>
        <p:spPr bwMode="auto">
          <a:xfrm>
            <a:off x="5641510" y="3714793"/>
            <a:ext cx="6334231" cy="3726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a:r>
              <a:rPr lang="zh-CN" altLang="en-US" sz="2000" b="0" dirty="0">
                <a:solidFill>
                  <a:srgbClr val="1C67A1"/>
                </a:solidFill>
                <a:latin typeface="+mn-ea"/>
              </a:rPr>
              <a:t>可用</a:t>
            </a:r>
            <a:r>
              <a:rPr lang="zh-CN" altLang="en-US" sz="2000" b="0" dirty="0" smtClean="0">
                <a:solidFill>
                  <a:srgbClr val="1C67A1"/>
                </a:solidFill>
                <a:latin typeface="+mn-ea"/>
              </a:rPr>
              <a:t>于年终总结、工作汇报、新年计划总结等</a:t>
            </a:r>
            <a:endParaRPr lang="zh-CN" altLang="zh-CN" sz="2000" b="0" dirty="0">
              <a:solidFill>
                <a:srgbClr val="1C67A1"/>
              </a:solidFill>
              <a:latin typeface="+mn-ea"/>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350"/>
                            </p:stCondLst>
                            <p:childTnLst>
                              <p:par>
                                <p:cTn id="13" presetID="22" presetClass="entr" presetSubtype="8" fill="hold" grpId="0" nodeType="after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2000"/>
                            </p:stCondLst>
                            <p:childTnLst>
                              <p:par>
                                <p:cTn id="17" presetID="22" presetClass="entr" presetSubtype="8" fill="hold" grpId="0" nodeType="after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3449"/>
                            </p:stCondLst>
                            <p:childTnLst>
                              <p:par>
                                <p:cTn id="21" presetID="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_图片 36"/>
          <p:cNvPicPr>
            <a:picLocks noChangeAspect="1"/>
          </p:cNvPicPr>
          <p:nvPr>
            <p:custDataLst>
              <p:tags r:id="rId1"/>
            </p:custDataLst>
          </p:nvPr>
        </p:nvPicPr>
        <p:blipFill rotWithShape="1">
          <a:blip r:embed="rId14" cstate="print">
            <a:extLst>
              <a:ext uri="{28A0092B-C50C-407E-A947-70E740481C1C}">
                <a14:useLocalDpi xmlns:a14="http://schemas.microsoft.com/office/drawing/2010/main" xmlns="" val="0"/>
              </a:ext>
            </a:extLst>
          </a:blip>
          <a:srcRect t="21371" b="36644"/>
          <a:stretch>
            <a:fillRect/>
          </a:stretch>
        </p:blipFill>
        <p:spPr>
          <a:xfrm>
            <a:off x="-25648" y="3263945"/>
            <a:ext cx="12241454" cy="3212263"/>
          </a:xfrm>
          <a:prstGeom prst="rect">
            <a:avLst/>
          </a:prstGeom>
        </p:spPr>
      </p:pic>
      <p:grpSp>
        <p:nvGrpSpPr>
          <p:cNvPr id="23" name="PA_组合 5"/>
          <p:cNvGrpSpPr/>
          <p:nvPr>
            <p:custDataLst>
              <p:tags r:id="rId2"/>
            </p:custDataLst>
          </p:nvPr>
        </p:nvGrpSpPr>
        <p:grpSpPr>
          <a:xfrm rot="5400000">
            <a:off x="3912847" y="2141491"/>
            <a:ext cx="1952878" cy="1591897"/>
            <a:chOff x="3456897" y="3211271"/>
            <a:chExt cx="1232193" cy="1004428"/>
          </a:xfrm>
        </p:grpSpPr>
        <p:sp>
          <p:nvSpPr>
            <p:cNvPr id="24"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accent3">
                <a:lumMod val="75000"/>
              </a:schemeClr>
            </a:solidFill>
            <a:ln>
              <a:noFill/>
            </a:ln>
          </p:spPr>
          <p:txBody>
            <a:bodyPr vert="horz" wrap="square" lIns="121888" tIns="60944" rIns="121888" bIns="60944" numCol="1" anchor="t" anchorCtr="0" compatLnSpc="1"/>
            <a:lstStyle/>
            <a:p>
              <a:endParaRPr lang="zh-CN" altLang="en-US"/>
            </a:p>
          </p:txBody>
        </p:sp>
        <p:sp>
          <p:nvSpPr>
            <p:cNvPr id="25" name="椭圆 7"/>
            <p:cNvSpPr/>
            <p:nvPr/>
          </p:nvSpPr>
          <p:spPr>
            <a:xfrm>
              <a:off x="3561365" y="3313435"/>
              <a:ext cx="800100" cy="800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PA_组合 23"/>
          <p:cNvGrpSpPr/>
          <p:nvPr>
            <p:custDataLst>
              <p:tags r:id="rId3"/>
            </p:custDataLst>
          </p:nvPr>
        </p:nvGrpSpPr>
        <p:grpSpPr>
          <a:xfrm rot="5400000">
            <a:off x="5666662" y="2155775"/>
            <a:ext cx="1952878" cy="1591897"/>
            <a:chOff x="3456897" y="3211271"/>
            <a:chExt cx="1232193" cy="1004428"/>
          </a:xfrm>
        </p:grpSpPr>
        <p:sp>
          <p:nvSpPr>
            <p:cNvPr id="27"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accent4">
                <a:lumMod val="75000"/>
              </a:schemeClr>
            </a:solidFill>
            <a:ln>
              <a:noFill/>
            </a:ln>
          </p:spPr>
          <p:txBody>
            <a:bodyPr vert="horz" wrap="square" lIns="121888" tIns="60944" rIns="121888" bIns="60944" numCol="1" anchor="t" anchorCtr="0" compatLnSpc="1"/>
            <a:lstStyle/>
            <a:p>
              <a:endParaRPr lang="zh-CN" altLang="en-US"/>
            </a:p>
          </p:txBody>
        </p:sp>
        <p:sp>
          <p:nvSpPr>
            <p:cNvPr id="28" name="椭圆 25"/>
            <p:cNvSpPr/>
            <p:nvPr/>
          </p:nvSpPr>
          <p:spPr>
            <a:xfrm>
              <a:off x="3561365" y="3313435"/>
              <a:ext cx="800100" cy="8001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PA_组合 26"/>
          <p:cNvGrpSpPr/>
          <p:nvPr>
            <p:custDataLst>
              <p:tags r:id="rId4"/>
            </p:custDataLst>
          </p:nvPr>
        </p:nvGrpSpPr>
        <p:grpSpPr>
          <a:xfrm rot="5400000">
            <a:off x="2159032" y="2155775"/>
            <a:ext cx="1952878" cy="1591897"/>
            <a:chOff x="3456897" y="3211271"/>
            <a:chExt cx="1232193" cy="1004428"/>
          </a:xfrm>
        </p:grpSpPr>
        <p:sp>
          <p:nvSpPr>
            <p:cNvPr id="30"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accent2">
                <a:lumMod val="75000"/>
              </a:schemeClr>
            </a:solidFill>
            <a:ln>
              <a:noFill/>
            </a:ln>
          </p:spPr>
          <p:txBody>
            <a:bodyPr vert="horz" wrap="square" lIns="121888" tIns="60944" rIns="121888" bIns="60944" numCol="1" anchor="t" anchorCtr="0" compatLnSpc="1"/>
            <a:lstStyle/>
            <a:p>
              <a:endParaRPr lang="zh-CN" altLang="en-US"/>
            </a:p>
          </p:txBody>
        </p:sp>
        <p:sp>
          <p:nvSpPr>
            <p:cNvPr id="31" name="椭圆 28"/>
            <p:cNvSpPr/>
            <p:nvPr/>
          </p:nvSpPr>
          <p:spPr>
            <a:xfrm>
              <a:off x="3561365" y="3313435"/>
              <a:ext cx="800100" cy="8001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PA_组合 29"/>
          <p:cNvGrpSpPr/>
          <p:nvPr>
            <p:custDataLst>
              <p:tags r:id="rId5"/>
            </p:custDataLst>
          </p:nvPr>
        </p:nvGrpSpPr>
        <p:grpSpPr>
          <a:xfrm rot="5400000">
            <a:off x="405217" y="2155775"/>
            <a:ext cx="1952878" cy="1591897"/>
            <a:chOff x="3456897" y="3211271"/>
            <a:chExt cx="1232193" cy="1004428"/>
          </a:xfrm>
        </p:grpSpPr>
        <p:sp>
          <p:nvSpPr>
            <p:cNvPr id="33"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tx2"/>
            </a:solidFill>
            <a:ln>
              <a:noFill/>
            </a:ln>
          </p:spPr>
          <p:txBody>
            <a:bodyPr vert="horz" wrap="square" lIns="121888" tIns="60944" rIns="121888" bIns="60944" numCol="1" anchor="t" anchorCtr="0" compatLnSpc="1"/>
            <a:lstStyle/>
            <a:p>
              <a:endParaRPr lang="zh-CN" altLang="en-US"/>
            </a:p>
          </p:txBody>
        </p:sp>
        <p:sp>
          <p:nvSpPr>
            <p:cNvPr id="34" name="椭圆 31"/>
            <p:cNvSpPr/>
            <p:nvPr/>
          </p:nvSpPr>
          <p:spPr>
            <a:xfrm>
              <a:off x="3561365" y="3313435"/>
              <a:ext cx="800100" cy="800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PA_文本框 17"/>
          <p:cNvSpPr txBox="1"/>
          <p:nvPr>
            <p:custDataLst>
              <p:tags r:id="rId6"/>
            </p:custDataLst>
          </p:nvPr>
        </p:nvSpPr>
        <p:spPr>
          <a:xfrm>
            <a:off x="870077" y="2417146"/>
            <a:ext cx="1045578" cy="646307"/>
          </a:xfrm>
          <a:prstGeom prst="rect">
            <a:avLst/>
          </a:prstGeom>
          <a:noFill/>
        </p:spPr>
        <p:txBody>
          <a:bodyPr wrap="square" lIns="91416" tIns="45708" rIns="91416" bIns="45708"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文字说明</a:t>
            </a:r>
          </a:p>
        </p:txBody>
      </p:sp>
      <p:sp>
        <p:nvSpPr>
          <p:cNvPr id="36" name="PA_文本框 18"/>
          <p:cNvSpPr txBox="1"/>
          <p:nvPr>
            <p:custDataLst>
              <p:tags r:id="rId7"/>
            </p:custDataLst>
          </p:nvPr>
        </p:nvSpPr>
        <p:spPr>
          <a:xfrm>
            <a:off x="2643592" y="2420146"/>
            <a:ext cx="1005413" cy="646307"/>
          </a:xfrm>
          <a:prstGeom prst="rect">
            <a:avLst/>
          </a:prstGeom>
          <a:noFill/>
        </p:spPr>
        <p:txBody>
          <a:bodyPr wrap="square" lIns="91416" tIns="45708" rIns="91416" bIns="45708"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文字说明</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7" name="PA_文本框 19"/>
          <p:cNvSpPr txBox="1"/>
          <p:nvPr>
            <p:custDataLst>
              <p:tags r:id="rId8"/>
            </p:custDataLst>
          </p:nvPr>
        </p:nvSpPr>
        <p:spPr>
          <a:xfrm>
            <a:off x="4430475" y="2356130"/>
            <a:ext cx="976938" cy="646307"/>
          </a:xfrm>
          <a:prstGeom prst="rect">
            <a:avLst/>
          </a:prstGeom>
          <a:noFill/>
        </p:spPr>
        <p:txBody>
          <a:bodyPr wrap="square" lIns="91416" tIns="45708" rIns="91416" bIns="45708"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文字说明</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8" name="PA_文本框 20"/>
          <p:cNvSpPr txBox="1"/>
          <p:nvPr>
            <p:custDataLst>
              <p:tags r:id="rId9"/>
            </p:custDataLst>
          </p:nvPr>
        </p:nvSpPr>
        <p:spPr>
          <a:xfrm>
            <a:off x="6136803" y="2371340"/>
            <a:ext cx="1051446" cy="646307"/>
          </a:xfrm>
          <a:prstGeom prst="rect">
            <a:avLst/>
          </a:prstGeom>
          <a:noFill/>
        </p:spPr>
        <p:txBody>
          <a:bodyPr wrap="square" lIns="91416" tIns="45708" rIns="91416" bIns="45708"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文字说明</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9" name="PA_矩形 1"/>
          <p:cNvSpPr/>
          <p:nvPr>
            <p:custDataLst>
              <p:tags r:id="rId10"/>
            </p:custDataLst>
          </p:nvPr>
        </p:nvSpPr>
        <p:spPr>
          <a:xfrm>
            <a:off x="7721178" y="1031400"/>
            <a:ext cx="4062942" cy="2456033"/>
          </a:xfrm>
          <a:prstGeom prst="rect">
            <a:avLst/>
          </a:prstGeom>
          <a:noFill/>
        </p:spPr>
        <p:txBody>
          <a:bodyPr wrap="square" lIns="91416" tIns="45708" rIns="91416" bIns="45708" rtlCol="0">
            <a:spAutoFit/>
          </a:bodyPr>
          <a:lstStyle/>
          <a:p>
            <a:pPr>
              <a:lnSpc>
                <a:spcPct val="12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请在此处输入您的文本此处输入您的文本此处输入您的文本请在此处输入您的文本此处输入您的文本此处输入您的文本请在此处输入您的文本此处输入您的文本</a:t>
            </a:r>
          </a:p>
          <a:p>
            <a:pPr>
              <a:lnSpc>
                <a:spcPct val="120000"/>
              </a:lnSpc>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PA_标题 1"/>
          <p:cNvSpPr>
            <a:spLocks noGrp="1"/>
          </p:cNvSpPr>
          <p:nvPr>
            <p:ph type="title"/>
            <p:custDataLst>
              <p:tags r:id="rId11"/>
            </p:custDataLst>
          </p:nvPr>
        </p:nvSpPr>
        <p:spPr/>
        <p:txBody>
          <a:bodyPr>
            <a:normAutofit fontScale="90000"/>
          </a:bodyPr>
          <a:lstStyle/>
          <a:p>
            <a:r>
              <a:rPr lang="zh-CN" altLang="en-US" dirty="0" smtClean="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1000"/>
                                        <p:tgtEl>
                                          <p:spTgt spid="38"/>
                                        </p:tgtEl>
                                      </p:cBhvr>
                                    </p:animEffect>
                                    <p:anim calcmode="lin" valueType="num">
                                      <p:cBhvr>
                                        <p:cTn id="47" dur="1000" fill="hold"/>
                                        <p:tgtEl>
                                          <p:spTgt spid="38"/>
                                        </p:tgtEl>
                                        <p:attrNameLst>
                                          <p:attrName>ppt_x</p:attrName>
                                        </p:attrNameLst>
                                      </p:cBhvr>
                                      <p:tavLst>
                                        <p:tav tm="0">
                                          <p:val>
                                            <p:strVal val="#ppt_x"/>
                                          </p:val>
                                        </p:tav>
                                        <p:tav tm="100000">
                                          <p:val>
                                            <p:strVal val="#ppt_x"/>
                                          </p:val>
                                        </p:tav>
                                      </p:tavLst>
                                    </p:anim>
                                    <p:anim calcmode="lin" valueType="num">
                                      <p:cBhvr>
                                        <p:cTn id="48" dur="1000" fill="hold"/>
                                        <p:tgtEl>
                                          <p:spTgt spid="3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up)">
                                      <p:cBhvr>
                                        <p:cTn id="5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5"/>
          <p:cNvSpPr/>
          <p:nvPr/>
        </p:nvSpPr>
        <p:spPr>
          <a:xfrm rot="2700000">
            <a:off x="8984776" y="2940966"/>
            <a:ext cx="1009477" cy="1009477"/>
          </a:xfrm>
          <a:prstGeom prst="roundRect">
            <a:avLst/>
          </a:prstGeom>
          <a:solidFill>
            <a:schemeClr val="accent5"/>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sym typeface="+mn-lt"/>
            </a:endParaRPr>
          </a:p>
        </p:txBody>
      </p:sp>
      <p:sp>
        <p:nvSpPr>
          <p:cNvPr id="26" name="圆角矩形 3"/>
          <p:cNvSpPr/>
          <p:nvPr/>
        </p:nvSpPr>
        <p:spPr>
          <a:xfrm rot="2700000">
            <a:off x="4071410" y="3803002"/>
            <a:ext cx="1009477" cy="1009477"/>
          </a:xfrm>
          <a:prstGeom prst="roundRect">
            <a:avLst/>
          </a:prstGeom>
          <a:solidFill>
            <a:schemeClr val="accent2"/>
          </a:solidFill>
          <a:ln w="28575">
            <a:gradFill flip="none" rotWithShape="1">
              <a:gsLst>
                <a:gs pos="0">
                  <a:schemeClr val="accent1">
                    <a:lumMod val="5000"/>
                    <a:lumOff val="95000"/>
                  </a:schemeClr>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sym typeface="+mn-lt"/>
            </a:endParaRPr>
          </a:p>
        </p:txBody>
      </p:sp>
      <p:sp>
        <p:nvSpPr>
          <p:cNvPr id="27" name="圆角矩形 2"/>
          <p:cNvSpPr/>
          <p:nvPr/>
        </p:nvSpPr>
        <p:spPr>
          <a:xfrm rot="2700000">
            <a:off x="5709198" y="2940966"/>
            <a:ext cx="1009477" cy="1009477"/>
          </a:xfrm>
          <a:prstGeom prst="roundRect">
            <a:avLst/>
          </a:prstGeom>
          <a:solidFill>
            <a:schemeClr val="accent3"/>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sym typeface="+mn-lt"/>
            </a:endParaRPr>
          </a:p>
        </p:txBody>
      </p:sp>
      <p:sp>
        <p:nvSpPr>
          <p:cNvPr id="28" name="圆角矩形 4"/>
          <p:cNvSpPr/>
          <p:nvPr/>
        </p:nvSpPr>
        <p:spPr>
          <a:xfrm rot="2700000">
            <a:off x="7346986" y="3803000"/>
            <a:ext cx="1009477" cy="1009477"/>
          </a:xfrm>
          <a:prstGeom prst="roundRect">
            <a:avLst/>
          </a:prstGeom>
          <a:solidFill>
            <a:schemeClr val="accent4"/>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sym typeface="+mn-lt"/>
            </a:endParaRPr>
          </a:p>
        </p:txBody>
      </p:sp>
      <p:grpSp>
        <p:nvGrpSpPr>
          <p:cNvPr id="29" name="组合 11"/>
          <p:cNvGrpSpPr/>
          <p:nvPr/>
        </p:nvGrpSpPr>
        <p:grpSpPr>
          <a:xfrm>
            <a:off x="5709198" y="3409204"/>
            <a:ext cx="1009477" cy="1009477"/>
            <a:chOff x="5709096" y="3409197"/>
            <a:chExt cx="1009740" cy="1009740"/>
          </a:xfrm>
          <a:effectLst>
            <a:outerShdw blurRad="25400" dist="12700" dir="2700000" algn="tl" rotWithShape="0">
              <a:prstClr val="black">
                <a:alpha val="40000"/>
              </a:prstClr>
            </a:outerShdw>
          </a:effectLst>
        </p:grpSpPr>
        <p:sp>
          <p:nvSpPr>
            <p:cNvPr id="30" name="圆角矩形 47"/>
            <p:cNvSpPr/>
            <p:nvPr/>
          </p:nvSpPr>
          <p:spPr>
            <a:xfrm rot="2700000">
              <a:off x="5709096"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mn-ea"/>
                <a:sym typeface="+mn-lt"/>
              </a:endParaRPr>
            </a:p>
          </p:txBody>
        </p:sp>
        <p:sp>
          <p:nvSpPr>
            <p:cNvPr id="31" name="圆角矩形 44"/>
            <p:cNvSpPr/>
            <p:nvPr/>
          </p:nvSpPr>
          <p:spPr>
            <a:xfrm rot="2700000">
              <a:off x="5709096"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mn-ea"/>
                <a:sym typeface="+mn-lt"/>
              </a:endParaRPr>
            </a:p>
          </p:txBody>
        </p:sp>
      </p:grpSp>
      <p:grpSp>
        <p:nvGrpSpPr>
          <p:cNvPr id="32" name="组合 13"/>
          <p:cNvGrpSpPr/>
          <p:nvPr/>
        </p:nvGrpSpPr>
        <p:grpSpPr>
          <a:xfrm>
            <a:off x="8984776" y="3409204"/>
            <a:ext cx="1009477" cy="1009477"/>
            <a:chOff x="8985526" y="3409197"/>
            <a:chExt cx="1009740" cy="1009740"/>
          </a:xfrm>
          <a:effectLst>
            <a:outerShdw blurRad="25400" dist="12700" dir="2700000" algn="tl" rotWithShape="0">
              <a:prstClr val="black">
                <a:alpha val="40000"/>
              </a:prstClr>
            </a:outerShdw>
          </a:effectLst>
        </p:grpSpPr>
        <p:sp>
          <p:nvSpPr>
            <p:cNvPr id="33" name="圆角矩形 50"/>
            <p:cNvSpPr/>
            <p:nvPr/>
          </p:nvSpPr>
          <p:spPr>
            <a:xfrm rot="2700000">
              <a:off x="8985526"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mn-ea"/>
                <a:sym typeface="+mn-lt"/>
              </a:endParaRPr>
            </a:p>
          </p:txBody>
        </p:sp>
        <p:sp>
          <p:nvSpPr>
            <p:cNvPr id="34" name="圆角矩形 45"/>
            <p:cNvSpPr/>
            <p:nvPr/>
          </p:nvSpPr>
          <p:spPr>
            <a:xfrm rot="2700000">
              <a:off x="8985526"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mn-ea"/>
                <a:sym typeface="+mn-lt"/>
              </a:endParaRPr>
            </a:p>
          </p:txBody>
        </p:sp>
      </p:grpSp>
      <p:grpSp>
        <p:nvGrpSpPr>
          <p:cNvPr id="35" name="组合 10"/>
          <p:cNvGrpSpPr/>
          <p:nvPr/>
        </p:nvGrpSpPr>
        <p:grpSpPr>
          <a:xfrm>
            <a:off x="4071410" y="3409204"/>
            <a:ext cx="1009477" cy="1009477"/>
            <a:chOff x="4070881" y="3409197"/>
            <a:chExt cx="1009740" cy="1009740"/>
          </a:xfrm>
          <a:effectLst>
            <a:outerShdw blurRad="25400" dist="12700" dir="2700000" algn="tl" rotWithShape="0">
              <a:prstClr val="black">
                <a:alpha val="40000"/>
              </a:prstClr>
            </a:outerShdw>
          </a:effectLst>
        </p:grpSpPr>
        <p:sp>
          <p:nvSpPr>
            <p:cNvPr id="36" name="圆角矩形 56"/>
            <p:cNvSpPr/>
            <p:nvPr/>
          </p:nvSpPr>
          <p:spPr>
            <a:xfrm rot="2700000">
              <a:off x="4070881"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mn-ea"/>
                <a:sym typeface="+mn-lt"/>
              </a:endParaRPr>
            </a:p>
          </p:txBody>
        </p:sp>
        <p:sp>
          <p:nvSpPr>
            <p:cNvPr id="37" name="圆角矩形 61"/>
            <p:cNvSpPr/>
            <p:nvPr/>
          </p:nvSpPr>
          <p:spPr>
            <a:xfrm rot="2700000">
              <a:off x="4070881"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mn-ea"/>
                <a:sym typeface="+mn-lt"/>
              </a:endParaRPr>
            </a:p>
          </p:txBody>
        </p:sp>
      </p:grpSp>
      <p:grpSp>
        <p:nvGrpSpPr>
          <p:cNvPr id="38" name="组合 12"/>
          <p:cNvGrpSpPr/>
          <p:nvPr/>
        </p:nvGrpSpPr>
        <p:grpSpPr>
          <a:xfrm>
            <a:off x="7346986" y="3409204"/>
            <a:ext cx="1009477" cy="1009477"/>
            <a:chOff x="7347311" y="3409197"/>
            <a:chExt cx="1009740" cy="1009740"/>
          </a:xfrm>
          <a:effectLst>
            <a:outerShdw blurRad="25400" dist="12700" dir="2700000" algn="tl" rotWithShape="0">
              <a:prstClr val="black">
                <a:alpha val="40000"/>
              </a:prstClr>
            </a:outerShdw>
          </a:effectLst>
        </p:grpSpPr>
        <p:sp>
          <p:nvSpPr>
            <p:cNvPr id="39" name="圆角矩形 59"/>
            <p:cNvSpPr/>
            <p:nvPr/>
          </p:nvSpPr>
          <p:spPr>
            <a:xfrm rot="2700000">
              <a:off x="7347311"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mn-ea"/>
                <a:sym typeface="+mn-lt"/>
              </a:endParaRPr>
            </a:p>
          </p:txBody>
        </p:sp>
        <p:sp>
          <p:nvSpPr>
            <p:cNvPr id="40" name="圆角矩形 62"/>
            <p:cNvSpPr/>
            <p:nvPr/>
          </p:nvSpPr>
          <p:spPr>
            <a:xfrm rot="2700000">
              <a:off x="7347311"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mn-ea"/>
                <a:sym typeface="+mn-lt"/>
              </a:endParaRPr>
            </a:p>
          </p:txBody>
        </p:sp>
      </p:grpSp>
      <p:sp>
        <p:nvSpPr>
          <p:cNvPr id="41" name="圆角矩形 1"/>
          <p:cNvSpPr/>
          <p:nvPr/>
        </p:nvSpPr>
        <p:spPr>
          <a:xfrm rot="2700000">
            <a:off x="2433622" y="2940969"/>
            <a:ext cx="1009477" cy="1009477"/>
          </a:xfrm>
          <a:prstGeom prst="roundRect">
            <a:avLst/>
          </a:prstGeom>
          <a:solidFill>
            <a:schemeClr val="accent1"/>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sym typeface="+mn-lt"/>
            </a:endParaRPr>
          </a:p>
        </p:txBody>
      </p:sp>
      <p:grpSp>
        <p:nvGrpSpPr>
          <p:cNvPr id="42" name="组合 9"/>
          <p:cNvGrpSpPr/>
          <p:nvPr/>
        </p:nvGrpSpPr>
        <p:grpSpPr>
          <a:xfrm>
            <a:off x="2433622" y="3409204"/>
            <a:ext cx="1009477" cy="1009477"/>
            <a:chOff x="2432666" y="3409197"/>
            <a:chExt cx="1009740" cy="1009740"/>
          </a:xfrm>
          <a:effectLst>
            <a:outerShdw blurRad="25400" dist="12700" dir="2700000" algn="tl" rotWithShape="0">
              <a:prstClr val="black">
                <a:alpha val="40000"/>
              </a:prstClr>
            </a:outerShdw>
          </a:effectLst>
        </p:grpSpPr>
        <p:sp>
          <p:nvSpPr>
            <p:cNvPr id="43" name="圆角矩形 53"/>
            <p:cNvSpPr/>
            <p:nvPr/>
          </p:nvSpPr>
          <p:spPr>
            <a:xfrm rot="2700000">
              <a:off x="2432666"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mn-ea"/>
                <a:sym typeface="+mn-lt"/>
              </a:endParaRPr>
            </a:p>
          </p:txBody>
        </p:sp>
        <p:sp>
          <p:nvSpPr>
            <p:cNvPr id="44" name="圆角矩形 46"/>
            <p:cNvSpPr/>
            <p:nvPr/>
          </p:nvSpPr>
          <p:spPr>
            <a:xfrm rot="2700000">
              <a:off x="2432666"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mn-ea"/>
                <a:sym typeface="+mn-lt"/>
              </a:endParaRPr>
            </a:p>
          </p:txBody>
        </p:sp>
      </p:grpSp>
      <p:grpSp>
        <p:nvGrpSpPr>
          <p:cNvPr id="92" name="Group 91"/>
          <p:cNvGrpSpPr/>
          <p:nvPr/>
        </p:nvGrpSpPr>
        <p:grpSpPr>
          <a:xfrm>
            <a:off x="6534551" y="5051519"/>
            <a:ext cx="2872987" cy="1005126"/>
            <a:chOff x="4900997" y="3788956"/>
            <a:chExt cx="2155301" cy="754041"/>
          </a:xfrm>
        </p:grpSpPr>
        <p:sp>
          <p:nvSpPr>
            <p:cNvPr id="49" name="文本框 28"/>
            <p:cNvSpPr txBox="1"/>
            <p:nvPr/>
          </p:nvSpPr>
          <p:spPr>
            <a:xfrm flipH="1">
              <a:off x="4900997" y="3950822"/>
              <a:ext cx="510092" cy="500105"/>
            </a:xfrm>
            <a:prstGeom prst="rect">
              <a:avLst/>
            </a:prstGeom>
            <a:noFill/>
          </p:spPr>
          <p:txBody>
            <a:bodyPr wrap="none" lIns="91416" tIns="45708" rIns="91416" bIns="45708" rtlCol="0">
              <a:spAutoFit/>
            </a:bodyPr>
            <a:lstStyle/>
            <a:p>
              <a:r>
                <a:rPr lang="en-US" altLang="zh-CN" sz="3730" dirty="0">
                  <a:solidFill>
                    <a:schemeClr val="accent4"/>
                  </a:solidFill>
                  <a:effectLst>
                    <a:innerShdw blurRad="25400" dist="12700" dir="13500000">
                      <a:prstClr val="black">
                        <a:alpha val="50000"/>
                      </a:prstClr>
                    </a:innerShdw>
                  </a:effectLst>
                  <a:latin typeface="Impact" panose="020B0806030902050204" pitchFamily="34" charset="0"/>
                  <a:sym typeface="+mn-lt"/>
                </a:rPr>
                <a:t>04</a:t>
              </a:r>
              <a:endParaRPr lang="zh-CN" altLang="en-US" sz="3730" dirty="0">
                <a:solidFill>
                  <a:schemeClr val="accent4"/>
                </a:solidFill>
                <a:effectLst>
                  <a:innerShdw blurRad="25400" dist="12700" dir="13500000">
                    <a:prstClr val="black">
                      <a:alpha val="50000"/>
                    </a:prstClr>
                  </a:innerShdw>
                </a:effectLst>
                <a:latin typeface="Impact" panose="020B0806030902050204" pitchFamily="34" charset="0"/>
                <a:sym typeface="+mn-lt"/>
              </a:endParaRPr>
            </a:p>
          </p:txBody>
        </p:sp>
        <p:sp>
          <p:nvSpPr>
            <p:cNvPr id="50" name="文本框 30"/>
            <p:cNvSpPr txBox="1"/>
            <p:nvPr/>
          </p:nvSpPr>
          <p:spPr>
            <a:xfrm flipH="1">
              <a:off x="5378515" y="3788956"/>
              <a:ext cx="1372331" cy="315487"/>
            </a:xfrm>
            <a:prstGeom prst="rect">
              <a:avLst/>
            </a:prstGeom>
            <a:noFill/>
          </p:spPr>
          <p:txBody>
            <a:bodyPr wrap="none" lIns="91416" tIns="45708" rIns="91416" bIns="45708" rtlCol="0">
              <a:spAutoFit/>
            </a:bodyPr>
            <a:lstStyle/>
            <a:p>
              <a:r>
                <a:rPr lang="zh-CN" altLang="en-US" sz="2135" b="1" dirty="0">
                  <a:solidFill>
                    <a:schemeClr val="tx2">
                      <a:lumMod val="50000"/>
                    </a:schemeClr>
                  </a:solidFill>
                  <a:latin typeface="+mn-ea"/>
                  <a:sym typeface="+mn-lt"/>
                </a:rPr>
                <a:t>点击添加标题</a:t>
              </a:r>
              <a:endParaRPr lang="en-US" altLang="zh-CN" sz="2135" b="1" dirty="0">
                <a:solidFill>
                  <a:schemeClr val="tx2">
                    <a:lumMod val="50000"/>
                  </a:schemeClr>
                </a:solidFill>
                <a:latin typeface="+mn-ea"/>
                <a:sym typeface="+mn-lt"/>
              </a:endParaRPr>
            </a:p>
          </p:txBody>
        </p:sp>
        <p:sp>
          <p:nvSpPr>
            <p:cNvPr id="52" name="文本框 31"/>
            <p:cNvSpPr txBox="1"/>
            <p:nvPr/>
          </p:nvSpPr>
          <p:spPr>
            <a:xfrm flipH="1">
              <a:off x="5378515" y="4104319"/>
              <a:ext cx="1677783" cy="438678"/>
            </a:xfrm>
            <a:prstGeom prst="rect">
              <a:avLst/>
            </a:prstGeom>
            <a:noFill/>
          </p:spPr>
          <p:txBody>
            <a:bodyPr wrap="none" lIns="91416" tIns="45708" rIns="91416" bIns="45708" rtlCol="0">
              <a:spAutoFit/>
            </a:bodyPr>
            <a:lstStyle/>
            <a:p>
              <a:r>
                <a:rPr lang="zh-CN" altLang="en-US" sz="1600" dirty="0">
                  <a:solidFill>
                    <a:schemeClr val="tx1">
                      <a:lumMod val="50000"/>
                      <a:lumOff val="50000"/>
                    </a:schemeClr>
                  </a:solidFill>
                  <a:latin typeface="+mn-ea"/>
                  <a:sym typeface="+mn-lt"/>
                </a:rPr>
                <a:t>点击添加标题文字添加</a:t>
              </a:r>
              <a:endParaRPr lang="en-US" altLang="zh-CN" sz="1600" dirty="0">
                <a:solidFill>
                  <a:schemeClr val="tx1">
                    <a:lumMod val="50000"/>
                    <a:lumOff val="50000"/>
                  </a:schemeClr>
                </a:solidFill>
                <a:latin typeface="+mn-ea"/>
                <a:sym typeface="+mn-lt"/>
              </a:endParaRPr>
            </a:p>
            <a:p>
              <a:r>
                <a:rPr lang="zh-CN" altLang="en-US" sz="1600" dirty="0">
                  <a:solidFill>
                    <a:schemeClr val="tx1">
                      <a:lumMod val="50000"/>
                      <a:lumOff val="50000"/>
                    </a:schemeClr>
                  </a:solidFill>
                  <a:latin typeface="+mn-ea"/>
                  <a:sym typeface="+mn-lt"/>
                </a:rPr>
                <a:t>点击添加标题文字添加</a:t>
              </a:r>
            </a:p>
          </p:txBody>
        </p:sp>
      </p:grpSp>
      <p:grpSp>
        <p:nvGrpSpPr>
          <p:cNvPr id="86" name="Group 85"/>
          <p:cNvGrpSpPr/>
          <p:nvPr/>
        </p:nvGrpSpPr>
        <p:grpSpPr>
          <a:xfrm>
            <a:off x="1683606" y="1803824"/>
            <a:ext cx="2872987" cy="1005126"/>
            <a:chOff x="1261841" y="1352550"/>
            <a:chExt cx="2155301" cy="754041"/>
          </a:xfrm>
        </p:grpSpPr>
        <p:sp>
          <p:nvSpPr>
            <p:cNvPr id="53" name="文本框 32"/>
            <p:cNvSpPr txBox="1"/>
            <p:nvPr/>
          </p:nvSpPr>
          <p:spPr>
            <a:xfrm flipH="1">
              <a:off x="1261841" y="1514416"/>
              <a:ext cx="468002" cy="500105"/>
            </a:xfrm>
            <a:prstGeom prst="rect">
              <a:avLst/>
            </a:prstGeom>
            <a:noFill/>
          </p:spPr>
          <p:txBody>
            <a:bodyPr wrap="none" lIns="91416" tIns="45708" rIns="91416" bIns="45708" rtlCol="0">
              <a:spAutoFit/>
            </a:bodyPr>
            <a:lstStyle/>
            <a:p>
              <a:r>
                <a:rPr lang="en-US" altLang="zh-CN" sz="3730" dirty="0">
                  <a:solidFill>
                    <a:schemeClr val="accent1"/>
                  </a:solidFill>
                  <a:effectLst>
                    <a:innerShdw blurRad="25400" dist="12700" dir="13500000">
                      <a:prstClr val="black">
                        <a:alpha val="50000"/>
                      </a:prstClr>
                    </a:innerShdw>
                  </a:effectLst>
                  <a:latin typeface="Impact" panose="020B0806030902050204" pitchFamily="34" charset="0"/>
                  <a:sym typeface="+mn-lt"/>
                </a:rPr>
                <a:t>01</a:t>
              </a:r>
              <a:endParaRPr lang="zh-CN" altLang="en-US" sz="3730" dirty="0">
                <a:solidFill>
                  <a:schemeClr val="accent1"/>
                </a:solidFill>
                <a:effectLst>
                  <a:innerShdw blurRad="25400" dist="12700" dir="13500000">
                    <a:prstClr val="black">
                      <a:alpha val="50000"/>
                    </a:prstClr>
                  </a:innerShdw>
                </a:effectLst>
                <a:latin typeface="Impact" panose="020B0806030902050204" pitchFamily="34" charset="0"/>
                <a:sym typeface="+mn-lt"/>
              </a:endParaRPr>
            </a:p>
          </p:txBody>
        </p:sp>
        <p:sp>
          <p:nvSpPr>
            <p:cNvPr id="54" name="文本框 34"/>
            <p:cNvSpPr txBox="1"/>
            <p:nvPr/>
          </p:nvSpPr>
          <p:spPr>
            <a:xfrm flipH="1">
              <a:off x="1739359" y="1352550"/>
              <a:ext cx="1372331" cy="315487"/>
            </a:xfrm>
            <a:prstGeom prst="rect">
              <a:avLst/>
            </a:prstGeom>
            <a:noFill/>
          </p:spPr>
          <p:txBody>
            <a:bodyPr wrap="none" lIns="91416" tIns="45708" rIns="91416" bIns="45708" rtlCol="0">
              <a:spAutoFit/>
            </a:bodyPr>
            <a:lstStyle/>
            <a:p>
              <a:r>
                <a:rPr lang="zh-CN" altLang="en-US" sz="2135" b="1" dirty="0">
                  <a:solidFill>
                    <a:schemeClr val="accent1"/>
                  </a:solidFill>
                  <a:latin typeface="+mn-ea"/>
                  <a:sym typeface="+mn-lt"/>
                </a:rPr>
                <a:t>点击添加标题</a:t>
              </a:r>
              <a:endParaRPr lang="en-US" altLang="zh-CN" sz="2135" b="1" dirty="0">
                <a:solidFill>
                  <a:schemeClr val="accent1"/>
                </a:solidFill>
                <a:latin typeface="+mn-ea"/>
                <a:sym typeface="+mn-lt"/>
              </a:endParaRPr>
            </a:p>
          </p:txBody>
        </p:sp>
        <p:sp>
          <p:nvSpPr>
            <p:cNvPr id="55" name="文本框 35"/>
            <p:cNvSpPr txBox="1"/>
            <p:nvPr/>
          </p:nvSpPr>
          <p:spPr>
            <a:xfrm flipH="1">
              <a:off x="1739359" y="1667913"/>
              <a:ext cx="1677783" cy="438678"/>
            </a:xfrm>
            <a:prstGeom prst="rect">
              <a:avLst/>
            </a:prstGeom>
            <a:noFill/>
          </p:spPr>
          <p:txBody>
            <a:bodyPr wrap="none" lIns="91416" tIns="45708" rIns="91416" bIns="45708" rtlCol="0">
              <a:spAutoFit/>
            </a:bodyPr>
            <a:lstStyle/>
            <a:p>
              <a:r>
                <a:rPr lang="zh-CN" altLang="en-US" sz="1600" dirty="0">
                  <a:solidFill>
                    <a:schemeClr val="tx1">
                      <a:lumMod val="50000"/>
                      <a:lumOff val="50000"/>
                    </a:schemeClr>
                  </a:solidFill>
                  <a:latin typeface="+mn-ea"/>
                  <a:sym typeface="+mn-lt"/>
                </a:rPr>
                <a:t>点击添加标题文字添加</a:t>
              </a:r>
              <a:endParaRPr lang="en-US" altLang="zh-CN" sz="1600" dirty="0">
                <a:solidFill>
                  <a:schemeClr val="tx1">
                    <a:lumMod val="50000"/>
                    <a:lumOff val="50000"/>
                  </a:schemeClr>
                </a:solidFill>
                <a:latin typeface="+mn-ea"/>
                <a:sym typeface="+mn-lt"/>
              </a:endParaRPr>
            </a:p>
            <a:p>
              <a:r>
                <a:rPr lang="zh-CN" altLang="en-US" sz="1600" dirty="0">
                  <a:solidFill>
                    <a:schemeClr val="tx1">
                      <a:lumMod val="50000"/>
                      <a:lumOff val="50000"/>
                    </a:schemeClr>
                  </a:solidFill>
                  <a:latin typeface="+mn-ea"/>
                  <a:sym typeface="+mn-lt"/>
                </a:rPr>
                <a:t>点击添加标题文字添加</a:t>
              </a:r>
            </a:p>
          </p:txBody>
        </p:sp>
      </p:grpSp>
      <p:grpSp>
        <p:nvGrpSpPr>
          <p:cNvPr id="87" name="Group 86"/>
          <p:cNvGrpSpPr/>
          <p:nvPr/>
        </p:nvGrpSpPr>
        <p:grpSpPr>
          <a:xfrm>
            <a:off x="4842422" y="1803824"/>
            <a:ext cx="2872985" cy="1005126"/>
            <a:chOff x="3631570" y="1352550"/>
            <a:chExt cx="2155300" cy="754041"/>
          </a:xfrm>
        </p:grpSpPr>
        <p:sp>
          <p:nvSpPr>
            <p:cNvPr id="56" name="文本框 36"/>
            <p:cNvSpPr txBox="1"/>
            <p:nvPr/>
          </p:nvSpPr>
          <p:spPr>
            <a:xfrm flipH="1">
              <a:off x="3631570" y="1514416"/>
              <a:ext cx="520915" cy="500105"/>
            </a:xfrm>
            <a:prstGeom prst="rect">
              <a:avLst/>
            </a:prstGeom>
            <a:noFill/>
          </p:spPr>
          <p:txBody>
            <a:bodyPr wrap="none" lIns="91416" tIns="45708" rIns="91416" bIns="45708" rtlCol="0">
              <a:spAutoFit/>
            </a:bodyPr>
            <a:lstStyle/>
            <a:p>
              <a:r>
                <a:rPr lang="en-US" altLang="zh-CN" sz="3730" dirty="0">
                  <a:solidFill>
                    <a:schemeClr val="accent3"/>
                  </a:solidFill>
                  <a:effectLst>
                    <a:innerShdw blurRad="25400" dist="12700" dir="13500000">
                      <a:prstClr val="black">
                        <a:alpha val="50000"/>
                      </a:prstClr>
                    </a:innerShdw>
                  </a:effectLst>
                  <a:latin typeface="Impact" panose="020B0806030902050204" pitchFamily="34" charset="0"/>
                  <a:sym typeface="+mn-lt"/>
                </a:rPr>
                <a:t>03</a:t>
              </a:r>
              <a:endParaRPr lang="zh-CN" altLang="en-US" sz="3730" dirty="0">
                <a:solidFill>
                  <a:schemeClr val="accent3"/>
                </a:solidFill>
                <a:effectLst>
                  <a:innerShdw blurRad="25400" dist="12700" dir="13500000">
                    <a:prstClr val="black">
                      <a:alpha val="50000"/>
                    </a:prstClr>
                  </a:innerShdw>
                </a:effectLst>
                <a:latin typeface="Impact" panose="020B0806030902050204" pitchFamily="34" charset="0"/>
                <a:sym typeface="+mn-lt"/>
              </a:endParaRPr>
            </a:p>
          </p:txBody>
        </p:sp>
        <p:sp>
          <p:nvSpPr>
            <p:cNvPr id="57" name="文本框 38"/>
            <p:cNvSpPr txBox="1"/>
            <p:nvPr/>
          </p:nvSpPr>
          <p:spPr>
            <a:xfrm flipH="1">
              <a:off x="4109088" y="1352550"/>
              <a:ext cx="1372331" cy="315487"/>
            </a:xfrm>
            <a:prstGeom prst="rect">
              <a:avLst/>
            </a:prstGeom>
            <a:noFill/>
          </p:spPr>
          <p:txBody>
            <a:bodyPr wrap="none" lIns="91416" tIns="45708" rIns="91416" bIns="45708" rtlCol="0">
              <a:spAutoFit/>
            </a:bodyPr>
            <a:lstStyle/>
            <a:p>
              <a:r>
                <a:rPr lang="zh-CN" altLang="en-US" sz="2135" b="1" dirty="0">
                  <a:solidFill>
                    <a:schemeClr val="accent3"/>
                  </a:solidFill>
                  <a:latin typeface="+mn-ea"/>
                  <a:sym typeface="+mn-lt"/>
                </a:rPr>
                <a:t>点击添加标题</a:t>
              </a:r>
              <a:endParaRPr lang="en-US" altLang="zh-CN" sz="2135" b="1" dirty="0">
                <a:solidFill>
                  <a:schemeClr val="accent3"/>
                </a:solidFill>
                <a:latin typeface="+mn-ea"/>
                <a:sym typeface="+mn-lt"/>
              </a:endParaRPr>
            </a:p>
          </p:txBody>
        </p:sp>
        <p:sp>
          <p:nvSpPr>
            <p:cNvPr id="67" name="文本框 39"/>
            <p:cNvSpPr txBox="1"/>
            <p:nvPr/>
          </p:nvSpPr>
          <p:spPr>
            <a:xfrm flipH="1">
              <a:off x="4109087" y="1667913"/>
              <a:ext cx="1677783" cy="438678"/>
            </a:xfrm>
            <a:prstGeom prst="rect">
              <a:avLst/>
            </a:prstGeom>
            <a:noFill/>
          </p:spPr>
          <p:txBody>
            <a:bodyPr wrap="none" lIns="91416" tIns="45708" rIns="91416" bIns="45708" rtlCol="0">
              <a:spAutoFit/>
            </a:bodyPr>
            <a:lstStyle/>
            <a:p>
              <a:r>
                <a:rPr lang="zh-CN" altLang="en-US" sz="1600" dirty="0">
                  <a:solidFill>
                    <a:schemeClr val="tx1">
                      <a:lumMod val="50000"/>
                      <a:lumOff val="50000"/>
                    </a:schemeClr>
                  </a:solidFill>
                  <a:latin typeface="+mn-ea"/>
                  <a:sym typeface="+mn-lt"/>
                </a:rPr>
                <a:t>点击添加标题文字添加</a:t>
              </a:r>
              <a:endParaRPr lang="en-US" altLang="zh-CN" sz="1600" dirty="0">
                <a:solidFill>
                  <a:schemeClr val="tx1">
                    <a:lumMod val="50000"/>
                    <a:lumOff val="50000"/>
                  </a:schemeClr>
                </a:solidFill>
                <a:latin typeface="+mn-ea"/>
                <a:sym typeface="+mn-lt"/>
              </a:endParaRPr>
            </a:p>
            <a:p>
              <a:r>
                <a:rPr lang="zh-CN" altLang="en-US" sz="1600" dirty="0">
                  <a:solidFill>
                    <a:schemeClr val="tx1">
                      <a:lumMod val="50000"/>
                      <a:lumOff val="50000"/>
                    </a:schemeClr>
                  </a:solidFill>
                  <a:latin typeface="+mn-ea"/>
                  <a:sym typeface="+mn-lt"/>
                </a:rPr>
                <a:t>点击添加标题文字添加</a:t>
              </a:r>
            </a:p>
          </p:txBody>
        </p:sp>
      </p:grpSp>
      <p:grpSp>
        <p:nvGrpSpPr>
          <p:cNvPr id="90" name="Group 89"/>
          <p:cNvGrpSpPr/>
          <p:nvPr/>
        </p:nvGrpSpPr>
        <p:grpSpPr>
          <a:xfrm>
            <a:off x="8117998" y="1803824"/>
            <a:ext cx="2872987" cy="1005126"/>
            <a:chOff x="6088892" y="1352550"/>
            <a:chExt cx="2155301" cy="754041"/>
          </a:xfrm>
        </p:grpSpPr>
        <p:sp>
          <p:nvSpPr>
            <p:cNvPr id="68" name="文本框 40"/>
            <p:cNvSpPr txBox="1"/>
            <p:nvPr/>
          </p:nvSpPr>
          <p:spPr>
            <a:xfrm flipH="1">
              <a:off x="6088892" y="1514416"/>
              <a:ext cx="523320" cy="500105"/>
            </a:xfrm>
            <a:prstGeom prst="rect">
              <a:avLst/>
            </a:prstGeom>
            <a:noFill/>
          </p:spPr>
          <p:txBody>
            <a:bodyPr wrap="none" lIns="91416" tIns="45708" rIns="91416" bIns="45708" rtlCol="0">
              <a:spAutoFit/>
            </a:bodyPr>
            <a:lstStyle/>
            <a:p>
              <a:r>
                <a:rPr lang="en-US" altLang="zh-CN" sz="3730" dirty="0">
                  <a:solidFill>
                    <a:schemeClr val="accent5"/>
                  </a:solidFill>
                  <a:effectLst>
                    <a:innerShdw blurRad="25400" dist="12700" dir="13500000">
                      <a:prstClr val="black">
                        <a:alpha val="50000"/>
                      </a:prstClr>
                    </a:innerShdw>
                  </a:effectLst>
                  <a:latin typeface="Impact" panose="020B0806030902050204" pitchFamily="34" charset="0"/>
                  <a:sym typeface="+mn-lt"/>
                </a:rPr>
                <a:t>05</a:t>
              </a:r>
              <a:endParaRPr lang="zh-CN" altLang="en-US" sz="3730" dirty="0">
                <a:solidFill>
                  <a:schemeClr val="accent5"/>
                </a:solidFill>
                <a:effectLst>
                  <a:innerShdw blurRad="25400" dist="12700" dir="13500000">
                    <a:prstClr val="black">
                      <a:alpha val="50000"/>
                    </a:prstClr>
                  </a:innerShdw>
                </a:effectLst>
                <a:latin typeface="Impact" panose="020B0806030902050204" pitchFamily="34" charset="0"/>
                <a:sym typeface="+mn-lt"/>
              </a:endParaRPr>
            </a:p>
          </p:txBody>
        </p:sp>
        <p:sp>
          <p:nvSpPr>
            <p:cNvPr id="74" name="文本框 42"/>
            <p:cNvSpPr txBox="1"/>
            <p:nvPr/>
          </p:nvSpPr>
          <p:spPr>
            <a:xfrm flipH="1">
              <a:off x="6566410" y="1352550"/>
              <a:ext cx="1372331" cy="315487"/>
            </a:xfrm>
            <a:prstGeom prst="rect">
              <a:avLst/>
            </a:prstGeom>
            <a:noFill/>
          </p:spPr>
          <p:txBody>
            <a:bodyPr wrap="none" lIns="91416" tIns="45708" rIns="91416" bIns="45708" rtlCol="0">
              <a:spAutoFit/>
            </a:bodyPr>
            <a:lstStyle/>
            <a:p>
              <a:r>
                <a:rPr lang="zh-CN" altLang="en-US" sz="2135" b="1" dirty="0">
                  <a:solidFill>
                    <a:schemeClr val="accent5"/>
                  </a:solidFill>
                  <a:latin typeface="+mn-ea"/>
                  <a:sym typeface="+mn-lt"/>
                </a:rPr>
                <a:t>点击添加标题</a:t>
              </a:r>
              <a:endParaRPr lang="en-US" altLang="zh-CN" sz="2135" b="1" dirty="0">
                <a:solidFill>
                  <a:schemeClr val="accent5"/>
                </a:solidFill>
                <a:latin typeface="+mn-ea"/>
                <a:sym typeface="+mn-lt"/>
              </a:endParaRPr>
            </a:p>
          </p:txBody>
        </p:sp>
        <p:sp>
          <p:nvSpPr>
            <p:cNvPr id="75" name="文本框 43"/>
            <p:cNvSpPr txBox="1"/>
            <p:nvPr/>
          </p:nvSpPr>
          <p:spPr>
            <a:xfrm flipH="1">
              <a:off x="6566410" y="1667913"/>
              <a:ext cx="1677783" cy="438678"/>
            </a:xfrm>
            <a:prstGeom prst="rect">
              <a:avLst/>
            </a:prstGeom>
            <a:noFill/>
          </p:spPr>
          <p:txBody>
            <a:bodyPr wrap="none" lIns="91416" tIns="45708" rIns="91416" bIns="45708" rtlCol="0">
              <a:spAutoFit/>
            </a:bodyPr>
            <a:lstStyle/>
            <a:p>
              <a:r>
                <a:rPr lang="zh-CN" altLang="en-US" sz="1600" dirty="0">
                  <a:solidFill>
                    <a:schemeClr val="tx1">
                      <a:lumMod val="50000"/>
                      <a:lumOff val="50000"/>
                    </a:schemeClr>
                  </a:solidFill>
                  <a:latin typeface="+mn-ea"/>
                  <a:sym typeface="+mn-lt"/>
                </a:rPr>
                <a:t>点击添加标题文字添加</a:t>
              </a:r>
              <a:endParaRPr lang="en-US" altLang="zh-CN" sz="1600" dirty="0">
                <a:solidFill>
                  <a:schemeClr val="tx1">
                    <a:lumMod val="50000"/>
                    <a:lumOff val="50000"/>
                  </a:schemeClr>
                </a:solidFill>
                <a:latin typeface="+mn-ea"/>
                <a:sym typeface="+mn-lt"/>
              </a:endParaRPr>
            </a:p>
            <a:p>
              <a:r>
                <a:rPr lang="zh-CN" altLang="en-US" sz="1600" dirty="0">
                  <a:solidFill>
                    <a:schemeClr val="tx1">
                      <a:lumMod val="50000"/>
                      <a:lumOff val="50000"/>
                    </a:schemeClr>
                  </a:solidFill>
                  <a:latin typeface="+mn-ea"/>
                  <a:sym typeface="+mn-lt"/>
                </a:rPr>
                <a:t>点击添加标题文字添加</a:t>
              </a:r>
            </a:p>
          </p:txBody>
        </p:sp>
      </p:grpSp>
      <p:sp>
        <p:nvSpPr>
          <p:cNvPr id="77" name="KSO_Shape"/>
          <p:cNvSpPr>
            <a:spLocks noChangeAspect="1"/>
          </p:cNvSpPr>
          <p:nvPr/>
        </p:nvSpPr>
        <p:spPr>
          <a:xfrm>
            <a:off x="2723871" y="3708388"/>
            <a:ext cx="428978" cy="411104"/>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accent1"/>
          </a:solidFill>
          <a:ln>
            <a:noFill/>
          </a:ln>
          <a:effectLst>
            <a:innerShdw blurRad="25400" dist="12700" dir="13500000">
              <a:prstClr val="black">
                <a:alpha val="50000"/>
              </a:prstClr>
            </a:innerShdw>
          </a:effectLst>
        </p:spPr>
        <p:txBody>
          <a:bodyPr vert="horz" wrap="square" lIns="91416" tIns="45708" rIns="91416" bIns="45708" numCol="1" anchor="t" anchorCtr="0" compatLnSpc="1">
            <a:noAutofit/>
          </a:bodyPr>
          <a:lstStyle/>
          <a:p>
            <a:endParaRPr lang="zh-CN" altLang="en-US" sz="3200">
              <a:latin typeface="+mn-ea"/>
              <a:sym typeface="+mn-lt"/>
            </a:endParaRPr>
          </a:p>
        </p:txBody>
      </p:sp>
      <p:sp>
        <p:nvSpPr>
          <p:cNvPr id="78" name="KSO_Shape"/>
          <p:cNvSpPr>
            <a:spLocks noChangeAspect="1"/>
          </p:cNvSpPr>
          <p:nvPr/>
        </p:nvSpPr>
        <p:spPr>
          <a:xfrm>
            <a:off x="4339916" y="3669565"/>
            <a:ext cx="472464" cy="488755"/>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accent2"/>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a:endParaRPr lang="zh-CN" altLang="en-US" sz="3200">
              <a:latin typeface="+mn-ea"/>
              <a:sym typeface="+mn-lt"/>
            </a:endParaRPr>
          </a:p>
        </p:txBody>
      </p:sp>
      <p:sp>
        <p:nvSpPr>
          <p:cNvPr id="80" name="KSO_Shape"/>
          <p:cNvSpPr>
            <a:spLocks noChangeAspect="1"/>
          </p:cNvSpPr>
          <p:nvPr/>
        </p:nvSpPr>
        <p:spPr>
          <a:xfrm>
            <a:off x="5992979" y="3710293"/>
            <a:ext cx="441916" cy="407298"/>
          </a:xfrm>
          <a:custGeom>
            <a:avLst/>
            <a:gdLst/>
            <a:ahLst/>
            <a:cxnLst/>
            <a:rect l="l" t="t" r="r" b="b"/>
            <a:pathLst>
              <a:path w="2922576" h="2692126">
                <a:moveTo>
                  <a:pt x="553896" y="1279436"/>
                </a:moveTo>
                <a:cubicBezTo>
                  <a:pt x="792021" y="1473111"/>
                  <a:pt x="992046" y="1742986"/>
                  <a:pt x="1211121" y="1974761"/>
                </a:cubicBezTo>
                <a:lnTo>
                  <a:pt x="1201596" y="2431961"/>
                </a:lnTo>
                <a:cubicBezTo>
                  <a:pt x="947596" y="2384336"/>
                  <a:pt x="769796" y="2336711"/>
                  <a:pt x="639621" y="2117636"/>
                </a:cubicBezTo>
                <a:cubicBezTo>
                  <a:pt x="509446" y="1898561"/>
                  <a:pt x="582471" y="1558836"/>
                  <a:pt x="553896" y="1279436"/>
                </a:cubicBezTo>
                <a:close/>
                <a:moveTo>
                  <a:pt x="1414250" y="349940"/>
                </a:moveTo>
                <a:lnTo>
                  <a:pt x="1576175" y="702365"/>
                </a:lnTo>
                <a:lnTo>
                  <a:pt x="1840671" y="351223"/>
                </a:lnTo>
                <a:cubicBezTo>
                  <a:pt x="1946050" y="474823"/>
                  <a:pt x="2011221" y="645739"/>
                  <a:pt x="2011221" y="834547"/>
                </a:cubicBezTo>
                <a:cubicBezTo>
                  <a:pt x="2019964" y="1198269"/>
                  <a:pt x="1873746" y="1469720"/>
                  <a:pt x="1527496" y="1508764"/>
                </a:cubicBezTo>
                <a:lnTo>
                  <a:pt x="1534971" y="2136686"/>
                </a:lnTo>
                <a:cubicBezTo>
                  <a:pt x="1804846" y="1854111"/>
                  <a:pt x="2036621" y="1552486"/>
                  <a:pt x="2344596" y="1288961"/>
                </a:cubicBezTo>
                <a:cubicBezTo>
                  <a:pt x="2347771" y="1504861"/>
                  <a:pt x="2350946" y="1939836"/>
                  <a:pt x="2192196" y="2193836"/>
                </a:cubicBezTo>
                <a:cubicBezTo>
                  <a:pt x="1995346" y="2466886"/>
                  <a:pt x="1623871" y="2444661"/>
                  <a:pt x="1344471" y="2441486"/>
                </a:cubicBezTo>
                <a:lnTo>
                  <a:pt x="1353780" y="1510652"/>
                </a:lnTo>
                <a:cubicBezTo>
                  <a:pt x="992542" y="1480514"/>
                  <a:pt x="840254" y="1205525"/>
                  <a:pt x="849171" y="834547"/>
                </a:cubicBezTo>
                <a:cubicBezTo>
                  <a:pt x="853745" y="644286"/>
                  <a:pt x="913894" y="479273"/>
                  <a:pt x="1011904" y="360081"/>
                </a:cubicBezTo>
                <a:lnTo>
                  <a:pt x="1014200" y="359465"/>
                </a:lnTo>
                <a:lnTo>
                  <a:pt x="1214225" y="683315"/>
                </a:lnTo>
                <a:close/>
                <a:moveTo>
                  <a:pt x="480281" y="174535"/>
                </a:moveTo>
                <a:cubicBezTo>
                  <a:pt x="324175" y="174535"/>
                  <a:pt x="197626" y="319405"/>
                  <a:pt x="197626" y="498111"/>
                </a:cubicBezTo>
                <a:lnTo>
                  <a:pt x="197626" y="2194015"/>
                </a:lnTo>
                <a:cubicBezTo>
                  <a:pt x="197626" y="2372721"/>
                  <a:pt x="324175" y="2517591"/>
                  <a:pt x="480281" y="2517591"/>
                </a:cubicBezTo>
                <a:lnTo>
                  <a:pt x="2458598" y="2517591"/>
                </a:lnTo>
                <a:cubicBezTo>
                  <a:pt x="2614704" y="2517591"/>
                  <a:pt x="2741253" y="2372721"/>
                  <a:pt x="2741253" y="2194015"/>
                </a:cubicBezTo>
                <a:lnTo>
                  <a:pt x="2741253" y="498111"/>
                </a:lnTo>
                <a:cubicBezTo>
                  <a:pt x="2741253" y="319405"/>
                  <a:pt x="2614704" y="174535"/>
                  <a:pt x="2458598" y="174535"/>
                </a:cubicBezTo>
                <a:close/>
                <a:moveTo>
                  <a:pt x="324765" y="0"/>
                </a:moveTo>
                <a:lnTo>
                  <a:pt x="2597811" y="0"/>
                </a:lnTo>
                <a:cubicBezTo>
                  <a:pt x="2777173" y="0"/>
                  <a:pt x="2922576" y="166453"/>
                  <a:pt x="2922576" y="371783"/>
                </a:cubicBezTo>
                <a:lnTo>
                  <a:pt x="2922576" y="2320344"/>
                </a:lnTo>
                <a:cubicBezTo>
                  <a:pt x="2922576" y="2525673"/>
                  <a:pt x="2777173" y="2692126"/>
                  <a:pt x="2597811" y="2692126"/>
                </a:cubicBezTo>
                <a:lnTo>
                  <a:pt x="324765" y="2692126"/>
                </a:lnTo>
                <a:cubicBezTo>
                  <a:pt x="145402" y="2692126"/>
                  <a:pt x="0" y="2525673"/>
                  <a:pt x="0" y="2320344"/>
                </a:cubicBezTo>
                <a:lnTo>
                  <a:pt x="0" y="371783"/>
                </a:lnTo>
                <a:cubicBezTo>
                  <a:pt x="0" y="166453"/>
                  <a:pt x="145402" y="0"/>
                  <a:pt x="324765" y="0"/>
                </a:cubicBezTo>
                <a:close/>
              </a:path>
            </a:pathLst>
          </a:custGeom>
          <a:solidFill>
            <a:schemeClr val="accent3"/>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a:endParaRPr lang="zh-CN" altLang="en-US" sz="3200">
              <a:latin typeface="+mn-ea"/>
              <a:sym typeface="+mn-lt"/>
            </a:endParaRPr>
          </a:p>
        </p:txBody>
      </p:sp>
      <p:sp>
        <p:nvSpPr>
          <p:cNvPr id="82" name="KSO_Shape"/>
          <p:cNvSpPr>
            <a:spLocks noChangeAspect="1"/>
          </p:cNvSpPr>
          <p:nvPr/>
        </p:nvSpPr>
        <p:spPr>
          <a:xfrm>
            <a:off x="9280372" y="3633213"/>
            <a:ext cx="418282" cy="561454"/>
          </a:xfrm>
          <a:custGeom>
            <a:avLst/>
            <a:gdLst/>
            <a:ahLst/>
            <a:cxnLst/>
            <a:rect l="l" t="t" r="r" b="b"/>
            <a:pathLst>
              <a:path w="1171576" h="1571810">
                <a:moveTo>
                  <a:pt x="662070" y="927911"/>
                </a:moveTo>
                <a:lnTo>
                  <a:pt x="795754" y="1040206"/>
                </a:lnTo>
                <a:lnTo>
                  <a:pt x="662070" y="1184585"/>
                </a:lnTo>
                <a:close/>
                <a:moveTo>
                  <a:pt x="662070" y="398563"/>
                </a:moveTo>
                <a:lnTo>
                  <a:pt x="795754" y="510858"/>
                </a:lnTo>
                <a:lnTo>
                  <a:pt x="662070" y="655237"/>
                </a:lnTo>
                <a:close/>
                <a:moveTo>
                  <a:pt x="539081" y="115152"/>
                </a:moveTo>
                <a:cubicBezTo>
                  <a:pt x="540863" y="298745"/>
                  <a:pt x="542646" y="482338"/>
                  <a:pt x="544428" y="665931"/>
                </a:cubicBezTo>
                <a:lnTo>
                  <a:pt x="325186" y="430647"/>
                </a:lnTo>
                <a:lnTo>
                  <a:pt x="250323" y="510858"/>
                </a:lnTo>
                <a:lnTo>
                  <a:pt x="533733" y="788921"/>
                </a:lnTo>
                <a:lnTo>
                  <a:pt x="234281" y="1077679"/>
                </a:lnTo>
                <a:lnTo>
                  <a:pt x="309144" y="1152542"/>
                </a:lnTo>
                <a:lnTo>
                  <a:pt x="549775" y="922605"/>
                </a:lnTo>
                <a:cubicBezTo>
                  <a:pt x="547993" y="1102633"/>
                  <a:pt x="546210" y="1282661"/>
                  <a:pt x="544428" y="1462689"/>
                </a:cubicBezTo>
                <a:lnTo>
                  <a:pt x="950828" y="1066984"/>
                </a:lnTo>
                <a:lnTo>
                  <a:pt x="683460" y="783573"/>
                </a:lnTo>
                <a:lnTo>
                  <a:pt x="945481" y="516205"/>
                </a:lnTo>
                <a:close/>
                <a:moveTo>
                  <a:pt x="585788" y="184"/>
                </a:moveTo>
                <a:cubicBezTo>
                  <a:pt x="1023610" y="9709"/>
                  <a:pt x="1171576" y="352004"/>
                  <a:pt x="1171576" y="785997"/>
                </a:cubicBezTo>
                <a:cubicBezTo>
                  <a:pt x="1171576" y="1219990"/>
                  <a:pt x="1080760" y="1571810"/>
                  <a:pt x="585788" y="1571810"/>
                </a:cubicBezTo>
                <a:cubicBezTo>
                  <a:pt x="90816" y="1571810"/>
                  <a:pt x="0" y="1219990"/>
                  <a:pt x="0" y="785997"/>
                </a:cubicBezTo>
                <a:cubicBezTo>
                  <a:pt x="0" y="352004"/>
                  <a:pt x="147966" y="-9341"/>
                  <a:pt x="585788" y="184"/>
                </a:cubicBezTo>
                <a:close/>
              </a:path>
            </a:pathLst>
          </a:custGeom>
          <a:solidFill>
            <a:schemeClr val="accent5"/>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a:endParaRPr lang="zh-CN" altLang="en-US" sz="3200">
              <a:latin typeface="+mn-ea"/>
              <a:sym typeface="+mn-lt"/>
            </a:endParaRPr>
          </a:p>
        </p:txBody>
      </p:sp>
      <p:sp>
        <p:nvSpPr>
          <p:cNvPr id="83" name="KSO_Shape"/>
          <p:cNvSpPr>
            <a:spLocks noChangeAspect="1"/>
          </p:cNvSpPr>
          <p:nvPr/>
        </p:nvSpPr>
        <p:spPr>
          <a:xfrm>
            <a:off x="7587639" y="3737446"/>
            <a:ext cx="528172" cy="352993"/>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accent4"/>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a:endParaRPr lang="en-US" sz="3200">
              <a:latin typeface="+mn-ea"/>
              <a:sym typeface="+mn-lt"/>
            </a:endParaRPr>
          </a:p>
        </p:txBody>
      </p:sp>
      <p:grpSp>
        <p:nvGrpSpPr>
          <p:cNvPr id="91" name="Group 90"/>
          <p:cNvGrpSpPr/>
          <p:nvPr/>
        </p:nvGrpSpPr>
        <p:grpSpPr>
          <a:xfrm>
            <a:off x="2969401" y="5051522"/>
            <a:ext cx="2837897" cy="993703"/>
            <a:chOff x="2226439" y="3788956"/>
            <a:chExt cx="2128977" cy="745471"/>
          </a:xfrm>
        </p:grpSpPr>
        <p:sp>
          <p:nvSpPr>
            <p:cNvPr id="46" name="文本框 25"/>
            <p:cNvSpPr txBox="1"/>
            <p:nvPr/>
          </p:nvSpPr>
          <p:spPr>
            <a:xfrm flipH="1">
              <a:off x="2226439" y="3950822"/>
              <a:ext cx="511294" cy="500105"/>
            </a:xfrm>
            <a:prstGeom prst="rect">
              <a:avLst/>
            </a:prstGeom>
            <a:noFill/>
          </p:spPr>
          <p:txBody>
            <a:bodyPr wrap="none" lIns="91416" tIns="45708" rIns="91416" bIns="45708" rtlCol="0">
              <a:spAutoFit/>
            </a:bodyPr>
            <a:lstStyle/>
            <a:p>
              <a:r>
                <a:rPr lang="en-US" altLang="zh-CN" sz="3730" dirty="0">
                  <a:solidFill>
                    <a:schemeClr val="accent2"/>
                  </a:solidFill>
                  <a:effectLst>
                    <a:innerShdw blurRad="25400" dist="12700" dir="13500000">
                      <a:prstClr val="black">
                        <a:alpha val="50000"/>
                      </a:prstClr>
                    </a:innerShdw>
                  </a:effectLst>
                  <a:latin typeface="Impact" panose="020B0806030902050204" pitchFamily="34" charset="0"/>
                  <a:sym typeface="+mn-lt"/>
                </a:rPr>
                <a:t>02</a:t>
              </a:r>
              <a:endParaRPr lang="zh-CN" altLang="en-US" sz="3730" dirty="0">
                <a:solidFill>
                  <a:schemeClr val="accent2"/>
                </a:solidFill>
                <a:effectLst>
                  <a:innerShdw blurRad="25400" dist="12700" dir="13500000">
                    <a:prstClr val="black">
                      <a:alpha val="50000"/>
                    </a:prstClr>
                  </a:innerShdw>
                </a:effectLst>
                <a:latin typeface="Impact" panose="020B0806030902050204" pitchFamily="34" charset="0"/>
                <a:sym typeface="+mn-lt"/>
              </a:endParaRPr>
            </a:p>
          </p:txBody>
        </p:sp>
        <p:sp>
          <p:nvSpPr>
            <p:cNvPr id="47" name="文本框 24"/>
            <p:cNvSpPr txBox="1"/>
            <p:nvPr/>
          </p:nvSpPr>
          <p:spPr>
            <a:xfrm flipH="1">
              <a:off x="2703957" y="3788956"/>
              <a:ext cx="1372331" cy="315487"/>
            </a:xfrm>
            <a:prstGeom prst="rect">
              <a:avLst/>
            </a:prstGeom>
            <a:noFill/>
          </p:spPr>
          <p:txBody>
            <a:bodyPr wrap="none" lIns="91416" tIns="45708" rIns="91416" bIns="45708" rtlCol="0">
              <a:spAutoFit/>
            </a:bodyPr>
            <a:lstStyle/>
            <a:p>
              <a:r>
                <a:rPr lang="zh-CN" altLang="en-US" sz="2135" b="1" dirty="0">
                  <a:solidFill>
                    <a:schemeClr val="tx2">
                      <a:lumMod val="50000"/>
                    </a:schemeClr>
                  </a:solidFill>
                  <a:latin typeface="+mn-ea"/>
                  <a:sym typeface="+mn-lt"/>
                </a:rPr>
                <a:t>点击添加标题</a:t>
              </a:r>
              <a:endParaRPr lang="en-US" altLang="zh-CN" sz="2135" b="1" dirty="0">
                <a:solidFill>
                  <a:schemeClr val="tx2">
                    <a:lumMod val="50000"/>
                  </a:schemeClr>
                </a:solidFill>
                <a:latin typeface="+mn-ea"/>
                <a:sym typeface="+mn-lt"/>
              </a:endParaRPr>
            </a:p>
          </p:txBody>
        </p:sp>
        <p:sp>
          <p:nvSpPr>
            <p:cNvPr id="85" name="文本框 31"/>
            <p:cNvSpPr txBox="1"/>
            <p:nvPr/>
          </p:nvSpPr>
          <p:spPr>
            <a:xfrm flipH="1">
              <a:off x="2677633" y="4095750"/>
              <a:ext cx="1677783" cy="438677"/>
            </a:xfrm>
            <a:prstGeom prst="rect">
              <a:avLst/>
            </a:prstGeom>
            <a:noFill/>
          </p:spPr>
          <p:txBody>
            <a:bodyPr wrap="none" lIns="91416" tIns="45708" rIns="91416" bIns="45708" rtlCol="0">
              <a:spAutoFit/>
            </a:bodyPr>
            <a:lstStyle/>
            <a:p>
              <a:r>
                <a:rPr lang="zh-CN" altLang="en-US" sz="1600" dirty="0">
                  <a:solidFill>
                    <a:schemeClr val="tx1">
                      <a:lumMod val="50000"/>
                      <a:lumOff val="50000"/>
                    </a:schemeClr>
                  </a:solidFill>
                  <a:latin typeface="+mn-ea"/>
                  <a:sym typeface="+mn-lt"/>
                </a:rPr>
                <a:t>点击添加标题文字添加</a:t>
              </a:r>
              <a:endParaRPr lang="en-US" altLang="zh-CN" sz="1600" dirty="0">
                <a:solidFill>
                  <a:schemeClr val="tx1">
                    <a:lumMod val="50000"/>
                    <a:lumOff val="50000"/>
                  </a:schemeClr>
                </a:solidFill>
                <a:latin typeface="+mn-ea"/>
                <a:sym typeface="+mn-lt"/>
              </a:endParaRPr>
            </a:p>
            <a:p>
              <a:r>
                <a:rPr lang="zh-CN" altLang="en-US" sz="1600" dirty="0">
                  <a:solidFill>
                    <a:schemeClr val="tx1">
                      <a:lumMod val="50000"/>
                      <a:lumOff val="50000"/>
                    </a:schemeClr>
                  </a:solidFill>
                  <a:latin typeface="+mn-ea"/>
                  <a:sym typeface="+mn-lt"/>
                </a:rPr>
                <a:t>点击添加标题文字添加</a:t>
              </a: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1000"/>
                                        <p:tgtEl>
                                          <p:spTgt spid="42"/>
                                        </p:tgtEl>
                                      </p:cBhvr>
                                    </p:animEffect>
                                    <p:anim calcmode="lin" valueType="num">
                                      <p:cBhvr>
                                        <p:cTn id="14" dur="1000" fill="hold"/>
                                        <p:tgtEl>
                                          <p:spTgt spid="42"/>
                                        </p:tgtEl>
                                        <p:attrNameLst>
                                          <p:attrName>ppt_x</p:attrName>
                                        </p:attrNameLst>
                                      </p:cBhvr>
                                      <p:tavLst>
                                        <p:tav tm="0">
                                          <p:val>
                                            <p:strVal val="#ppt_x"/>
                                          </p:val>
                                        </p:tav>
                                        <p:tav tm="100000">
                                          <p:val>
                                            <p:strVal val="#ppt_x"/>
                                          </p:val>
                                        </p:tav>
                                      </p:tavLst>
                                    </p:anim>
                                    <p:anim calcmode="lin" valueType="num">
                                      <p:cBhvr>
                                        <p:cTn id="15" dur="1000" fill="hold"/>
                                        <p:tgtEl>
                                          <p:spTgt spid="4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fade">
                                      <p:cBhvr>
                                        <p:cTn id="18" dur="1000"/>
                                        <p:tgtEl>
                                          <p:spTgt spid="77"/>
                                        </p:tgtEl>
                                      </p:cBhvr>
                                    </p:animEffect>
                                    <p:anim calcmode="lin" valueType="num">
                                      <p:cBhvr>
                                        <p:cTn id="19" dur="1000" fill="hold"/>
                                        <p:tgtEl>
                                          <p:spTgt spid="77"/>
                                        </p:tgtEl>
                                        <p:attrNameLst>
                                          <p:attrName>ppt_x</p:attrName>
                                        </p:attrNameLst>
                                      </p:cBhvr>
                                      <p:tavLst>
                                        <p:tav tm="0">
                                          <p:val>
                                            <p:strVal val="#ppt_x"/>
                                          </p:val>
                                        </p:tav>
                                        <p:tav tm="100000">
                                          <p:val>
                                            <p:strVal val="#ppt_x"/>
                                          </p:val>
                                        </p:tav>
                                      </p:tavLst>
                                    </p:anim>
                                    <p:anim calcmode="lin" valueType="num">
                                      <p:cBhvr>
                                        <p:cTn id="20" dur="1000" fill="hold"/>
                                        <p:tgtEl>
                                          <p:spTgt spid="7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fade">
                                      <p:cBhvr>
                                        <p:cTn id="30" dur="1000"/>
                                        <p:tgtEl>
                                          <p:spTgt spid="78"/>
                                        </p:tgtEl>
                                      </p:cBhvr>
                                    </p:animEffect>
                                    <p:anim calcmode="lin" valueType="num">
                                      <p:cBhvr>
                                        <p:cTn id="31" dur="1000" fill="hold"/>
                                        <p:tgtEl>
                                          <p:spTgt spid="78"/>
                                        </p:tgtEl>
                                        <p:attrNameLst>
                                          <p:attrName>ppt_x</p:attrName>
                                        </p:attrNameLst>
                                      </p:cBhvr>
                                      <p:tavLst>
                                        <p:tav tm="0">
                                          <p:val>
                                            <p:strVal val="#ppt_x"/>
                                          </p:val>
                                        </p:tav>
                                        <p:tav tm="100000">
                                          <p:val>
                                            <p:strVal val="#ppt_x"/>
                                          </p:val>
                                        </p:tav>
                                      </p:tavLst>
                                    </p:anim>
                                    <p:anim calcmode="lin" valueType="num">
                                      <p:cBhvr>
                                        <p:cTn id="32" dur="1000" fill="hold"/>
                                        <p:tgtEl>
                                          <p:spTgt spid="7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7" presetClass="entr" presetSubtype="0"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1000"/>
                                        <p:tgtEl>
                                          <p:spTgt spid="80"/>
                                        </p:tgtEl>
                                      </p:cBhvr>
                                    </p:animEffect>
                                    <p:anim calcmode="lin" valueType="num">
                                      <p:cBhvr>
                                        <p:cTn id="53" dur="1000" fill="hold"/>
                                        <p:tgtEl>
                                          <p:spTgt spid="80"/>
                                        </p:tgtEl>
                                        <p:attrNameLst>
                                          <p:attrName>ppt_x</p:attrName>
                                        </p:attrNameLst>
                                      </p:cBhvr>
                                      <p:tavLst>
                                        <p:tav tm="0">
                                          <p:val>
                                            <p:strVal val="#ppt_x"/>
                                          </p:val>
                                        </p:tav>
                                        <p:tav tm="100000">
                                          <p:val>
                                            <p:strVal val="#ppt_x"/>
                                          </p:val>
                                        </p:tav>
                                      </p:tavLst>
                                    </p:anim>
                                    <p:anim calcmode="lin" valueType="num">
                                      <p:cBhvr>
                                        <p:cTn id="54" dur="1000" fill="hold"/>
                                        <p:tgtEl>
                                          <p:spTgt spid="80"/>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47"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2" presetClass="entr" presetSubtype="0" fill="hold"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1000"/>
                                        <p:tgtEl>
                                          <p:spTgt spid="38"/>
                                        </p:tgtEl>
                                      </p:cBhvr>
                                    </p:animEffect>
                                    <p:anim calcmode="lin" valueType="num">
                                      <p:cBhvr>
                                        <p:cTn id="65" dur="1000" fill="hold"/>
                                        <p:tgtEl>
                                          <p:spTgt spid="38"/>
                                        </p:tgtEl>
                                        <p:attrNameLst>
                                          <p:attrName>ppt_x</p:attrName>
                                        </p:attrNameLst>
                                      </p:cBhvr>
                                      <p:tavLst>
                                        <p:tav tm="0">
                                          <p:val>
                                            <p:strVal val="#ppt_x"/>
                                          </p:val>
                                        </p:tav>
                                        <p:tav tm="100000">
                                          <p:val>
                                            <p:strVal val="#ppt_x"/>
                                          </p:val>
                                        </p:tav>
                                      </p:tavLst>
                                    </p:anim>
                                    <p:anim calcmode="lin" valueType="num">
                                      <p:cBhvr>
                                        <p:cTn id="66" dur="1000" fill="hold"/>
                                        <p:tgtEl>
                                          <p:spTgt spid="3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47" presetClass="entr" presetSubtype="0"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1000"/>
                                        <p:tgtEl>
                                          <p:spTgt spid="32"/>
                                        </p:tgtEl>
                                      </p:cBhvr>
                                    </p:animEffect>
                                    <p:anim calcmode="lin" valueType="num">
                                      <p:cBhvr>
                                        <p:cTn id="82" dur="1000" fill="hold"/>
                                        <p:tgtEl>
                                          <p:spTgt spid="32"/>
                                        </p:tgtEl>
                                        <p:attrNameLst>
                                          <p:attrName>ppt_x</p:attrName>
                                        </p:attrNameLst>
                                      </p:cBhvr>
                                      <p:tavLst>
                                        <p:tav tm="0">
                                          <p:val>
                                            <p:strVal val="#ppt_x"/>
                                          </p:val>
                                        </p:tav>
                                        <p:tav tm="100000">
                                          <p:val>
                                            <p:strVal val="#ppt_x"/>
                                          </p:val>
                                        </p:tav>
                                      </p:tavLst>
                                    </p:anim>
                                    <p:anim calcmode="lin" valueType="num">
                                      <p:cBhvr>
                                        <p:cTn id="83" dur="1000" fill="hold"/>
                                        <p:tgtEl>
                                          <p:spTgt spid="32"/>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82"/>
                                        </p:tgtEl>
                                        <p:attrNameLst>
                                          <p:attrName>style.visibility</p:attrName>
                                        </p:attrNameLst>
                                      </p:cBhvr>
                                      <p:to>
                                        <p:strVal val="visible"/>
                                      </p:to>
                                    </p:set>
                                    <p:animEffect transition="in" filter="fade">
                                      <p:cBhvr>
                                        <p:cTn id="86" dur="1000"/>
                                        <p:tgtEl>
                                          <p:spTgt spid="82"/>
                                        </p:tgtEl>
                                      </p:cBhvr>
                                    </p:animEffect>
                                    <p:anim calcmode="lin" valueType="num">
                                      <p:cBhvr>
                                        <p:cTn id="87" dur="1000" fill="hold"/>
                                        <p:tgtEl>
                                          <p:spTgt spid="82"/>
                                        </p:tgtEl>
                                        <p:attrNameLst>
                                          <p:attrName>ppt_x</p:attrName>
                                        </p:attrNameLst>
                                      </p:cBhvr>
                                      <p:tavLst>
                                        <p:tav tm="0">
                                          <p:val>
                                            <p:strVal val="#ppt_x"/>
                                          </p:val>
                                        </p:tav>
                                        <p:tav tm="100000">
                                          <p:val>
                                            <p:strVal val="#ppt_x"/>
                                          </p:val>
                                        </p:tav>
                                      </p:tavLst>
                                    </p:anim>
                                    <p:anim calcmode="lin" valueType="num">
                                      <p:cBhvr>
                                        <p:cTn id="88" dur="1000" fill="hold"/>
                                        <p:tgtEl>
                                          <p:spTgt spid="82"/>
                                        </p:tgtEl>
                                        <p:attrNameLst>
                                          <p:attrName>ppt_y</p:attrName>
                                        </p:attrNameLst>
                                      </p:cBhvr>
                                      <p:tavLst>
                                        <p:tav tm="0">
                                          <p:val>
                                            <p:strVal val="#ppt_y-.1"/>
                                          </p:val>
                                        </p:tav>
                                        <p:tav tm="100000">
                                          <p:val>
                                            <p:strVal val="#ppt_y"/>
                                          </p:val>
                                        </p:tav>
                                      </p:tavLst>
                                    </p:anim>
                                  </p:childTnLst>
                                </p:cTn>
                              </p:par>
                            </p:childTnLst>
                          </p:cTn>
                        </p:par>
                        <p:par>
                          <p:cTn id="89" fill="hold">
                            <p:stCondLst>
                              <p:cond delay="10000"/>
                            </p:stCondLst>
                            <p:childTnLst>
                              <p:par>
                                <p:cTn id="90" presetID="47" presetClass="entr" presetSubtype="0" fill="hold" nodeType="afterEffect">
                                  <p:stCondLst>
                                    <p:cond delay="0"/>
                                  </p:stCondLst>
                                  <p:childTnLst>
                                    <p:set>
                                      <p:cBhvr>
                                        <p:cTn id="91" dur="1" fill="hold">
                                          <p:stCondLst>
                                            <p:cond delay="0"/>
                                          </p:stCondLst>
                                        </p:cTn>
                                        <p:tgtEl>
                                          <p:spTgt spid="86"/>
                                        </p:tgtEl>
                                        <p:attrNameLst>
                                          <p:attrName>style.visibility</p:attrName>
                                        </p:attrNameLst>
                                      </p:cBhvr>
                                      <p:to>
                                        <p:strVal val="visible"/>
                                      </p:to>
                                    </p:set>
                                    <p:animEffect transition="in" filter="fade">
                                      <p:cBhvr>
                                        <p:cTn id="92" dur="1000"/>
                                        <p:tgtEl>
                                          <p:spTgt spid="86"/>
                                        </p:tgtEl>
                                      </p:cBhvr>
                                    </p:animEffect>
                                    <p:anim calcmode="lin" valueType="num">
                                      <p:cBhvr>
                                        <p:cTn id="93" dur="1000" fill="hold"/>
                                        <p:tgtEl>
                                          <p:spTgt spid="86"/>
                                        </p:tgtEl>
                                        <p:attrNameLst>
                                          <p:attrName>ppt_x</p:attrName>
                                        </p:attrNameLst>
                                      </p:cBhvr>
                                      <p:tavLst>
                                        <p:tav tm="0">
                                          <p:val>
                                            <p:strVal val="#ppt_x"/>
                                          </p:val>
                                        </p:tav>
                                        <p:tav tm="100000">
                                          <p:val>
                                            <p:strVal val="#ppt_x"/>
                                          </p:val>
                                        </p:tav>
                                      </p:tavLst>
                                    </p:anim>
                                    <p:anim calcmode="lin" valueType="num">
                                      <p:cBhvr>
                                        <p:cTn id="94" dur="1000" fill="hold"/>
                                        <p:tgtEl>
                                          <p:spTgt spid="86"/>
                                        </p:tgtEl>
                                        <p:attrNameLst>
                                          <p:attrName>ppt_y</p:attrName>
                                        </p:attrNameLst>
                                      </p:cBhvr>
                                      <p:tavLst>
                                        <p:tav tm="0">
                                          <p:val>
                                            <p:strVal val="#ppt_y-.1"/>
                                          </p:val>
                                        </p:tav>
                                        <p:tav tm="100000">
                                          <p:val>
                                            <p:strVal val="#ppt_y"/>
                                          </p:val>
                                        </p:tav>
                                      </p:tavLst>
                                    </p:anim>
                                  </p:childTnLst>
                                </p:cTn>
                              </p:par>
                              <p:par>
                                <p:cTn id="95" presetID="47" presetClass="entr" presetSubtype="0" fill="hold" nodeType="withEffect">
                                  <p:stCondLst>
                                    <p:cond delay="0"/>
                                  </p:stCondLst>
                                  <p:childTnLst>
                                    <p:set>
                                      <p:cBhvr>
                                        <p:cTn id="96" dur="1" fill="hold">
                                          <p:stCondLst>
                                            <p:cond delay="0"/>
                                          </p:stCondLst>
                                        </p:cTn>
                                        <p:tgtEl>
                                          <p:spTgt spid="91"/>
                                        </p:tgtEl>
                                        <p:attrNameLst>
                                          <p:attrName>style.visibility</p:attrName>
                                        </p:attrNameLst>
                                      </p:cBhvr>
                                      <p:to>
                                        <p:strVal val="visible"/>
                                      </p:to>
                                    </p:set>
                                    <p:animEffect transition="in" filter="fade">
                                      <p:cBhvr>
                                        <p:cTn id="97" dur="1000"/>
                                        <p:tgtEl>
                                          <p:spTgt spid="91"/>
                                        </p:tgtEl>
                                      </p:cBhvr>
                                    </p:animEffect>
                                    <p:anim calcmode="lin" valueType="num">
                                      <p:cBhvr>
                                        <p:cTn id="98" dur="1000" fill="hold"/>
                                        <p:tgtEl>
                                          <p:spTgt spid="91"/>
                                        </p:tgtEl>
                                        <p:attrNameLst>
                                          <p:attrName>ppt_x</p:attrName>
                                        </p:attrNameLst>
                                      </p:cBhvr>
                                      <p:tavLst>
                                        <p:tav tm="0">
                                          <p:val>
                                            <p:strVal val="#ppt_x"/>
                                          </p:val>
                                        </p:tav>
                                        <p:tav tm="100000">
                                          <p:val>
                                            <p:strVal val="#ppt_x"/>
                                          </p:val>
                                        </p:tav>
                                      </p:tavLst>
                                    </p:anim>
                                    <p:anim calcmode="lin" valueType="num">
                                      <p:cBhvr>
                                        <p:cTn id="99" dur="1000" fill="hold"/>
                                        <p:tgtEl>
                                          <p:spTgt spid="91"/>
                                        </p:tgtEl>
                                        <p:attrNameLst>
                                          <p:attrName>ppt_y</p:attrName>
                                        </p:attrNameLst>
                                      </p:cBhvr>
                                      <p:tavLst>
                                        <p:tav tm="0">
                                          <p:val>
                                            <p:strVal val="#ppt_y-.1"/>
                                          </p:val>
                                        </p:tav>
                                        <p:tav tm="100000">
                                          <p:val>
                                            <p:strVal val="#ppt_y"/>
                                          </p:val>
                                        </p:tav>
                                      </p:tavLst>
                                    </p:anim>
                                  </p:childTnLst>
                                </p:cTn>
                              </p:par>
                              <p:par>
                                <p:cTn id="100" presetID="47" presetClass="entr" presetSubtype="0" fill="hold" nodeType="withEffect">
                                  <p:stCondLst>
                                    <p:cond delay="0"/>
                                  </p:stCondLst>
                                  <p:childTnLst>
                                    <p:set>
                                      <p:cBhvr>
                                        <p:cTn id="101" dur="1" fill="hold">
                                          <p:stCondLst>
                                            <p:cond delay="0"/>
                                          </p:stCondLst>
                                        </p:cTn>
                                        <p:tgtEl>
                                          <p:spTgt spid="87"/>
                                        </p:tgtEl>
                                        <p:attrNameLst>
                                          <p:attrName>style.visibility</p:attrName>
                                        </p:attrNameLst>
                                      </p:cBhvr>
                                      <p:to>
                                        <p:strVal val="visible"/>
                                      </p:to>
                                    </p:set>
                                    <p:animEffect transition="in" filter="fade">
                                      <p:cBhvr>
                                        <p:cTn id="102" dur="1000"/>
                                        <p:tgtEl>
                                          <p:spTgt spid="87"/>
                                        </p:tgtEl>
                                      </p:cBhvr>
                                    </p:animEffect>
                                    <p:anim calcmode="lin" valueType="num">
                                      <p:cBhvr>
                                        <p:cTn id="103" dur="1000" fill="hold"/>
                                        <p:tgtEl>
                                          <p:spTgt spid="87"/>
                                        </p:tgtEl>
                                        <p:attrNameLst>
                                          <p:attrName>ppt_x</p:attrName>
                                        </p:attrNameLst>
                                      </p:cBhvr>
                                      <p:tavLst>
                                        <p:tav tm="0">
                                          <p:val>
                                            <p:strVal val="#ppt_x"/>
                                          </p:val>
                                        </p:tav>
                                        <p:tav tm="100000">
                                          <p:val>
                                            <p:strVal val="#ppt_x"/>
                                          </p:val>
                                        </p:tav>
                                      </p:tavLst>
                                    </p:anim>
                                    <p:anim calcmode="lin" valueType="num">
                                      <p:cBhvr>
                                        <p:cTn id="104" dur="1000" fill="hold"/>
                                        <p:tgtEl>
                                          <p:spTgt spid="87"/>
                                        </p:tgtEl>
                                        <p:attrNameLst>
                                          <p:attrName>ppt_y</p:attrName>
                                        </p:attrNameLst>
                                      </p:cBhvr>
                                      <p:tavLst>
                                        <p:tav tm="0">
                                          <p:val>
                                            <p:strVal val="#ppt_y-.1"/>
                                          </p:val>
                                        </p:tav>
                                        <p:tav tm="100000">
                                          <p:val>
                                            <p:strVal val="#ppt_y"/>
                                          </p:val>
                                        </p:tav>
                                      </p:tavLst>
                                    </p:anim>
                                  </p:childTnLst>
                                </p:cTn>
                              </p:par>
                              <p:par>
                                <p:cTn id="105" presetID="47" presetClass="entr" presetSubtype="0" fill="hold" nodeType="withEffect">
                                  <p:stCondLst>
                                    <p:cond delay="0"/>
                                  </p:stCondLst>
                                  <p:childTnLst>
                                    <p:set>
                                      <p:cBhvr>
                                        <p:cTn id="106" dur="1" fill="hold">
                                          <p:stCondLst>
                                            <p:cond delay="0"/>
                                          </p:stCondLst>
                                        </p:cTn>
                                        <p:tgtEl>
                                          <p:spTgt spid="92"/>
                                        </p:tgtEl>
                                        <p:attrNameLst>
                                          <p:attrName>style.visibility</p:attrName>
                                        </p:attrNameLst>
                                      </p:cBhvr>
                                      <p:to>
                                        <p:strVal val="visible"/>
                                      </p:to>
                                    </p:set>
                                    <p:animEffect transition="in" filter="fade">
                                      <p:cBhvr>
                                        <p:cTn id="107" dur="1000"/>
                                        <p:tgtEl>
                                          <p:spTgt spid="92"/>
                                        </p:tgtEl>
                                      </p:cBhvr>
                                    </p:animEffect>
                                    <p:anim calcmode="lin" valueType="num">
                                      <p:cBhvr>
                                        <p:cTn id="108" dur="1000" fill="hold"/>
                                        <p:tgtEl>
                                          <p:spTgt spid="92"/>
                                        </p:tgtEl>
                                        <p:attrNameLst>
                                          <p:attrName>ppt_x</p:attrName>
                                        </p:attrNameLst>
                                      </p:cBhvr>
                                      <p:tavLst>
                                        <p:tav tm="0">
                                          <p:val>
                                            <p:strVal val="#ppt_x"/>
                                          </p:val>
                                        </p:tav>
                                        <p:tav tm="100000">
                                          <p:val>
                                            <p:strVal val="#ppt_x"/>
                                          </p:val>
                                        </p:tav>
                                      </p:tavLst>
                                    </p:anim>
                                    <p:anim calcmode="lin" valueType="num">
                                      <p:cBhvr>
                                        <p:cTn id="109" dur="1000" fill="hold"/>
                                        <p:tgtEl>
                                          <p:spTgt spid="92"/>
                                        </p:tgtEl>
                                        <p:attrNameLst>
                                          <p:attrName>ppt_y</p:attrName>
                                        </p:attrNameLst>
                                      </p:cBhvr>
                                      <p:tavLst>
                                        <p:tav tm="0">
                                          <p:val>
                                            <p:strVal val="#ppt_y-.1"/>
                                          </p:val>
                                        </p:tav>
                                        <p:tav tm="100000">
                                          <p:val>
                                            <p:strVal val="#ppt_y"/>
                                          </p:val>
                                        </p:tav>
                                      </p:tavLst>
                                    </p:anim>
                                  </p:childTnLst>
                                </p:cTn>
                              </p:par>
                              <p:par>
                                <p:cTn id="110" presetID="47" presetClass="entr" presetSubtype="0" fill="hold" nodeType="withEffect">
                                  <p:stCondLst>
                                    <p:cond delay="0"/>
                                  </p:stCondLst>
                                  <p:childTnLst>
                                    <p:set>
                                      <p:cBhvr>
                                        <p:cTn id="111" dur="1" fill="hold">
                                          <p:stCondLst>
                                            <p:cond delay="0"/>
                                          </p:stCondLst>
                                        </p:cTn>
                                        <p:tgtEl>
                                          <p:spTgt spid="90"/>
                                        </p:tgtEl>
                                        <p:attrNameLst>
                                          <p:attrName>style.visibility</p:attrName>
                                        </p:attrNameLst>
                                      </p:cBhvr>
                                      <p:to>
                                        <p:strVal val="visible"/>
                                      </p:to>
                                    </p:set>
                                    <p:animEffect transition="in" filter="fade">
                                      <p:cBhvr>
                                        <p:cTn id="112" dur="1000"/>
                                        <p:tgtEl>
                                          <p:spTgt spid="90"/>
                                        </p:tgtEl>
                                      </p:cBhvr>
                                    </p:animEffect>
                                    <p:anim calcmode="lin" valueType="num">
                                      <p:cBhvr>
                                        <p:cTn id="113" dur="1000" fill="hold"/>
                                        <p:tgtEl>
                                          <p:spTgt spid="90"/>
                                        </p:tgtEl>
                                        <p:attrNameLst>
                                          <p:attrName>ppt_x</p:attrName>
                                        </p:attrNameLst>
                                      </p:cBhvr>
                                      <p:tavLst>
                                        <p:tav tm="0">
                                          <p:val>
                                            <p:strVal val="#ppt_x"/>
                                          </p:val>
                                        </p:tav>
                                        <p:tav tm="100000">
                                          <p:val>
                                            <p:strVal val="#ppt_x"/>
                                          </p:val>
                                        </p:tav>
                                      </p:tavLst>
                                    </p:anim>
                                    <p:anim calcmode="lin" valueType="num">
                                      <p:cBhvr>
                                        <p:cTn id="114"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41" grpId="0" animBg="1"/>
      <p:bldP spid="77" grpId="0" animBg="1"/>
      <p:bldP spid="78" grpId="0" animBg="1"/>
      <p:bldP spid="80" grpId="0" animBg="1"/>
      <p:bldP spid="82" grpId="0" animBg="1"/>
      <p:bldP spid="8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等腰三角形 21"/>
          <p:cNvSpPr/>
          <p:nvPr/>
        </p:nvSpPr>
        <p:spPr bwMode="auto">
          <a:xfrm rot="16200000" flipH="1">
            <a:off x="6108267" y="2148560"/>
            <a:ext cx="2837196" cy="2889965"/>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89442" tIns="44720" rIns="89442" bIns="44720" anchor="ctr"/>
          <a:lstStyle/>
          <a:p>
            <a:pPr>
              <a:defRPr/>
            </a:pPr>
            <a:endParaRPr lang="zh-CN" altLang="en-US" sz="1465" kern="0" dirty="0">
              <a:solidFill>
                <a:sysClr val="window" lastClr="FFFFFF"/>
              </a:solidFill>
              <a:latin typeface="微软雅黑" panose="020B0503020204020204" pitchFamily="34" charset="-122"/>
              <a:ea typeface="微软雅黑" panose="020B0503020204020204" pitchFamily="34" charset="-122"/>
            </a:endParaRPr>
          </a:p>
        </p:txBody>
      </p:sp>
      <p:sp>
        <p:nvSpPr>
          <p:cNvPr id="74" name="等腰三角形 21"/>
          <p:cNvSpPr/>
          <p:nvPr/>
        </p:nvSpPr>
        <p:spPr bwMode="auto">
          <a:xfrm rot="5400000">
            <a:off x="3309884" y="2148560"/>
            <a:ext cx="2837196" cy="2889965"/>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89442" tIns="44720" rIns="89442" bIns="44720" anchor="ctr"/>
          <a:lstStyle/>
          <a:p>
            <a:pPr>
              <a:defRPr/>
            </a:pPr>
            <a:endParaRPr lang="zh-CN" altLang="en-US" sz="1465" kern="0" dirty="0">
              <a:solidFill>
                <a:sysClr val="window" lastClr="FFFFFF"/>
              </a:solidFill>
              <a:latin typeface="微软雅黑" panose="020B0503020204020204" pitchFamily="34" charset="-122"/>
              <a:ea typeface="微软雅黑" panose="020B0503020204020204" pitchFamily="34" charset="-122"/>
            </a:endParaRPr>
          </a:p>
        </p:txBody>
      </p:sp>
      <p:sp>
        <p:nvSpPr>
          <p:cNvPr id="77" name="椭圆 5"/>
          <p:cNvSpPr/>
          <p:nvPr/>
        </p:nvSpPr>
        <p:spPr bwMode="auto">
          <a:xfrm>
            <a:off x="3285286" y="1938284"/>
            <a:ext cx="3562555" cy="3577923"/>
          </a:xfrm>
          <a:prstGeom prst="ellipse">
            <a:avLst/>
          </a:prstGeom>
          <a:noFill/>
          <a:ln w="25400" cap="flat" cmpd="sng" algn="ctr">
            <a:solidFill>
              <a:schemeClr val="bg1">
                <a:lumMod val="50000"/>
              </a:schemeClr>
            </a:solidFill>
            <a:prstDash val="solid"/>
          </a:ln>
          <a:effectLst/>
        </p:spPr>
        <p:txBody>
          <a:bodyPr lIns="89442" tIns="44720" rIns="89442" bIns="44720" anchor="ctr"/>
          <a:lstStyle/>
          <a:p>
            <a:pPr algn="ctr">
              <a:defRPr/>
            </a:pPr>
            <a:endParaRPr lang="zh-CN" altLang="en-US" sz="3200" kern="0" dirty="0">
              <a:solidFill>
                <a:sysClr val="window" lastClr="FFFFFF"/>
              </a:solidFill>
              <a:latin typeface="Calibri" panose="020F0502020204030204"/>
              <a:ea typeface="微软雅黑" panose="020B0503020204020204" pitchFamily="34" charset="-122"/>
            </a:endParaRPr>
          </a:p>
        </p:txBody>
      </p:sp>
      <p:sp>
        <p:nvSpPr>
          <p:cNvPr id="83" name="椭圆 6"/>
          <p:cNvSpPr/>
          <p:nvPr/>
        </p:nvSpPr>
        <p:spPr bwMode="auto">
          <a:xfrm>
            <a:off x="5416929" y="1938284"/>
            <a:ext cx="3564105" cy="3577923"/>
          </a:xfrm>
          <a:prstGeom prst="ellipse">
            <a:avLst/>
          </a:prstGeom>
          <a:noFill/>
          <a:ln w="25400" cap="flat" cmpd="sng" algn="ctr">
            <a:solidFill>
              <a:schemeClr val="bg1">
                <a:lumMod val="50000"/>
              </a:schemeClr>
            </a:solidFill>
            <a:prstDash val="solid"/>
          </a:ln>
          <a:effectLst/>
        </p:spPr>
        <p:txBody>
          <a:bodyPr lIns="89442" tIns="44720" rIns="89442" bIns="44720" anchor="ctr"/>
          <a:lstStyle/>
          <a:p>
            <a:pPr algn="ctr">
              <a:defRPr/>
            </a:pPr>
            <a:endParaRPr lang="zh-CN" altLang="en-US" sz="3200" kern="0" dirty="0">
              <a:solidFill>
                <a:sysClr val="window" lastClr="FFFFFF"/>
              </a:solidFill>
              <a:latin typeface="Calibri" panose="020F0502020204030204"/>
              <a:ea typeface="微软雅黑" panose="020B0503020204020204" pitchFamily="34" charset="-122"/>
            </a:endParaRPr>
          </a:p>
        </p:txBody>
      </p:sp>
      <p:cxnSp>
        <p:nvCxnSpPr>
          <p:cNvPr id="84" name="直接连接符 7"/>
          <p:cNvCxnSpPr>
            <a:cxnSpLocks noChangeShapeType="1"/>
          </p:cNvCxnSpPr>
          <p:nvPr/>
        </p:nvCxnSpPr>
        <p:spPr bwMode="auto">
          <a:xfrm>
            <a:off x="4263515" y="2811747"/>
            <a:ext cx="558103" cy="263127"/>
          </a:xfrm>
          <a:prstGeom prst="line">
            <a:avLst/>
          </a:prstGeom>
          <a:noFill/>
          <a:ln w="28575" algn="ctr">
            <a:solidFill>
              <a:schemeClr val="bg1">
                <a:lumMod val="50000"/>
              </a:schemeClr>
            </a:solidFill>
            <a:round/>
            <a:headEnd type="none" w="med" len="med"/>
            <a:tailEnd type="arrow" w="med" len="med"/>
          </a:ln>
        </p:spPr>
      </p:cxnSp>
      <p:cxnSp>
        <p:nvCxnSpPr>
          <p:cNvPr id="85" name="直接连接符 8"/>
          <p:cNvCxnSpPr>
            <a:cxnSpLocks noChangeShapeType="1"/>
          </p:cNvCxnSpPr>
          <p:nvPr/>
        </p:nvCxnSpPr>
        <p:spPr bwMode="auto">
          <a:xfrm>
            <a:off x="3965860" y="3619812"/>
            <a:ext cx="576704" cy="0"/>
          </a:xfrm>
          <a:prstGeom prst="line">
            <a:avLst/>
          </a:prstGeom>
          <a:noFill/>
          <a:ln w="28575" algn="ctr">
            <a:solidFill>
              <a:schemeClr val="bg1">
                <a:lumMod val="50000"/>
              </a:schemeClr>
            </a:solidFill>
            <a:round/>
            <a:headEnd type="none" w="med" len="med"/>
            <a:tailEnd type="arrow" w="med" len="med"/>
          </a:ln>
        </p:spPr>
      </p:cxnSp>
      <p:cxnSp>
        <p:nvCxnSpPr>
          <p:cNvPr id="86" name="直接连接符 9"/>
          <p:cNvCxnSpPr>
            <a:cxnSpLocks noChangeShapeType="1"/>
          </p:cNvCxnSpPr>
          <p:nvPr/>
        </p:nvCxnSpPr>
        <p:spPr bwMode="auto">
          <a:xfrm flipV="1">
            <a:off x="4263514" y="4142957"/>
            <a:ext cx="576704" cy="306724"/>
          </a:xfrm>
          <a:prstGeom prst="line">
            <a:avLst/>
          </a:prstGeom>
          <a:noFill/>
          <a:ln w="28575" algn="ctr">
            <a:solidFill>
              <a:schemeClr val="bg1">
                <a:lumMod val="50000"/>
              </a:schemeClr>
            </a:solidFill>
            <a:round/>
            <a:headEnd type="none" w="med" len="med"/>
            <a:tailEnd type="arrow" w="med" len="med"/>
          </a:ln>
        </p:spPr>
      </p:cxnSp>
      <p:cxnSp>
        <p:nvCxnSpPr>
          <p:cNvPr id="94" name="直接连接符 10"/>
          <p:cNvCxnSpPr>
            <a:cxnSpLocks noChangeShapeType="1"/>
          </p:cNvCxnSpPr>
          <p:nvPr/>
        </p:nvCxnSpPr>
        <p:spPr bwMode="auto">
          <a:xfrm flipH="1" flipV="1">
            <a:off x="7517563" y="4130501"/>
            <a:ext cx="576704" cy="306724"/>
          </a:xfrm>
          <a:prstGeom prst="line">
            <a:avLst/>
          </a:prstGeom>
          <a:noFill/>
          <a:ln w="28575" algn="ctr">
            <a:solidFill>
              <a:schemeClr val="bg1">
                <a:lumMod val="50000"/>
              </a:schemeClr>
            </a:solidFill>
            <a:round/>
            <a:headEnd type="none" w="med" len="med"/>
            <a:tailEnd type="arrow" w="med" len="med"/>
          </a:ln>
        </p:spPr>
      </p:cxnSp>
      <p:cxnSp>
        <p:nvCxnSpPr>
          <p:cNvPr id="97" name="直接连接符 11"/>
          <p:cNvCxnSpPr>
            <a:cxnSpLocks noChangeShapeType="1"/>
          </p:cNvCxnSpPr>
          <p:nvPr/>
        </p:nvCxnSpPr>
        <p:spPr bwMode="auto">
          <a:xfrm flipH="1">
            <a:off x="7805915" y="3616698"/>
            <a:ext cx="576704" cy="0"/>
          </a:xfrm>
          <a:prstGeom prst="line">
            <a:avLst/>
          </a:prstGeom>
          <a:noFill/>
          <a:ln w="28575" algn="ctr">
            <a:solidFill>
              <a:schemeClr val="bg1">
                <a:lumMod val="50000"/>
              </a:schemeClr>
            </a:solidFill>
            <a:round/>
            <a:headEnd type="none" w="med" len="med"/>
            <a:tailEnd type="arrow" w="med" len="med"/>
          </a:ln>
        </p:spPr>
      </p:cxnSp>
      <p:cxnSp>
        <p:nvCxnSpPr>
          <p:cNvPr id="100" name="直接连接符 12"/>
          <p:cNvCxnSpPr>
            <a:cxnSpLocks noChangeShapeType="1"/>
          </p:cNvCxnSpPr>
          <p:nvPr/>
        </p:nvCxnSpPr>
        <p:spPr bwMode="auto">
          <a:xfrm flipH="1">
            <a:off x="7536166" y="2811747"/>
            <a:ext cx="558103" cy="263127"/>
          </a:xfrm>
          <a:prstGeom prst="line">
            <a:avLst/>
          </a:prstGeom>
          <a:noFill/>
          <a:ln w="28575" algn="ctr">
            <a:solidFill>
              <a:schemeClr val="bg1">
                <a:lumMod val="50000"/>
              </a:schemeClr>
            </a:solidFill>
            <a:round/>
            <a:headEnd type="none" w="med" len="med"/>
            <a:tailEnd type="arrow" w="med" len="med"/>
          </a:ln>
        </p:spPr>
      </p:cxnSp>
      <p:grpSp>
        <p:nvGrpSpPr>
          <p:cNvPr id="103" name="组合 13"/>
          <p:cNvGrpSpPr/>
          <p:nvPr/>
        </p:nvGrpSpPr>
        <p:grpSpPr>
          <a:xfrm>
            <a:off x="5106871" y="2593769"/>
            <a:ext cx="2055677" cy="2064545"/>
            <a:chOff x="5014912" y="2584450"/>
            <a:chExt cx="2105025" cy="2105025"/>
          </a:xfrm>
        </p:grpSpPr>
        <p:sp>
          <p:nvSpPr>
            <p:cNvPr id="106" name="Oval 19"/>
            <p:cNvSpPr>
              <a:spLocks noChangeArrowheads="1"/>
            </p:cNvSpPr>
            <p:nvPr/>
          </p:nvSpPr>
          <p:spPr bwMode="auto">
            <a:xfrm>
              <a:off x="5014912" y="2584450"/>
              <a:ext cx="2105025" cy="2105025"/>
            </a:xfrm>
            <a:prstGeom prst="ellipse">
              <a:avLst/>
            </a:prstGeom>
            <a:solidFill>
              <a:schemeClr val="accent1"/>
            </a:solidFill>
            <a:ln w="3175" cap="flat" cmpd="sng" algn="ctr">
              <a:noFill/>
              <a:prstDash val="solid"/>
            </a:ln>
            <a:effectLst/>
          </p:spPr>
          <p:txBody>
            <a:bodyPr anchor="ctr"/>
            <a:lstStyle/>
            <a:p>
              <a:pPr algn="ctr">
                <a:lnSpc>
                  <a:spcPct val="120000"/>
                </a:lnSpc>
                <a:defRPr/>
              </a:pPr>
              <a:endParaRPr lang="zh-CN" altLang="en-US" sz="935" kern="0" dirty="0">
                <a:solidFill>
                  <a:srgbClr val="4D4D4D"/>
                </a:solidFill>
                <a:latin typeface="微软雅黑" panose="020B0503020204020204" pitchFamily="34" charset="-122"/>
                <a:ea typeface="微软雅黑" panose="020B0503020204020204" pitchFamily="34" charset="-122"/>
              </a:endParaRPr>
            </a:p>
          </p:txBody>
        </p:sp>
        <p:sp>
          <p:nvSpPr>
            <p:cNvPr id="107"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2135" b="1" kern="0" dirty="0">
                  <a:solidFill>
                    <a:srgbClr val="4D4D4D"/>
                  </a:solidFill>
                  <a:latin typeface="Impact" panose="020B0806030902050204" pitchFamily="34" charset="0"/>
                  <a:ea typeface="微软雅黑" panose="020B0503020204020204" pitchFamily="34" charset="-122"/>
                </a:rPr>
                <a:t>文字说明</a:t>
              </a:r>
            </a:p>
          </p:txBody>
        </p:sp>
      </p:grpSp>
      <p:sp>
        <p:nvSpPr>
          <p:cNvPr id="108" name="Oval 19"/>
          <p:cNvSpPr>
            <a:spLocks noChangeArrowheads="1"/>
          </p:cNvSpPr>
          <p:nvPr/>
        </p:nvSpPr>
        <p:spPr bwMode="auto">
          <a:xfrm>
            <a:off x="3302338" y="2022362"/>
            <a:ext cx="968929" cy="973107"/>
          </a:xfrm>
          <a:prstGeom prst="ellipse">
            <a:avLst/>
          </a:prstGeom>
          <a:solidFill>
            <a:schemeClr val="accent2"/>
          </a:solidFill>
          <a:ln w="9525">
            <a:noFill/>
            <a:round/>
          </a:ln>
          <a:effectLst/>
        </p:spPr>
        <p:txBody>
          <a:bodyPr lIns="89442" tIns="44720" rIns="89442" bIns="44720" anchor="ctr"/>
          <a:lstStyle/>
          <a:p>
            <a:pPr algn="ctr">
              <a:lnSpc>
                <a:spcPct val="120000"/>
              </a:lnSpc>
              <a:defRPr/>
            </a:pPr>
            <a:r>
              <a:rPr lang="zh-CN" altLang="en-US" sz="1865" kern="0" dirty="0">
                <a:solidFill>
                  <a:sysClr val="window" lastClr="FFFFFF"/>
                </a:solidFill>
                <a:latin typeface="Arial" panose="020B0604020202020204" pitchFamily="34" charset="0"/>
                <a:ea typeface="微软雅黑" panose="020B0503020204020204" pitchFamily="34" charset="-122"/>
              </a:rPr>
              <a:t>添加文本</a:t>
            </a:r>
          </a:p>
        </p:txBody>
      </p:sp>
      <p:sp>
        <p:nvSpPr>
          <p:cNvPr id="109" name="Oval 19"/>
          <p:cNvSpPr>
            <a:spLocks noChangeArrowheads="1"/>
          </p:cNvSpPr>
          <p:nvPr/>
        </p:nvSpPr>
        <p:spPr bwMode="auto">
          <a:xfrm>
            <a:off x="8044660" y="2037929"/>
            <a:ext cx="968928" cy="974665"/>
          </a:xfrm>
          <a:prstGeom prst="ellipse">
            <a:avLst/>
          </a:prstGeom>
          <a:solidFill>
            <a:schemeClr val="accent3"/>
          </a:solidFill>
          <a:ln w="9525">
            <a:noFill/>
            <a:round/>
          </a:ln>
          <a:effectLst/>
        </p:spPr>
        <p:txBody>
          <a:bodyPr lIns="89442" tIns="44720" rIns="89442" bIns="44720" anchor="ctr"/>
          <a:lstStyle/>
          <a:p>
            <a:pPr algn="ctr">
              <a:lnSpc>
                <a:spcPct val="120000"/>
              </a:lnSpc>
              <a:defRPr/>
            </a:pPr>
            <a:r>
              <a:rPr lang="zh-CN" altLang="en-US" sz="1865" kern="0" dirty="0">
                <a:solidFill>
                  <a:schemeClr val="bg1"/>
                </a:solidFill>
                <a:latin typeface="Arial" panose="020B0604020202020204" pitchFamily="34" charset="0"/>
                <a:ea typeface="微软雅黑" panose="020B0503020204020204" pitchFamily="34" charset="-122"/>
              </a:rPr>
              <a:t>添加文本</a:t>
            </a:r>
          </a:p>
        </p:txBody>
      </p:sp>
      <p:sp>
        <p:nvSpPr>
          <p:cNvPr id="110" name="Oval 19"/>
          <p:cNvSpPr>
            <a:spLocks noChangeArrowheads="1"/>
          </p:cNvSpPr>
          <p:nvPr/>
        </p:nvSpPr>
        <p:spPr bwMode="auto">
          <a:xfrm>
            <a:off x="8484940" y="3168292"/>
            <a:ext cx="970478" cy="974665"/>
          </a:xfrm>
          <a:prstGeom prst="ellipse">
            <a:avLst/>
          </a:prstGeom>
          <a:solidFill>
            <a:schemeClr val="accent3"/>
          </a:solidFill>
          <a:ln w="9525">
            <a:noFill/>
            <a:round/>
          </a:ln>
          <a:effectLst/>
        </p:spPr>
        <p:txBody>
          <a:bodyPr lIns="89442" tIns="44720" rIns="89442" bIns="44720" anchor="ctr"/>
          <a:lstStyle/>
          <a:p>
            <a:pPr algn="ctr">
              <a:lnSpc>
                <a:spcPct val="120000"/>
              </a:lnSpc>
              <a:defRPr/>
            </a:pPr>
            <a:r>
              <a:rPr lang="zh-CN" altLang="en-US" sz="1865" kern="0" dirty="0">
                <a:solidFill>
                  <a:schemeClr val="bg1"/>
                </a:solidFill>
                <a:latin typeface="Arial" panose="020B0604020202020204" pitchFamily="34" charset="0"/>
                <a:ea typeface="微软雅黑" panose="020B0503020204020204" pitchFamily="34" charset="-122"/>
              </a:rPr>
              <a:t>添加文本</a:t>
            </a:r>
          </a:p>
        </p:txBody>
      </p:sp>
      <p:sp>
        <p:nvSpPr>
          <p:cNvPr id="111" name="Oval 110"/>
          <p:cNvSpPr>
            <a:spLocks noChangeArrowheads="1"/>
          </p:cNvSpPr>
          <p:nvPr/>
        </p:nvSpPr>
        <p:spPr bwMode="auto">
          <a:xfrm>
            <a:off x="8092716" y="4286198"/>
            <a:ext cx="970478" cy="974665"/>
          </a:xfrm>
          <a:prstGeom prst="ellipse">
            <a:avLst/>
          </a:prstGeom>
          <a:solidFill>
            <a:schemeClr val="accent3"/>
          </a:solidFill>
          <a:ln w="9525">
            <a:noFill/>
            <a:round/>
          </a:ln>
          <a:effectLst/>
        </p:spPr>
        <p:txBody>
          <a:bodyPr lIns="89442" tIns="44720" rIns="89442" bIns="44720" anchor="ctr"/>
          <a:lstStyle/>
          <a:p>
            <a:pPr algn="ctr">
              <a:lnSpc>
                <a:spcPct val="120000"/>
              </a:lnSpc>
              <a:defRPr/>
            </a:pPr>
            <a:r>
              <a:rPr lang="zh-CN" altLang="en-US" sz="1865" kern="0" dirty="0">
                <a:solidFill>
                  <a:schemeClr val="bg1"/>
                </a:solidFill>
                <a:latin typeface="Arial" panose="020B0604020202020204" pitchFamily="34" charset="0"/>
                <a:ea typeface="微软雅黑" panose="020B0503020204020204" pitchFamily="34" charset="-122"/>
              </a:rPr>
              <a:t>添加文本</a:t>
            </a:r>
          </a:p>
        </p:txBody>
      </p:sp>
      <p:sp>
        <p:nvSpPr>
          <p:cNvPr id="112" name="Oval 19"/>
          <p:cNvSpPr>
            <a:spLocks noChangeArrowheads="1"/>
          </p:cNvSpPr>
          <p:nvPr/>
        </p:nvSpPr>
        <p:spPr bwMode="auto">
          <a:xfrm>
            <a:off x="2868257" y="3130925"/>
            <a:ext cx="970478" cy="974665"/>
          </a:xfrm>
          <a:prstGeom prst="ellipse">
            <a:avLst/>
          </a:prstGeom>
          <a:solidFill>
            <a:schemeClr val="accent2"/>
          </a:solidFill>
          <a:ln w="9525">
            <a:noFill/>
            <a:round/>
          </a:ln>
          <a:effectLst/>
        </p:spPr>
        <p:txBody>
          <a:bodyPr lIns="89442" tIns="44720" rIns="89442" bIns="44720" anchor="ctr"/>
          <a:lstStyle/>
          <a:p>
            <a:pPr algn="ctr">
              <a:lnSpc>
                <a:spcPct val="120000"/>
              </a:lnSpc>
              <a:defRPr/>
            </a:pPr>
            <a:r>
              <a:rPr lang="zh-CN" altLang="en-US" sz="1865" kern="0" dirty="0">
                <a:solidFill>
                  <a:sysClr val="window" lastClr="FFFFFF"/>
                </a:solidFill>
                <a:latin typeface="Arial" panose="020B0604020202020204" pitchFamily="34" charset="0"/>
                <a:ea typeface="微软雅黑" panose="020B0503020204020204" pitchFamily="34" charset="-122"/>
              </a:rPr>
              <a:t>添加文本</a:t>
            </a:r>
          </a:p>
        </p:txBody>
      </p:sp>
      <p:sp>
        <p:nvSpPr>
          <p:cNvPr id="113" name="Oval 19"/>
          <p:cNvSpPr>
            <a:spLocks noChangeArrowheads="1"/>
          </p:cNvSpPr>
          <p:nvPr/>
        </p:nvSpPr>
        <p:spPr bwMode="auto">
          <a:xfrm>
            <a:off x="3265131" y="4279969"/>
            <a:ext cx="970478" cy="974665"/>
          </a:xfrm>
          <a:prstGeom prst="ellipse">
            <a:avLst/>
          </a:prstGeom>
          <a:solidFill>
            <a:schemeClr val="accent2"/>
          </a:solidFill>
          <a:ln w="9525">
            <a:noFill/>
            <a:round/>
          </a:ln>
          <a:effectLst/>
        </p:spPr>
        <p:txBody>
          <a:bodyPr lIns="89442" tIns="44720" rIns="89442" bIns="44720" anchor="ctr"/>
          <a:lstStyle/>
          <a:p>
            <a:pPr algn="ctr">
              <a:lnSpc>
                <a:spcPct val="120000"/>
              </a:lnSpc>
              <a:defRPr/>
            </a:pPr>
            <a:r>
              <a:rPr lang="zh-CN" altLang="en-US" sz="1865" kern="0" dirty="0">
                <a:solidFill>
                  <a:sysClr val="window" lastClr="FFFFFF"/>
                </a:solidFill>
                <a:latin typeface="Arial" panose="020B0604020202020204" pitchFamily="34" charset="0"/>
                <a:ea typeface="微软雅黑" panose="020B0503020204020204" pitchFamily="34" charset="-122"/>
              </a:rPr>
              <a:t>添加文本</a:t>
            </a:r>
          </a:p>
        </p:txBody>
      </p:sp>
      <p:sp>
        <p:nvSpPr>
          <p:cNvPr id="114" name="TextBox 113"/>
          <p:cNvSpPr txBox="1"/>
          <p:nvPr/>
        </p:nvSpPr>
        <p:spPr>
          <a:xfrm>
            <a:off x="929419" y="1905397"/>
            <a:ext cx="2123856"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15" name="TextBox 114"/>
          <p:cNvSpPr txBox="1"/>
          <p:nvPr/>
        </p:nvSpPr>
        <p:spPr>
          <a:xfrm>
            <a:off x="9228630" y="1905397"/>
            <a:ext cx="2095112"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16" name="TextBox 115"/>
          <p:cNvSpPr txBox="1"/>
          <p:nvPr/>
        </p:nvSpPr>
        <p:spPr>
          <a:xfrm>
            <a:off x="536245" y="3189169"/>
            <a:ext cx="2095112"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17" name="TextBox 116"/>
          <p:cNvSpPr txBox="1"/>
          <p:nvPr/>
        </p:nvSpPr>
        <p:spPr>
          <a:xfrm>
            <a:off x="9685080" y="3189169"/>
            <a:ext cx="2095112"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18" name="TextBox 117"/>
          <p:cNvSpPr txBox="1"/>
          <p:nvPr/>
        </p:nvSpPr>
        <p:spPr>
          <a:xfrm>
            <a:off x="9253830" y="4307075"/>
            <a:ext cx="2095112"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19" name="TextBox 118"/>
          <p:cNvSpPr txBox="1"/>
          <p:nvPr/>
        </p:nvSpPr>
        <p:spPr>
          <a:xfrm>
            <a:off x="929418" y="4307075"/>
            <a:ext cx="2095112"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fltVal val="0"/>
                                          </p:val>
                                        </p:tav>
                                        <p:tav tm="100000">
                                          <p:val>
                                            <p:strVal val="#ppt_h"/>
                                          </p:val>
                                        </p:tav>
                                      </p:tavLst>
                                    </p:anim>
                                    <p:anim calcmode="lin" valueType="num">
                                      <p:cBhvr>
                                        <p:cTn id="9" dur="500" fill="hold"/>
                                        <p:tgtEl>
                                          <p:spTgt spid="103"/>
                                        </p:tgtEl>
                                        <p:attrNameLst>
                                          <p:attrName>style.rotation</p:attrName>
                                        </p:attrNameLst>
                                      </p:cBhvr>
                                      <p:tavLst>
                                        <p:tav tm="0">
                                          <p:val>
                                            <p:fltVal val="360"/>
                                          </p:val>
                                        </p:tav>
                                        <p:tav tm="100000">
                                          <p:val>
                                            <p:fltVal val="0"/>
                                          </p:val>
                                        </p:tav>
                                      </p:tavLst>
                                    </p:anim>
                                    <p:animEffect transition="in" filter="fade">
                                      <p:cBhvr>
                                        <p:cTn id="10" dur="500"/>
                                        <p:tgtEl>
                                          <p:spTgt spid="10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wipe(left)">
                                      <p:cBhvr>
                                        <p:cTn id="14" dur="500"/>
                                        <p:tgtEl>
                                          <p:spTgt spid="8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right)">
                                      <p:cBhvr>
                                        <p:cTn id="17" dur="500"/>
                                        <p:tgtEl>
                                          <p:spTgt spid="77"/>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wipe(right)">
                                      <p:cBhvr>
                                        <p:cTn id="20" dur="500"/>
                                        <p:tgtEl>
                                          <p:spTgt spid="72"/>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right)">
                                      <p:cBhvr>
                                        <p:cTn id="23" dur="500"/>
                                        <p:tgtEl>
                                          <p:spTgt spid="74"/>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108"/>
                                        </p:tgtEl>
                                        <p:attrNameLst>
                                          <p:attrName>style.visibility</p:attrName>
                                        </p:attrNameLst>
                                      </p:cBhvr>
                                      <p:to>
                                        <p:strVal val="visible"/>
                                      </p:to>
                                    </p:set>
                                    <p:animScale>
                                      <p:cBhvr>
                                        <p:cTn id="27" dur="1000" decel="50000" fill="hold">
                                          <p:stCondLst>
                                            <p:cond delay="0"/>
                                          </p:stCondLst>
                                        </p:cTn>
                                        <p:tgtEl>
                                          <p:spTgt spid="1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08"/>
                                        </p:tgtEl>
                                        <p:attrNameLst>
                                          <p:attrName>ppt_x</p:attrName>
                                          <p:attrName>ppt_y</p:attrName>
                                        </p:attrNameLst>
                                      </p:cBhvr>
                                    </p:animMotion>
                                    <p:animEffect transition="in" filter="fade">
                                      <p:cBhvr>
                                        <p:cTn id="29" dur="1000"/>
                                        <p:tgtEl>
                                          <p:spTgt spid="108"/>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109"/>
                                        </p:tgtEl>
                                        <p:attrNameLst>
                                          <p:attrName>style.visibility</p:attrName>
                                        </p:attrNameLst>
                                      </p:cBhvr>
                                      <p:to>
                                        <p:strVal val="visible"/>
                                      </p:to>
                                    </p:set>
                                    <p:animScale>
                                      <p:cBhvr>
                                        <p:cTn id="32" dur="1000" decel="50000" fill="hold">
                                          <p:stCondLst>
                                            <p:cond delay="0"/>
                                          </p:stCondLst>
                                        </p:cTn>
                                        <p:tgtEl>
                                          <p:spTgt spid="1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09"/>
                                        </p:tgtEl>
                                        <p:attrNameLst>
                                          <p:attrName>ppt_x</p:attrName>
                                          <p:attrName>ppt_y</p:attrName>
                                        </p:attrNameLst>
                                      </p:cBhvr>
                                    </p:animMotion>
                                    <p:animEffect transition="in" filter="fade">
                                      <p:cBhvr>
                                        <p:cTn id="34" dur="1000"/>
                                        <p:tgtEl>
                                          <p:spTgt spid="109"/>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112"/>
                                        </p:tgtEl>
                                        <p:attrNameLst>
                                          <p:attrName>style.visibility</p:attrName>
                                        </p:attrNameLst>
                                      </p:cBhvr>
                                      <p:to>
                                        <p:strVal val="visible"/>
                                      </p:to>
                                    </p:set>
                                    <p:animScale>
                                      <p:cBhvr>
                                        <p:cTn id="37" dur="1000" decel="50000" fill="hold">
                                          <p:stCondLst>
                                            <p:cond delay="0"/>
                                          </p:stCondLst>
                                        </p:cTn>
                                        <p:tgtEl>
                                          <p:spTgt spid="1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12"/>
                                        </p:tgtEl>
                                        <p:attrNameLst>
                                          <p:attrName>ppt_x</p:attrName>
                                          <p:attrName>ppt_y</p:attrName>
                                        </p:attrNameLst>
                                      </p:cBhvr>
                                    </p:animMotion>
                                    <p:animEffect transition="in" filter="fade">
                                      <p:cBhvr>
                                        <p:cTn id="39" dur="1000"/>
                                        <p:tgtEl>
                                          <p:spTgt spid="112"/>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110"/>
                                        </p:tgtEl>
                                        <p:attrNameLst>
                                          <p:attrName>style.visibility</p:attrName>
                                        </p:attrNameLst>
                                      </p:cBhvr>
                                      <p:to>
                                        <p:strVal val="visible"/>
                                      </p:to>
                                    </p:set>
                                    <p:animScale>
                                      <p:cBhvr>
                                        <p:cTn id="42" dur="1000" decel="50000" fill="hold">
                                          <p:stCondLst>
                                            <p:cond delay="0"/>
                                          </p:stCondLst>
                                        </p:cTn>
                                        <p:tgtEl>
                                          <p:spTgt spid="1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10"/>
                                        </p:tgtEl>
                                        <p:attrNameLst>
                                          <p:attrName>ppt_x</p:attrName>
                                          <p:attrName>ppt_y</p:attrName>
                                        </p:attrNameLst>
                                      </p:cBhvr>
                                    </p:animMotion>
                                    <p:animEffect transition="in" filter="fade">
                                      <p:cBhvr>
                                        <p:cTn id="44" dur="1000"/>
                                        <p:tgtEl>
                                          <p:spTgt spid="110"/>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113"/>
                                        </p:tgtEl>
                                        <p:attrNameLst>
                                          <p:attrName>style.visibility</p:attrName>
                                        </p:attrNameLst>
                                      </p:cBhvr>
                                      <p:to>
                                        <p:strVal val="visible"/>
                                      </p:to>
                                    </p:set>
                                    <p:animScale>
                                      <p:cBhvr>
                                        <p:cTn id="47" dur="1000" decel="50000" fill="hold">
                                          <p:stCondLst>
                                            <p:cond delay="0"/>
                                          </p:stCondLst>
                                        </p:cTn>
                                        <p:tgtEl>
                                          <p:spTgt spid="1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13"/>
                                        </p:tgtEl>
                                        <p:attrNameLst>
                                          <p:attrName>ppt_x</p:attrName>
                                          <p:attrName>ppt_y</p:attrName>
                                        </p:attrNameLst>
                                      </p:cBhvr>
                                    </p:animMotion>
                                    <p:animEffect transition="in" filter="fade">
                                      <p:cBhvr>
                                        <p:cTn id="49" dur="1000"/>
                                        <p:tgtEl>
                                          <p:spTgt spid="113"/>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111"/>
                                        </p:tgtEl>
                                        <p:attrNameLst>
                                          <p:attrName>style.visibility</p:attrName>
                                        </p:attrNameLst>
                                      </p:cBhvr>
                                      <p:to>
                                        <p:strVal val="visible"/>
                                      </p:to>
                                    </p:set>
                                    <p:animScale>
                                      <p:cBhvr>
                                        <p:cTn id="52" dur="1000" decel="50000" fill="hold">
                                          <p:stCondLst>
                                            <p:cond delay="0"/>
                                          </p:stCondLst>
                                        </p:cTn>
                                        <p:tgtEl>
                                          <p:spTgt spid="1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11"/>
                                        </p:tgtEl>
                                        <p:attrNameLst>
                                          <p:attrName>ppt_x</p:attrName>
                                          <p:attrName>ppt_y</p:attrName>
                                        </p:attrNameLst>
                                      </p:cBhvr>
                                    </p:animMotion>
                                    <p:animEffect transition="in" filter="fade">
                                      <p:cBhvr>
                                        <p:cTn id="54" dur="1000"/>
                                        <p:tgtEl>
                                          <p:spTgt spid="111"/>
                                        </p:tgtEl>
                                      </p:cBhvr>
                                    </p:animEffect>
                                  </p:childTnLst>
                                </p:cTn>
                              </p:par>
                            </p:childTnLst>
                          </p:cTn>
                        </p:par>
                        <p:par>
                          <p:cTn id="55" fill="hold">
                            <p:stCondLst>
                              <p:cond delay="2000"/>
                            </p:stCondLst>
                            <p:childTnLst>
                              <p:par>
                                <p:cTn id="56" presetID="12" presetClass="entr" presetSubtype="8"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additive="base">
                                        <p:cTn id="58" dur="500"/>
                                        <p:tgtEl>
                                          <p:spTgt spid="84"/>
                                        </p:tgtEl>
                                        <p:attrNameLst>
                                          <p:attrName>ppt_x</p:attrName>
                                        </p:attrNameLst>
                                      </p:cBhvr>
                                      <p:tavLst>
                                        <p:tav tm="0">
                                          <p:val>
                                            <p:strVal val="#ppt_x-#ppt_w*1.125000"/>
                                          </p:val>
                                        </p:tav>
                                        <p:tav tm="100000">
                                          <p:val>
                                            <p:strVal val="#ppt_x"/>
                                          </p:val>
                                        </p:tav>
                                      </p:tavLst>
                                    </p:anim>
                                    <p:animEffect transition="in" filter="wipe(right)">
                                      <p:cBhvr>
                                        <p:cTn id="59" dur="500"/>
                                        <p:tgtEl>
                                          <p:spTgt spid="84"/>
                                        </p:tgtEl>
                                      </p:cBhvr>
                                    </p:animEffect>
                                  </p:childTnLst>
                                </p:cTn>
                              </p:par>
                              <p:par>
                                <p:cTn id="60" presetID="12" presetClass="entr" presetSubtype="8" fill="hold" nodeType="withEffect">
                                  <p:stCondLst>
                                    <p:cond delay="0"/>
                                  </p:stCondLst>
                                  <p:childTnLst>
                                    <p:set>
                                      <p:cBhvr>
                                        <p:cTn id="61" dur="1" fill="hold">
                                          <p:stCondLst>
                                            <p:cond delay="0"/>
                                          </p:stCondLst>
                                        </p:cTn>
                                        <p:tgtEl>
                                          <p:spTgt spid="85"/>
                                        </p:tgtEl>
                                        <p:attrNameLst>
                                          <p:attrName>style.visibility</p:attrName>
                                        </p:attrNameLst>
                                      </p:cBhvr>
                                      <p:to>
                                        <p:strVal val="visible"/>
                                      </p:to>
                                    </p:set>
                                    <p:anim calcmode="lin" valueType="num">
                                      <p:cBhvr additive="base">
                                        <p:cTn id="62" dur="500"/>
                                        <p:tgtEl>
                                          <p:spTgt spid="85"/>
                                        </p:tgtEl>
                                        <p:attrNameLst>
                                          <p:attrName>ppt_x</p:attrName>
                                        </p:attrNameLst>
                                      </p:cBhvr>
                                      <p:tavLst>
                                        <p:tav tm="0">
                                          <p:val>
                                            <p:strVal val="#ppt_x-#ppt_w*1.125000"/>
                                          </p:val>
                                        </p:tav>
                                        <p:tav tm="100000">
                                          <p:val>
                                            <p:strVal val="#ppt_x"/>
                                          </p:val>
                                        </p:tav>
                                      </p:tavLst>
                                    </p:anim>
                                    <p:animEffect transition="in" filter="wipe(right)">
                                      <p:cBhvr>
                                        <p:cTn id="63" dur="500"/>
                                        <p:tgtEl>
                                          <p:spTgt spid="85"/>
                                        </p:tgtEl>
                                      </p:cBhvr>
                                    </p:animEffect>
                                  </p:childTnLst>
                                </p:cTn>
                              </p:par>
                              <p:par>
                                <p:cTn id="64" presetID="12" presetClass="entr" presetSubtype="8" fill="hold" nodeType="withEffect">
                                  <p:stCondLst>
                                    <p:cond delay="0"/>
                                  </p:stCondLst>
                                  <p:childTnLst>
                                    <p:set>
                                      <p:cBhvr>
                                        <p:cTn id="65" dur="1" fill="hold">
                                          <p:stCondLst>
                                            <p:cond delay="0"/>
                                          </p:stCondLst>
                                        </p:cTn>
                                        <p:tgtEl>
                                          <p:spTgt spid="86"/>
                                        </p:tgtEl>
                                        <p:attrNameLst>
                                          <p:attrName>style.visibility</p:attrName>
                                        </p:attrNameLst>
                                      </p:cBhvr>
                                      <p:to>
                                        <p:strVal val="visible"/>
                                      </p:to>
                                    </p:set>
                                    <p:anim calcmode="lin" valueType="num">
                                      <p:cBhvr additive="base">
                                        <p:cTn id="66" dur="500"/>
                                        <p:tgtEl>
                                          <p:spTgt spid="86"/>
                                        </p:tgtEl>
                                        <p:attrNameLst>
                                          <p:attrName>ppt_x</p:attrName>
                                        </p:attrNameLst>
                                      </p:cBhvr>
                                      <p:tavLst>
                                        <p:tav tm="0">
                                          <p:val>
                                            <p:strVal val="#ppt_x-#ppt_w*1.125000"/>
                                          </p:val>
                                        </p:tav>
                                        <p:tav tm="100000">
                                          <p:val>
                                            <p:strVal val="#ppt_x"/>
                                          </p:val>
                                        </p:tav>
                                      </p:tavLst>
                                    </p:anim>
                                    <p:animEffect transition="in" filter="wipe(right)">
                                      <p:cBhvr>
                                        <p:cTn id="67" dur="500"/>
                                        <p:tgtEl>
                                          <p:spTgt spid="86"/>
                                        </p:tgtEl>
                                      </p:cBhvr>
                                    </p:animEffect>
                                  </p:childTnLst>
                                </p:cTn>
                              </p:par>
                              <p:par>
                                <p:cTn id="68" presetID="12" presetClass="entr" presetSubtype="2" fill="hold" nodeType="withEffect">
                                  <p:stCondLst>
                                    <p:cond delay="0"/>
                                  </p:stCondLst>
                                  <p:childTnLst>
                                    <p:set>
                                      <p:cBhvr>
                                        <p:cTn id="69" dur="1" fill="hold">
                                          <p:stCondLst>
                                            <p:cond delay="0"/>
                                          </p:stCondLst>
                                        </p:cTn>
                                        <p:tgtEl>
                                          <p:spTgt spid="100"/>
                                        </p:tgtEl>
                                        <p:attrNameLst>
                                          <p:attrName>style.visibility</p:attrName>
                                        </p:attrNameLst>
                                      </p:cBhvr>
                                      <p:to>
                                        <p:strVal val="visible"/>
                                      </p:to>
                                    </p:set>
                                    <p:anim calcmode="lin" valueType="num">
                                      <p:cBhvr additive="base">
                                        <p:cTn id="70" dur="500"/>
                                        <p:tgtEl>
                                          <p:spTgt spid="100"/>
                                        </p:tgtEl>
                                        <p:attrNameLst>
                                          <p:attrName>ppt_x</p:attrName>
                                        </p:attrNameLst>
                                      </p:cBhvr>
                                      <p:tavLst>
                                        <p:tav tm="0">
                                          <p:val>
                                            <p:strVal val="#ppt_x+#ppt_w*1.125000"/>
                                          </p:val>
                                        </p:tav>
                                        <p:tav tm="100000">
                                          <p:val>
                                            <p:strVal val="#ppt_x"/>
                                          </p:val>
                                        </p:tav>
                                      </p:tavLst>
                                    </p:anim>
                                    <p:animEffect transition="in" filter="wipe(left)">
                                      <p:cBhvr>
                                        <p:cTn id="71" dur="500"/>
                                        <p:tgtEl>
                                          <p:spTgt spid="100"/>
                                        </p:tgtEl>
                                      </p:cBhvr>
                                    </p:animEffect>
                                  </p:childTnLst>
                                </p:cTn>
                              </p:par>
                              <p:par>
                                <p:cTn id="72" presetID="12" presetClass="entr" presetSubtype="2" fill="hold" nodeType="withEffect">
                                  <p:stCondLst>
                                    <p:cond delay="0"/>
                                  </p:stCondLst>
                                  <p:childTnLst>
                                    <p:set>
                                      <p:cBhvr>
                                        <p:cTn id="73" dur="1" fill="hold">
                                          <p:stCondLst>
                                            <p:cond delay="0"/>
                                          </p:stCondLst>
                                        </p:cTn>
                                        <p:tgtEl>
                                          <p:spTgt spid="97"/>
                                        </p:tgtEl>
                                        <p:attrNameLst>
                                          <p:attrName>style.visibility</p:attrName>
                                        </p:attrNameLst>
                                      </p:cBhvr>
                                      <p:to>
                                        <p:strVal val="visible"/>
                                      </p:to>
                                    </p:set>
                                    <p:anim calcmode="lin" valueType="num">
                                      <p:cBhvr additive="base">
                                        <p:cTn id="74" dur="500"/>
                                        <p:tgtEl>
                                          <p:spTgt spid="97"/>
                                        </p:tgtEl>
                                        <p:attrNameLst>
                                          <p:attrName>ppt_x</p:attrName>
                                        </p:attrNameLst>
                                      </p:cBhvr>
                                      <p:tavLst>
                                        <p:tav tm="0">
                                          <p:val>
                                            <p:strVal val="#ppt_x+#ppt_w*1.125000"/>
                                          </p:val>
                                        </p:tav>
                                        <p:tav tm="100000">
                                          <p:val>
                                            <p:strVal val="#ppt_x"/>
                                          </p:val>
                                        </p:tav>
                                      </p:tavLst>
                                    </p:anim>
                                    <p:animEffect transition="in" filter="wipe(left)">
                                      <p:cBhvr>
                                        <p:cTn id="75" dur="500"/>
                                        <p:tgtEl>
                                          <p:spTgt spid="97"/>
                                        </p:tgtEl>
                                      </p:cBhvr>
                                    </p:animEffect>
                                  </p:childTnLst>
                                </p:cTn>
                              </p:par>
                              <p:par>
                                <p:cTn id="76" presetID="12" presetClass="entr" presetSubtype="2" fill="hold" nodeType="withEffect">
                                  <p:stCondLst>
                                    <p:cond delay="0"/>
                                  </p:stCondLst>
                                  <p:childTnLst>
                                    <p:set>
                                      <p:cBhvr>
                                        <p:cTn id="77" dur="1" fill="hold">
                                          <p:stCondLst>
                                            <p:cond delay="0"/>
                                          </p:stCondLst>
                                        </p:cTn>
                                        <p:tgtEl>
                                          <p:spTgt spid="94"/>
                                        </p:tgtEl>
                                        <p:attrNameLst>
                                          <p:attrName>style.visibility</p:attrName>
                                        </p:attrNameLst>
                                      </p:cBhvr>
                                      <p:to>
                                        <p:strVal val="visible"/>
                                      </p:to>
                                    </p:set>
                                    <p:anim calcmode="lin" valueType="num">
                                      <p:cBhvr additive="base">
                                        <p:cTn id="78" dur="500"/>
                                        <p:tgtEl>
                                          <p:spTgt spid="94"/>
                                        </p:tgtEl>
                                        <p:attrNameLst>
                                          <p:attrName>ppt_x</p:attrName>
                                        </p:attrNameLst>
                                      </p:cBhvr>
                                      <p:tavLst>
                                        <p:tav tm="0">
                                          <p:val>
                                            <p:strVal val="#ppt_x+#ppt_w*1.125000"/>
                                          </p:val>
                                        </p:tav>
                                        <p:tav tm="100000">
                                          <p:val>
                                            <p:strVal val="#ppt_x"/>
                                          </p:val>
                                        </p:tav>
                                      </p:tavLst>
                                    </p:anim>
                                    <p:animEffect transition="in" filter="wipe(left)">
                                      <p:cBhvr>
                                        <p:cTn id="79" dur="500"/>
                                        <p:tgtEl>
                                          <p:spTgt spid="94"/>
                                        </p:tgtEl>
                                      </p:cBhvr>
                                    </p:animEffect>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114"/>
                                        </p:tgtEl>
                                        <p:attrNameLst>
                                          <p:attrName>style.visibility</p:attrName>
                                        </p:attrNameLst>
                                      </p:cBhvr>
                                      <p:to>
                                        <p:strVal val="visible"/>
                                      </p:to>
                                    </p:set>
                                    <p:animEffect transition="in" filter="wipe(left)">
                                      <p:cBhvr>
                                        <p:cTn id="83" dur="500"/>
                                        <p:tgtEl>
                                          <p:spTgt spid="114"/>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15"/>
                                        </p:tgtEl>
                                        <p:attrNameLst>
                                          <p:attrName>style.visibility</p:attrName>
                                        </p:attrNameLst>
                                      </p:cBhvr>
                                      <p:to>
                                        <p:strVal val="visible"/>
                                      </p:to>
                                    </p:set>
                                    <p:animEffect transition="in" filter="wipe(left)">
                                      <p:cBhvr>
                                        <p:cTn id="86" dur="500"/>
                                        <p:tgtEl>
                                          <p:spTgt spid="115"/>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16"/>
                                        </p:tgtEl>
                                        <p:attrNameLst>
                                          <p:attrName>style.visibility</p:attrName>
                                        </p:attrNameLst>
                                      </p:cBhvr>
                                      <p:to>
                                        <p:strVal val="visible"/>
                                      </p:to>
                                    </p:set>
                                    <p:animEffect transition="in" filter="wipe(left)">
                                      <p:cBhvr>
                                        <p:cTn id="89" dur="500"/>
                                        <p:tgtEl>
                                          <p:spTgt spid="116"/>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17"/>
                                        </p:tgtEl>
                                        <p:attrNameLst>
                                          <p:attrName>style.visibility</p:attrName>
                                        </p:attrNameLst>
                                      </p:cBhvr>
                                      <p:to>
                                        <p:strVal val="visible"/>
                                      </p:to>
                                    </p:set>
                                    <p:animEffect transition="in" filter="wipe(left)">
                                      <p:cBhvr>
                                        <p:cTn id="92" dur="500"/>
                                        <p:tgtEl>
                                          <p:spTgt spid="117"/>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18"/>
                                        </p:tgtEl>
                                        <p:attrNameLst>
                                          <p:attrName>style.visibility</p:attrName>
                                        </p:attrNameLst>
                                      </p:cBhvr>
                                      <p:to>
                                        <p:strVal val="visible"/>
                                      </p:to>
                                    </p:set>
                                    <p:animEffect transition="in" filter="wipe(left)">
                                      <p:cBhvr>
                                        <p:cTn id="95" dur="500"/>
                                        <p:tgtEl>
                                          <p:spTgt spid="118"/>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19"/>
                                        </p:tgtEl>
                                        <p:attrNameLst>
                                          <p:attrName>style.visibility</p:attrName>
                                        </p:attrNameLst>
                                      </p:cBhvr>
                                      <p:to>
                                        <p:strVal val="visible"/>
                                      </p:to>
                                    </p:set>
                                    <p:animEffect transition="in" filter="wipe(left)">
                                      <p:cBhvr>
                                        <p:cTn id="98"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4" grpId="0" animBg="1"/>
      <p:bldP spid="77" grpId="0" animBg="1"/>
      <p:bldP spid="83" grpId="0" animBg="1"/>
      <p:bldP spid="108" grpId="0" animBg="1"/>
      <p:bldP spid="109" grpId="0" animBg="1"/>
      <p:bldP spid="110" grpId="0" animBg="1"/>
      <p:bldP spid="111" grpId="0" animBg="1"/>
      <p:bldP spid="112" grpId="0" animBg="1"/>
      <p:bldP spid="113" grpId="0" animBg="1"/>
      <p:bldP spid="114" grpId="0"/>
      <p:bldP spid="115" grpId="0"/>
      <p:bldP spid="116" grpId="0"/>
      <p:bldP spid="117" grpId="0"/>
      <p:bldP spid="118" grpId="0"/>
      <p:bldP spid="1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118"/>
          <p:cNvGrpSpPr/>
          <p:nvPr/>
        </p:nvGrpSpPr>
        <p:grpSpPr>
          <a:xfrm>
            <a:off x="535609" y="3789114"/>
            <a:ext cx="10935678" cy="437929"/>
            <a:chOff x="534438" y="3368953"/>
            <a:chExt cx="10944224" cy="438144"/>
          </a:xfrm>
          <a:solidFill>
            <a:schemeClr val="accent3"/>
          </a:solidFill>
        </p:grpSpPr>
        <p:sp>
          <p:nvSpPr>
            <p:cNvPr id="28" name="矩形 11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29" name="组合 120"/>
            <p:cNvGrpSpPr/>
            <p:nvPr/>
          </p:nvGrpSpPr>
          <p:grpSpPr>
            <a:xfrm>
              <a:off x="534438" y="3368953"/>
              <a:ext cx="10944224" cy="438144"/>
              <a:chOff x="623889" y="3209929"/>
              <a:chExt cx="10944224" cy="438144"/>
            </a:xfrm>
            <a:grpFill/>
          </p:grpSpPr>
          <p:sp>
            <p:nvSpPr>
              <p:cNvPr id="30" name="矩形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1" name="矩形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2" name="矩形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3" name="矩形 12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4" name="矩形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5" name="矩形 12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6" name="等腰三角形 12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grpSp>
      <p:cxnSp>
        <p:nvCxnSpPr>
          <p:cNvPr id="37" name="肘形连接符 128"/>
          <p:cNvCxnSpPr>
            <a:stCxn id="39" idx="3"/>
            <a:endCxn id="42" idx="1"/>
          </p:cNvCxnSpPr>
          <p:nvPr/>
        </p:nvCxnSpPr>
        <p:spPr>
          <a:xfrm rot="5400000" flipH="1" flipV="1">
            <a:off x="1081806" y="3150267"/>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38" name="组合 129"/>
          <p:cNvGrpSpPr/>
          <p:nvPr/>
        </p:nvGrpSpPr>
        <p:grpSpPr>
          <a:xfrm>
            <a:off x="1021097" y="3672201"/>
            <a:ext cx="582642" cy="676060"/>
            <a:chOff x="1109756" y="3090803"/>
            <a:chExt cx="583096" cy="676392"/>
          </a:xfrm>
          <a:solidFill>
            <a:srgbClr val="005DA2"/>
          </a:solidFill>
        </p:grpSpPr>
        <p:sp>
          <p:nvSpPr>
            <p:cNvPr id="39" name="六边形 130"/>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40" name="文本框 64"/>
            <p:cNvSpPr txBox="1"/>
            <p:nvPr/>
          </p:nvSpPr>
          <p:spPr>
            <a:xfrm>
              <a:off x="1115001" y="3298193"/>
              <a:ext cx="577851" cy="256478"/>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2009</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grpSp>
        <p:nvGrpSpPr>
          <p:cNvPr id="41" name="组合 132"/>
          <p:cNvGrpSpPr/>
          <p:nvPr/>
        </p:nvGrpSpPr>
        <p:grpSpPr>
          <a:xfrm>
            <a:off x="1603738" y="2481739"/>
            <a:ext cx="1412231" cy="875831"/>
            <a:chOff x="1853741" y="1952625"/>
            <a:chExt cx="1413335" cy="876262"/>
          </a:xfrm>
          <a:solidFill>
            <a:schemeClr val="bg1">
              <a:lumMod val="75000"/>
            </a:schemeClr>
          </a:solidFill>
        </p:grpSpPr>
        <p:sp>
          <p:nvSpPr>
            <p:cNvPr id="42" name="矩形 133"/>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endParaRPr>
            </a:p>
          </p:txBody>
        </p:sp>
        <p:sp>
          <p:nvSpPr>
            <p:cNvPr id="43" name="文本框 66"/>
            <p:cNvSpPr txBox="1"/>
            <p:nvPr/>
          </p:nvSpPr>
          <p:spPr>
            <a:xfrm>
              <a:off x="1853742" y="1997873"/>
              <a:ext cx="1413334" cy="585063"/>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轻点此处输入文字内容</a:t>
              </a:r>
            </a:p>
          </p:txBody>
        </p:sp>
      </p:grpSp>
      <p:cxnSp>
        <p:nvCxnSpPr>
          <p:cNvPr id="44" name="肘形连接符 135"/>
          <p:cNvCxnSpPr>
            <a:stCxn id="46" idx="3"/>
            <a:endCxn id="49" idx="1"/>
          </p:cNvCxnSpPr>
          <p:nvPr/>
        </p:nvCxnSpPr>
        <p:spPr>
          <a:xfrm rot="5400000" flipH="1" flipV="1">
            <a:off x="3660183" y="3150267"/>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5" name="组合 136"/>
          <p:cNvGrpSpPr/>
          <p:nvPr/>
        </p:nvGrpSpPr>
        <p:grpSpPr>
          <a:xfrm>
            <a:off x="3599473" y="3672201"/>
            <a:ext cx="582642" cy="676060"/>
            <a:chOff x="1109756" y="3090803"/>
            <a:chExt cx="583096" cy="676392"/>
          </a:xfrm>
          <a:solidFill>
            <a:srgbClr val="005DA2"/>
          </a:solidFill>
        </p:grpSpPr>
        <p:sp>
          <p:nvSpPr>
            <p:cNvPr id="46" name="六边形 137"/>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47" name="文本框 72"/>
            <p:cNvSpPr txBox="1"/>
            <p:nvPr/>
          </p:nvSpPr>
          <p:spPr>
            <a:xfrm>
              <a:off x="1115001" y="3298193"/>
              <a:ext cx="577851" cy="256478"/>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2011</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139"/>
          <p:cNvGrpSpPr/>
          <p:nvPr/>
        </p:nvGrpSpPr>
        <p:grpSpPr>
          <a:xfrm>
            <a:off x="4182116" y="2481739"/>
            <a:ext cx="1412231" cy="875831"/>
            <a:chOff x="1853741" y="1952625"/>
            <a:chExt cx="1413335" cy="876262"/>
          </a:xfrm>
          <a:solidFill>
            <a:schemeClr val="bg1">
              <a:lumMod val="75000"/>
            </a:schemeClr>
          </a:solidFill>
        </p:grpSpPr>
        <p:sp>
          <p:nvSpPr>
            <p:cNvPr id="49" name="矩形 140"/>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endParaRPr>
            </a:p>
          </p:txBody>
        </p:sp>
        <p:sp>
          <p:nvSpPr>
            <p:cNvPr id="50" name="文本框 75"/>
            <p:cNvSpPr txBox="1"/>
            <p:nvPr/>
          </p:nvSpPr>
          <p:spPr>
            <a:xfrm>
              <a:off x="1853742" y="1997871"/>
              <a:ext cx="1413334" cy="585063"/>
            </a:xfrm>
            <a:prstGeom prst="rect">
              <a:avLst/>
            </a:prstGeom>
            <a:no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sz="1600" dirty="0"/>
                <a:t>轻点此处输入文字内容</a:t>
              </a:r>
            </a:p>
          </p:txBody>
        </p:sp>
      </p:grpSp>
      <p:cxnSp>
        <p:nvCxnSpPr>
          <p:cNvPr id="51" name="肘形连接符 142"/>
          <p:cNvCxnSpPr>
            <a:stCxn id="53" idx="3"/>
            <a:endCxn id="56" idx="1"/>
          </p:cNvCxnSpPr>
          <p:nvPr/>
        </p:nvCxnSpPr>
        <p:spPr>
          <a:xfrm rot="5400000" flipH="1" flipV="1">
            <a:off x="6238560" y="3150267"/>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2" name="组合 143"/>
          <p:cNvGrpSpPr/>
          <p:nvPr/>
        </p:nvGrpSpPr>
        <p:grpSpPr>
          <a:xfrm>
            <a:off x="6177851" y="3672201"/>
            <a:ext cx="582642" cy="676060"/>
            <a:chOff x="1109756" y="3090803"/>
            <a:chExt cx="583096" cy="676392"/>
          </a:xfrm>
          <a:solidFill>
            <a:srgbClr val="005DA2"/>
          </a:solidFill>
        </p:grpSpPr>
        <p:sp>
          <p:nvSpPr>
            <p:cNvPr id="53" name="六边形 144"/>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54" name="文本框 79"/>
            <p:cNvSpPr txBox="1"/>
            <p:nvPr/>
          </p:nvSpPr>
          <p:spPr>
            <a:xfrm>
              <a:off x="1115001" y="3298193"/>
              <a:ext cx="577851" cy="256478"/>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2013</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grpSp>
        <p:nvGrpSpPr>
          <p:cNvPr id="55" name="组合 146"/>
          <p:cNvGrpSpPr/>
          <p:nvPr/>
        </p:nvGrpSpPr>
        <p:grpSpPr>
          <a:xfrm>
            <a:off x="6760494" y="2481739"/>
            <a:ext cx="1412231" cy="875831"/>
            <a:chOff x="1853741" y="1952625"/>
            <a:chExt cx="1413335" cy="876262"/>
          </a:xfrm>
          <a:solidFill>
            <a:schemeClr val="accent5"/>
          </a:solidFill>
        </p:grpSpPr>
        <p:sp>
          <p:nvSpPr>
            <p:cNvPr id="56" name="矩形 147"/>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endParaRPr>
            </a:p>
          </p:txBody>
        </p:sp>
        <p:sp>
          <p:nvSpPr>
            <p:cNvPr id="57" name="文本框 82"/>
            <p:cNvSpPr txBox="1"/>
            <p:nvPr/>
          </p:nvSpPr>
          <p:spPr>
            <a:xfrm>
              <a:off x="1853742" y="1997871"/>
              <a:ext cx="1413334" cy="585063"/>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轻点此处输入文字内容</a:t>
              </a:r>
            </a:p>
          </p:txBody>
        </p:sp>
      </p:grpSp>
      <p:cxnSp>
        <p:nvCxnSpPr>
          <p:cNvPr id="58" name="肘形连接符 149"/>
          <p:cNvCxnSpPr>
            <a:stCxn id="60" idx="3"/>
            <a:endCxn id="63" idx="1"/>
          </p:cNvCxnSpPr>
          <p:nvPr/>
        </p:nvCxnSpPr>
        <p:spPr>
          <a:xfrm rot="5400000" flipH="1" flipV="1">
            <a:off x="8816937" y="3150267"/>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9" name="组合 150"/>
          <p:cNvGrpSpPr/>
          <p:nvPr/>
        </p:nvGrpSpPr>
        <p:grpSpPr>
          <a:xfrm>
            <a:off x="8686265" y="3672200"/>
            <a:ext cx="719518" cy="676060"/>
            <a:chOff x="1039738" y="3090803"/>
            <a:chExt cx="720080" cy="676392"/>
          </a:xfrm>
          <a:solidFill>
            <a:srgbClr val="005DA2"/>
          </a:solidFill>
        </p:grpSpPr>
        <p:sp>
          <p:nvSpPr>
            <p:cNvPr id="60" name="六边形 151"/>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61" name="文本框 86"/>
            <p:cNvSpPr txBox="1"/>
            <p:nvPr/>
          </p:nvSpPr>
          <p:spPr>
            <a:xfrm>
              <a:off x="1039738" y="3298193"/>
              <a:ext cx="720080" cy="256478"/>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2015</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grpSp>
        <p:nvGrpSpPr>
          <p:cNvPr id="62" name="组合 153"/>
          <p:cNvGrpSpPr/>
          <p:nvPr/>
        </p:nvGrpSpPr>
        <p:grpSpPr>
          <a:xfrm>
            <a:off x="9338872" y="2481739"/>
            <a:ext cx="1412231" cy="875831"/>
            <a:chOff x="1853741" y="1952625"/>
            <a:chExt cx="1413335" cy="876262"/>
          </a:xfrm>
          <a:solidFill>
            <a:schemeClr val="accent5"/>
          </a:solidFill>
        </p:grpSpPr>
        <p:sp>
          <p:nvSpPr>
            <p:cNvPr id="63" name="矩形 154"/>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endParaRPr>
            </a:p>
          </p:txBody>
        </p:sp>
        <p:sp>
          <p:nvSpPr>
            <p:cNvPr id="64" name="文本框 89"/>
            <p:cNvSpPr txBox="1"/>
            <p:nvPr/>
          </p:nvSpPr>
          <p:spPr>
            <a:xfrm>
              <a:off x="1853742" y="1997871"/>
              <a:ext cx="1413334" cy="585063"/>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轻点此处输入文字内容</a:t>
              </a:r>
            </a:p>
          </p:txBody>
        </p:sp>
      </p:grpSp>
      <p:cxnSp>
        <p:nvCxnSpPr>
          <p:cNvPr id="65" name="肘形连接符 156"/>
          <p:cNvCxnSpPr>
            <a:stCxn id="67" idx="0"/>
            <a:endCxn id="70" idx="1"/>
          </p:cNvCxnSpPr>
          <p:nvPr/>
        </p:nvCxnSpPr>
        <p:spPr>
          <a:xfrm rot="16200000" flipH="1">
            <a:off x="2346265" y="4603601"/>
            <a:ext cx="802003"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6" name="组合 157"/>
          <p:cNvGrpSpPr/>
          <p:nvPr/>
        </p:nvGrpSpPr>
        <p:grpSpPr>
          <a:xfrm>
            <a:off x="2310284" y="3672201"/>
            <a:ext cx="582642" cy="676060"/>
            <a:chOff x="1109756" y="3090803"/>
            <a:chExt cx="583096" cy="676392"/>
          </a:xfrm>
          <a:solidFill>
            <a:srgbClr val="005DA2"/>
          </a:solidFill>
        </p:grpSpPr>
        <p:sp>
          <p:nvSpPr>
            <p:cNvPr id="67" name="六边形 158"/>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68" name="文本框 93"/>
            <p:cNvSpPr txBox="1"/>
            <p:nvPr/>
          </p:nvSpPr>
          <p:spPr>
            <a:xfrm>
              <a:off x="1115001" y="3298193"/>
              <a:ext cx="577851" cy="256478"/>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2010</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grpSp>
        <p:nvGrpSpPr>
          <p:cNvPr id="69" name="组合 160"/>
          <p:cNvGrpSpPr/>
          <p:nvPr/>
        </p:nvGrpSpPr>
        <p:grpSpPr>
          <a:xfrm>
            <a:off x="2892929" y="4712348"/>
            <a:ext cx="1412231" cy="875831"/>
            <a:chOff x="1853741" y="1952625"/>
            <a:chExt cx="1413334" cy="876262"/>
          </a:xfrm>
          <a:solidFill>
            <a:schemeClr val="bg1">
              <a:lumMod val="75000"/>
            </a:schemeClr>
          </a:solidFill>
        </p:grpSpPr>
        <p:sp>
          <p:nvSpPr>
            <p:cNvPr id="70" name="矩形 161"/>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71" name="文本框 96"/>
            <p:cNvSpPr txBox="1"/>
            <p:nvPr/>
          </p:nvSpPr>
          <p:spPr>
            <a:xfrm>
              <a:off x="1853741" y="1997871"/>
              <a:ext cx="1413333" cy="585063"/>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轻点此处输入文字内容</a:t>
              </a:r>
            </a:p>
          </p:txBody>
        </p:sp>
      </p:grpSp>
      <p:cxnSp>
        <p:nvCxnSpPr>
          <p:cNvPr id="72" name="肘形连接符 163"/>
          <p:cNvCxnSpPr>
            <a:stCxn id="74" idx="0"/>
            <a:endCxn id="77" idx="1"/>
          </p:cNvCxnSpPr>
          <p:nvPr/>
        </p:nvCxnSpPr>
        <p:spPr>
          <a:xfrm rot="16200000" flipH="1">
            <a:off x="4924641" y="4603601"/>
            <a:ext cx="802003"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73" name="组合 164"/>
          <p:cNvGrpSpPr/>
          <p:nvPr/>
        </p:nvGrpSpPr>
        <p:grpSpPr>
          <a:xfrm>
            <a:off x="4888662" y="3672201"/>
            <a:ext cx="582642" cy="676060"/>
            <a:chOff x="1109756" y="3090803"/>
            <a:chExt cx="583096" cy="676392"/>
          </a:xfrm>
          <a:solidFill>
            <a:schemeClr val="accent1"/>
          </a:solidFill>
        </p:grpSpPr>
        <p:sp>
          <p:nvSpPr>
            <p:cNvPr id="74" name="六边形 165"/>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75" name="文本框 101"/>
            <p:cNvSpPr txBox="1"/>
            <p:nvPr/>
          </p:nvSpPr>
          <p:spPr>
            <a:xfrm>
              <a:off x="1115001" y="3298193"/>
              <a:ext cx="577851" cy="256478"/>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2012</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grpSp>
        <p:nvGrpSpPr>
          <p:cNvPr id="76" name="组合 167"/>
          <p:cNvGrpSpPr/>
          <p:nvPr/>
        </p:nvGrpSpPr>
        <p:grpSpPr>
          <a:xfrm>
            <a:off x="5471306" y="4712348"/>
            <a:ext cx="1412231" cy="875831"/>
            <a:chOff x="1853741" y="1952625"/>
            <a:chExt cx="1413335" cy="876262"/>
          </a:xfrm>
          <a:solidFill>
            <a:schemeClr val="bg1">
              <a:lumMod val="75000"/>
            </a:schemeClr>
          </a:solidFill>
        </p:grpSpPr>
        <p:sp>
          <p:nvSpPr>
            <p:cNvPr id="77" name="矩形 168"/>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endParaRPr>
            </a:p>
          </p:txBody>
        </p:sp>
        <p:sp>
          <p:nvSpPr>
            <p:cNvPr id="78" name="文本框 104"/>
            <p:cNvSpPr txBox="1"/>
            <p:nvPr/>
          </p:nvSpPr>
          <p:spPr>
            <a:xfrm>
              <a:off x="1853742" y="1997871"/>
              <a:ext cx="1413334" cy="585063"/>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轻点此处输入文字内容</a:t>
              </a:r>
            </a:p>
          </p:txBody>
        </p:sp>
      </p:grpSp>
      <p:cxnSp>
        <p:nvCxnSpPr>
          <p:cNvPr id="79" name="肘形连接符 170"/>
          <p:cNvCxnSpPr>
            <a:stCxn id="81" idx="0"/>
            <a:endCxn id="84" idx="1"/>
          </p:cNvCxnSpPr>
          <p:nvPr/>
        </p:nvCxnSpPr>
        <p:spPr>
          <a:xfrm rot="16200000" flipH="1">
            <a:off x="7503019" y="4603601"/>
            <a:ext cx="802003"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80" name="组合 171"/>
          <p:cNvGrpSpPr/>
          <p:nvPr/>
        </p:nvGrpSpPr>
        <p:grpSpPr>
          <a:xfrm>
            <a:off x="7431142" y="3672201"/>
            <a:ext cx="633224" cy="676060"/>
            <a:chOff x="1073832" y="3090803"/>
            <a:chExt cx="633719" cy="676392"/>
          </a:xfrm>
          <a:solidFill>
            <a:srgbClr val="005DA2"/>
          </a:solidFill>
        </p:grpSpPr>
        <p:sp>
          <p:nvSpPr>
            <p:cNvPr id="81" name="六边形 172"/>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82" name="文本框 108"/>
            <p:cNvSpPr txBox="1"/>
            <p:nvPr/>
          </p:nvSpPr>
          <p:spPr>
            <a:xfrm>
              <a:off x="1073832" y="3271523"/>
              <a:ext cx="633719" cy="256478"/>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2014</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grpSp>
        <p:nvGrpSpPr>
          <p:cNvPr id="83" name="组合 174"/>
          <p:cNvGrpSpPr/>
          <p:nvPr/>
        </p:nvGrpSpPr>
        <p:grpSpPr>
          <a:xfrm>
            <a:off x="8049682" y="4712348"/>
            <a:ext cx="1412231" cy="875831"/>
            <a:chOff x="1853741" y="1952625"/>
            <a:chExt cx="1413335" cy="876262"/>
          </a:xfrm>
          <a:solidFill>
            <a:schemeClr val="bg1">
              <a:lumMod val="75000"/>
            </a:schemeClr>
          </a:solidFill>
        </p:grpSpPr>
        <p:sp>
          <p:nvSpPr>
            <p:cNvPr id="84" name="矩形 175"/>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endParaRPr>
            </a:p>
          </p:txBody>
        </p:sp>
        <p:sp>
          <p:nvSpPr>
            <p:cNvPr id="85" name="文本框 111"/>
            <p:cNvSpPr txBox="1"/>
            <p:nvPr/>
          </p:nvSpPr>
          <p:spPr>
            <a:xfrm>
              <a:off x="1853742" y="1997871"/>
              <a:ext cx="1413334" cy="585063"/>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轻点此处输入文字内容</a:t>
              </a:r>
            </a:p>
          </p:txBody>
        </p:sp>
      </p:grpSp>
      <p:grpSp>
        <p:nvGrpSpPr>
          <p:cNvPr id="86" name="组合 177"/>
          <p:cNvGrpSpPr/>
          <p:nvPr/>
        </p:nvGrpSpPr>
        <p:grpSpPr>
          <a:xfrm>
            <a:off x="9981398" y="3672200"/>
            <a:ext cx="681629" cy="676060"/>
            <a:chOff x="1045689" y="3090803"/>
            <a:chExt cx="682162" cy="676392"/>
          </a:xfrm>
          <a:solidFill>
            <a:srgbClr val="005DA2"/>
          </a:solidFill>
        </p:grpSpPr>
        <p:sp>
          <p:nvSpPr>
            <p:cNvPr id="87" name="六边形 178"/>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88" name="文本框 114"/>
            <p:cNvSpPr txBox="1"/>
            <p:nvPr/>
          </p:nvSpPr>
          <p:spPr>
            <a:xfrm>
              <a:off x="1045689" y="3298193"/>
              <a:ext cx="682162" cy="256478"/>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2016</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sp>
        <p:nvSpPr>
          <p:cNvPr id="89" name="矩形 64"/>
          <p:cNvSpPr/>
          <p:nvPr/>
        </p:nvSpPr>
        <p:spPr>
          <a:xfrm>
            <a:off x="4153305" y="1269823"/>
            <a:ext cx="3839401" cy="4634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barn(outVertical)">
                                      <p:cBhvr>
                                        <p:cTn id="7" dur="500"/>
                                        <p:tgtEl>
                                          <p:spTgt spid="8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up)">
                                      <p:cBhvr>
                                        <p:cTn id="31" dur="500"/>
                                        <p:tgtEl>
                                          <p:spTgt spid="6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left)">
                                      <p:cBhvr>
                                        <p:cTn id="35" dur="500"/>
                                        <p:tgtEl>
                                          <p:spTgt spid="6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down)">
                                      <p:cBhvr>
                                        <p:cTn id="43" dur="500"/>
                                        <p:tgtEl>
                                          <p:spTgt spid="4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fade">
                                      <p:cBhvr>
                                        <p:cTn id="51" dur="500"/>
                                        <p:tgtEl>
                                          <p:spTgt spid="73"/>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up)">
                                      <p:cBhvr>
                                        <p:cTn id="55" dur="500"/>
                                        <p:tgtEl>
                                          <p:spTgt spid="72"/>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wipe(left)">
                                      <p:cBhvr>
                                        <p:cTn id="59" dur="500"/>
                                        <p:tgtEl>
                                          <p:spTgt spid="76"/>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down)">
                                      <p:cBhvr>
                                        <p:cTn id="67" dur="500"/>
                                        <p:tgtEl>
                                          <p:spTgt spid="51"/>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left)">
                                      <p:cBhvr>
                                        <p:cTn id="71" dur="500"/>
                                        <p:tgtEl>
                                          <p:spTgt spid="55"/>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500"/>
                                        <p:tgtEl>
                                          <p:spTgt spid="80"/>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500"/>
                                        <p:tgtEl>
                                          <p:spTgt spid="79"/>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83"/>
                                        </p:tgtEl>
                                        <p:attrNameLst>
                                          <p:attrName>style.visibility</p:attrName>
                                        </p:attrNameLst>
                                      </p:cBhvr>
                                      <p:to>
                                        <p:strVal val="visible"/>
                                      </p:to>
                                    </p:set>
                                    <p:animEffect transition="in" filter="wipe(left)">
                                      <p:cBhvr>
                                        <p:cTn id="83" dur="500"/>
                                        <p:tgtEl>
                                          <p:spTgt spid="83"/>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500"/>
                                        <p:tgtEl>
                                          <p:spTgt spid="59"/>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wipe(down)">
                                      <p:cBhvr>
                                        <p:cTn id="91" dur="500"/>
                                        <p:tgtEl>
                                          <p:spTgt spid="58"/>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wipe(left)">
                                      <p:cBhvr>
                                        <p:cTn id="95" dur="500"/>
                                        <p:tgtEl>
                                          <p:spTgt spid="62"/>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86"/>
                                        </p:tgtEl>
                                        <p:attrNameLst>
                                          <p:attrName>style.visibility</p:attrName>
                                        </p:attrNameLst>
                                      </p:cBhvr>
                                      <p:to>
                                        <p:strVal val="visible"/>
                                      </p:to>
                                    </p:set>
                                    <p:animEffect transition="in" filter="fade">
                                      <p:cBhvr>
                                        <p:cTn id="99" dur="500"/>
                                        <p:tgtEl>
                                          <p:spTgt spid="86"/>
                                        </p:tgtEl>
                                      </p:cBhvr>
                                    </p:animEffect>
                                  </p:childTnLst>
                                </p:cTn>
                              </p:par>
                            </p:childTnLst>
                          </p:cTn>
                        </p:par>
                        <p:par>
                          <p:cTn id="100" fill="hold">
                            <p:stCondLst>
                              <p:cond delay="12000"/>
                            </p:stCondLst>
                            <p:childTnLst>
                              <p:par>
                                <p:cTn id="101" presetID="26" presetClass="emph" presetSubtype="0" fill="hold" nodeType="afterEffect">
                                  <p:stCondLst>
                                    <p:cond delay="0"/>
                                  </p:stCondLst>
                                  <p:childTnLst>
                                    <p:animEffect transition="out" filter="fade">
                                      <p:cBhvr>
                                        <p:cTn id="102" dur="500" tmFilter="0, 0; .2, .5; .8, .5; 1, 0"/>
                                        <p:tgtEl>
                                          <p:spTgt spid="86"/>
                                        </p:tgtEl>
                                      </p:cBhvr>
                                    </p:animEffect>
                                    <p:animScale>
                                      <p:cBhvr>
                                        <p:cTn id="103" dur="250" autoRev="1" fill="hold"/>
                                        <p:tgtEl>
                                          <p:spTgt spid="8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Pentagon 78"/>
          <p:cNvSpPr/>
          <p:nvPr/>
        </p:nvSpPr>
        <p:spPr>
          <a:xfrm rot="5400000">
            <a:off x="1363869" y="2646481"/>
            <a:ext cx="3311505" cy="1799731"/>
          </a:xfrm>
          <a:prstGeom prst="homePlate">
            <a:avLst>
              <a:gd name="adj" fmla="val 31766"/>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US" sz="3200" dirty="0"/>
          </a:p>
        </p:txBody>
      </p:sp>
      <p:sp>
        <p:nvSpPr>
          <p:cNvPr id="99" name="Oval 76"/>
          <p:cNvSpPr/>
          <p:nvPr/>
        </p:nvSpPr>
        <p:spPr>
          <a:xfrm>
            <a:off x="2119756" y="3762314"/>
            <a:ext cx="1799731" cy="1799731"/>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US" sz="3200" dirty="0"/>
          </a:p>
        </p:txBody>
      </p:sp>
      <p:sp>
        <p:nvSpPr>
          <p:cNvPr id="100" name="TextBox 79"/>
          <p:cNvSpPr txBox="1"/>
          <p:nvPr/>
        </p:nvSpPr>
        <p:spPr>
          <a:xfrm>
            <a:off x="2451223" y="3846406"/>
            <a:ext cx="1136801" cy="1117974"/>
          </a:xfrm>
          <a:prstGeom prst="rect">
            <a:avLst/>
          </a:prstGeom>
          <a:noFill/>
        </p:spPr>
        <p:txBody>
          <a:bodyPr wrap="none" lIns="91416" tIns="45708" rIns="91416" bIns="45708" rtlCol="0">
            <a:spAutoFit/>
          </a:bodyPr>
          <a:lstStyle/>
          <a:p>
            <a:pPr algn="ctr"/>
            <a:r>
              <a:rPr lang="en-US" altLang="zh-CN" sz="6665" b="1" dirty="0">
                <a:solidFill>
                  <a:schemeClr val="accent1"/>
                </a:solidFill>
              </a:rPr>
              <a:t>01</a:t>
            </a:r>
            <a:endParaRPr lang="en-US" sz="6665" b="1" dirty="0">
              <a:solidFill>
                <a:schemeClr val="accent1"/>
              </a:solidFill>
            </a:endParaRPr>
          </a:p>
        </p:txBody>
      </p:sp>
      <p:sp>
        <p:nvSpPr>
          <p:cNvPr id="101" name="TextBox 80"/>
          <p:cNvSpPr txBox="1"/>
          <p:nvPr/>
        </p:nvSpPr>
        <p:spPr>
          <a:xfrm>
            <a:off x="2379084" y="4723805"/>
            <a:ext cx="1281071" cy="420540"/>
          </a:xfrm>
          <a:prstGeom prst="rect">
            <a:avLst/>
          </a:prstGeom>
          <a:noFill/>
        </p:spPr>
        <p:txBody>
          <a:bodyPr wrap="none" lIns="91416" tIns="45708" rIns="91416" bIns="45708" rtlCol="0">
            <a:spAutoFit/>
          </a:bodyPr>
          <a:lstStyle/>
          <a:p>
            <a:pPr algn="ctr"/>
            <a:r>
              <a:rPr lang="zh-CN" altLang="en-US" sz="2135" cap="small" dirty="0">
                <a:solidFill>
                  <a:schemeClr val="accent1"/>
                </a:solidFill>
                <a:latin typeface="微软雅黑" panose="020B0503020204020204" pitchFamily="34" charset="-122"/>
                <a:ea typeface="微软雅黑" panose="020B0503020204020204" pitchFamily="34" charset="-122"/>
              </a:rPr>
              <a:t>文字说明</a:t>
            </a:r>
            <a:endParaRPr lang="en-US" sz="2135" cap="small" dirty="0">
              <a:solidFill>
                <a:schemeClr val="accent1"/>
              </a:solidFill>
              <a:latin typeface="微软雅黑" panose="020B0503020204020204" pitchFamily="34" charset="-122"/>
              <a:ea typeface="微软雅黑" panose="020B0503020204020204" pitchFamily="34" charset="-122"/>
            </a:endParaRPr>
          </a:p>
        </p:txBody>
      </p:sp>
      <p:sp>
        <p:nvSpPr>
          <p:cNvPr id="102" name="Pentagon 143"/>
          <p:cNvSpPr/>
          <p:nvPr/>
        </p:nvSpPr>
        <p:spPr>
          <a:xfrm rot="5400000">
            <a:off x="3485083" y="2646481"/>
            <a:ext cx="3311505" cy="1799731"/>
          </a:xfrm>
          <a:prstGeom prst="homePlate">
            <a:avLst>
              <a:gd name="adj" fmla="val 31766"/>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US" sz="3200" dirty="0"/>
          </a:p>
        </p:txBody>
      </p:sp>
      <p:sp>
        <p:nvSpPr>
          <p:cNvPr id="103" name="Oval 147"/>
          <p:cNvSpPr/>
          <p:nvPr/>
        </p:nvSpPr>
        <p:spPr>
          <a:xfrm>
            <a:off x="4240970" y="3762314"/>
            <a:ext cx="1799731" cy="1799731"/>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US" sz="3200" dirty="0"/>
          </a:p>
        </p:txBody>
      </p:sp>
      <p:sp>
        <p:nvSpPr>
          <p:cNvPr id="104" name="TextBox 145"/>
          <p:cNvSpPr txBox="1"/>
          <p:nvPr/>
        </p:nvSpPr>
        <p:spPr>
          <a:xfrm>
            <a:off x="4572435" y="3846406"/>
            <a:ext cx="1136801" cy="1117974"/>
          </a:xfrm>
          <a:prstGeom prst="rect">
            <a:avLst/>
          </a:prstGeom>
          <a:noFill/>
        </p:spPr>
        <p:txBody>
          <a:bodyPr wrap="none" lIns="91416" tIns="45708" rIns="91416" bIns="45708" rtlCol="0">
            <a:spAutoFit/>
          </a:bodyPr>
          <a:lstStyle/>
          <a:p>
            <a:pPr algn="ctr"/>
            <a:r>
              <a:rPr lang="en-US" altLang="zh-CN" sz="6665" b="1" dirty="0">
                <a:solidFill>
                  <a:schemeClr val="accent2"/>
                </a:solidFill>
              </a:rPr>
              <a:t>02</a:t>
            </a:r>
            <a:endParaRPr lang="en-US" sz="6665" b="1" dirty="0">
              <a:solidFill>
                <a:schemeClr val="accent2"/>
              </a:solidFill>
            </a:endParaRPr>
          </a:p>
        </p:txBody>
      </p:sp>
      <p:sp>
        <p:nvSpPr>
          <p:cNvPr id="105" name="TextBox 146"/>
          <p:cNvSpPr txBox="1"/>
          <p:nvPr/>
        </p:nvSpPr>
        <p:spPr>
          <a:xfrm>
            <a:off x="4500297" y="4723805"/>
            <a:ext cx="1281071" cy="420540"/>
          </a:xfrm>
          <a:prstGeom prst="rect">
            <a:avLst/>
          </a:prstGeom>
          <a:noFill/>
        </p:spPr>
        <p:txBody>
          <a:bodyPr wrap="none" lIns="91416" tIns="45708" rIns="91416" bIns="45708" rtlCol="0">
            <a:spAutoFit/>
          </a:bodyPr>
          <a:lstStyle/>
          <a:p>
            <a:pPr algn="ctr"/>
            <a:r>
              <a:rPr lang="zh-CN" altLang="en-US" sz="2135" cap="small" dirty="0">
                <a:solidFill>
                  <a:schemeClr val="accent2"/>
                </a:solidFill>
                <a:latin typeface="微软雅黑" panose="020B0503020204020204" pitchFamily="34" charset="-122"/>
                <a:ea typeface="微软雅黑" panose="020B0503020204020204" pitchFamily="34" charset="-122"/>
              </a:rPr>
              <a:t>文字说明</a:t>
            </a:r>
            <a:endParaRPr lang="en-US" sz="2135" cap="small" dirty="0">
              <a:solidFill>
                <a:schemeClr val="accent2"/>
              </a:solidFill>
              <a:latin typeface="微软雅黑" panose="020B0503020204020204" pitchFamily="34" charset="-122"/>
              <a:ea typeface="微软雅黑" panose="020B0503020204020204" pitchFamily="34" charset="-122"/>
            </a:endParaRPr>
          </a:p>
        </p:txBody>
      </p:sp>
      <p:sp>
        <p:nvSpPr>
          <p:cNvPr id="106" name="Pentagon 150"/>
          <p:cNvSpPr/>
          <p:nvPr/>
        </p:nvSpPr>
        <p:spPr>
          <a:xfrm rot="5400000">
            <a:off x="5606295" y="2646481"/>
            <a:ext cx="3311505" cy="1799731"/>
          </a:xfrm>
          <a:prstGeom prst="homePlate">
            <a:avLst>
              <a:gd name="adj" fmla="val 31766"/>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US" sz="3200" dirty="0"/>
          </a:p>
        </p:txBody>
      </p:sp>
      <p:sp>
        <p:nvSpPr>
          <p:cNvPr id="110" name="Oval 154"/>
          <p:cNvSpPr/>
          <p:nvPr/>
        </p:nvSpPr>
        <p:spPr>
          <a:xfrm>
            <a:off x="6362182" y="3762314"/>
            <a:ext cx="1799731" cy="1799731"/>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US" sz="3200" dirty="0"/>
          </a:p>
        </p:txBody>
      </p:sp>
      <p:sp>
        <p:nvSpPr>
          <p:cNvPr id="114" name="TextBox 152"/>
          <p:cNvSpPr txBox="1"/>
          <p:nvPr/>
        </p:nvSpPr>
        <p:spPr>
          <a:xfrm>
            <a:off x="6693649" y="3846406"/>
            <a:ext cx="1136801" cy="1117974"/>
          </a:xfrm>
          <a:prstGeom prst="rect">
            <a:avLst/>
          </a:prstGeom>
          <a:noFill/>
        </p:spPr>
        <p:txBody>
          <a:bodyPr wrap="none" lIns="91416" tIns="45708" rIns="91416" bIns="45708" rtlCol="0">
            <a:spAutoFit/>
          </a:bodyPr>
          <a:lstStyle/>
          <a:p>
            <a:pPr algn="ctr"/>
            <a:r>
              <a:rPr lang="en-US" altLang="zh-CN" sz="6665" b="1" dirty="0">
                <a:solidFill>
                  <a:schemeClr val="accent2"/>
                </a:solidFill>
              </a:rPr>
              <a:t>03</a:t>
            </a:r>
            <a:endParaRPr lang="en-US" sz="6665" b="1" dirty="0">
              <a:solidFill>
                <a:schemeClr val="accent2"/>
              </a:solidFill>
            </a:endParaRPr>
          </a:p>
        </p:txBody>
      </p:sp>
      <p:sp>
        <p:nvSpPr>
          <p:cNvPr id="118" name="TextBox 153"/>
          <p:cNvSpPr txBox="1"/>
          <p:nvPr/>
        </p:nvSpPr>
        <p:spPr>
          <a:xfrm>
            <a:off x="6621512" y="4723805"/>
            <a:ext cx="1281071" cy="420540"/>
          </a:xfrm>
          <a:prstGeom prst="rect">
            <a:avLst/>
          </a:prstGeom>
          <a:noFill/>
        </p:spPr>
        <p:txBody>
          <a:bodyPr wrap="none" lIns="91416" tIns="45708" rIns="91416" bIns="45708" rtlCol="0">
            <a:spAutoFit/>
          </a:bodyPr>
          <a:lstStyle/>
          <a:p>
            <a:pPr algn="ctr"/>
            <a:r>
              <a:rPr lang="zh-CN" altLang="en-US" sz="2135" cap="small" dirty="0">
                <a:solidFill>
                  <a:schemeClr val="accent2"/>
                </a:solidFill>
                <a:latin typeface="微软雅黑" panose="020B0503020204020204" pitchFamily="34" charset="-122"/>
                <a:ea typeface="微软雅黑" panose="020B0503020204020204" pitchFamily="34" charset="-122"/>
              </a:rPr>
              <a:t>文字说明</a:t>
            </a:r>
            <a:endParaRPr lang="en-US" sz="2135" cap="small" dirty="0">
              <a:solidFill>
                <a:schemeClr val="accent2"/>
              </a:solidFill>
              <a:latin typeface="微软雅黑" panose="020B0503020204020204" pitchFamily="34" charset="-122"/>
              <a:ea typeface="微软雅黑" panose="020B0503020204020204" pitchFamily="34" charset="-122"/>
            </a:endParaRPr>
          </a:p>
        </p:txBody>
      </p:sp>
      <p:sp>
        <p:nvSpPr>
          <p:cNvPr id="119" name="Pentagon 157"/>
          <p:cNvSpPr/>
          <p:nvPr/>
        </p:nvSpPr>
        <p:spPr>
          <a:xfrm rot="5400000">
            <a:off x="7727511" y="2646481"/>
            <a:ext cx="3311505" cy="1799731"/>
          </a:xfrm>
          <a:prstGeom prst="homePlate">
            <a:avLst>
              <a:gd name="adj" fmla="val 31766"/>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US" sz="3200" dirty="0"/>
          </a:p>
        </p:txBody>
      </p:sp>
      <p:sp>
        <p:nvSpPr>
          <p:cNvPr id="120" name="Oval 161"/>
          <p:cNvSpPr/>
          <p:nvPr/>
        </p:nvSpPr>
        <p:spPr>
          <a:xfrm>
            <a:off x="8483398" y="3762314"/>
            <a:ext cx="1799731" cy="1799731"/>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US" sz="3200" dirty="0"/>
          </a:p>
        </p:txBody>
      </p:sp>
      <p:sp>
        <p:nvSpPr>
          <p:cNvPr id="121" name="TextBox 159"/>
          <p:cNvSpPr txBox="1"/>
          <p:nvPr/>
        </p:nvSpPr>
        <p:spPr>
          <a:xfrm>
            <a:off x="8814864" y="3846406"/>
            <a:ext cx="1136801" cy="1117974"/>
          </a:xfrm>
          <a:prstGeom prst="rect">
            <a:avLst/>
          </a:prstGeom>
          <a:noFill/>
        </p:spPr>
        <p:txBody>
          <a:bodyPr wrap="none" lIns="91416" tIns="45708" rIns="91416" bIns="45708" rtlCol="0">
            <a:spAutoFit/>
          </a:bodyPr>
          <a:lstStyle/>
          <a:p>
            <a:pPr algn="ctr"/>
            <a:r>
              <a:rPr lang="en-US" altLang="zh-CN" sz="6665" b="1" dirty="0">
                <a:solidFill>
                  <a:schemeClr val="accent4"/>
                </a:solidFill>
              </a:rPr>
              <a:t>04</a:t>
            </a:r>
            <a:endParaRPr lang="en-US" sz="6665" b="1" dirty="0">
              <a:solidFill>
                <a:schemeClr val="accent4"/>
              </a:solidFill>
            </a:endParaRPr>
          </a:p>
        </p:txBody>
      </p:sp>
      <p:sp>
        <p:nvSpPr>
          <p:cNvPr id="122" name="TextBox 160"/>
          <p:cNvSpPr txBox="1"/>
          <p:nvPr/>
        </p:nvSpPr>
        <p:spPr>
          <a:xfrm>
            <a:off x="8742725" y="4723805"/>
            <a:ext cx="1281071" cy="420540"/>
          </a:xfrm>
          <a:prstGeom prst="rect">
            <a:avLst/>
          </a:prstGeom>
          <a:noFill/>
        </p:spPr>
        <p:txBody>
          <a:bodyPr wrap="none" lIns="91416" tIns="45708" rIns="91416" bIns="45708" rtlCol="0">
            <a:spAutoFit/>
          </a:bodyPr>
          <a:lstStyle/>
          <a:p>
            <a:pPr algn="ctr"/>
            <a:r>
              <a:rPr lang="zh-CN" altLang="en-US" sz="2135" cap="small" dirty="0">
                <a:solidFill>
                  <a:schemeClr val="accent4"/>
                </a:solidFill>
                <a:latin typeface="微软雅黑" panose="020B0503020204020204" pitchFamily="34" charset="-122"/>
                <a:ea typeface="微软雅黑" panose="020B0503020204020204" pitchFamily="34" charset="-122"/>
              </a:rPr>
              <a:t>文字说明</a:t>
            </a:r>
            <a:endParaRPr lang="en-US" sz="2135" cap="small" dirty="0">
              <a:solidFill>
                <a:schemeClr val="accent4"/>
              </a:solidFill>
              <a:latin typeface="微软雅黑" panose="020B0503020204020204" pitchFamily="34" charset="-122"/>
              <a:ea typeface="微软雅黑" panose="020B0503020204020204" pitchFamily="34" charset="-122"/>
            </a:endParaRPr>
          </a:p>
        </p:txBody>
      </p:sp>
      <p:grpSp>
        <p:nvGrpSpPr>
          <p:cNvPr id="123" name="组合 30"/>
          <p:cNvGrpSpPr/>
          <p:nvPr/>
        </p:nvGrpSpPr>
        <p:grpSpPr>
          <a:xfrm>
            <a:off x="2067783" y="2300536"/>
            <a:ext cx="1838144" cy="969005"/>
            <a:chOff x="3658206" y="2768280"/>
            <a:chExt cx="1838623" cy="969256"/>
          </a:xfrm>
        </p:grpSpPr>
        <p:sp>
          <p:nvSpPr>
            <p:cNvPr id="124" name="矩形 47"/>
            <p:cNvSpPr>
              <a:spLocks noChangeArrowheads="1"/>
            </p:cNvSpPr>
            <p:nvPr/>
          </p:nvSpPr>
          <p:spPr bwMode="auto">
            <a:xfrm>
              <a:off x="3658206" y="3275752"/>
              <a:ext cx="1711816" cy="461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点击输入文字说明细节内容</a:t>
              </a:r>
              <a:endParaRPr lang="en-US" sz="12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5" name="文本框 48"/>
            <p:cNvSpPr>
              <a:spLocks noChangeArrowheads="1"/>
            </p:cNvSpPr>
            <p:nvPr/>
          </p:nvSpPr>
          <p:spPr bwMode="auto">
            <a:xfrm>
              <a:off x="3676450" y="2768280"/>
              <a:ext cx="1820379" cy="369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标题内容</a:t>
              </a:r>
              <a:endPar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126" name="组合 33"/>
          <p:cNvGrpSpPr/>
          <p:nvPr/>
        </p:nvGrpSpPr>
        <p:grpSpPr>
          <a:xfrm>
            <a:off x="4213965" y="2300537"/>
            <a:ext cx="1838144" cy="969005"/>
            <a:chOff x="3658206" y="2768280"/>
            <a:chExt cx="1838623" cy="969256"/>
          </a:xfrm>
        </p:grpSpPr>
        <p:sp>
          <p:nvSpPr>
            <p:cNvPr id="127" name="矩形 47"/>
            <p:cNvSpPr>
              <a:spLocks noChangeArrowheads="1"/>
            </p:cNvSpPr>
            <p:nvPr/>
          </p:nvSpPr>
          <p:spPr bwMode="auto">
            <a:xfrm>
              <a:off x="3658206" y="3275752"/>
              <a:ext cx="1711816" cy="461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点击输入文字说明细节内容</a:t>
              </a:r>
              <a:endParaRPr lang="en-US" sz="12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8" name="文本框 48"/>
            <p:cNvSpPr>
              <a:spLocks noChangeArrowheads="1"/>
            </p:cNvSpPr>
            <p:nvPr/>
          </p:nvSpPr>
          <p:spPr bwMode="auto">
            <a:xfrm>
              <a:off x="3676450" y="2768280"/>
              <a:ext cx="1820379" cy="369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标题内容</a:t>
              </a:r>
            </a:p>
          </p:txBody>
        </p:sp>
      </p:grpSp>
      <p:grpSp>
        <p:nvGrpSpPr>
          <p:cNvPr id="129" name="组合 37"/>
          <p:cNvGrpSpPr/>
          <p:nvPr/>
        </p:nvGrpSpPr>
        <p:grpSpPr>
          <a:xfrm>
            <a:off x="6360147" y="2300537"/>
            <a:ext cx="1838144" cy="969005"/>
            <a:chOff x="3658206" y="2768280"/>
            <a:chExt cx="1838623" cy="969256"/>
          </a:xfrm>
        </p:grpSpPr>
        <p:sp>
          <p:nvSpPr>
            <p:cNvPr id="130" name="矩形 47"/>
            <p:cNvSpPr>
              <a:spLocks noChangeArrowheads="1"/>
            </p:cNvSpPr>
            <p:nvPr/>
          </p:nvSpPr>
          <p:spPr bwMode="auto">
            <a:xfrm>
              <a:off x="3658206" y="3275752"/>
              <a:ext cx="1711816" cy="461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点击输入文字说明细节内容</a:t>
              </a:r>
              <a:r>
                <a:rPr lang="en-US" sz="1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 </a:t>
              </a:r>
            </a:p>
          </p:txBody>
        </p:sp>
        <p:sp>
          <p:nvSpPr>
            <p:cNvPr id="131" name="文本框 48"/>
            <p:cNvSpPr>
              <a:spLocks noChangeArrowheads="1"/>
            </p:cNvSpPr>
            <p:nvPr/>
          </p:nvSpPr>
          <p:spPr bwMode="auto">
            <a:xfrm>
              <a:off x="3676450" y="2768280"/>
              <a:ext cx="1820379" cy="369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标题内容</a:t>
              </a:r>
            </a:p>
          </p:txBody>
        </p:sp>
      </p:grpSp>
      <p:grpSp>
        <p:nvGrpSpPr>
          <p:cNvPr id="132" name="组合 40"/>
          <p:cNvGrpSpPr/>
          <p:nvPr/>
        </p:nvGrpSpPr>
        <p:grpSpPr>
          <a:xfrm>
            <a:off x="8506328" y="2300537"/>
            <a:ext cx="1838144" cy="969005"/>
            <a:chOff x="3658206" y="2768280"/>
            <a:chExt cx="1838623" cy="969256"/>
          </a:xfrm>
        </p:grpSpPr>
        <p:sp>
          <p:nvSpPr>
            <p:cNvPr id="133" name="矩形 47"/>
            <p:cNvSpPr>
              <a:spLocks noChangeArrowheads="1"/>
            </p:cNvSpPr>
            <p:nvPr/>
          </p:nvSpPr>
          <p:spPr bwMode="auto">
            <a:xfrm>
              <a:off x="3658206" y="3275752"/>
              <a:ext cx="1711816" cy="461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点击输入文字说明细节内容</a:t>
              </a:r>
              <a:endParaRPr lang="en-US" sz="12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34" name="文本框 48"/>
            <p:cNvSpPr>
              <a:spLocks noChangeArrowheads="1"/>
            </p:cNvSpPr>
            <p:nvPr/>
          </p:nvSpPr>
          <p:spPr bwMode="auto">
            <a:xfrm>
              <a:off x="3676450" y="2768280"/>
              <a:ext cx="1820379" cy="369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标题内容</a:t>
              </a: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anim calcmode="lin" valueType="num">
                                      <p:cBhvr>
                                        <p:cTn id="8" dur="1000" fill="hold"/>
                                        <p:tgtEl>
                                          <p:spTgt spid="98"/>
                                        </p:tgtEl>
                                        <p:attrNameLst>
                                          <p:attrName>ppt_x</p:attrName>
                                        </p:attrNameLst>
                                      </p:cBhvr>
                                      <p:tavLst>
                                        <p:tav tm="0">
                                          <p:val>
                                            <p:strVal val="#ppt_x"/>
                                          </p:val>
                                        </p:tav>
                                        <p:tav tm="100000">
                                          <p:val>
                                            <p:strVal val="#ppt_x"/>
                                          </p:val>
                                        </p:tav>
                                      </p:tavLst>
                                    </p:anim>
                                    <p:anim calcmode="lin" valueType="num">
                                      <p:cBhvr>
                                        <p:cTn id="9" dur="1000" fill="hold"/>
                                        <p:tgtEl>
                                          <p:spTgt spid="9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fade">
                                      <p:cBhvr>
                                        <p:cTn id="17" dur="1000"/>
                                        <p:tgtEl>
                                          <p:spTgt spid="100"/>
                                        </p:tgtEl>
                                      </p:cBhvr>
                                    </p:animEffect>
                                    <p:anim calcmode="lin" valueType="num">
                                      <p:cBhvr>
                                        <p:cTn id="18" dur="1000" fill="hold"/>
                                        <p:tgtEl>
                                          <p:spTgt spid="100"/>
                                        </p:tgtEl>
                                        <p:attrNameLst>
                                          <p:attrName>ppt_x</p:attrName>
                                        </p:attrNameLst>
                                      </p:cBhvr>
                                      <p:tavLst>
                                        <p:tav tm="0">
                                          <p:val>
                                            <p:strVal val="#ppt_x"/>
                                          </p:val>
                                        </p:tav>
                                        <p:tav tm="100000">
                                          <p:val>
                                            <p:strVal val="#ppt_x"/>
                                          </p:val>
                                        </p:tav>
                                      </p:tavLst>
                                    </p:anim>
                                    <p:anim calcmode="lin" valueType="num">
                                      <p:cBhvr>
                                        <p:cTn id="19" dur="1000" fill="hold"/>
                                        <p:tgtEl>
                                          <p:spTgt spid="10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1000"/>
                                        <p:tgtEl>
                                          <p:spTgt spid="101"/>
                                        </p:tgtEl>
                                      </p:cBhvr>
                                    </p:animEffect>
                                    <p:anim calcmode="lin" valueType="num">
                                      <p:cBhvr>
                                        <p:cTn id="23" dur="1000" fill="hold"/>
                                        <p:tgtEl>
                                          <p:spTgt spid="101"/>
                                        </p:tgtEl>
                                        <p:attrNameLst>
                                          <p:attrName>ppt_x</p:attrName>
                                        </p:attrNameLst>
                                      </p:cBhvr>
                                      <p:tavLst>
                                        <p:tav tm="0">
                                          <p:val>
                                            <p:strVal val="#ppt_x"/>
                                          </p:val>
                                        </p:tav>
                                        <p:tav tm="100000">
                                          <p:val>
                                            <p:strVal val="#ppt_x"/>
                                          </p:val>
                                        </p:tav>
                                      </p:tavLst>
                                    </p:anim>
                                    <p:anim calcmode="lin" valueType="num">
                                      <p:cBhvr>
                                        <p:cTn id="24" dur="1000" fill="hold"/>
                                        <p:tgtEl>
                                          <p:spTgt spid="10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1000" fill="hold"/>
                                        <p:tgtEl>
                                          <p:spTgt spid="10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1000"/>
                                        <p:tgtEl>
                                          <p:spTgt spid="103"/>
                                        </p:tgtEl>
                                      </p:cBhvr>
                                    </p:animEffect>
                                    <p:anim calcmode="lin" valueType="num">
                                      <p:cBhvr>
                                        <p:cTn id="33" dur="1000" fill="hold"/>
                                        <p:tgtEl>
                                          <p:spTgt spid="103"/>
                                        </p:tgtEl>
                                        <p:attrNameLst>
                                          <p:attrName>ppt_x</p:attrName>
                                        </p:attrNameLst>
                                      </p:cBhvr>
                                      <p:tavLst>
                                        <p:tav tm="0">
                                          <p:val>
                                            <p:strVal val="#ppt_x"/>
                                          </p:val>
                                        </p:tav>
                                        <p:tav tm="100000">
                                          <p:val>
                                            <p:strVal val="#ppt_x"/>
                                          </p:val>
                                        </p:tav>
                                      </p:tavLst>
                                    </p:anim>
                                    <p:anim calcmode="lin" valueType="num">
                                      <p:cBhvr>
                                        <p:cTn id="34" dur="1000" fill="hold"/>
                                        <p:tgtEl>
                                          <p:spTgt spid="10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fade">
                                      <p:cBhvr>
                                        <p:cTn id="37" dur="1000"/>
                                        <p:tgtEl>
                                          <p:spTgt spid="104"/>
                                        </p:tgtEl>
                                      </p:cBhvr>
                                    </p:animEffect>
                                    <p:anim calcmode="lin" valueType="num">
                                      <p:cBhvr>
                                        <p:cTn id="38" dur="1000" fill="hold"/>
                                        <p:tgtEl>
                                          <p:spTgt spid="104"/>
                                        </p:tgtEl>
                                        <p:attrNameLst>
                                          <p:attrName>ppt_x</p:attrName>
                                        </p:attrNameLst>
                                      </p:cBhvr>
                                      <p:tavLst>
                                        <p:tav tm="0">
                                          <p:val>
                                            <p:strVal val="#ppt_x"/>
                                          </p:val>
                                        </p:tav>
                                        <p:tav tm="100000">
                                          <p:val>
                                            <p:strVal val="#ppt_x"/>
                                          </p:val>
                                        </p:tav>
                                      </p:tavLst>
                                    </p:anim>
                                    <p:anim calcmode="lin" valueType="num">
                                      <p:cBhvr>
                                        <p:cTn id="39" dur="1000" fill="hold"/>
                                        <p:tgtEl>
                                          <p:spTgt spid="10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fade">
                                      <p:cBhvr>
                                        <p:cTn id="42" dur="1000"/>
                                        <p:tgtEl>
                                          <p:spTgt spid="105"/>
                                        </p:tgtEl>
                                      </p:cBhvr>
                                    </p:animEffect>
                                    <p:anim calcmode="lin" valueType="num">
                                      <p:cBhvr>
                                        <p:cTn id="43" dur="1000" fill="hold"/>
                                        <p:tgtEl>
                                          <p:spTgt spid="105"/>
                                        </p:tgtEl>
                                        <p:attrNameLst>
                                          <p:attrName>ppt_x</p:attrName>
                                        </p:attrNameLst>
                                      </p:cBhvr>
                                      <p:tavLst>
                                        <p:tav tm="0">
                                          <p:val>
                                            <p:strVal val="#ppt_x"/>
                                          </p:val>
                                        </p:tav>
                                        <p:tav tm="100000">
                                          <p:val>
                                            <p:strVal val="#ppt_x"/>
                                          </p:val>
                                        </p:tav>
                                      </p:tavLst>
                                    </p:anim>
                                    <p:anim calcmode="lin" valueType="num">
                                      <p:cBhvr>
                                        <p:cTn id="44" dur="1000" fill="hold"/>
                                        <p:tgtEl>
                                          <p:spTgt spid="10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1000"/>
                                        <p:tgtEl>
                                          <p:spTgt spid="106"/>
                                        </p:tgtEl>
                                      </p:cBhvr>
                                    </p:animEffect>
                                    <p:anim calcmode="lin" valueType="num">
                                      <p:cBhvr>
                                        <p:cTn id="48" dur="1000" fill="hold"/>
                                        <p:tgtEl>
                                          <p:spTgt spid="106"/>
                                        </p:tgtEl>
                                        <p:attrNameLst>
                                          <p:attrName>ppt_x</p:attrName>
                                        </p:attrNameLst>
                                      </p:cBhvr>
                                      <p:tavLst>
                                        <p:tav tm="0">
                                          <p:val>
                                            <p:strVal val="#ppt_x"/>
                                          </p:val>
                                        </p:tav>
                                        <p:tav tm="100000">
                                          <p:val>
                                            <p:strVal val="#ppt_x"/>
                                          </p:val>
                                        </p:tav>
                                      </p:tavLst>
                                    </p:anim>
                                    <p:anim calcmode="lin" valueType="num">
                                      <p:cBhvr>
                                        <p:cTn id="49" dur="1000" fill="hold"/>
                                        <p:tgtEl>
                                          <p:spTgt spid="10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fade">
                                      <p:cBhvr>
                                        <p:cTn id="52" dur="1000"/>
                                        <p:tgtEl>
                                          <p:spTgt spid="110"/>
                                        </p:tgtEl>
                                      </p:cBhvr>
                                    </p:animEffect>
                                    <p:anim calcmode="lin" valueType="num">
                                      <p:cBhvr>
                                        <p:cTn id="53" dur="1000" fill="hold"/>
                                        <p:tgtEl>
                                          <p:spTgt spid="110"/>
                                        </p:tgtEl>
                                        <p:attrNameLst>
                                          <p:attrName>ppt_x</p:attrName>
                                        </p:attrNameLst>
                                      </p:cBhvr>
                                      <p:tavLst>
                                        <p:tav tm="0">
                                          <p:val>
                                            <p:strVal val="#ppt_x"/>
                                          </p:val>
                                        </p:tav>
                                        <p:tav tm="100000">
                                          <p:val>
                                            <p:strVal val="#ppt_x"/>
                                          </p:val>
                                        </p:tav>
                                      </p:tavLst>
                                    </p:anim>
                                    <p:anim calcmode="lin" valueType="num">
                                      <p:cBhvr>
                                        <p:cTn id="54" dur="1000" fill="hold"/>
                                        <p:tgtEl>
                                          <p:spTgt spid="11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14"/>
                                        </p:tgtEl>
                                        <p:attrNameLst>
                                          <p:attrName>style.visibility</p:attrName>
                                        </p:attrNameLst>
                                      </p:cBhvr>
                                      <p:to>
                                        <p:strVal val="visible"/>
                                      </p:to>
                                    </p:set>
                                    <p:animEffect transition="in" filter="fade">
                                      <p:cBhvr>
                                        <p:cTn id="57" dur="1000"/>
                                        <p:tgtEl>
                                          <p:spTgt spid="114"/>
                                        </p:tgtEl>
                                      </p:cBhvr>
                                    </p:animEffect>
                                    <p:anim calcmode="lin" valueType="num">
                                      <p:cBhvr>
                                        <p:cTn id="58" dur="1000" fill="hold"/>
                                        <p:tgtEl>
                                          <p:spTgt spid="114"/>
                                        </p:tgtEl>
                                        <p:attrNameLst>
                                          <p:attrName>ppt_x</p:attrName>
                                        </p:attrNameLst>
                                      </p:cBhvr>
                                      <p:tavLst>
                                        <p:tav tm="0">
                                          <p:val>
                                            <p:strVal val="#ppt_x"/>
                                          </p:val>
                                        </p:tav>
                                        <p:tav tm="100000">
                                          <p:val>
                                            <p:strVal val="#ppt_x"/>
                                          </p:val>
                                        </p:tav>
                                      </p:tavLst>
                                    </p:anim>
                                    <p:anim calcmode="lin" valueType="num">
                                      <p:cBhvr>
                                        <p:cTn id="59" dur="1000" fill="hold"/>
                                        <p:tgtEl>
                                          <p:spTgt spid="11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18"/>
                                        </p:tgtEl>
                                        <p:attrNameLst>
                                          <p:attrName>style.visibility</p:attrName>
                                        </p:attrNameLst>
                                      </p:cBhvr>
                                      <p:to>
                                        <p:strVal val="visible"/>
                                      </p:to>
                                    </p:set>
                                    <p:animEffect transition="in" filter="fade">
                                      <p:cBhvr>
                                        <p:cTn id="62" dur="1000"/>
                                        <p:tgtEl>
                                          <p:spTgt spid="118"/>
                                        </p:tgtEl>
                                      </p:cBhvr>
                                    </p:animEffect>
                                    <p:anim calcmode="lin" valueType="num">
                                      <p:cBhvr>
                                        <p:cTn id="63" dur="1000" fill="hold"/>
                                        <p:tgtEl>
                                          <p:spTgt spid="118"/>
                                        </p:tgtEl>
                                        <p:attrNameLst>
                                          <p:attrName>ppt_x</p:attrName>
                                        </p:attrNameLst>
                                      </p:cBhvr>
                                      <p:tavLst>
                                        <p:tav tm="0">
                                          <p:val>
                                            <p:strVal val="#ppt_x"/>
                                          </p:val>
                                        </p:tav>
                                        <p:tav tm="100000">
                                          <p:val>
                                            <p:strVal val="#ppt_x"/>
                                          </p:val>
                                        </p:tav>
                                      </p:tavLst>
                                    </p:anim>
                                    <p:anim calcmode="lin" valueType="num">
                                      <p:cBhvr>
                                        <p:cTn id="64" dur="1000" fill="hold"/>
                                        <p:tgtEl>
                                          <p:spTgt spid="11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1000"/>
                                        <p:tgtEl>
                                          <p:spTgt spid="119"/>
                                        </p:tgtEl>
                                      </p:cBhvr>
                                    </p:animEffect>
                                    <p:anim calcmode="lin" valueType="num">
                                      <p:cBhvr>
                                        <p:cTn id="68" dur="1000" fill="hold"/>
                                        <p:tgtEl>
                                          <p:spTgt spid="119"/>
                                        </p:tgtEl>
                                        <p:attrNameLst>
                                          <p:attrName>ppt_x</p:attrName>
                                        </p:attrNameLst>
                                      </p:cBhvr>
                                      <p:tavLst>
                                        <p:tav tm="0">
                                          <p:val>
                                            <p:strVal val="#ppt_x"/>
                                          </p:val>
                                        </p:tav>
                                        <p:tav tm="100000">
                                          <p:val>
                                            <p:strVal val="#ppt_x"/>
                                          </p:val>
                                        </p:tav>
                                      </p:tavLst>
                                    </p:anim>
                                    <p:anim calcmode="lin" valueType="num">
                                      <p:cBhvr>
                                        <p:cTn id="69" dur="1000" fill="hold"/>
                                        <p:tgtEl>
                                          <p:spTgt spid="1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20"/>
                                        </p:tgtEl>
                                        <p:attrNameLst>
                                          <p:attrName>style.visibility</p:attrName>
                                        </p:attrNameLst>
                                      </p:cBhvr>
                                      <p:to>
                                        <p:strVal val="visible"/>
                                      </p:to>
                                    </p:set>
                                    <p:animEffect transition="in" filter="fade">
                                      <p:cBhvr>
                                        <p:cTn id="72" dur="1000"/>
                                        <p:tgtEl>
                                          <p:spTgt spid="120"/>
                                        </p:tgtEl>
                                      </p:cBhvr>
                                    </p:animEffect>
                                    <p:anim calcmode="lin" valueType="num">
                                      <p:cBhvr>
                                        <p:cTn id="73" dur="1000" fill="hold"/>
                                        <p:tgtEl>
                                          <p:spTgt spid="120"/>
                                        </p:tgtEl>
                                        <p:attrNameLst>
                                          <p:attrName>ppt_x</p:attrName>
                                        </p:attrNameLst>
                                      </p:cBhvr>
                                      <p:tavLst>
                                        <p:tav tm="0">
                                          <p:val>
                                            <p:strVal val="#ppt_x"/>
                                          </p:val>
                                        </p:tav>
                                        <p:tav tm="100000">
                                          <p:val>
                                            <p:strVal val="#ppt_x"/>
                                          </p:val>
                                        </p:tav>
                                      </p:tavLst>
                                    </p:anim>
                                    <p:anim calcmode="lin" valueType="num">
                                      <p:cBhvr>
                                        <p:cTn id="74" dur="1000" fill="hold"/>
                                        <p:tgtEl>
                                          <p:spTgt spid="12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21"/>
                                        </p:tgtEl>
                                        <p:attrNameLst>
                                          <p:attrName>style.visibility</p:attrName>
                                        </p:attrNameLst>
                                      </p:cBhvr>
                                      <p:to>
                                        <p:strVal val="visible"/>
                                      </p:to>
                                    </p:set>
                                    <p:animEffect transition="in" filter="fade">
                                      <p:cBhvr>
                                        <p:cTn id="77" dur="1000"/>
                                        <p:tgtEl>
                                          <p:spTgt spid="121"/>
                                        </p:tgtEl>
                                      </p:cBhvr>
                                    </p:animEffect>
                                    <p:anim calcmode="lin" valueType="num">
                                      <p:cBhvr>
                                        <p:cTn id="78" dur="1000" fill="hold"/>
                                        <p:tgtEl>
                                          <p:spTgt spid="121"/>
                                        </p:tgtEl>
                                        <p:attrNameLst>
                                          <p:attrName>ppt_x</p:attrName>
                                        </p:attrNameLst>
                                      </p:cBhvr>
                                      <p:tavLst>
                                        <p:tav tm="0">
                                          <p:val>
                                            <p:strVal val="#ppt_x"/>
                                          </p:val>
                                        </p:tav>
                                        <p:tav tm="100000">
                                          <p:val>
                                            <p:strVal val="#ppt_x"/>
                                          </p:val>
                                        </p:tav>
                                      </p:tavLst>
                                    </p:anim>
                                    <p:anim calcmode="lin" valueType="num">
                                      <p:cBhvr>
                                        <p:cTn id="79" dur="1000" fill="hold"/>
                                        <p:tgtEl>
                                          <p:spTgt spid="12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fade">
                                      <p:cBhvr>
                                        <p:cTn id="82" dur="1000"/>
                                        <p:tgtEl>
                                          <p:spTgt spid="122"/>
                                        </p:tgtEl>
                                      </p:cBhvr>
                                    </p:animEffect>
                                    <p:anim calcmode="lin" valueType="num">
                                      <p:cBhvr>
                                        <p:cTn id="83" dur="1000" fill="hold"/>
                                        <p:tgtEl>
                                          <p:spTgt spid="122"/>
                                        </p:tgtEl>
                                        <p:attrNameLst>
                                          <p:attrName>ppt_x</p:attrName>
                                        </p:attrNameLst>
                                      </p:cBhvr>
                                      <p:tavLst>
                                        <p:tav tm="0">
                                          <p:val>
                                            <p:strVal val="#ppt_x"/>
                                          </p:val>
                                        </p:tav>
                                        <p:tav tm="100000">
                                          <p:val>
                                            <p:strVal val="#ppt_x"/>
                                          </p:val>
                                        </p:tav>
                                      </p:tavLst>
                                    </p:anim>
                                    <p:anim calcmode="lin" valueType="num">
                                      <p:cBhvr>
                                        <p:cTn id="84" dur="1000" fill="hold"/>
                                        <p:tgtEl>
                                          <p:spTgt spid="122"/>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23"/>
                                        </p:tgtEl>
                                        <p:attrNameLst>
                                          <p:attrName>style.visibility</p:attrName>
                                        </p:attrNameLst>
                                      </p:cBhvr>
                                      <p:to>
                                        <p:strVal val="visible"/>
                                      </p:to>
                                    </p:set>
                                    <p:animEffect transition="in" filter="fade">
                                      <p:cBhvr>
                                        <p:cTn id="87" dur="1000"/>
                                        <p:tgtEl>
                                          <p:spTgt spid="123"/>
                                        </p:tgtEl>
                                      </p:cBhvr>
                                    </p:animEffect>
                                    <p:anim calcmode="lin" valueType="num">
                                      <p:cBhvr>
                                        <p:cTn id="88" dur="1000" fill="hold"/>
                                        <p:tgtEl>
                                          <p:spTgt spid="123"/>
                                        </p:tgtEl>
                                        <p:attrNameLst>
                                          <p:attrName>ppt_x</p:attrName>
                                        </p:attrNameLst>
                                      </p:cBhvr>
                                      <p:tavLst>
                                        <p:tav tm="0">
                                          <p:val>
                                            <p:strVal val="#ppt_x"/>
                                          </p:val>
                                        </p:tav>
                                        <p:tav tm="100000">
                                          <p:val>
                                            <p:strVal val="#ppt_x"/>
                                          </p:val>
                                        </p:tav>
                                      </p:tavLst>
                                    </p:anim>
                                    <p:anim calcmode="lin" valueType="num">
                                      <p:cBhvr>
                                        <p:cTn id="89" dur="1000" fill="hold"/>
                                        <p:tgtEl>
                                          <p:spTgt spid="123"/>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26"/>
                                        </p:tgtEl>
                                        <p:attrNameLst>
                                          <p:attrName>style.visibility</p:attrName>
                                        </p:attrNameLst>
                                      </p:cBhvr>
                                      <p:to>
                                        <p:strVal val="visible"/>
                                      </p:to>
                                    </p:set>
                                    <p:animEffect transition="in" filter="fade">
                                      <p:cBhvr>
                                        <p:cTn id="92" dur="1000"/>
                                        <p:tgtEl>
                                          <p:spTgt spid="126"/>
                                        </p:tgtEl>
                                      </p:cBhvr>
                                    </p:animEffect>
                                    <p:anim calcmode="lin" valueType="num">
                                      <p:cBhvr>
                                        <p:cTn id="93" dur="1000" fill="hold"/>
                                        <p:tgtEl>
                                          <p:spTgt spid="126"/>
                                        </p:tgtEl>
                                        <p:attrNameLst>
                                          <p:attrName>ppt_x</p:attrName>
                                        </p:attrNameLst>
                                      </p:cBhvr>
                                      <p:tavLst>
                                        <p:tav tm="0">
                                          <p:val>
                                            <p:strVal val="#ppt_x"/>
                                          </p:val>
                                        </p:tav>
                                        <p:tav tm="100000">
                                          <p:val>
                                            <p:strVal val="#ppt_x"/>
                                          </p:val>
                                        </p:tav>
                                      </p:tavLst>
                                    </p:anim>
                                    <p:anim calcmode="lin" valueType="num">
                                      <p:cBhvr>
                                        <p:cTn id="94" dur="1000" fill="hold"/>
                                        <p:tgtEl>
                                          <p:spTgt spid="126"/>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129"/>
                                        </p:tgtEl>
                                        <p:attrNameLst>
                                          <p:attrName>style.visibility</p:attrName>
                                        </p:attrNameLst>
                                      </p:cBhvr>
                                      <p:to>
                                        <p:strVal val="visible"/>
                                      </p:to>
                                    </p:set>
                                    <p:animEffect transition="in" filter="fade">
                                      <p:cBhvr>
                                        <p:cTn id="97" dur="1000"/>
                                        <p:tgtEl>
                                          <p:spTgt spid="129"/>
                                        </p:tgtEl>
                                      </p:cBhvr>
                                    </p:animEffect>
                                    <p:anim calcmode="lin" valueType="num">
                                      <p:cBhvr>
                                        <p:cTn id="98" dur="1000" fill="hold"/>
                                        <p:tgtEl>
                                          <p:spTgt spid="129"/>
                                        </p:tgtEl>
                                        <p:attrNameLst>
                                          <p:attrName>ppt_x</p:attrName>
                                        </p:attrNameLst>
                                      </p:cBhvr>
                                      <p:tavLst>
                                        <p:tav tm="0">
                                          <p:val>
                                            <p:strVal val="#ppt_x"/>
                                          </p:val>
                                        </p:tav>
                                        <p:tav tm="100000">
                                          <p:val>
                                            <p:strVal val="#ppt_x"/>
                                          </p:val>
                                        </p:tav>
                                      </p:tavLst>
                                    </p:anim>
                                    <p:anim calcmode="lin" valueType="num">
                                      <p:cBhvr>
                                        <p:cTn id="99" dur="1000" fill="hold"/>
                                        <p:tgtEl>
                                          <p:spTgt spid="129"/>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132"/>
                                        </p:tgtEl>
                                        <p:attrNameLst>
                                          <p:attrName>style.visibility</p:attrName>
                                        </p:attrNameLst>
                                      </p:cBhvr>
                                      <p:to>
                                        <p:strVal val="visible"/>
                                      </p:to>
                                    </p:set>
                                    <p:animEffect transition="in" filter="fade">
                                      <p:cBhvr>
                                        <p:cTn id="102" dur="1000"/>
                                        <p:tgtEl>
                                          <p:spTgt spid="132"/>
                                        </p:tgtEl>
                                      </p:cBhvr>
                                    </p:animEffect>
                                    <p:anim calcmode="lin" valueType="num">
                                      <p:cBhvr>
                                        <p:cTn id="103" dur="1000" fill="hold"/>
                                        <p:tgtEl>
                                          <p:spTgt spid="132"/>
                                        </p:tgtEl>
                                        <p:attrNameLst>
                                          <p:attrName>ppt_x</p:attrName>
                                        </p:attrNameLst>
                                      </p:cBhvr>
                                      <p:tavLst>
                                        <p:tav tm="0">
                                          <p:val>
                                            <p:strVal val="#ppt_x"/>
                                          </p:val>
                                        </p:tav>
                                        <p:tav tm="100000">
                                          <p:val>
                                            <p:strVal val="#ppt_x"/>
                                          </p:val>
                                        </p:tav>
                                      </p:tavLst>
                                    </p:anim>
                                    <p:anim calcmode="lin" valueType="num">
                                      <p:cBhvr>
                                        <p:cTn id="104"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animBg="1"/>
      <p:bldP spid="100" grpId="0"/>
      <p:bldP spid="101" grpId="0"/>
      <p:bldP spid="102" grpId="0" animBg="1"/>
      <p:bldP spid="103" grpId="0" animBg="1"/>
      <p:bldP spid="104" grpId="0"/>
      <p:bldP spid="105" grpId="0"/>
      <p:bldP spid="106" grpId="0" animBg="1"/>
      <p:bldP spid="110" grpId="0" animBg="1"/>
      <p:bldP spid="114" grpId="0"/>
      <p:bldP spid="118" grpId="0"/>
      <p:bldP spid="119" grpId="0" animBg="1"/>
      <p:bldP spid="120" grpId="0" animBg="1"/>
      <p:bldP spid="121" grpId="0"/>
      <p:bldP spid="1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椭圆 14"/>
          <p:cNvSpPr/>
          <p:nvPr/>
        </p:nvSpPr>
        <p:spPr>
          <a:xfrm>
            <a:off x="4251437" y="5114762"/>
            <a:ext cx="5053102" cy="246502"/>
          </a:xfrm>
          <a:prstGeom prst="ellipse">
            <a:avLst/>
          </a:prstGeom>
          <a:gradFill flip="none" rotWithShape="1">
            <a:gsLst>
              <a:gs pos="50000">
                <a:schemeClr val="tx1">
                  <a:lumMod val="50000"/>
                  <a:lumOff val="50000"/>
                  <a:alpha val="33000"/>
                </a:schemeClr>
              </a:gs>
              <a:gs pos="0">
                <a:schemeClr val="tx1">
                  <a:lumMod val="65000"/>
                  <a:lumOff val="35000"/>
                  <a:alpha val="50000"/>
                </a:schemeClr>
              </a:gs>
              <a:gs pos="100000">
                <a:srgbClr val="FAFAFC">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nvGrpSpPr>
          <p:cNvPr id="123" name="组合 5"/>
          <p:cNvGrpSpPr/>
          <p:nvPr/>
        </p:nvGrpSpPr>
        <p:grpSpPr>
          <a:xfrm>
            <a:off x="4300288" y="1754828"/>
            <a:ext cx="4120681" cy="3473762"/>
            <a:chOff x="7759065" y="1559433"/>
            <a:chExt cx="2743200" cy="2312536"/>
          </a:xfrm>
          <a:effectLst>
            <a:reflection blurRad="25400" stA="38000" endPos="35000" dir="5400000" sy="-100000" algn="bl" rotWithShape="0"/>
          </a:effectLst>
        </p:grpSpPr>
        <p:sp>
          <p:nvSpPr>
            <p:cNvPr id="124" name="椭圆形标注 22"/>
            <p:cNvSpPr/>
            <p:nvPr/>
          </p:nvSpPr>
          <p:spPr>
            <a:xfrm>
              <a:off x="7830694" y="1609184"/>
              <a:ext cx="2386639" cy="2262785"/>
            </a:xfrm>
            <a:custGeom>
              <a:avLst/>
              <a:gdLst>
                <a:gd name="connsiteX0" fmla="*/ 2354434 w 2743200"/>
                <a:gd name="connsiteY0" fmla="*/ 2299176 h 1837944"/>
                <a:gd name="connsiteX1" fmla="*/ 1715158 w 2743200"/>
                <a:gd name="connsiteY1" fmla="*/ 1808649 h 1837944"/>
                <a:gd name="connsiteX2" fmla="*/ 293679 w 2743200"/>
                <a:gd name="connsiteY2" fmla="*/ 1487239 h 1837944"/>
                <a:gd name="connsiteX3" fmla="*/ 798250 w 2743200"/>
                <a:gd name="connsiteY3" fmla="*/ 84141 h 1837944"/>
                <a:gd name="connsiteX4" fmla="*/ 2205881 w 2743200"/>
                <a:gd name="connsiteY4" fmla="*/ 189545 h 1837944"/>
                <a:gd name="connsiteX5" fmla="*/ 2187572 w 2743200"/>
                <a:gd name="connsiteY5" fmla="*/ 1657637 h 1837944"/>
                <a:gd name="connsiteX6" fmla="*/ 2354434 w 2743200"/>
                <a:gd name="connsiteY6" fmla="*/ 2299176 h 1837944"/>
                <a:gd name="connsiteX0-1" fmla="*/ 2110962 w 2499727"/>
                <a:gd name="connsiteY0-2" fmla="*/ 2329725 h 2329725"/>
                <a:gd name="connsiteX1-3" fmla="*/ 1471686 w 2499727"/>
                <a:gd name="connsiteY1-4" fmla="*/ 1839198 h 2329725"/>
                <a:gd name="connsiteX2-5" fmla="*/ 225467 w 2499727"/>
                <a:gd name="connsiteY2-6" fmla="*/ 1494928 h 2329725"/>
                <a:gd name="connsiteX3-7" fmla="*/ 554778 w 2499727"/>
                <a:gd name="connsiteY3-8" fmla="*/ 114690 h 2329725"/>
                <a:gd name="connsiteX4-9" fmla="*/ 1962409 w 2499727"/>
                <a:gd name="connsiteY4-10" fmla="*/ 220094 h 2329725"/>
                <a:gd name="connsiteX5-11" fmla="*/ 1944100 w 2499727"/>
                <a:gd name="connsiteY5-12" fmla="*/ 1688186 h 2329725"/>
                <a:gd name="connsiteX6-13" fmla="*/ 2110962 w 2499727"/>
                <a:gd name="connsiteY6-14" fmla="*/ 2329725 h 2329725"/>
                <a:gd name="connsiteX0-15" fmla="*/ 2004282 w 2499727"/>
                <a:gd name="connsiteY0-16" fmla="*/ 2245905 h 2245905"/>
                <a:gd name="connsiteX1-17" fmla="*/ 1471686 w 2499727"/>
                <a:gd name="connsiteY1-18" fmla="*/ 1839198 h 2245905"/>
                <a:gd name="connsiteX2-19" fmla="*/ 225467 w 2499727"/>
                <a:gd name="connsiteY2-20" fmla="*/ 1494928 h 2245905"/>
                <a:gd name="connsiteX3-21" fmla="*/ 554778 w 2499727"/>
                <a:gd name="connsiteY3-22" fmla="*/ 114690 h 2245905"/>
                <a:gd name="connsiteX4-23" fmla="*/ 1962409 w 2499727"/>
                <a:gd name="connsiteY4-24" fmla="*/ 220094 h 2245905"/>
                <a:gd name="connsiteX5-25" fmla="*/ 1944100 w 2499727"/>
                <a:gd name="connsiteY5-26" fmla="*/ 1688186 h 2245905"/>
                <a:gd name="connsiteX6-27" fmla="*/ 2004282 w 2499727"/>
                <a:gd name="connsiteY6-28" fmla="*/ 2245905 h 2245905"/>
                <a:gd name="connsiteX0-29" fmla="*/ 2004282 w 2499727"/>
                <a:gd name="connsiteY0-30" fmla="*/ 2245905 h 2248035"/>
                <a:gd name="connsiteX1-31" fmla="*/ 1471686 w 2499727"/>
                <a:gd name="connsiteY1-32" fmla="*/ 1839198 h 2248035"/>
                <a:gd name="connsiteX2-33" fmla="*/ 225467 w 2499727"/>
                <a:gd name="connsiteY2-34" fmla="*/ 1494928 h 2248035"/>
                <a:gd name="connsiteX3-35" fmla="*/ 554778 w 2499727"/>
                <a:gd name="connsiteY3-36" fmla="*/ 114690 h 2248035"/>
                <a:gd name="connsiteX4-37" fmla="*/ 1962409 w 2499727"/>
                <a:gd name="connsiteY4-38" fmla="*/ 220094 h 2248035"/>
                <a:gd name="connsiteX5-39" fmla="*/ 1944100 w 2499727"/>
                <a:gd name="connsiteY5-40" fmla="*/ 1688186 h 2248035"/>
                <a:gd name="connsiteX6-41" fmla="*/ 2004282 w 2499727"/>
                <a:gd name="connsiteY6-42" fmla="*/ 2245905 h 2248035"/>
                <a:gd name="connsiteX0-43" fmla="*/ 2004282 w 2261319"/>
                <a:gd name="connsiteY0-44" fmla="*/ 2245905 h 2248035"/>
                <a:gd name="connsiteX1-45" fmla="*/ 1471686 w 2261319"/>
                <a:gd name="connsiteY1-46" fmla="*/ 1839198 h 2248035"/>
                <a:gd name="connsiteX2-47" fmla="*/ 225467 w 2261319"/>
                <a:gd name="connsiteY2-48" fmla="*/ 1494928 h 2248035"/>
                <a:gd name="connsiteX3-49" fmla="*/ 554778 w 2261319"/>
                <a:gd name="connsiteY3-50" fmla="*/ 114690 h 2248035"/>
                <a:gd name="connsiteX4-51" fmla="*/ 1962409 w 2261319"/>
                <a:gd name="connsiteY4-52" fmla="*/ 220094 h 2248035"/>
                <a:gd name="connsiteX5-53" fmla="*/ 1944100 w 2261319"/>
                <a:gd name="connsiteY5-54" fmla="*/ 1688186 h 2248035"/>
                <a:gd name="connsiteX6-55" fmla="*/ 2004282 w 2261319"/>
                <a:gd name="connsiteY6-56" fmla="*/ 2245905 h 2248035"/>
                <a:gd name="connsiteX0-57" fmla="*/ 2004282 w 2238535"/>
                <a:gd name="connsiteY0-58" fmla="*/ 2245905 h 2248375"/>
                <a:gd name="connsiteX1-59" fmla="*/ 1471686 w 2238535"/>
                <a:gd name="connsiteY1-60" fmla="*/ 1839198 h 2248375"/>
                <a:gd name="connsiteX2-61" fmla="*/ 225467 w 2238535"/>
                <a:gd name="connsiteY2-62" fmla="*/ 1494928 h 2248375"/>
                <a:gd name="connsiteX3-63" fmla="*/ 554778 w 2238535"/>
                <a:gd name="connsiteY3-64" fmla="*/ 114690 h 2248375"/>
                <a:gd name="connsiteX4-65" fmla="*/ 1962409 w 2238535"/>
                <a:gd name="connsiteY4-66" fmla="*/ 220094 h 2248375"/>
                <a:gd name="connsiteX5-67" fmla="*/ 1944100 w 2238535"/>
                <a:gd name="connsiteY5-68" fmla="*/ 1688186 h 2248375"/>
                <a:gd name="connsiteX6-69" fmla="*/ 2004282 w 2238535"/>
                <a:gd name="connsiteY6-70" fmla="*/ 2245905 h 2248375"/>
                <a:gd name="connsiteX0-71" fmla="*/ 2004282 w 2238535"/>
                <a:gd name="connsiteY0-72" fmla="*/ 2245905 h 2270257"/>
                <a:gd name="connsiteX1-73" fmla="*/ 1471686 w 2238535"/>
                <a:gd name="connsiteY1-74" fmla="*/ 1839198 h 2270257"/>
                <a:gd name="connsiteX2-75" fmla="*/ 225467 w 2238535"/>
                <a:gd name="connsiteY2-76" fmla="*/ 1494928 h 2270257"/>
                <a:gd name="connsiteX3-77" fmla="*/ 554778 w 2238535"/>
                <a:gd name="connsiteY3-78" fmla="*/ 114690 h 2270257"/>
                <a:gd name="connsiteX4-79" fmla="*/ 1962409 w 2238535"/>
                <a:gd name="connsiteY4-80" fmla="*/ 220094 h 2270257"/>
                <a:gd name="connsiteX5-81" fmla="*/ 1944100 w 2238535"/>
                <a:gd name="connsiteY5-82" fmla="*/ 1688186 h 2270257"/>
                <a:gd name="connsiteX6-83" fmla="*/ 2143494 w 2238535"/>
                <a:gd name="connsiteY6-84" fmla="*/ 2166055 h 2270257"/>
                <a:gd name="connsiteX7" fmla="*/ 2004282 w 2238535"/>
                <a:gd name="connsiteY7" fmla="*/ 2245905 h 2270257"/>
                <a:gd name="connsiteX0-85" fmla="*/ 2004282 w 2273327"/>
                <a:gd name="connsiteY0-86" fmla="*/ 2245905 h 2288071"/>
                <a:gd name="connsiteX1-87" fmla="*/ 1471686 w 2273327"/>
                <a:gd name="connsiteY1-88" fmla="*/ 1839198 h 2288071"/>
                <a:gd name="connsiteX2-89" fmla="*/ 225467 w 2273327"/>
                <a:gd name="connsiteY2-90" fmla="*/ 1494928 h 2288071"/>
                <a:gd name="connsiteX3-91" fmla="*/ 554778 w 2273327"/>
                <a:gd name="connsiteY3-92" fmla="*/ 114690 h 2288071"/>
                <a:gd name="connsiteX4-93" fmla="*/ 1962409 w 2273327"/>
                <a:gd name="connsiteY4-94" fmla="*/ 220094 h 2288071"/>
                <a:gd name="connsiteX5-95" fmla="*/ 1944100 w 2273327"/>
                <a:gd name="connsiteY5-96" fmla="*/ 1688186 h 2288071"/>
                <a:gd name="connsiteX6-97" fmla="*/ 2135874 w 2273327"/>
                <a:gd name="connsiteY6-98" fmla="*/ 2219395 h 2288071"/>
                <a:gd name="connsiteX7-99" fmla="*/ 2004282 w 2273327"/>
                <a:gd name="connsiteY7-100" fmla="*/ 2245905 h 2288071"/>
                <a:gd name="connsiteX0-101" fmla="*/ 2004282 w 2273327"/>
                <a:gd name="connsiteY0-102" fmla="*/ 2245905 h 2269059"/>
                <a:gd name="connsiteX1-103" fmla="*/ 1471686 w 2273327"/>
                <a:gd name="connsiteY1-104" fmla="*/ 1839198 h 2269059"/>
                <a:gd name="connsiteX2-105" fmla="*/ 225467 w 2273327"/>
                <a:gd name="connsiteY2-106" fmla="*/ 1494928 h 2269059"/>
                <a:gd name="connsiteX3-107" fmla="*/ 554778 w 2273327"/>
                <a:gd name="connsiteY3-108" fmla="*/ 114690 h 2269059"/>
                <a:gd name="connsiteX4-109" fmla="*/ 1962409 w 2273327"/>
                <a:gd name="connsiteY4-110" fmla="*/ 220094 h 2269059"/>
                <a:gd name="connsiteX5-111" fmla="*/ 1944100 w 2273327"/>
                <a:gd name="connsiteY5-112" fmla="*/ 1688186 h 2269059"/>
                <a:gd name="connsiteX6-113" fmla="*/ 2135874 w 2273327"/>
                <a:gd name="connsiteY6-114" fmla="*/ 2219395 h 2269059"/>
                <a:gd name="connsiteX7-115" fmla="*/ 2004282 w 2273327"/>
                <a:gd name="connsiteY7-116" fmla="*/ 2245905 h 2269059"/>
                <a:gd name="connsiteX0-117" fmla="*/ 2004282 w 2273327"/>
                <a:gd name="connsiteY0-118" fmla="*/ 2245905 h 2269059"/>
                <a:gd name="connsiteX1-119" fmla="*/ 1471686 w 2273327"/>
                <a:gd name="connsiteY1-120" fmla="*/ 1839198 h 2269059"/>
                <a:gd name="connsiteX2-121" fmla="*/ 225467 w 2273327"/>
                <a:gd name="connsiteY2-122" fmla="*/ 1494928 h 2269059"/>
                <a:gd name="connsiteX3-123" fmla="*/ 554778 w 2273327"/>
                <a:gd name="connsiteY3-124" fmla="*/ 114690 h 2269059"/>
                <a:gd name="connsiteX4-125" fmla="*/ 1962409 w 2273327"/>
                <a:gd name="connsiteY4-126" fmla="*/ 220094 h 2269059"/>
                <a:gd name="connsiteX5-127" fmla="*/ 1944100 w 2273327"/>
                <a:gd name="connsiteY5-128" fmla="*/ 1688186 h 2269059"/>
                <a:gd name="connsiteX6-129" fmla="*/ 2135874 w 2273327"/>
                <a:gd name="connsiteY6-130" fmla="*/ 2219395 h 2269059"/>
                <a:gd name="connsiteX7-131" fmla="*/ 2004282 w 2273327"/>
                <a:gd name="connsiteY7-132" fmla="*/ 2245905 h 2269059"/>
                <a:gd name="connsiteX0-133" fmla="*/ 2004282 w 2273327"/>
                <a:gd name="connsiteY0-134" fmla="*/ 2245905 h 2245911"/>
                <a:gd name="connsiteX1-135" fmla="*/ 1471686 w 2273327"/>
                <a:gd name="connsiteY1-136" fmla="*/ 1839198 h 2245911"/>
                <a:gd name="connsiteX2-137" fmla="*/ 225467 w 2273327"/>
                <a:gd name="connsiteY2-138" fmla="*/ 1494928 h 2245911"/>
                <a:gd name="connsiteX3-139" fmla="*/ 554778 w 2273327"/>
                <a:gd name="connsiteY3-140" fmla="*/ 114690 h 2245911"/>
                <a:gd name="connsiteX4-141" fmla="*/ 1962409 w 2273327"/>
                <a:gd name="connsiteY4-142" fmla="*/ 220094 h 2245911"/>
                <a:gd name="connsiteX5-143" fmla="*/ 1944100 w 2273327"/>
                <a:gd name="connsiteY5-144" fmla="*/ 1688186 h 2245911"/>
                <a:gd name="connsiteX6-145" fmla="*/ 2135874 w 2273327"/>
                <a:gd name="connsiteY6-146" fmla="*/ 2219395 h 2245911"/>
                <a:gd name="connsiteX7-147" fmla="*/ 2004282 w 2273327"/>
                <a:gd name="connsiteY7-148" fmla="*/ 2245905 h 2245911"/>
                <a:gd name="connsiteX0-149" fmla="*/ 2004282 w 2272550"/>
                <a:gd name="connsiteY0-150" fmla="*/ 2245905 h 2247970"/>
                <a:gd name="connsiteX1-151" fmla="*/ 1471686 w 2272550"/>
                <a:gd name="connsiteY1-152" fmla="*/ 1839198 h 2247970"/>
                <a:gd name="connsiteX2-153" fmla="*/ 225467 w 2272550"/>
                <a:gd name="connsiteY2-154" fmla="*/ 1494928 h 2247970"/>
                <a:gd name="connsiteX3-155" fmla="*/ 554778 w 2272550"/>
                <a:gd name="connsiteY3-156" fmla="*/ 114690 h 2247970"/>
                <a:gd name="connsiteX4-157" fmla="*/ 1962409 w 2272550"/>
                <a:gd name="connsiteY4-158" fmla="*/ 220094 h 2247970"/>
                <a:gd name="connsiteX5-159" fmla="*/ 1944100 w 2272550"/>
                <a:gd name="connsiteY5-160" fmla="*/ 1688186 h 2247970"/>
                <a:gd name="connsiteX6-161" fmla="*/ 2158099 w 2272550"/>
                <a:gd name="connsiteY6-162" fmla="*/ 2247970 h 2247970"/>
                <a:gd name="connsiteX7-163" fmla="*/ 2004282 w 2272550"/>
                <a:gd name="connsiteY7-164" fmla="*/ 2245905 h 2247970"/>
                <a:gd name="connsiteX0-165" fmla="*/ 2004282 w 2272550"/>
                <a:gd name="connsiteY0-166" fmla="*/ 2245905 h 2247970"/>
                <a:gd name="connsiteX1-167" fmla="*/ 1471686 w 2272550"/>
                <a:gd name="connsiteY1-168" fmla="*/ 1839198 h 2247970"/>
                <a:gd name="connsiteX2-169" fmla="*/ 225467 w 2272550"/>
                <a:gd name="connsiteY2-170" fmla="*/ 1494928 h 2247970"/>
                <a:gd name="connsiteX3-171" fmla="*/ 554778 w 2272550"/>
                <a:gd name="connsiteY3-172" fmla="*/ 114690 h 2247970"/>
                <a:gd name="connsiteX4-173" fmla="*/ 1962409 w 2272550"/>
                <a:gd name="connsiteY4-174" fmla="*/ 220094 h 2247970"/>
                <a:gd name="connsiteX5-175" fmla="*/ 1944100 w 2272550"/>
                <a:gd name="connsiteY5-176" fmla="*/ 1688186 h 2247970"/>
                <a:gd name="connsiteX6-177" fmla="*/ 2158099 w 2272550"/>
                <a:gd name="connsiteY6-178" fmla="*/ 2247970 h 2247970"/>
                <a:gd name="connsiteX7-179" fmla="*/ 2004282 w 2272550"/>
                <a:gd name="connsiteY7-180" fmla="*/ 2245905 h 2247970"/>
                <a:gd name="connsiteX0-181" fmla="*/ 2004282 w 2272550"/>
                <a:gd name="connsiteY0-182" fmla="*/ 2245905 h 2247970"/>
                <a:gd name="connsiteX1-183" fmla="*/ 1471686 w 2272550"/>
                <a:gd name="connsiteY1-184" fmla="*/ 1839198 h 2247970"/>
                <a:gd name="connsiteX2-185" fmla="*/ 225467 w 2272550"/>
                <a:gd name="connsiteY2-186" fmla="*/ 1494928 h 2247970"/>
                <a:gd name="connsiteX3-187" fmla="*/ 554778 w 2272550"/>
                <a:gd name="connsiteY3-188" fmla="*/ 114690 h 2247970"/>
                <a:gd name="connsiteX4-189" fmla="*/ 1962409 w 2272550"/>
                <a:gd name="connsiteY4-190" fmla="*/ 220094 h 2247970"/>
                <a:gd name="connsiteX5-191" fmla="*/ 1944100 w 2272550"/>
                <a:gd name="connsiteY5-192" fmla="*/ 1688186 h 2247970"/>
                <a:gd name="connsiteX6-193" fmla="*/ 2158099 w 2272550"/>
                <a:gd name="connsiteY6-194" fmla="*/ 2247970 h 2247970"/>
                <a:gd name="connsiteX7-195" fmla="*/ 2004282 w 2272550"/>
                <a:gd name="connsiteY7-196" fmla="*/ 2245905 h 2247970"/>
                <a:gd name="connsiteX0-197" fmla="*/ 2118974 w 2387242"/>
                <a:gd name="connsiteY0-198" fmla="*/ 2242567 h 2244632"/>
                <a:gd name="connsiteX1-199" fmla="*/ 1586378 w 2387242"/>
                <a:gd name="connsiteY1-200" fmla="*/ 1835860 h 2244632"/>
                <a:gd name="connsiteX2-201" fmla="*/ 202999 w 2387242"/>
                <a:gd name="connsiteY2-202" fmla="*/ 1445870 h 2244632"/>
                <a:gd name="connsiteX3-203" fmla="*/ 669470 w 2387242"/>
                <a:gd name="connsiteY3-204" fmla="*/ 111352 h 2244632"/>
                <a:gd name="connsiteX4-205" fmla="*/ 2077101 w 2387242"/>
                <a:gd name="connsiteY4-206" fmla="*/ 216756 h 2244632"/>
                <a:gd name="connsiteX5-207" fmla="*/ 2058792 w 2387242"/>
                <a:gd name="connsiteY5-208" fmla="*/ 1684848 h 2244632"/>
                <a:gd name="connsiteX6-209" fmla="*/ 2272791 w 2387242"/>
                <a:gd name="connsiteY6-210" fmla="*/ 2244632 h 2244632"/>
                <a:gd name="connsiteX7-211" fmla="*/ 2118974 w 2387242"/>
                <a:gd name="connsiteY7-212" fmla="*/ 2242567 h 2244632"/>
                <a:gd name="connsiteX0-213" fmla="*/ 2142026 w 2387242"/>
                <a:gd name="connsiteY0-214" fmla="*/ 2262737 h 2262745"/>
                <a:gd name="connsiteX1-215" fmla="*/ 1586378 w 2387242"/>
                <a:gd name="connsiteY1-216" fmla="*/ 1835860 h 2262745"/>
                <a:gd name="connsiteX2-217" fmla="*/ 202999 w 2387242"/>
                <a:gd name="connsiteY2-218" fmla="*/ 1445870 h 2262745"/>
                <a:gd name="connsiteX3-219" fmla="*/ 669470 w 2387242"/>
                <a:gd name="connsiteY3-220" fmla="*/ 111352 h 2262745"/>
                <a:gd name="connsiteX4-221" fmla="*/ 2077101 w 2387242"/>
                <a:gd name="connsiteY4-222" fmla="*/ 216756 h 2262745"/>
                <a:gd name="connsiteX5-223" fmla="*/ 2058792 w 2387242"/>
                <a:gd name="connsiteY5-224" fmla="*/ 1684848 h 2262745"/>
                <a:gd name="connsiteX6-225" fmla="*/ 2272791 w 2387242"/>
                <a:gd name="connsiteY6-226" fmla="*/ 2244632 h 2262745"/>
                <a:gd name="connsiteX7-227" fmla="*/ 2142026 w 2387242"/>
                <a:gd name="connsiteY7-228" fmla="*/ 2262737 h 2262745"/>
                <a:gd name="connsiteX0-229" fmla="*/ 2142026 w 2386639"/>
                <a:gd name="connsiteY0-230" fmla="*/ 2262737 h 2262785"/>
                <a:gd name="connsiteX1-231" fmla="*/ 1586378 w 2386639"/>
                <a:gd name="connsiteY1-232" fmla="*/ 1835860 h 2262785"/>
                <a:gd name="connsiteX2-233" fmla="*/ 202999 w 2386639"/>
                <a:gd name="connsiteY2-234" fmla="*/ 1445870 h 2262785"/>
                <a:gd name="connsiteX3-235" fmla="*/ 669470 w 2386639"/>
                <a:gd name="connsiteY3-236" fmla="*/ 111352 h 2262785"/>
                <a:gd name="connsiteX4-237" fmla="*/ 2077101 w 2386639"/>
                <a:gd name="connsiteY4-238" fmla="*/ 216756 h 2262785"/>
                <a:gd name="connsiteX5-239" fmla="*/ 2058792 w 2386639"/>
                <a:gd name="connsiteY5-240" fmla="*/ 1684848 h 2262785"/>
                <a:gd name="connsiteX6-241" fmla="*/ 2290080 w 2386639"/>
                <a:gd name="connsiteY6-242" fmla="*/ 2261921 h 2262785"/>
                <a:gd name="connsiteX7-243" fmla="*/ 2142026 w 2386639"/>
                <a:gd name="connsiteY7-244" fmla="*/ 2262737 h 22627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99" y="connsiteY7-100"/>
                </a:cxn>
              </a:cxnLst>
              <a:rect l="l" t="t" r="r" b="b"/>
              <a:pathLst>
                <a:path w="2386639" h="2262785">
                  <a:moveTo>
                    <a:pt x="2142026" y="2262737"/>
                  </a:moveTo>
                  <a:lnTo>
                    <a:pt x="1586378" y="1835860"/>
                  </a:lnTo>
                  <a:cubicBezTo>
                    <a:pt x="1059338" y="1927221"/>
                    <a:pt x="539638" y="1732517"/>
                    <a:pt x="202999" y="1445870"/>
                  </a:cubicBezTo>
                  <a:cubicBezTo>
                    <a:pt x="-345444" y="978872"/>
                    <a:pt x="357120" y="316204"/>
                    <a:pt x="669470" y="111352"/>
                  </a:cubicBezTo>
                  <a:cubicBezTo>
                    <a:pt x="981820" y="-93500"/>
                    <a:pt x="1673360" y="9464"/>
                    <a:pt x="2077101" y="216756"/>
                  </a:cubicBezTo>
                  <a:cubicBezTo>
                    <a:pt x="2801082" y="588469"/>
                    <a:pt x="2023296" y="1343987"/>
                    <a:pt x="2058792" y="1684848"/>
                  </a:cubicBezTo>
                  <a:cubicBezTo>
                    <a:pt x="2094289" y="2025709"/>
                    <a:pt x="2241950" y="2172143"/>
                    <a:pt x="2290080" y="2261921"/>
                  </a:cubicBezTo>
                  <a:cubicBezTo>
                    <a:pt x="2214385" y="2259624"/>
                    <a:pt x="2212719" y="2263238"/>
                    <a:pt x="2142026" y="2262737"/>
                  </a:cubicBezTo>
                  <a:close/>
                </a:path>
              </a:pathLst>
            </a:custGeom>
            <a:solidFill>
              <a:schemeClr val="accent4">
                <a:lumMod val="75000"/>
              </a:schemeClr>
            </a:solidFill>
            <a:ln>
              <a:no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rgbClr val="FFFFFF"/>
                </a:solidFill>
                <a:latin typeface="Calibri" panose="020F0502020204030204"/>
                <a:ea typeface="宋体" panose="02010600030101010101" pitchFamily="2" charset="-122"/>
              </a:endParaRPr>
            </a:p>
          </p:txBody>
        </p:sp>
        <p:sp>
          <p:nvSpPr>
            <p:cNvPr id="125" name="椭圆形标注 7"/>
            <p:cNvSpPr/>
            <p:nvPr/>
          </p:nvSpPr>
          <p:spPr>
            <a:xfrm>
              <a:off x="7759065" y="1559433"/>
              <a:ext cx="2743200" cy="1837944"/>
            </a:xfrm>
            <a:prstGeom prst="wedgeEllipseCallout">
              <a:avLst>
                <a:gd name="adj1" fmla="val 35828"/>
                <a:gd name="adj2" fmla="val 75095"/>
              </a:avLst>
            </a:prstGeom>
            <a:solidFill>
              <a:schemeClr val="accent4"/>
            </a:solidFill>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rgbClr val="FFFFFF"/>
                </a:solidFill>
                <a:latin typeface="Calibri" panose="020F0502020204030204"/>
                <a:ea typeface="宋体" panose="02010600030101010101" pitchFamily="2" charset="-122"/>
              </a:endParaRPr>
            </a:p>
          </p:txBody>
        </p:sp>
      </p:grpSp>
      <p:grpSp>
        <p:nvGrpSpPr>
          <p:cNvPr id="126" name="组合 8"/>
          <p:cNvGrpSpPr/>
          <p:nvPr/>
        </p:nvGrpSpPr>
        <p:grpSpPr>
          <a:xfrm>
            <a:off x="3045700" y="2372964"/>
            <a:ext cx="3402580" cy="2880510"/>
            <a:chOff x="7759065" y="1559433"/>
            <a:chExt cx="2743200" cy="2322300"/>
          </a:xfrm>
          <a:effectLst>
            <a:outerShdw blurRad="165100" dist="38100" algn="l" rotWithShape="0">
              <a:prstClr val="black">
                <a:alpha val="40000"/>
              </a:prstClr>
            </a:outerShdw>
            <a:reflection blurRad="25400" stA="38000" endPos="35000" dir="5400000" sy="-100000" algn="bl" rotWithShape="0"/>
          </a:effectLst>
        </p:grpSpPr>
        <p:sp>
          <p:nvSpPr>
            <p:cNvPr id="127" name="椭圆形标注 22"/>
            <p:cNvSpPr/>
            <p:nvPr/>
          </p:nvSpPr>
          <p:spPr>
            <a:xfrm>
              <a:off x="7830694" y="1609184"/>
              <a:ext cx="2386633" cy="2272549"/>
            </a:xfrm>
            <a:custGeom>
              <a:avLst/>
              <a:gdLst>
                <a:gd name="connsiteX0" fmla="*/ 2354434 w 2743200"/>
                <a:gd name="connsiteY0" fmla="*/ 2299176 h 1837944"/>
                <a:gd name="connsiteX1" fmla="*/ 1715158 w 2743200"/>
                <a:gd name="connsiteY1" fmla="*/ 1808649 h 1837944"/>
                <a:gd name="connsiteX2" fmla="*/ 293679 w 2743200"/>
                <a:gd name="connsiteY2" fmla="*/ 1487239 h 1837944"/>
                <a:gd name="connsiteX3" fmla="*/ 798250 w 2743200"/>
                <a:gd name="connsiteY3" fmla="*/ 84141 h 1837944"/>
                <a:gd name="connsiteX4" fmla="*/ 2205881 w 2743200"/>
                <a:gd name="connsiteY4" fmla="*/ 189545 h 1837944"/>
                <a:gd name="connsiteX5" fmla="*/ 2187572 w 2743200"/>
                <a:gd name="connsiteY5" fmla="*/ 1657637 h 1837944"/>
                <a:gd name="connsiteX6" fmla="*/ 2354434 w 2743200"/>
                <a:gd name="connsiteY6" fmla="*/ 2299176 h 1837944"/>
                <a:gd name="connsiteX0-1" fmla="*/ 2110962 w 2499727"/>
                <a:gd name="connsiteY0-2" fmla="*/ 2329725 h 2329725"/>
                <a:gd name="connsiteX1-3" fmla="*/ 1471686 w 2499727"/>
                <a:gd name="connsiteY1-4" fmla="*/ 1839198 h 2329725"/>
                <a:gd name="connsiteX2-5" fmla="*/ 225467 w 2499727"/>
                <a:gd name="connsiteY2-6" fmla="*/ 1494928 h 2329725"/>
                <a:gd name="connsiteX3-7" fmla="*/ 554778 w 2499727"/>
                <a:gd name="connsiteY3-8" fmla="*/ 114690 h 2329725"/>
                <a:gd name="connsiteX4-9" fmla="*/ 1962409 w 2499727"/>
                <a:gd name="connsiteY4-10" fmla="*/ 220094 h 2329725"/>
                <a:gd name="connsiteX5-11" fmla="*/ 1944100 w 2499727"/>
                <a:gd name="connsiteY5-12" fmla="*/ 1688186 h 2329725"/>
                <a:gd name="connsiteX6-13" fmla="*/ 2110962 w 2499727"/>
                <a:gd name="connsiteY6-14" fmla="*/ 2329725 h 2329725"/>
                <a:gd name="connsiteX0-15" fmla="*/ 2004282 w 2499727"/>
                <a:gd name="connsiteY0-16" fmla="*/ 2245905 h 2245905"/>
                <a:gd name="connsiteX1-17" fmla="*/ 1471686 w 2499727"/>
                <a:gd name="connsiteY1-18" fmla="*/ 1839198 h 2245905"/>
                <a:gd name="connsiteX2-19" fmla="*/ 225467 w 2499727"/>
                <a:gd name="connsiteY2-20" fmla="*/ 1494928 h 2245905"/>
                <a:gd name="connsiteX3-21" fmla="*/ 554778 w 2499727"/>
                <a:gd name="connsiteY3-22" fmla="*/ 114690 h 2245905"/>
                <a:gd name="connsiteX4-23" fmla="*/ 1962409 w 2499727"/>
                <a:gd name="connsiteY4-24" fmla="*/ 220094 h 2245905"/>
                <a:gd name="connsiteX5-25" fmla="*/ 1944100 w 2499727"/>
                <a:gd name="connsiteY5-26" fmla="*/ 1688186 h 2245905"/>
                <a:gd name="connsiteX6-27" fmla="*/ 2004282 w 2499727"/>
                <a:gd name="connsiteY6-28" fmla="*/ 2245905 h 2245905"/>
                <a:gd name="connsiteX0-29" fmla="*/ 2004282 w 2499727"/>
                <a:gd name="connsiteY0-30" fmla="*/ 2245905 h 2248035"/>
                <a:gd name="connsiteX1-31" fmla="*/ 1471686 w 2499727"/>
                <a:gd name="connsiteY1-32" fmla="*/ 1839198 h 2248035"/>
                <a:gd name="connsiteX2-33" fmla="*/ 225467 w 2499727"/>
                <a:gd name="connsiteY2-34" fmla="*/ 1494928 h 2248035"/>
                <a:gd name="connsiteX3-35" fmla="*/ 554778 w 2499727"/>
                <a:gd name="connsiteY3-36" fmla="*/ 114690 h 2248035"/>
                <a:gd name="connsiteX4-37" fmla="*/ 1962409 w 2499727"/>
                <a:gd name="connsiteY4-38" fmla="*/ 220094 h 2248035"/>
                <a:gd name="connsiteX5-39" fmla="*/ 1944100 w 2499727"/>
                <a:gd name="connsiteY5-40" fmla="*/ 1688186 h 2248035"/>
                <a:gd name="connsiteX6-41" fmla="*/ 2004282 w 2499727"/>
                <a:gd name="connsiteY6-42" fmla="*/ 2245905 h 2248035"/>
                <a:gd name="connsiteX0-43" fmla="*/ 2004282 w 2261319"/>
                <a:gd name="connsiteY0-44" fmla="*/ 2245905 h 2248035"/>
                <a:gd name="connsiteX1-45" fmla="*/ 1471686 w 2261319"/>
                <a:gd name="connsiteY1-46" fmla="*/ 1839198 h 2248035"/>
                <a:gd name="connsiteX2-47" fmla="*/ 225467 w 2261319"/>
                <a:gd name="connsiteY2-48" fmla="*/ 1494928 h 2248035"/>
                <a:gd name="connsiteX3-49" fmla="*/ 554778 w 2261319"/>
                <a:gd name="connsiteY3-50" fmla="*/ 114690 h 2248035"/>
                <a:gd name="connsiteX4-51" fmla="*/ 1962409 w 2261319"/>
                <a:gd name="connsiteY4-52" fmla="*/ 220094 h 2248035"/>
                <a:gd name="connsiteX5-53" fmla="*/ 1944100 w 2261319"/>
                <a:gd name="connsiteY5-54" fmla="*/ 1688186 h 2248035"/>
                <a:gd name="connsiteX6-55" fmla="*/ 2004282 w 2261319"/>
                <a:gd name="connsiteY6-56" fmla="*/ 2245905 h 2248035"/>
                <a:gd name="connsiteX0-57" fmla="*/ 2004282 w 2238535"/>
                <a:gd name="connsiteY0-58" fmla="*/ 2245905 h 2248375"/>
                <a:gd name="connsiteX1-59" fmla="*/ 1471686 w 2238535"/>
                <a:gd name="connsiteY1-60" fmla="*/ 1839198 h 2248375"/>
                <a:gd name="connsiteX2-61" fmla="*/ 225467 w 2238535"/>
                <a:gd name="connsiteY2-62" fmla="*/ 1494928 h 2248375"/>
                <a:gd name="connsiteX3-63" fmla="*/ 554778 w 2238535"/>
                <a:gd name="connsiteY3-64" fmla="*/ 114690 h 2248375"/>
                <a:gd name="connsiteX4-65" fmla="*/ 1962409 w 2238535"/>
                <a:gd name="connsiteY4-66" fmla="*/ 220094 h 2248375"/>
                <a:gd name="connsiteX5-67" fmla="*/ 1944100 w 2238535"/>
                <a:gd name="connsiteY5-68" fmla="*/ 1688186 h 2248375"/>
                <a:gd name="connsiteX6-69" fmla="*/ 2004282 w 2238535"/>
                <a:gd name="connsiteY6-70" fmla="*/ 2245905 h 2248375"/>
                <a:gd name="connsiteX0-71" fmla="*/ 2004282 w 2238535"/>
                <a:gd name="connsiteY0-72" fmla="*/ 2245905 h 2270257"/>
                <a:gd name="connsiteX1-73" fmla="*/ 1471686 w 2238535"/>
                <a:gd name="connsiteY1-74" fmla="*/ 1839198 h 2270257"/>
                <a:gd name="connsiteX2-75" fmla="*/ 225467 w 2238535"/>
                <a:gd name="connsiteY2-76" fmla="*/ 1494928 h 2270257"/>
                <a:gd name="connsiteX3-77" fmla="*/ 554778 w 2238535"/>
                <a:gd name="connsiteY3-78" fmla="*/ 114690 h 2270257"/>
                <a:gd name="connsiteX4-79" fmla="*/ 1962409 w 2238535"/>
                <a:gd name="connsiteY4-80" fmla="*/ 220094 h 2270257"/>
                <a:gd name="connsiteX5-81" fmla="*/ 1944100 w 2238535"/>
                <a:gd name="connsiteY5-82" fmla="*/ 1688186 h 2270257"/>
                <a:gd name="connsiteX6-83" fmla="*/ 2143494 w 2238535"/>
                <a:gd name="connsiteY6-84" fmla="*/ 2166055 h 2270257"/>
                <a:gd name="connsiteX7" fmla="*/ 2004282 w 2238535"/>
                <a:gd name="connsiteY7" fmla="*/ 2245905 h 2270257"/>
                <a:gd name="connsiteX0-85" fmla="*/ 2004282 w 2273327"/>
                <a:gd name="connsiteY0-86" fmla="*/ 2245905 h 2288071"/>
                <a:gd name="connsiteX1-87" fmla="*/ 1471686 w 2273327"/>
                <a:gd name="connsiteY1-88" fmla="*/ 1839198 h 2288071"/>
                <a:gd name="connsiteX2-89" fmla="*/ 225467 w 2273327"/>
                <a:gd name="connsiteY2-90" fmla="*/ 1494928 h 2288071"/>
                <a:gd name="connsiteX3-91" fmla="*/ 554778 w 2273327"/>
                <a:gd name="connsiteY3-92" fmla="*/ 114690 h 2288071"/>
                <a:gd name="connsiteX4-93" fmla="*/ 1962409 w 2273327"/>
                <a:gd name="connsiteY4-94" fmla="*/ 220094 h 2288071"/>
                <a:gd name="connsiteX5-95" fmla="*/ 1944100 w 2273327"/>
                <a:gd name="connsiteY5-96" fmla="*/ 1688186 h 2288071"/>
                <a:gd name="connsiteX6-97" fmla="*/ 2135874 w 2273327"/>
                <a:gd name="connsiteY6-98" fmla="*/ 2219395 h 2288071"/>
                <a:gd name="connsiteX7-99" fmla="*/ 2004282 w 2273327"/>
                <a:gd name="connsiteY7-100" fmla="*/ 2245905 h 2288071"/>
                <a:gd name="connsiteX0-101" fmla="*/ 2004282 w 2273327"/>
                <a:gd name="connsiteY0-102" fmla="*/ 2245905 h 2269059"/>
                <a:gd name="connsiteX1-103" fmla="*/ 1471686 w 2273327"/>
                <a:gd name="connsiteY1-104" fmla="*/ 1839198 h 2269059"/>
                <a:gd name="connsiteX2-105" fmla="*/ 225467 w 2273327"/>
                <a:gd name="connsiteY2-106" fmla="*/ 1494928 h 2269059"/>
                <a:gd name="connsiteX3-107" fmla="*/ 554778 w 2273327"/>
                <a:gd name="connsiteY3-108" fmla="*/ 114690 h 2269059"/>
                <a:gd name="connsiteX4-109" fmla="*/ 1962409 w 2273327"/>
                <a:gd name="connsiteY4-110" fmla="*/ 220094 h 2269059"/>
                <a:gd name="connsiteX5-111" fmla="*/ 1944100 w 2273327"/>
                <a:gd name="connsiteY5-112" fmla="*/ 1688186 h 2269059"/>
                <a:gd name="connsiteX6-113" fmla="*/ 2135874 w 2273327"/>
                <a:gd name="connsiteY6-114" fmla="*/ 2219395 h 2269059"/>
                <a:gd name="connsiteX7-115" fmla="*/ 2004282 w 2273327"/>
                <a:gd name="connsiteY7-116" fmla="*/ 2245905 h 2269059"/>
                <a:gd name="connsiteX0-117" fmla="*/ 2004282 w 2273327"/>
                <a:gd name="connsiteY0-118" fmla="*/ 2245905 h 2269059"/>
                <a:gd name="connsiteX1-119" fmla="*/ 1471686 w 2273327"/>
                <a:gd name="connsiteY1-120" fmla="*/ 1839198 h 2269059"/>
                <a:gd name="connsiteX2-121" fmla="*/ 225467 w 2273327"/>
                <a:gd name="connsiteY2-122" fmla="*/ 1494928 h 2269059"/>
                <a:gd name="connsiteX3-123" fmla="*/ 554778 w 2273327"/>
                <a:gd name="connsiteY3-124" fmla="*/ 114690 h 2269059"/>
                <a:gd name="connsiteX4-125" fmla="*/ 1962409 w 2273327"/>
                <a:gd name="connsiteY4-126" fmla="*/ 220094 h 2269059"/>
                <a:gd name="connsiteX5-127" fmla="*/ 1944100 w 2273327"/>
                <a:gd name="connsiteY5-128" fmla="*/ 1688186 h 2269059"/>
                <a:gd name="connsiteX6-129" fmla="*/ 2135874 w 2273327"/>
                <a:gd name="connsiteY6-130" fmla="*/ 2219395 h 2269059"/>
                <a:gd name="connsiteX7-131" fmla="*/ 2004282 w 2273327"/>
                <a:gd name="connsiteY7-132" fmla="*/ 2245905 h 2269059"/>
                <a:gd name="connsiteX0-133" fmla="*/ 2004282 w 2273327"/>
                <a:gd name="connsiteY0-134" fmla="*/ 2245905 h 2245911"/>
                <a:gd name="connsiteX1-135" fmla="*/ 1471686 w 2273327"/>
                <a:gd name="connsiteY1-136" fmla="*/ 1839198 h 2245911"/>
                <a:gd name="connsiteX2-137" fmla="*/ 225467 w 2273327"/>
                <a:gd name="connsiteY2-138" fmla="*/ 1494928 h 2245911"/>
                <a:gd name="connsiteX3-139" fmla="*/ 554778 w 2273327"/>
                <a:gd name="connsiteY3-140" fmla="*/ 114690 h 2245911"/>
                <a:gd name="connsiteX4-141" fmla="*/ 1962409 w 2273327"/>
                <a:gd name="connsiteY4-142" fmla="*/ 220094 h 2245911"/>
                <a:gd name="connsiteX5-143" fmla="*/ 1944100 w 2273327"/>
                <a:gd name="connsiteY5-144" fmla="*/ 1688186 h 2245911"/>
                <a:gd name="connsiteX6-145" fmla="*/ 2135874 w 2273327"/>
                <a:gd name="connsiteY6-146" fmla="*/ 2219395 h 2245911"/>
                <a:gd name="connsiteX7-147" fmla="*/ 2004282 w 2273327"/>
                <a:gd name="connsiteY7-148" fmla="*/ 2245905 h 2245911"/>
                <a:gd name="connsiteX0-149" fmla="*/ 2004282 w 2272550"/>
                <a:gd name="connsiteY0-150" fmla="*/ 2245905 h 2247970"/>
                <a:gd name="connsiteX1-151" fmla="*/ 1471686 w 2272550"/>
                <a:gd name="connsiteY1-152" fmla="*/ 1839198 h 2247970"/>
                <a:gd name="connsiteX2-153" fmla="*/ 225467 w 2272550"/>
                <a:gd name="connsiteY2-154" fmla="*/ 1494928 h 2247970"/>
                <a:gd name="connsiteX3-155" fmla="*/ 554778 w 2272550"/>
                <a:gd name="connsiteY3-156" fmla="*/ 114690 h 2247970"/>
                <a:gd name="connsiteX4-157" fmla="*/ 1962409 w 2272550"/>
                <a:gd name="connsiteY4-158" fmla="*/ 220094 h 2247970"/>
                <a:gd name="connsiteX5-159" fmla="*/ 1944100 w 2272550"/>
                <a:gd name="connsiteY5-160" fmla="*/ 1688186 h 2247970"/>
                <a:gd name="connsiteX6-161" fmla="*/ 2158099 w 2272550"/>
                <a:gd name="connsiteY6-162" fmla="*/ 2247970 h 2247970"/>
                <a:gd name="connsiteX7-163" fmla="*/ 2004282 w 2272550"/>
                <a:gd name="connsiteY7-164" fmla="*/ 2245905 h 2247970"/>
                <a:gd name="connsiteX0-165" fmla="*/ 2004282 w 2272550"/>
                <a:gd name="connsiteY0-166" fmla="*/ 2245905 h 2247970"/>
                <a:gd name="connsiteX1-167" fmla="*/ 1471686 w 2272550"/>
                <a:gd name="connsiteY1-168" fmla="*/ 1839198 h 2247970"/>
                <a:gd name="connsiteX2-169" fmla="*/ 225467 w 2272550"/>
                <a:gd name="connsiteY2-170" fmla="*/ 1494928 h 2247970"/>
                <a:gd name="connsiteX3-171" fmla="*/ 554778 w 2272550"/>
                <a:gd name="connsiteY3-172" fmla="*/ 114690 h 2247970"/>
                <a:gd name="connsiteX4-173" fmla="*/ 1962409 w 2272550"/>
                <a:gd name="connsiteY4-174" fmla="*/ 220094 h 2247970"/>
                <a:gd name="connsiteX5-175" fmla="*/ 1944100 w 2272550"/>
                <a:gd name="connsiteY5-176" fmla="*/ 1688186 h 2247970"/>
                <a:gd name="connsiteX6-177" fmla="*/ 2158099 w 2272550"/>
                <a:gd name="connsiteY6-178" fmla="*/ 2247970 h 2247970"/>
                <a:gd name="connsiteX7-179" fmla="*/ 2004282 w 2272550"/>
                <a:gd name="connsiteY7-180" fmla="*/ 2245905 h 2247970"/>
                <a:gd name="connsiteX0-181" fmla="*/ 2004282 w 2272550"/>
                <a:gd name="connsiteY0-182" fmla="*/ 2245905 h 2247970"/>
                <a:gd name="connsiteX1-183" fmla="*/ 1471686 w 2272550"/>
                <a:gd name="connsiteY1-184" fmla="*/ 1839198 h 2247970"/>
                <a:gd name="connsiteX2-185" fmla="*/ 225467 w 2272550"/>
                <a:gd name="connsiteY2-186" fmla="*/ 1494928 h 2247970"/>
                <a:gd name="connsiteX3-187" fmla="*/ 554778 w 2272550"/>
                <a:gd name="connsiteY3-188" fmla="*/ 114690 h 2247970"/>
                <a:gd name="connsiteX4-189" fmla="*/ 1962409 w 2272550"/>
                <a:gd name="connsiteY4-190" fmla="*/ 220094 h 2247970"/>
                <a:gd name="connsiteX5-191" fmla="*/ 1944100 w 2272550"/>
                <a:gd name="connsiteY5-192" fmla="*/ 1688186 h 2247970"/>
                <a:gd name="connsiteX6-193" fmla="*/ 2158099 w 2272550"/>
                <a:gd name="connsiteY6-194" fmla="*/ 2247970 h 2247970"/>
                <a:gd name="connsiteX7-195" fmla="*/ 2004282 w 2272550"/>
                <a:gd name="connsiteY7-196" fmla="*/ 2245905 h 2247970"/>
                <a:gd name="connsiteX0-197" fmla="*/ 2118974 w 2387242"/>
                <a:gd name="connsiteY0-198" fmla="*/ 2242567 h 2244632"/>
                <a:gd name="connsiteX1-199" fmla="*/ 1586378 w 2387242"/>
                <a:gd name="connsiteY1-200" fmla="*/ 1835860 h 2244632"/>
                <a:gd name="connsiteX2-201" fmla="*/ 202999 w 2387242"/>
                <a:gd name="connsiteY2-202" fmla="*/ 1445870 h 2244632"/>
                <a:gd name="connsiteX3-203" fmla="*/ 669470 w 2387242"/>
                <a:gd name="connsiteY3-204" fmla="*/ 111352 h 2244632"/>
                <a:gd name="connsiteX4-205" fmla="*/ 2077101 w 2387242"/>
                <a:gd name="connsiteY4-206" fmla="*/ 216756 h 2244632"/>
                <a:gd name="connsiteX5-207" fmla="*/ 2058792 w 2387242"/>
                <a:gd name="connsiteY5-208" fmla="*/ 1684848 h 2244632"/>
                <a:gd name="connsiteX6-209" fmla="*/ 2272791 w 2387242"/>
                <a:gd name="connsiteY6-210" fmla="*/ 2244632 h 2244632"/>
                <a:gd name="connsiteX7-211" fmla="*/ 2118974 w 2387242"/>
                <a:gd name="connsiteY7-212" fmla="*/ 2242567 h 2244632"/>
                <a:gd name="connsiteX0-213" fmla="*/ 2143402 w 2387242"/>
                <a:gd name="connsiteY0-214" fmla="*/ 2266995 h 2267002"/>
                <a:gd name="connsiteX1-215" fmla="*/ 1586378 w 2387242"/>
                <a:gd name="connsiteY1-216" fmla="*/ 1835860 h 2267002"/>
                <a:gd name="connsiteX2-217" fmla="*/ 202999 w 2387242"/>
                <a:gd name="connsiteY2-218" fmla="*/ 1445870 h 2267002"/>
                <a:gd name="connsiteX3-219" fmla="*/ 669470 w 2387242"/>
                <a:gd name="connsiteY3-220" fmla="*/ 111352 h 2267002"/>
                <a:gd name="connsiteX4-221" fmla="*/ 2077101 w 2387242"/>
                <a:gd name="connsiteY4-222" fmla="*/ 216756 h 2267002"/>
                <a:gd name="connsiteX5-223" fmla="*/ 2058792 w 2387242"/>
                <a:gd name="connsiteY5-224" fmla="*/ 1684848 h 2267002"/>
                <a:gd name="connsiteX6-225" fmla="*/ 2272791 w 2387242"/>
                <a:gd name="connsiteY6-226" fmla="*/ 2244632 h 2267002"/>
                <a:gd name="connsiteX7-227" fmla="*/ 2143402 w 2387242"/>
                <a:gd name="connsiteY7-228" fmla="*/ 2266995 h 2267002"/>
                <a:gd name="connsiteX0-229" fmla="*/ 2143402 w 2386633"/>
                <a:gd name="connsiteY0-230" fmla="*/ 2266995 h 2272549"/>
                <a:gd name="connsiteX1-231" fmla="*/ 1586378 w 2386633"/>
                <a:gd name="connsiteY1-232" fmla="*/ 1835860 h 2272549"/>
                <a:gd name="connsiteX2-233" fmla="*/ 202999 w 2386633"/>
                <a:gd name="connsiteY2-234" fmla="*/ 1445870 h 2272549"/>
                <a:gd name="connsiteX3-235" fmla="*/ 669470 w 2386633"/>
                <a:gd name="connsiteY3-236" fmla="*/ 111352 h 2272549"/>
                <a:gd name="connsiteX4-237" fmla="*/ 2077101 w 2386633"/>
                <a:gd name="connsiteY4-238" fmla="*/ 216756 h 2272549"/>
                <a:gd name="connsiteX5-239" fmla="*/ 2058792 w 2386633"/>
                <a:gd name="connsiteY5-240" fmla="*/ 1684848 h 2272549"/>
                <a:gd name="connsiteX6-241" fmla="*/ 2290239 w 2386633"/>
                <a:gd name="connsiteY6-242" fmla="*/ 2272549 h 2272549"/>
                <a:gd name="connsiteX7-243" fmla="*/ 2143402 w 2386633"/>
                <a:gd name="connsiteY7-244" fmla="*/ 2266995 h 22725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99" y="connsiteY7-100"/>
                </a:cxn>
              </a:cxnLst>
              <a:rect l="l" t="t" r="r" b="b"/>
              <a:pathLst>
                <a:path w="2386633" h="2272549">
                  <a:moveTo>
                    <a:pt x="2143402" y="2266995"/>
                  </a:moveTo>
                  <a:lnTo>
                    <a:pt x="1586378" y="1835860"/>
                  </a:lnTo>
                  <a:cubicBezTo>
                    <a:pt x="1059338" y="1927221"/>
                    <a:pt x="539638" y="1732517"/>
                    <a:pt x="202999" y="1445870"/>
                  </a:cubicBezTo>
                  <a:cubicBezTo>
                    <a:pt x="-345444" y="978872"/>
                    <a:pt x="357120" y="316204"/>
                    <a:pt x="669470" y="111352"/>
                  </a:cubicBezTo>
                  <a:cubicBezTo>
                    <a:pt x="981820" y="-93500"/>
                    <a:pt x="1673360" y="9464"/>
                    <a:pt x="2077101" y="216756"/>
                  </a:cubicBezTo>
                  <a:cubicBezTo>
                    <a:pt x="2801082" y="588469"/>
                    <a:pt x="2023269" y="1342216"/>
                    <a:pt x="2058792" y="1684848"/>
                  </a:cubicBezTo>
                  <a:cubicBezTo>
                    <a:pt x="2094315" y="2027480"/>
                    <a:pt x="2242109" y="2182771"/>
                    <a:pt x="2290239" y="2272549"/>
                  </a:cubicBezTo>
                  <a:cubicBezTo>
                    <a:pt x="2214544" y="2270252"/>
                    <a:pt x="2214095" y="2267496"/>
                    <a:pt x="2143402" y="2266995"/>
                  </a:cubicBezTo>
                  <a:close/>
                </a:path>
              </a:pathLst>
            </a:custGeom>
            <a:solidFill>
              <a:schemeClr val="accent2">
                <a:lumMod val="75000"/>
              </a:schemeClr>
            </a:solidFill>
            <a:ln>
              <a:no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rgbClr val="FFFFFF"/>
                </a:solidFill>
                <a:latin typeface="Calibri" panose="020F0502020204030204"/>
                <a:ea typeface="宋体" panose="02010600030101010101" pitchFamily="2" charset="-122"/>
              </a:endParaRPr>
            </a:p>
          </p:txBody>
        </p:sp>
        <p:sp>
          <p:nvSpPr>
            <p:cNvPr id="128" name="椭圆形标注 10"/>
            <p:cNvSpPr/>
            <p:nvPr/>
          </p:nvSpPr>
          <p:spPr>
            <a:xfrm>
              <a:off x="7759065" y="1559433"/>
              <a:ext cx="2743200" cy="1837944"/>
            </a:xfrm>
            <a:prstGeom prst="wedgeEllipseCallout">
              <a:avLst>
                <a:gd name="adj1" fmla="val 35828"/>
                <a:gd name="adj2" fmla="val 75095"/>
              </a:avLst>
            </a:prstGeom>
            <a:solidFill>
              <a:schemeClr val="accent2"/>
            </a:solidFill>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rgbClr val="FFFFFF"/>
                </a:solidFill>
                <a:latin typeface="Calibri" panose="020F0502020204030204"/>
                <a:ea typeface="宋体" panose="02010600030101010101" pitchFamily="2" charset="-122"/>
              </a:endParaRPr>
            </a:p>
          </p:txBody>
        </p:sp>
      </p:grpSp>
      <p:grpSp>
        <p:nvGrpSpPr>
          <p:cNvPr id="129" name="组合 11"/>
          <p:cNvGrpSpPr/>
          <p:nvPr/>
        </p:nvGrpSpPr>
        <p:grpSpPr>
          <a:xfrm>
            <a:off x="4661377" y="2665145"/>
            <a:ext cx="3053245" cy="2584002"/>
            <a:chOff x="7759065" y="1559433"/>
            <a:chExt cx="2743200" cy="2321607"/>
          </a:xfrm>
          <a:effectLst>
            <a:outerShdw blurRad="292100" dist="165100" dir="16200000" sx="102000" sy="102000" rotWithShape="0">
              <a:prstClr val="black">
                <a:alpha val="35000"/>
              </a:prstClr>
            </a:outerShdw>
            <a:reflection blurRad="25400" stA="38000" endPos="35000" dir="5400000" sy="-100000" algn="bl" rotWithShape="0"/>
          </a:effectLst>
        </p:grpSpPr>
        <p:sp>
          <p:nvSpPr>
            <p:cNvPr id="130" name="椭圆形标注 22"/>
            <p:cNvSpPr/>
            <p:nvPr/>
          </p:nvSpPr>
          <p:spPr>
            <a:xfrm>
              <a:off x="7830694" y="1609184"/>
              <a:ext cx="2386564" cy="2271856"/>
            </a:xfrm>
            <a:custGeom>
              <a:avLst/>
              <a:gdLst>
                <a:gd name="connsiteX0" fmla="*/ 2354434 w 2743200"/>
                <a:gd name="connsiteY0" fmla="*/ 2299176 h 1837944"/>
                <a:gd name="connsiteX1" fmla="*/ 1715158 w 2743200"/>
                <a:gd name="connsiteY1" fmla="*/ 1808649 h 1837944"/>
                <a:gd name="connsiteX2" fmla="*/ 293679 w 2743200"/>
                <a:gd name="connsiteY2" fmla="*/ 1487239 h 1837944"/>
                <a:gd name="connsiteX3" fmla="*/ 798250 w 2743200"/>
                <a:gd name="connsiteY3" fmla="*/ 84141 h 1837944"/>
                <a:gd name="connsiteX4" fmla="*/ 2205881 w 2743200"/>
                <a:gd name="connsiteY4" fmla="*/ 189545 h 1837944"/>
                <a:gd name="connsiteX5" fmla="*/ 2187572 w 2743200"/>
                <a:gd name="connsiteY5" fmla="*/ 1657637 h 1837944"/>
                <a:gd name="connsiteX6" fmla="*/ 2354434 w 2743200"/>
                <a:gd name="connsiteY6" fmla="*/ 2299176 h 1837944"/>
                <a:gd name="connsiteX0-1" fmla="*/ 2110962 w 2499727"/>
                <a:gd name="connsiteY0-2" fmla="*/ 2329725 h 2329725"/>
                <a:gd name="connsiteX1-3" fmla="*/ 1471686 w 2499727"/>
                <a:gd name="connsiteY1-4" fmla="*/ 1839198 h 2329725"/>
                <a:gd name="connsiteX2-5" fmla="*/ 225467 w 2499727"/>
                <a:gd name="connsiteY2-6" fmla="*/ 1494928 h 2329725"/>
                <a:gd name="connsiteX3-7" fmla="*/ 554778 w 2499727"/>
                <a:gd name="connsiteY3-8" fmla="*/ 114690 h 2329725"/>
                <a:gd name="connsiteX4-9" fmla="*/ 1962409 w 2499727"/>
                <a:gd name="connsiteY4-10" fmla="*/ 220094 h 2329725"/>
                <a:gd name="connsiteX5-11" fmla="*/ 1944100 w 2499727"/>
                <a:gd name="connsiteY5-12" fmla="*/ 1688186 h 2329725"/>
                <a:gd name="connsiteX6-13" fmla="*/ 2110962 w 2499727"/>
                <a:gd name="connsiteY6-14" fmla="*/ 2329725 h 2329725"/>
                <a:gd name="connsiteX0-15" fmla="*/ 2004282 w 2499727"/>
                <a:gd name="connsiteY0-16" fmla="*/ 2245905 h 2245905"/>
                <a:gd name="connsiteX1-17" fmla="*/ 1471686 w 2499727"/>
                <a:gd name="connsiteY1-18" fmla="*/ 1839198 h 2245905"/>
                <a:gd name="connsiteX2-19" fmla="*/ 225467 w 2499727"/>
                <a:gd name="connsiteY2-20" fmla="*/ 1494928 h 2245905"/>
                <a:gd name="connsiteX3-21" fmla="*/ 554778 w 2499727"/>
                <a:gd name="connsiteY3-22" fmla="*/ 114690 h 2245905"/>
                <a:gd name="connsiteX4-23" fmla="*/ 1962409 w 2499727"/>
                <a:gd name="connsiteY4-24" fmla="*/ 220094 h 2245905"/>
                <a:gd name="connsiteX5-25" fmla="*/ 1944100 w 2499727"/>
                <a:gd name="connsiteY5-26" fmla="*/ 1688186 h 2245905"/>
                <a:gd name="connsiteX6-27" fmla="*/ 2004282 w 2499727"/>
                <a:gd name="connsiteY6-28" fmla="*/ 2245905 h 2245905"/>
                <a:gd name="connsiteX0-29" fmla="*/ 2004282 w 2499727"/>
                <a:gd name="connsiteY0-30" fmla="*/ 2245905 h 2248035"/>
                <a:gd name="connsiteX1-31" fmla="*/ 1471686 w 2499727"/>
                <a:gd name="connsiteY1-32" fmla="*/ 1839198 h 2248035"/>
                <a:gd name="connsiteX2-33" fmla="*/ 225467 w 2499727"/>
                <a:gd name="connsiteY2-34" fmla="*/ 1494928 h 2248035"/>
                <a:gd name="connsiteX3-35" fmla="*/ 554778 w 2499727"/>
                <a:gd name="connsiteY3-36" fmla="*/ 114690 h 2248035"/>
                <a:gd name="connsiteX4-37" fmla="*/ 1962409 w 2499727"/>
                <a:gd name="connsiteY4-38" fmla="*/ 220094 h 2248035"/>
                <a:gd name="connsiteX5-39" fmla="*/ 1944100 w 2499727"/>
                <a:gd name="connsiteY5-40" fmla="*/ 1688186 h 2248035"/>
                <a:gd name="connsiteX6-41" fmla="*/ 2004282 w 2499727"/>
                <a:gd name="connsiteY6-42" fmla="*/ 2245905 h 2248035"/>
                <a:gd name="connsiteX0-43" fmla="*/ 2004282 w 2261319"/>
                <a:gd name="connsiteY0-44" fmla="*/ 2245905 h 2248035"/>
                <a:gd name="connsiteX1-45" fmla="*/ 1471686 w 2261319"/>
                <a:gd name="connsiteY1-46" fmla="*/ 1839198 h 2248035"/>
                <a:gd name="connsiteX2-47" fmla="*/ 225467 w 2261319"/>
                <a:gd name="connsiteY2-48" fmla="*/ 1494928 h 2248035"/>
                <a:gd name="connsiteX3-49" fmla="*/ 554778 w 2261319"/>
                <a:gd name="connsiteY3-50" fmla="*/ 114690 h 2248035"/>
                <a:gd name="connsiteX4-51" fmla="*/ 1962409 w 2261319"/>
                <a:gd name="connsiteY4-52" fmla="*/ 220094 h 2248035"/>
                <a:gd name="connsiteX5-53" fmla="*/ 1944100 w 2261319"/>
                <a:gd name="connsiteY5-54" fmla="*/ 1688186 h 2248035"/>
                <a:gd name="connsiteX6-55" fmla="*/ 2004282 w 2261319"/>
                <a:gd name="connsiteY6-56" fmla="*/ 2245905 h 2248035"/>
                <a:gd name="connsiteX0-57" fmla="*/ 2004282 w 2238535"/>
                <a:gd name="connsiteY0-58" fmla="*/ 2245905 h 2248375"/>
                <a:gd name="connsiteX1-59" fmla="*/ 1471686 w 2238535"/>
                <a:gd name="connsiteY1-60" fmla="*/ 1839198 h 2248375"/>
                <a:gd name="connsiteX2-61" fmla="*/ 225467 w 2238535"/>
                <a:gd name="connsiteY2-62" fmla="*/ 1494928 h 2248375"/>
                <a:gd name="connsiteX3-63" fmla="*/ 554778 w 2238535"/>
                <a:gd name="connsiteY3-64" fmla="*/ 114690 h 2248375"/>
                <a:gd name="connsiteX4-65" fmla="*/ 1962409 w 2238535"/>
                <a:gd name="connsiteY4-66" fmla="*/ 220094 h 2248375"/>
                <a:gd name="connsiteX5-67" fmla="*/ 1944100 w 2238535"/>
                <a:gd name="connsiteY5-68" fmla="*/ 1688186 h 2248375"/>
                <a:gd name="connsiteX6-69" fmla="*/ 2004282 w 2238535"/>
                <a:gd name="connsiteY6-70" fmla="*/ 2245905 h 2248375"/>
                <a:gd name="connsiteX0-71" fmla="*/ 2004282 w 2238535"/>
                <a:gd name="connsiteY0-72" fmla="*/ 2245905 h 2270257"/>
                <a:gd name="connsiteX1-73" fmla="*/ 1471686 w 2238535"/>
                <a:gd name="connsiteY1-74" fmla="*/ 1839198 h 2270257"/>
                <a:gd name="connsiteX2-75" fmla="*/ 225467 w 2238535"/>
                <a:gd name="connsiteY2-76" fmla="*/ 1494928 h 2270257"/>
                <a:gd name="connsiteX3-77" fmla="*/ 554778 w 2238535"/>
                <a:gd name="connsiteY3-78" fmla="*/ 114690 h 2270257"/>
                <a:gd name="connsiteX4-79" fmla="*/ 1962409 w 2238535"/>
                <a:gd name="connsiteY4-80" fmla="*/ 220094 h 2270257"/>
                <a:gd name="connsiteX5-81" fmla="*/ 1944100 w 2238535"/>
                <a:gd name="connsiteY5-82" fmla="*/ 1688186 h 2270257"/>
                <a:gd name="connsiteX6-83" fmla="*/ 2143494 w 2238535"/>
                <a:gd name="connsiteY6-84" fmla="*/ 2166055 h 2270257"/>
                <a:gd name="connsiteX7" fmla="*/ 2004282 w 2238535"/>
                <a:gd name="connsiteY7" fmla="*/ 2245905 h 2270257"/>
                <a:gd name="connsiteX0-85" fmla="*/ 2004282 w 2273327"/>
                <a:gd name="connsiteY0-86" fmla="*/ 2245905 h 2288071"/>
                <a:gd name="connsiteX1-87" fmla="*/ 1471686 w 2273327"/>
                <a:gd name="connsiteY1-88" fmla="*/ 1839198 h 2288071"/>
                <a:gd name="connsiteX2-89" fmla="*/ 225467 w 2273327"/>
                <a:gd name="connsiteY2-90" fmla="*/ 1494928 h 2288071"/>
                <a:gd name="connsiteX3-91" fmla="*/ 554778 w 2273327"/>
                <a:gd name="connsiteY3-92" fmla="*/ 114690 h 2288071"/>
                <a:gd name="connsiteX4-93" fmla="*/ 1962409 w 2273327"/>
                <a:gd name="connsiteY4-94" fmla="*/ 220094 h 2288071"/>
                <a:gd name="connsiteX5-95" fmla="*/ 1944100 w 2273327"/>
                <a:gd name="connsiteY5-96" fmla="*/ 1688186 h 2288071"/>
                <a:gd name="connsiteX6-97" fmla="*/ 2135874 w 2273327"/>
                <a:gd name="connsiteY6-98" fmla="*/ 2219395 h 2288071"/>
                <a:gd name="connsiteX7-99" fmla="*/ 2004282 w 2273327"/>
                <a:gd name="connsiteY7-100" fmla="*/ 2245905 h 2288071"/>
                <a:gd name="connsiteX0-101" fmla="*/ 2004282 w 2273327"/>
                <a:gd name="connsiteY0-102" fmla="*/ 2245905 h 2269059"/>
                <a:gd name="connsiteX1-103" fmla="*/ 1471686 w 2273327"/>
                <a:gd name="connsiteY1-104" fmla="*/ 1839198 h 2269059"/>
                <a:gd name="connsiteX2-105" fmla="*/ 225467 w 2273327"/>
                <a:gd name="connsiteY2-106" fmla="*/ 1494928 h 2269059"/>
                <a:gd name="connsiteX3-107" fmla="*/ 554778 w 2273327"/>
                <a:gd name="connsiteY3-108" fmla="*/ 114690 h 2269059"/>
                <a:gd name="connsiteX4-109" fmla="*/ 1962409 w 2273327"/>
                <a:gd name="connsiteY4-110" fmla="*/ 220094 h 2269059"/>
                <a:gd name="connsiteX5-111" fmla="*/ 1944100 w 2273327"/>
                <a:gd name="connsiteY5-112" fmla="*/ 1688186 h 2269059"/>
                <a:gd name="connsiteX6-113" fmla="*/ 2135874 w 2273327"/>
                <a:gd name="connsiteY6-114" fmla="*/ 2219395 h 2269059"/>
                <a:gd name="connsiteX7-115" fmla="*/ 2004282 w 2273327"/>
                <a:gd name="connsiteY7-116" fmla="*/ 2245905 h 2269059"/>
                <a:gd name="connsiteX0-117" fmla="*/ 2004282 w 2273327"/>
                <a:gd name="connsiteY0-118" fmla="*/ 2245905 h 2269059"/>
                <a:gd name="connsiteX1-119" fmla="*/ 1471686 w 2273327"/>
                <a:gd name="connsiteY1-120" fmla="*/ 1839198 h 2269059"/>
                <a:gd name="connsiteX2-121" fmla="*/ 225467 w 2273327"/>
                <a:gd name="connsiteY2-122" fmla="*/ 1494928 h 2269059"/>
                <a:gd name="connsiteX3-123" fmla="*/ 554778 w 2273327"/>
                <a:gd name="connsiteY3-124" fmla="*/ 114690 h 2269059"/>
                <a:gd name="connsiteX4-125" fmla="*/ 1962409 w 2273327"/>
                <a:gd name="connsiteY4-126" fmla="*/ 220094 h 2269059"/>
                <a:gd name="connsiteX5-127" fmla="*/ 1944100 w 2273327"/>
                <a:gd name="connsiteY5-128" fmla="*/ 1688186 h 2269059"/>
                <a:gd name="connsiteX6-129" fmla="*/ 2135874 w 2273327"/>
                <a:gd name="connsiteY6-130" fmla="*/ 2219395 h 2269059"/>
                <a:gd name="connsiteX7-131" fmla="*/ 2004282 w 2273327"/>
                <a:gd name="connsiteY7-132" fmla="*/ 2245905 h 2269059"/>
                <a:gd name="connsiteX0-133" fmla="*/ 2004282 w 2273327"/>
                <a:gd name="connsiteY0-134" fmla="*/ 2245905 h 2245911"/>
                <a:gd name="connsiteX1-135" fmla="*/ 1471686 w 2273327"/>
                <a:gd name="connsiteY1-136" fmla="*/ 1839198 h 2245911"/>
                <a:gd name="connsiteX2-137" fmla="*/ 225467 w 2273327"/>
                <a:gd name="connsiteY2-138" fmla="*/ 1494928 h 2245911"/>
                <a:gd name="connsiteX3-139" fmla="*/ 554778 w 2273327"/>
                <a:gd name="connsiteY3-140" fmla="*/ 114690 h 2245911"/>
                <a:gd name="connsiteX4-141" fmla="*/ 1962409 w 2273327"/>
                <a:gd name="connsiteY4-142" fmla="*/ 220094 h 2245911"/>
                <a:gd name="connsiteX5-143" fmla="*/ 1944100 w 2273327"/>
                <a:gd name="connsiteY5-144" fmla="*/ 1688186 h 2245911"/>
                <a:gd name="connsiteX6-145" fmla="*/ 2135874 w 2273327"/>
                <a:gd name="connsiteY6-146" fmla="*/ 2219395 h 2245911"/>
                <a:gd name="connsiteX7-147" fmla="*/ 2004282 w 2273327"/>
                <a:gd name="connsiteY7-148" fmla="*/ 2245905 h 2245911"/>
                <a:gd name="connsiteX0-149" fmla="*/ 2004282 w 2272550"/>
                <a:gd name="connsiteY0-150" fmla="*/ 2245905 h 2247970"/>
                <a:gd name="connsiteX1-151" fmla="*/ 1471686 w 2272550"/>
                <a:gd name="connsiteY1-152" fmla="*/ 1839198 h 2247970"/>
                <a:gd name="connsiteX2-153" fmla="*/ 225467 w 2272550"/>
                <a:gd name="connsiteY2-154" fmla="*/ 1494928 h 2247970"/>
                <a:gd name="connsiteX3-155" fmla="*/ 554778 w 2272550"/>
                <a:gd name="connsiteY3-156" fmla="*/ 114690 h 2247970"/>
                <a:gd name="connsiteX4-157" fmla="*/ 1962409 w 2272550"/>
                <a:gd name="connsiteY4-158" fmla="*/ 220094 h 2247970"/>
                <a:gd name="connsiteX5-159" fmla="*/ 1944100 w 2272550"/>
                <a:gd name="connsiteY5-160" fmla="*/ 1688186 h 2247970"/>
                <a:gd name="connsiteX6-161" fmla="*/ 2158099 w 2272550"/>
                <a:gd name="connsiteY6-162" fmla="*/ 2247970 h 2247970"/>
                <a:gd name="connsiteX7-163" fmla="*/ 2004282 w 2272550"/>
                <a:gd name="connsiteY7-164" fmla="*/ 2245905 h 2247970"/>
                <a:gd name="connsiteX0-165" fmla="*/ 2004282 w 2272550"/>
                <a:gd name="connsiteY0-166" fmla="*/ 2245905 h 2247970"/>
                <a:gd name="connsiteX1-167" fmla="*/ 1471686 w 2272550"/>
                <a:gd name="connsiteY1-168" fmla="*/ 1839198 h 2247970"/>
                <a:gd name="connsiteX2-169" fmla="*/ 225467 w 2272550"/>
                <a:gd name="connsiteY2-170" fmla="*/ 1494928 h 2247970"/>
                <a:gd name="connsiteX3-171" fmla="*/ 554778 w 2272550"/>
                <a:gd name="connsiteY3-172" fmla="*/ 114690 h 2247970"/>
                <a:gd name="connsiteX4-173" fmla="*/ 1962409 w 2272550"/>
                <a:gd name="connsiteY4-174" fmla="*/ 220094 h 2247970"/>
                <a:gd name="connsiteX5-175" fmla="*/ 1944100 w 2272550"/>
                <a:gd name="connsiteY5-176" fmla="*/ 1688186 h 2247970"/>
                <a:gd name="connsiteX6-177" fmla="*/ 2158099 w 2272550"/>
                <a:gd name="connsiteY6-178" fmla="*/ 2247970 h 2247970"/>
                <a:gd name="connsiteX7-179" fmla="*/ 2004282 w 2272550"/>
                <a:gd name="connsiteY7-180" fmla="*/ 2245905 h 2247970"/>
                <a:gd name="connsiteX0-181" fmla="*/ 2004282 w 2272550"/>
                <a:gd name="connsiteY0-182" fmla="*/ 2245905 h 2247970"/>
                <a:gd name="connsiteX1-183" fmla="*/ 1471686 w 2272550"/>
                <a:gd name="connsiteY1-184" fmla="*/ 1839198 h 2247970"/>
                <a:gd name="connsiteX2-185" fmla="*/ 225467 w 2272550"/>
                <a:gd name="connsiteY2-186" fmla="*/ 1494928 h 2247970"/>
                <a:gd name="connsiteX3-187" fmla="*/ 554778 w 2272550"/>
                <a:gd name="connsiteY3-188" fmla="*/ 114690 h 2247970"/>
                <a:gd name="connsiteX4-189" fmla="*/ 1962409 w 2272550"/>
                <a:gd name="connsiteY4-190" fmla="*/ 220094 h 2247970"/>
                <a:gd name="connsiteX5-191" fmla="*/ 1944100 w 2272550"/>
                <a:gd name="connsiteY5-192" fmla="*/ 1688186 h 2247970"/>
                <a:gd name="connsiteX6-193" fmla="*/ 2158099 w 2272550"/>
                <a:gd name="connsiteY6-194" fmla="*/ 2247970 h 2247970"/>
                <a:gd name="connsiteX7-195" fmla="*/ 2004282 w 2272550"/>
                <a:gd name="connsiteY7-196" fmla="*/ 2245905 h 2247970"/>
                <a:gd name="connsiteX0-197" fmla="*/ 2118974 w 2387242"/>
                <a:gd name="connsiteY0-198" fmla="*/ 2242567 h 2244632"/>
                <a:gd name="connsiteX1-199" fmla="*/ 1586378 w 2387242"/>
                <a:gd name="connsiteY1-200" fmla="*/ 1835860 h 2244632"/>
                <a:gd name="connsiteX2-201" fmla="*/ 202999 w 2387242"/>
                <a:gd name="connsiteY2-202" fmla="*/ 1445870 h 2244632"/>
                <a:gd name="connsiteX3-203" fmla="*/ 669470 w 2387242"/>
                <a:gd name="connsiteY3-204" fmla="*/ 111352 h 2244632"/>
                <a:gd name="connsiteX4-205" fmla="*/ 2077101 w 2387242"/>
                <a:gd name="connsiteY4-206" fmla="*/ 216756 h 2244632"/>
                <a:gd name="connsiteX5-207" fmla="*/ 2058792 w 2387242"/>
                <a:gd name="connsiteY5-208" fmla="*/ 1684848 h 2244632"/>
                <a:gd name="connsiteX6-209" fmla="*/ 2272791 w 2387242"/>
                <a:gd name="connsiteY6-210" fmla="*/ 2244632 h 2244632"/>
                <a:gd name="connsiteX7-211" fmla="*/ 2118974 w 2387242"/>
                <a:gd name="connsiteY7-212" fmla="*/ 2242567 h 2244632"/>
                <a:gd name="connsiteX0-213" fmla="*/ 2142307 w 2387242"/>
                <a:gd name="connsiteY0-214" fmla="*/ 2269790 h 2269796"/>
                <a:gd name="connsiteX1-215" fmla="*/ 1586378 w 2387242"/>
                <a:gd name="connsiteY1-216" fmla="*/ 1835860 h 2269796"/>
                <a:gd name="connsiteX2-217" fmla="*/ 202999 w 2387242"/>
                <a:gd name="connsiteY2-218" fmla="*/ 1445870 h 2269796"/>
                <a:gd name="connsiteX3-219" fmla="*/ 669470 w 2387242"/>
                <a:gd name="connsiteY3-220" fmla="*/ 111352 h 2269796"/>
                <a:gd name="connsiteX4-221" fmla="*/ 2077101 w 2387242"/>
                <a:gd name="connsiteY4-222" fmla="*/ 216756 h 2269796"/>
                <a:gd name="connsiteX5-223" fmla="*/ 2058792 w 2387242"/>
                <a:gd name="connsiteY5-224" fmla="*/ 1684848 h 2269796"/>
                <a:gd name="connsiteX6-225" fmla="*/ 2272791 w 2387242"/>
                <a:gd name="connsiteY6-226" fmla="*/ 2244632 h 2269796"/>
                <a:gd name="connsiteX7-227" fmla="*/ 2142307 w 2387242"/>
                <a:gd name="connsiteY7-228" fmla="*/ 2269790 h 2269796"/>
                <a:gd name="connsiteX0-229" fmla="*/ 2142307 w 2386564"/>
                <a:gd name="connsiteY0-230" fmla="*/ 2269790 h 2271855"/>
                <a:gd name="connsiteX1-231" fmla="*/ 1586378 w 2386564"/>
                <a:gd name="connsiteY1-232" fmla="*/ 1835860 h 2271855"/>
                <a:gd name="connsiteX2-233" fmla="*/ 202999 w 2386564"/>
                <a:gd name="connsiteY2-234" fmla="*/ 1445870 h 2271855"/>
                <a:gd name="connsiteX3-235" fmla="*/ 669470 w 2386564"/>
                <a:gd name="connsiteY3-236" fmla="*/ 111352 h 2271855"/>
                <a:gd name="connsiteX4-237" fmla="*/ 2077101 w 2386564"/>
                <a:gd name="connsiteY4-238" fmla="*/ 216756 h 2271855"/>
                <a:gd name="connsiteX5-239" fmla="*/ 2058792 w 2386564"/>
                <a:gd name="connsiteY5-240" fmla="*/ 1684848 h 2271855"/>
                <a:gd name="connsiteX6-241" fmla="*/ 2292235 w 2386564"/>
                <a:gd name="connsiteY6-242" fmla="*/ 2271855 h 2271855"/>
                <a:gd name="connsiteX7-243" fmla="*/ 2142307 w 2386564"/>
                <a:gd name="connsiteY7-244" fmla="*/ 2269790 h 22718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99" y="connsiteY7-100"/>
                </a:cxn>
              </a:cxnLst>
              <a:rect l="l" t="t" r="r" b="b"/>
              <a:pathLst>
                <a:path w="2386564" h="2271855">
                  <a:moveTo>
                    <a:pt x="2142307" y="2269790"/>
                  </a:moveTo>
                  <a:lnTo>
                    <a:pt x="1586378" y="1835860"/>
                  </a:lnTo>
                  <a:cubicBezTo>
                    <a:pt x="1059338" y="1927221"/>
                    <a:pt x="539638" y="1732517"/>
                    <a:pt x="202999" y="1445870"/>
                  </a:cubicBezTo>
                  <a:cubicBezTo>
                    <a:pt x="-345444" y="978872"/>
                    <a:pt x="357120" y="316204"/>
                    <a:pt x="669470" y="111352"/>
                  </a:cubicBezTo>
                  <a:cubicBezTo>
                    <a:pt x="981820" y="-93500"/>
                    <a:pt x="1673360" y="9464"/>
                    <a:pt x="2077101" y="216756"/>
                  </a:cubicBezTo>
                  <a:cubicBezTo>
                    <a:pt x="2801082" y="588469"/>
                    <a:pt x="2022936" y="1342332"/>
                    <a:pt x="2058792" y="1684848"/>
                  </a:cubicBezTo>
                  <a:cubicBezTo>
                    <a:pt x="2094648" y="2027364"/>
                    <a:pt x="2244105" y="2182077"/>
                    <a:pt x="2292235" y="2271855"/>
                  </a:cubicBezTo>
                  <a:cubicBezTo>
                    <a:pt x="2216540" y="2269558"/>
                    <a:pt x="2213000" y="2270291"/>
                    <a:pt x="2142307" y="2269790"/>
                  </a:cubicBezTo>
                  <a:close/>
                </a:path>
              </a:pathLst>
            </a:custGeom>
            <a:solidFill>
              <a:schemeClr val="accent3">
                <a:lumMod val="75000"/>
              </a:schemeClr>
            </a:solidFill>
            <a:ln>
              <a:no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rgbClr val="FFFFFF"/>
                </a:solidFill>
                <a:latin typeface="Calibri" panose="020F0502020204030204"/>
                <a:ea typeface="宋体" panose="02010600030101010101" pitchFamily="2" charset="-122"/>
              </a:endParaRPr>
            </a:p>
          </p:txBody>
        </p:sp>
        <p:sp>
          <p:nvSpPr>
            <p:cNvPr id="131" name="椭圆形标注 13"/>
            <p:cNvSpPr/>
            <p:nvPr/>
          </p:nvSpPr>
          <p:spPr>
            <a:xfrm>
              <a:off x="7759065" y="1559433"/>
              <a:ext cx="2743200" cy="1837944"/>
            </a:xfrm>
            <a:prstGeom prst="wedgeEllipseCallout">
              <a:avLst>
                <a:gd name="adj1" fmla="val 35828"/>
                <a:gd name="adj2" fmla="val 75095"/>
              </a:avLst>
            </a:prstGeom>
            <a:solidFill>
              <a:schemeClr val="accent3"/>
            </a:solidFill>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rgbClr val="FFFFFF"/>
                </a:solidFill>
                <a:latin typeface="Calibri" panose="020F0502020204030204"/>
                <a:ea typeface="宋体" panose="02010600030101010101" pitchFamily="2" charset="-122"/>
              </a:endParaRPr>
            </a:p>
          </p:txBody>
        </p:sp>
      </p:grpSp>
      <p:grpSp>
        <p:nvGrpSpPr>
          <p:cNvPr id="132" name="组合 3"/>
          <p:cNvGrpSpPr/>
          <p:nvPr/>
        </p:nvGrpSpPr>
        <p:grpSpPr>
          <a:xfrm>
            <a:off x="4474523" y="3129253"/>
            <a:ext cx="2493169" cy="2115558"/>
            <a:chOff x="7759065" y="1559433"/>
            <a:chExt cx="2743200" cy="2327720"/>
          </a:xfrm>
          <a:effectLst>
            <a:outerShdw blurRad="254000" dist="88900" dir="18900000" algn="bl" rotWithShape="0">
              <a:prstClr val="black">
                <a:alpha val="40000"/>
              </a:prstClr>
            </a:outerShdw>
            <a:reflection blurRad="25400" stA="38000" endPos="35000" dir="5400000" sy="-100000" algn="bl" rotWithShape="0"/>
          </a:effectLst>
        </p:grpSpPr>
        <p:sp>
          <p:nvSpPr>
            <p:cNvPr id="133" name="椭圆形标注 22"/>
            <p:cNvSpPr/>
            <p:nvPr/>
          </p:nvSpPr>
          <p:spPr>
            <a:xfrm>
              <a:off x="7830694" y="1609184"/>
              <a:ext cx="2386412" cy="2277969"/>
            </a:xfrm>
            <a:custGeom>
              <a:avLst/>
              <a:gdLst>
                <a:gd name="connsiteX0" fmla="*/ 2354434 w 2743200"/>
                <a:gd name="connsiteY0" fmla="*/ 2299176 h 1837944"/>
                <a:gd name="connsiteX1" fmla="*/ 1715158 w 2743200"/>
                <a:gd name="connsiteY1" fmla="*/ 1808649 h 1837944"/>
                <a:gd name="connsiteX2" fmla="*/ 293679 w 2743200"/>
                <a:gd name="connsiteY2" fmla="*/ 1487239 h 1837944"/>
                <a:gd name="connsiteX3" fmla="*/ 798250 w 2743200"/>
                <a:gd name="connsiteY3" fmla="*/ 84141 h 1837944"/>
                <a:gd name="connsiteX4" fmla="*/ 2205881 w 2743200"/>
                <a:gd name="connsiteY4" fmla="*/ 189545 h 1837944"/>
                <a:gd name="connsiteX5" fmla="*/ 2187572 w 2743200"/>
                <a:gd name="connsiteY5" fmla="*/ 1657637 h 1837944"/>
                <a:gd name="connsiteX6" fmla="*/ 2354434 w 2743200"/>
                <a:gd name="connsiteY6" fmla="*/ 2299176 h 1837944"/>
                <a:gd name="connsiteX0-1" fmla="*/ 2110962 w 2499727"/>
                <a:gd name="connsiteY0-2" fmla="*/ 2329725 h 2329725"/>
                <a:gd name="connsiteX1-3" fmla="*/ 1471686 w 2499727"/>
                <a:gd name="connsiteY1-4" fmla="*/ 1839198 h 2329725"/>
                <a:gd name="connsiteX2-5" fmla="*/ 225467 w 2499727"/>
                <a:gd name="connsiteY2-6" fmla="*/ 1494928 h 2329725"/>
                <a:gd name="connsiteX3-7" fmla="*/ 554778 w 2499727"/>
                <a:gd name="connsiteY3-8" fmla="*/ 114690 h 2329725"/>
                <a:gd name="connsiteX4-9" fmla="*/ 1962409 w 2499727"/>
                <a:gd name="connsiteY4-10" fmla="*/ 220094 h 2329725"/>
                <a:gd name="connsiteX5-11" fmla="*/ 1944100 w 2499727"/>
                <a:gd name="connsiteY5-12" fmla="*/ 1688186 h 2329725"/>
                <a:gd name="connsiteX6-13" fmla="*/ 2110962 w 2499727"/>
                <a:gd name="connsiteY6-14" fmla="*/ 2329725 h 2329725"/>
                <a:gd name="connsiteX0-15" fmla="*/ 2004282 w 2499727"/>
                <a:gd name="connsiteY0-16" fmla="*/ 2245905 h 2245905"/>
                <a:gd name="connsiteX1-17" fmla="*/ 1471686 w 2499727"/>
                <a:gd name="connsiteY1-18" fmla="*/ 1839198 h 2245905"/>
                <a:gd name="connsiteX2-19" fmla="*/ 225467 w 2499727"/>
                <a:gd name="connsiteY2-20" fmla="*/ 1494928 h 2245905"/>
                <a:gd name="connsiteX3-21" fmla="*/ 554778 w 2499727"/>
                <a:gd name="connsiteY3-22" fmla="*/ 114690 h 2245905"/>
                <a:gd name="connsiteX4-23" fmla="*/ 1962409 w 2499727"/>
                <a:gd name="connsiteY4-24" fmla="*/ 220094 h 2245905"/>
                <a:gd name="connsiteX5-25" fmla="*/ 1944100 w 2499727"/>
                <a:gd name="connsiteY5-26" fmla="*/ 1688186 h 2245905"/>
                <a:gd name="connsiteX6-27" fmla="*/ 2004282 w 2499727"/>
                <a:gd name="connsiteY6-28" fmla="*/ 2245905 h 2245905"/>
                <a:gd name="connsiteX0-29" fmla="*/ 2004282 w 2499727"/>
                <a:gd name="connsiteY0-30" fmla="*/ 2245905 h 2248035"/>
                <a:gd name="connsiteX1-31" fmla="*/ 1471686 w 2499727"/>
                <a:gd name="connsiteY1-32" fmla="*/ 1839198 h 2248035"/>
                <a:gd name="connsiteX2-33" fmla="*/ 225467 w 2499727"/>
                <a:gd name="connsiteY2-34" fmla="*/ 1494928 h 2248035"/>
                <a:gd name="connsiteX3-35" fmla="*/ 554778 w 2499727"/>
                <a:gd name="connsiteY3-36" fmla="*/ 114690 h 2248035"/>
                <a:gd name="connsiteX4-37" fmla="*/ 1962409 w 2499727"/>
                <a:gd name="connsiteY4-38" fmla="*/ 220094 h 2248035"/>
                <a:gd name="connsiteX5-39" fmla="*/ 1944100 w 2499727"/>
                <a:gd name="connsiteY5-40" fmla="*/ 1688186 h 2248035"/>
                <a:gd name="connsiteX6-41" fmla="*/ 2004282 w 2499727"/>
                <a:gd name="connsiteY6-42" fmla="*/ 2245905 h 2248035"/>
                <a:gd name="connsiteX0-43" fmla="*/ 2004282 w 2261319"/>
                <a:gd name="connsiteY0-44" fmla="*/ 2245905 h 2248035"/>
                <a:gd name="connsiteX1-45" fmla="*/ 1471686 w 2261319"/>
                <a:gd name="connsiteY1-46" fmla="*/ 1839198 h 2248035"/>
                <a:gd name="connsiteX2-47" fmla="*/ 225467 w 2261319"/>
                <a:gd name="connsiteY2-48" fmla="*/ 1494928 h 2248035"/>
                <a:gd name="connsiteX3-49" fmla="*/ 554778 w 2261319"/>
                <a:gd name="connsiteY3-50" fmla="*/ 114690 h 2248035"/>
                <a:gd name="connsiteX4-51" fmla="*/ 1962409 w 2261319"/>
                <a:gd name="connsiteY4-52" fmla="*/ 220094 h 2248035"/>
                <a:gd name="connsiteX5-53" fmla="*/ 1944100 w 2261319"/>
                <a:gd name="connsiteY5-54" fmla="*/ 1688186 h 2248035"/>
                <a:gd name="connsiteX6-55" fmla="*/ 2004282 w 2261319"/>
                <a:gd name="connsiteY6-56" fmla="*/ 2245905 h 2248035"/>
                <a:gd name="connsiteX0-57" fmla="*/ 2004282 w 2238535"/>
                <a:gd name="connsiteY0-58" fmla="*/ 2245905 h 2248375"/>
                <a:gd name="connsiteX1-59" fmla="*/ 1471686 w 2238535"/>
                <a:gd name="connsiteY1-60" fmla="*/ 1839198 h 2248375"/>
                <a:gd name="connsiteX2-61" fmla="*/ 225467 w 2238535"/>
                <a:gd name="connsiteY2-62" fmla="*/ 1494928 h 2248375"/>
                <a:gd name="connsiteX3-63" fmla="*/ 554778 w 2238535"/>
                <a:gd name="connsiteY3-64" fmla="*/ 114690 h 2248375"/>
                <a:gd name="connsiteX4-65" fmla="*/ 1962409 w 2238535"/>
                <a:gd name="connsiteY4-66" fmla="*/ 220094 h 2248375"/>
                <a:gd name="connsiteX5-67" fmla="*/ 1944100 w 2238535"/>
                <a:gd name="connsiteY5-68" fmla="*/ 1688186 h 2248375"/>
                <a:gd name="connsiteX6-69" fmla="*/ 2004282 w 2238535"/>
                <a:gd name="connsiteY6-70" fmla="*/ 2245905 h 2248375"/>
                <a:gd name="connsiteX0-71" fmla="*/ 2004282 w 2238535"/>
                <a:gd name="connsiteY0-72" fmla="*/ 2245905 h 2270257"/>
                <a:gd name="connsiteX1-73" fmla="*/ 1471686 w 2238535"/>
                <a:gd name="connsiteY1-74" fmla="*/ 1839198 h 2270257"/>
                <a:gd name="connsiteX2-75" fmla="*/ 225467 w 2238535"/>
                <a:gd name="connsiteY2-76" fmla="*/ 1494928 h 2270257"/>
                <a:gd name="connsiteX3-77" fmla="*/ 554778 w 2238535"/>
                <a:gd name="connsiteY3-78" fmla="*/ 114690 h 2270257"/>
                <a:gd name="connsiteX4-79" fmla="*/ 1962409 w 2238535"/>
                <a:gd name="connsiteY4-80" fmla="*/ 220094 h 2270257"/>
                <a:gd name="connsiteX5-81" fmla="*/ 1944100 w 2238535"/>
                <a:gd name="connsiteY5-82" fmla="*/ 1688186 h 2270257"/>
                <a:gd name="connsiteX6-83" fmla="*/ 2143494 w 2238535"/>
                <a:gd name="connsiteY6-84" fmla="*/ 2166055 h 2270257"/>
                <a:gd name="connsiteX7" fmla="*/ 2004282 w 2238535"/>
                <a:gd name="connsiteY7" fmla="*/ 2245905 h 2270257"/>
                <a:gd name="connsiteX0-85" fmla="*/ 2004282 w 2273327"/>
                <a:gd name="connsiteY0-86" fmla="*/ 2245905 h 2288071"/>
                <a:gd name="connsiteX1-87" fmla="*/ 1471686 w 2273327"/>
                <a:gd name="connsiteY1-88" fmla="*/ 1839198 h 2288071"/>
                <a:gd name="connsiteX2-89" fmla="*/ 225467 w 2273327"/>
                <a:gd name="connsiteY2-90" fmla="*/ 1494928 h 2288071"/>
                <a:gd name="connsiteX3-91" fmla="*/ 554778 w 2273327"/>
                <a:gd name="connsiteY3-92" fmla="*/ 114690 h 2288071"/>
                <a:gd name="connsiteX4-93" fmla="*/ 1962409 w 2273327"/>
                <a:gd name="connsiteY4-94" fmla="*/ 220094 h 2288071"/>
                <a:gd name="connsiteX5-95" fmla="*/ 1944100 w 2273327"/>
                <a:gd name="connsiteY5-96" fmla="*/ 1688186 h 2288071"/>
                <a:gd name="connsiteX6-97" fmla="*/ 2135874 w 2273327"/>
                <a:gd name="connsiteY6-98" fmla="*/ 2219395 h 2288071"/>
                <a:gd name="connsiteX7-99" fmla="*/ 2004282 w 2273327"/>
                <a:gd name="connsiteY7-100" fmla="*/ 2245905 h 2288071"/>
                <a:gd name="connsiteX0-101" fmla="*/ 2004282 w 2273327"/>
                <a:gd name="connsiteY0-102" fmla="*/ 2245905 h 2269059"/>
                <a:gd name="connsiteX1-103" fmla="*/ 1471686 w 2273327"/>
                <a:gd name="connsiteY1-104" fmla="*/ 1839198 h 2269059"/>
                <a:gd name="connsiteX2-105" fmla="*/ 225467 w 2273327"/>
                <a:gd name="connsiteY2-106" fmla="*/ 1494928 h 2269059"/>
                <a:gd name="connsiteX3-107" fmla="*/ 554778 w 2273327"/>
                <a:gd name="connsiteY3-108" fmla="*/ 114690 h 2269059"/>
                <a:gd name="connsiteX4-109" fmla="*/ 1962409 w 2273327"/>
                <a:gd name="connsiteY4-110" fmla="*/ 220094 h 2269059"/>
                <a:gd name="connsiteX5-111" fmla="*/ 1944100 w 2273327"/>
                <a:gd name="connsiteY5-112" fmla="*/ 1688186 h 2269059"/>
                <a:gd name="connsiteX6-113" fmla="*/ 2135874 w 2273327"/>
                <a:gd name="connsiteY6-114" fmla="*/ 2219395 h 2269059"/>
                <a:gd name="connsiteX7-115" fmla="*/ 2004282 w 2273327"/>
                <a:gd name="connsiteY7-116" fmla="*/ 2245905 h 2269059"/>
                <a:gd name="connsiteX0-117" fmla="*/ 2004282 w 2273327"/>
                <a:gd name="connsiteY0-118" fmla="*/ 2245905 h 2269059"/>
                <a:gd name="connsiteX1-119" fmla="*/ 1471686 w 2273327"/>
                <a:gd name="connsiteY1-120" fmla="*/ 1839198 h 2269059"/>
                <a:gd name="connsiteX2-121" fmla="*/ 225467 w 2273327"/>
                <a:gd name="connsiteY2-122" fmla="*/ 1494928 h 2269059"/>
                <a:gd name="connsiteX3-123" fmla="*/ 554778 w 2273327"/>
                <a:gd name="connsiteY3-124" fmla="*/ 114690 h 2269059"/>
                <a:gd name="connsiteX4-125" fmla="*/ 1962409 w 2273327"/>
                <a:gd name="connsiteY4-126" fmla="*/ 220094 h 2269059"/>
                <a:gd name="connsiteX5-127" fmla="*/ 1944100 w 2273327"/>
                <a:gd name="connsiteY5-128" fmla="*/ 1688186 h 2269059"/>
                <a:gd name="connsiteX6-129" fmla="*/ 2135874 w 2273327"/>
                <a:gd name="connsiteY6-130" fmla="*/ 2219395 h 2269059"/>
                <a:gd name="connsiteX7-131" fmla="*/ 2004282 w 2273327"/>
                <a:gd name="connsiteY7-132" fmla="*/ 2245905 h 2269059"/>
                <a:gd name="connsiteX0-133" fmla="*/ 2004282 w 2273327"/>
                <a:gd name="connsiteY0-134" fmla="*/ 2245905 h 2245911"/>
                <a:gd name="connsiteX1-135" fmla="*/ 1471686 w 2273327"/>
                <a:gd name="connsiteY1-136" fmla="*/ 1839198 h 2245911"/>
                <a:gd name="connsiteX2-137" fmla="*/ 225467 w 2273327"/>
                <a:gd name="connsiteY2-138" fmla="*/ 1494928 h 2245911"/>
                <a:gd name="connsiteX3-139" fmla="*/ 554778 w 2273327"/>
                <a:gd name="connsiteY3-140" fmla="*/ 114690 h 2245911"/>
                <a:gd name="connsiteX4-141" fmla="*/ 1962409 w 2273327"/>
                <a:gd name="connsiteY4-142" fmla="*/ 220094 h 2245911"/>
                <a:gd name="connsiteX5-143" fmla="*/ 1944100 w 2273327"/>
                <a:gd name="connsiteY5-144" fmla="*/ 1688186 h 2245911"/>
                <a:gd name="connsiteX6-145" fmla="*/ 2135874 w 2273327"/>
                <a:gd name="connsiteY6-146" fmla="*/ 2219395 h 2245911"/>
                <a:gd name="connsiteX7-147" fmla="*/ 2004282 w 2273327"/>
                <a:gd name="connsiteY7-148" fmla="*/ 2245905 h 2245911"/>
                <a:gd name="connsiteX0-149" fmla="*/ 2004282 w 2272550"/>
                <a:gd name="connsiteY0-150" fmla="*/ 2245905 h 2247970"/>
                <a:gd name="connsiteX1-151" fmla="*/ 1471686 w 2272550"/>
                <a:gd name="connsiteY1-152" fmla="*/ 1839198 h 2247970"/>
                <a:gd name="connsiteX2-153" fmla="*/ 225467 w 2272550"/>
                <a:gd name="connsiteY2-154" fmla="*/ 1494928 h 2247970"/>
                <a:gd name="connsiteX3-155" fmla="*/ 554778 w 2272550"/>
                <a:gd name="connsiteY3-156" fmla="*/ 114690 h 2247970"/>
                <a:gd name="connsiteX4-157" fmla="*/ 1962409 w 2272550"/>
                <a:gd name="connsiteY4-158" fmla="*/ 220094 h 2247970"/>
                <a:gd name="connsiteX5-159" fmla="*/ 1944100 w 2272550"/>
                <a:gd name="connsiteY5-160" fmla="*/ 1688186 h 2247970"/>
                <a:gd name="connsiteX6-161" fmla="*/ 2158099 w 2272550"/>
                <a:gd name="connsiteY6-162" fmla="*/ 2247970 h 2247970"/>
                <a:gd name="connsiteX7-163" fmla="*/ 2004282 w 2272550"/>
                <a:gd name="connsiteY7-164" fmla="*/ 2245905 h 2247970"/>
                <a:gd name="connsiteX0-165" fmla="*/ 2004282 w 2272550"/>
                <a:gd name="connsiteY0-166" fmla="*/ 2245905 h 2247970"/>
                <a:gd name="connsiteX1-167" fmla="*/ 1471686 w 2272550"/>
                <a:gd name="connsiteY1-168" fmla="*/ 1839198 h 2247970"/>
                <a:gd name="connsiteX2-169" fmla="*/ 225467 w 2272550"/>
                <a:gd name="connsiteY2-170" fmla="*/ 1494928 h 2247970"/>
                <a:gd name="connsiteX3-171" fmla="*/ 554778 w 2272550"/>
                <a:gd name="connsiteY3-172" fmla="*/ 114690 h 2247970"/>
                <a:gd name="connsiteX4-173" fmla="*/ 1962409 w 2272550"/>
                <a:gd name="connsiteY4-174" fmla="*/ 220094 h 2247970"/>
                <a:gd name="connsiteX5-175" fmla="*/ 1944100 w 2272550"/>
                <a:gd name="connsiteY5-176" fmla="*/ 1688186 h 2247970"/>
                <a:gd name="connsiteX6-177" fmla="*/ 2158099 w 2272550"/>
                <a:gd name="connsiteY6-178" fmla="*/ 2247970 h 2247970"/>
                <a:gd name="connsiteX7-179" fmla="*/ 2004282 w 2272550"/>
                <a:gd name="connsiteY7-180" fmla="*/ 2245905 h 2247970"/>
                <a:gd name="connsiteX0-181" fmla="*/ 2004282 w 2272550"/>
                <a:gd name="connsiteY0-182" fmla="*/ 2245905 h 2247970"/>
                <a:gd name="connsiteX1-183" fmla="*/ 1471686 w 2272550"/>
                <a:gd name="connsiteY1-184" fmla="*/ 1839198 h 2247970"/>
                <a:gd name="connsiteX2-185" fmla="*/ 225467 w 2272550"/>
                <a:gd name="connsiteY2-186" fmla="*/ 1494928 h 2247970"/>
                <a:gd name="connsiteX3-187" fmla="*/ 554778 w 2272550"/>
                <a:gd name="connsiteY3-188" fmla="*/ 114690 h 2247970"/>
                <a:gd name="connsiteX4-189" fmla="*/ 1962409 w 2272550"/>
                <a:gd name="connsiteY4-190" fmla="*/ 220094 h 2247970"/>
                <a:gd name="connsiteX5-191" fmla="*/ 1944100 w 2272550"/>
                <a:gd name="connsiteY5-192" fmla="*/ 1688186 h 2247970"/>
                <a:gd name="connsiteX6-193" fmla="*/ 2158099 w 2272550"/>
                <a:gd name="connsiteY6-194" fmla="*/ 2247970 h 2247970"/>
                <a:gd name="connsiteX7-195" fmla="*/ 2004282 w 2272550"/>
                <a:gd name="connsiteY7-196" fmla="*/ 2245905 h 2247970"/>
                <a:gd name="connsiteX0-197" fmla="*/ 2118974 w 2387242"/>
                <a:gd name="connsiteY0-198" fmla="*/ 2242567 h 2244632"/>
                <a:gd name="connsiteX1-199" fmla="*/ 1586378 w 2387242"/>
                <a:gd name="connsiteY1-200" fmla="*/ 1835860 h 2244632"/>
                <a:gd name="connsiteX2-201" fmla="*/ 202999 w 2387242"/>
                <a:gd name="connsiteY2-202" fmla="*/ 1445870 h 2244632"/>
                <a:gd name="connsiteX3-203" fmla="*/ 669470 w 2387242"/>
                <a:gd name="connsiteY3-204" fmla="*/ 111352 h 2244632"/>
                <a:gd name="connsiteX4-205" fmla="*/ 2077101 w 2387242"/>
                <a:gd name="connsiteY4-206" fmla="*/ 216756 h 2244632"/>
                <a:gd name="connsiteX5-207" fmla="*/ 2058792 w 2387242"/>
                <a:gd name="connsiteY5-208" fmla="*/ 1684848 h 2244632"/>
                <a:gd name="connsiteX6-209" fmla="*/ 2272791 w 2387242"/>
                <a:gd name="connsiteY6-210" fmla="*/ 2244632 h 2244632"/>
                <a:gd name="connsiteX7-211" fmla="*/ 2118974 w 2387242"/>
                <a:gd name="connsiteY7-212" fmla="*/ 2242567 h 2244632"/>
                <a:gd name="connsiteX0-213" fmla="*/ 2152312 w 2387242"/>
                <a:gd name="connsiteY0-214" fmla="*/ 2271142 h 2271148"/>
                <a:gd name="connsiteX1-215" fmla="*/ 1586378 w 2387242"/>
                <a:gd name="connsiteY1-216" fmla="*/ 1835860 h 2271148"/>
                <a:gd name="connsiteX2-217" fmla="*/ 202999 w 2387242"/>
                <a:gd name="connsiteY2-218" fmla="*/ 1445870 h 2271148"/>
                <a:gd name="connsiteX3-219" fmla="*/ 669470 w 2387242"/>
                <a:gd name="connsiteY3-220" fmla="*/ 111352 h 2271148"/>
                <a:gd name="connsiteX4-221" fmla="*/ 2077101 w 2387242"/>
                <a:gd name="connsiteY4-222" fmla="*/ 216756 h 2271148"/>
                <a:gd name="connsiteX5-223" fmla="*/ 2058792 w 2387242"/>
                <a:gd name="connsiteY5-224" fmla="*/ 1684848 h 2271148"/>
                <a:gd name="connsiteX6-225" fmla="*/ 2272791 w 2387242"/>
                <a:gd name="connsiteY6-226" fmla="*/ 2244632 h 2271148"/>
                <a:gd name="connsiteX7-227" fmla="*/ 2152312 w 2387242"/>
                <a:gd name="connsiteY7-228" fmla="*/ 2271142 h 2271148"/>
                <a:gd name="connsiteX0-229" fmla="*/ 2152312 w 2386412"/>
                <a:gd name="connsiteY0-230" fmla="*/ 2271142 h 2277969"/>
                <a:gd name="connsiteX1-231" fmla="*/ 1586378 w 2386412"/>
                <a:gd name="connsiteY1-232" fmla="*/ 1835860 h 2277969"/>
                <a:gd name="connsiteX2-233" fmla="*/ 202999 w 2386412"/>
                <a:gd name="connsiteY2-234" fmla="*/ 1445870 h 2277969"/>
                <a:gd name="connsiteX3-235" fmla="*/ 669470 w 2386412"/>
                <a:gd name="connsiteY3-236" fmla="*/ 111352 h 2277969"/>
                <a:gd name="connsiteX4-237" fmla="*/ 2077101 w 2386412"/>
                <a:gd name="connsiteY4-238" fmla="*/ 216756 h 2277969"/>
                <a:gd name="connsiteX5-239" fmla="*/ 2058792 w 2386412"/>
                <a:gd name="connsiteY5-240" fmla="*/ 1684848 h 2277969"/>
                <a:gd name="connsiteX6-241" fmla="*/ 2296603 w 2386412"/>
                <a:gd name="connsiteY6-242" fmla="*/ 2277969 h 2277969"/>
                <a:gd name="connsiteX7-243" fmla="*/ 2152312 w 2386412"/>
                <a:gd name="connsiteY7-244" fmla="*/ 2271142 h 22779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99" y="connsiteY7-100"/>
                </a:cxn>
              </a:cxnLst>
              <a:rect l="l" t="t" r="r" b="b"/>
              <a:pathLst>
                <a:path w="2386412" h="2277969">
                  <a:moveTo>
                    <a:pt x="2152312" y="2271142"/>
                  </a:moveTo>
                  <a:lnTo>
                    <a:pt x="1586378" y="1835860"/>
                  </a:lnTo>
                  <a:cubicBezTo>
                    <a:pt x="1059338" y="1927221"/>
                    <a:pt x="539638" y="1732517"/>
                    <a:pt x="202999" y="1445870"/>
                  </a:cubicBezTo>
                  <a:cubicBezTo>
                    <a:pt x="-345444" y="978872"/>
                    <a:pt x="357120" y="316204"/>
                    <a:pt x="669470" y="111352"/>
                  </a:cubicBezTo>
                  <a:cubicBezTo>
                    <a:pt x="981820" y="-93500"/>
                    <a:pt x="1673360" y="9464"/>
                    <a:pt x="2077101" y="216756"/>
                  </a:cubicBezTo>
                  <a:cubicBezTo>
                    <a:pt x="2801082" y="588469"/>
                    <a:pt x="2022208" y="1341313"/>
                    <a:pt x="2058792" y="1684848"/>
                  </a:cubicBezTo>
                  <a:cubicBezTo>
                    <a:pt x="2095376" y="2028383"/>
                    <a:pt x="2248473" y="2188191"/>
                    <a:pt x="2296603" y="2277969"/>
                  </a:cubicBezTo>
                  <a:cubicBezTo>
                    <a:pt x="2220908" y="2275672"/>
                    <a:pt x="2223005" y="2271643"/>
                    <a:pt x="2152312" y="2271142"/>
                  </a:cubicBezTo>
                  <a:close/>
                </a:path>
              </a:pathLst>
            </a:custGeom>
            <a:solidFill>
              <a:schemeClr val="accent1">
                <a:lumMod val="75000"/>
              </a:schemeClr>
            </a:solidFill>
            <a:ln>
              <a:no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rgbClr val="FFFFFF"/>
                </a:solidFill>
                <a:latin typeface="Calibri" panose="020F0502020204030204"/>
                <a:ea typeface="宋体" panose="02010600030101010101" pitchFamily="2" charset="-122"/>
              </a:endParaRPr>
            </a:p>
          </p:txBody>
        </p:sp>
        <p:sp>
          <p:nvSpPr>
            <p:cNvPr id="134" name="椭圆形标注 1"/>
            <p:cNvSpPr/>
            <p:nvPr/>
          </p:nvSpPr>
          <p:spPr>
            <a:xfrm>
              <a:off x="7759065" y="1559433"/>
              <a:ext cx="2743200" cy="1837944"/>
            </a:xfrm>
            <a:prstGeom prst="wedgeEllipseCallout">
              <a:avLst>
                <a:gd name="adj1" fmla="val 35828"/>
                <a:gd name="adj2" fmla="val 75095"/>
              </a:avLst>
            </a:prstGeom>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rgbClr val="FFFFFF"/>
                </a:solidFill>
                <a:latin typeface="Calibri" panose="020F0502020204030204"/>
                <a:ea typeface="宋体" panose="02010600030101010101" pitchFamily="2" charset="-122"/>
              </a:endParaRPr>
            </a:p>
          </p:txBody>
        </p:sp>
      </p:grpSp>
      <p:sp>
        <p:nvSpPr>
          <p:cNvPr id="135" name="文本框 15"/>
          <p:cNvSpPr txBox="1"/>
          <p:nvPr/>
        </p:nvSpPr>
        <p:spPr>
          <a:xfrm>
            <a:off x="5299590" y="3641383"/>
            <a:ext cx="852185" cy="646178"/>
          </a:xfrm>
          <a:prstGeom prst="rect">
            <a:avLst/>
          </a:prstGeom>
          <a:noFill/>
        </p:spPr>
        <p:txBody>
          <a:bodyPr wrap="square" lIns="91416" tIns="45708" rIns="91416" bIns="45708" rtlCol="0">
            <a:spAutoFit/>
          </a:bodyPr>
          <a:lstStyle/>
          <a:p>
            <a:pPr algn="ctr">
              <a:defRPr/>
            </a:pPr>
            <a:r>
              <a:rPr lang="en-US" altLang="zh-CN" sz="3600" dirty="0">
                <a:solidFill>
                  <a:srgbClr val="FFFFFF"/>
                </a:solidFill>
                <a:latin typeface="Impact" panose="020B0806030902050204" pitchFamily="34" charset="0"/>
                <a:ea typeface="宋体" panose="02010600030101010101" pitchFamily="2" charset="-122"/>
              </a:rPr>
              <a:t>01</a:t>
            </a:r>
            <a:endParaRPr lang="zh-CN" altLang="en-US" sz="3600" dirty="0">
              <a:solidFill>
                <a:srgbClr val="FFFFFF"/>
              </a:solidFill>
              <a:latin typeface="Impact" panose="020B0806030902050204" pitchFamily="34" charset="0"/>
              <a:ea typeface="宋体" panose="02010600030101010101" pitchFamily="2" charset="-122"/>
            </a:endParaRPr>
          </a:p>
        </p:txBody>
      </p:sp>
      <p:sp>
        <p:nvSpPr>
          <p:cNvPr id="136" name="文本框 17"/>
          <p:cNvSpPr txBox="1"/>
          <p:nvPr/>
        </p:nvSpPr>
        <p:spPr>
          <a:xfrm>
            <a:off x="6834501" y="3205995"/>
            <a:ext cx="852185" cy="646178"/>
          </a:xfrm>
          <a:prstGeom prst="rect">
            <a:avLst/>
          </a:prstGeom>
          <a:noFill/>
        </p:spPr>
        <p:txBody>
          <a:bodyPr wrap="square" lIns="91416" tIns="45708" rIns="91416" bIns="45708" rtlCol="0">
            <a:spAutoFit/>
          </a:bodyPr>
          <a:lstStyle/>
          <a:p>
            <a:pPr algn="ctr">
              <a:defRPr/>
            </a:pPr>
            <a:r>
              <a:rPr lang="en-US" altLang="zh-CN" sz="3600" dirty="0">
                <a:solidFill>
                  <a:srgbClr val="FFFFFF"/>
                </a:solidFill>
                <a:latin typeface="Impact" panose="020B0806030902050204" pitchFamily="34" charset="0"/>
                <a:ea typeface="宋体" panose="02010600030101010101" pitchFamily="2" charset="-122"/>
              </a:rPr>
              <a:t>02</a:t>
            </a:r>
            <a:endParaRPr lang="zh-CN" altLang="en-US" sz="3600" dirty="0">
              <a:solidFill>
                <a:srgbClr val="FFFFFF"/>
              </a:solidFill>
              <a:latin typeface="Impact" panose="020B0806030902050204" pitchFamily="34" charset="0"/>
              <a:ea typeface="宋体" panose="02010600030101010101" pitchFamily="2" charset="-122"/>
            </a:endParaRPr>
          </a:p>
        </p:txBody>
      </p:sp>
      <p:sp>
        <p:nvSpPr>
          <p:cNvPr id="137" name="文本框 18"/>
          <p:cNvSpPr txBox="1"/>
          <p:nvPr/>
        </p:nvSpPr>
        <p:spPr>
          <a:xfrm>
            <a:off x="6371691" y="1927374"/>
            <a:ext cx="852185" cy="646178"/>
          </a:xfrm>
          <a:prstGeom prst="rect">
            <a:avLst/>
          </a:prstGeom>
          <a:noFill/>
        </p:spPr>
        <p:txBody>
          <a:bodyPr wrap="square" lIns="91416" tIns="45708" rIns="91416" bIns="45708" rtlCol="0">
            <a:spAutoFit/>
          </a:bodyPr>
          <a:lstStyle/>
          <a:p>
            <a:pPr algn="ctr">
              <a:defRPr/>
            </a:pPr>
            <a:r>
              <a:rPr lang="en-US" altLang="zh-CN" sz="3600" dirty="0">
                <a:solidFill>
                  <a:srgbClr val="FFFFFF"/>
                </a:solidFill>
                <a:latin typeface="Impact" panose="020B0806030902050204" pitchFamily="34" charset="0"/>
                <a:ea typeface="宋体" panose="02010600030101010101" pitchFamily="2" charset="-122"/>
              </a:rPr>
              <a:t>04</a:t>
            </a:r>
            <a:endParaRPr lang="zh-CN" altLang="en-US" sz="3600" dirty="0">
              <a:solidFill>
                <a:srgbClr val="FFFFFF"/>
              </a:solidFill>
              <a:latin typeface="Impact" panose="020B0806030902050204" pitchFamily="34" charset="0"/>
              <a:ea typeface="宋体" panose="02010600030101010101" pitchFamily="2" charset="-122"/>
            </a:endParaRPr>
          </a:p>
        </p:txBody>
      </p:sp>
      <p:sp>
        <p:nvSpPr>
          <p:cNvPr id="138" name="文本框 19"/>
          <p:cNvSpPr txBox="1"/>
          <p:nvPr/>
        </p:nvSpPr>
        <p:spPr>
          <a:xfrm>
            <a:off x="3407522" y="3205995"/>
            <a:ext cx="852185" cy="646178"/>
          </a:xfrm>
          <a:prstGeom prst="rect">
            <a:avLst/>
          </a:prstGeom>
          <a:noFill/>
        </p:spPr>
        <p:txBody>
          <a:bodyPr wrap="square" lIns="91416" tIns="45708" rIns="91416" bIns="45708" rtlCol="0">
            <a:spAutoFit/>
          </a:bodyPr>
          <a:lstStyle/>
          <a:p>
            <a:pPr algn="ctr">
              <a:defRPr/>
            </a:pPr>
            <a:r>
              <a:rPr lang="en-US" altLang="zh-CN" sz="3600" dirty="0">
                <a:solidFill>
                  <a:srgbClr val="FFFFFF"/>
                </a:solidFill>
                <a:latin typeface="Impact" panose="020B0806030902050204" pitchFamily="34" charset="0"/>
                <a:ea typeface="宋体" panose="02010600030101010101" pitchFamily="2" charset="-122"/>
              </a:rPr>
              <a:t>03</a:t>
            </a:r>
            <a:endParaRPr lang="zh-CN" altLang="en-US" sz="3600" dirty="0">
              <a:solidFill>
                <a:srgbClr val="FFFFFF"/>
              </a:solidFill>
              <a:latin typeface="Impact" panose="020B0806030902050204" pitchFamily="34" charset="0"/>
              <a:ea typeface="宋体" panose="02010600030101010101" pitchFamily="2" charset="-122"/>
            </a:endParaRPr>
          </a:p>
        </p:txBody>
      </p:sp>
      <p:grpSp>
        <p:nvGrpSpPr>
          <p:cNvPr id="139" name="组合 47"/>
          <p:cNvGrpSpPr/>
          <p:nvPr/>
        </p:nvGrpSpPr>
        <p:grpSpPr>
          <a:xfrm>
            <a:off x="1151793" y="1577892"/>
            <a:ext cx="3211667" cy="1149048"/>
            <a:chOff x="1836094" y="1391273"/>
            <a:chExt cx="3212504" cy="1149345"/>
          </a:xfrm>
        </p:grpSpPr>
        <p:sp>
          <p:nvSpPr>
            <p:cNvPr id="140" name="任意多边形 40"/>
            <p:cNvSpPr/>
            <p:nvPr/>
          </p:nvSpPr>
          <p:spPr>
            <a:xfrm flipH="1">
              <a:off x="1972945" y="1860346"/>
              <a:ext cx="3075653" cy="484675"/>
            </a:xfrm>
            <a:custGeom>
              <a:avLst/>
              <a:gdLst>
                <a:gd name="connsiteX0" fmla="*/ 0 w 2838450"/>
                <a:gd name="connsiteY0" fmla="*/ 638175 h 638175"/>
                <a:gd name="connsiteX1" fmla="*/ 638175 w 2838450"/>
                <a:gd name="connsiteY1" fmla="*/ 0 h 638175"/>
                <a:gd name="connsiteX2" fmla="*/ 2838450 w 2838450"/>
                <a:gd name="connsiteY2" fmla="*/ 0 h 638175"/>
              </a:gdLst>
              <a:ahLst/>
              <a:cxnLst>
                <a:cxn ang="0">
                  <a:pos x="connsiteX0" y="connsiteY0"/>
                </a:cxn>
                <a:cxn ang="0">
                  <a:pos x="connsiteX1" y="connsiteY1"/>
                </a:cxn>
                <a:cxn ang="0">
                  <a:pos x="connsiteX2" y="connsiteY2"/>
                </a:cxn>
              </a:cxnLst>
              <a:rect l="l" t="t" r="r" b="b"/>
              <a:pathLst>
                <a:path w="2838450" h="638175">
                  <a:moveTo>
                    <a:pt x="0" y="638175"/>
                  </a:moveTo>
                  <a:lnTo>
                    <a:pt x="638175" y="0"/>
                  </a:lnTo>
                  <a:lnTo>
                    <a:pt x="283845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41" name="椭圆 41"/>
            <p:cNvSpPr/>
            <p:nvPr/>
          </p:nvSpPr>
          <p:spPr>
            <a:xfrm>
              <a:off x="1836094" y="1772181"/>
              <a:ext cx="176331" cy="1763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nvGrpSpPr>
            <p:cNvPr id="142" name="组合 42"/>
            <p:cNvGrpSpPr/>
            <p:nvPr/>
          </p:nvGrpSpPr>
          <p:grpSpPr>
            <a:xfrm>
              <a:off x="2128512" y="1519963"/>
              <a:ext cx="323116" cy="287335"/>
              <a:chOff x="4705350" y="3205163"/>
              <a:chExt cx="473075" cy="420687"/>
            </a:xfrm>
            <a:solidFill>
              <a:schemeClr val="tx1">
                <a:lumMod val="50000"/>
                <a:lumOff val="50000"/>
              </a:schemeClr>
            </a:solidFill>
          </p:grpSpPr>
          <p:sp>
            <p:nvSpPr>
              <p:cNvPr id="145" name="Freeform 172"/>
              <p:cNvSpPr>
                <a:spLocks noEditPoints="1"/>
              </p:cNvSpPr>
              <p:nvPr/>
            </p:nvSpPr>
            <p:spPr bwMode="auto">
              <a:xfrm>
                <a:off x="4705350" y="3205163"/>
                <a:ext cx="473075" cy="420687"/>
              </a:xfrm>
              <a:custGeom>
                <a:avLst/>
                <a:gdLst>
                  <a:gd name="T0" fmla="*/ 458594 w 171"/>
                  <a:gd name="T1" fmla="*/ 0 h 152"/>
                  <a:gd name="T2" fmla="*/ 16576 w 171"/>
                  <a:gd name="T3" fmla="*/ 0 h 152"/>
                  <a:gd name="T4" fmla="*/ 0 w 171"/>
                  <a:gd name="T5" fmla="*/ 16571 h 152"/>
                  <a:gd name="T6" fmla="*/ 0 w 171"/>
                  <a:gd name="T7" fmla="*/ 405978 h 152"/>
                  <a:gd name="T8" fmla="*/ 16576 w 171"/>
                  <a:gd name="T9" fmla="*/ 419787 h 152"/>
                  <a:gd name="T10" fmla="*/ 458594 w 171"/>
                  <a:gd name="T11" fmla="*/ 419787 h 152"/>
                  <a:gd name="T12" fmla="*/ 472407 w 171"/>
                  <a:gd name="T13" fmla="*/ 405978 h 152"/>
                  <a:gd name="T14" fmla="*/ 472407 w 171"/>
                  <a:gd name="T15" fmla="*/ 16571 h 152"/>
                  <a:gd name="T16" fmla="*/ 458594 w 171"/>
                  <a:gd name="T17" fmla="*/ 0 h 152"/>
                  <a:gd name="T18" fmla="*/ 442018 w 171"/>
                  <a:gd name="T19" fmla="*/ 375599 h 152"/>
                  <a:gd name="T20" fmla="*/ 132605 w 171"/>
                  <a:gd name="T21" fmla="*/ 375599 h 152"/>
                  <a:gd name="T22" fmla="*/ 110505 w 171"/>
                  <a:gd name="T23" fmla="*/ 392169 h 152"/>
                  <a:gd name="T24" fmla="*/ 88404 w 171"/>
                  <a:gd name="T25" fmla="*/ 375599 h 152"/>
                  <a:gd name="T26" fmla="*/ 30389 w 171"/>
                  <a:gd name="T27" fmla="*/ 375599 h 152"/>
                  <a:gd name="T28" fmla="*/ 30389 w 171"/>
                  <a:gd name="T29" fmla="*/ 359028 h 152"/>
                  <a:gd name="T30" fmla="*/ 88404 w 171"/>
                  <a:gd name="T31" fmla="*/ 359028 h 152"/>
                  <a:gd name="T32" fmla="*/ 110505 w 171"/>
                  <a:gd name="T33" fmla="*/ 342458 h 152"/>
                  <a:gd name="T34" fmla="*/ 132605 w 171"/>
                  <a:gd name="T35" fmla="*/ 359028 h 152"/>
                  <a:gd name="T36" fmla="*/ 442018 w 171"/>
                  <a:gd name="T37" fmla="*/ 359028 h 152"/>
                  <a:gd name="T38" fmla="*/ 442018 w 171"/>
                  <a:gd name="T39" fmla="*/ 375599 h 152"/>
                  <a:gd name="T40" fmla="*/ 442018 w 171"/>
                  <a:gd name="T41" fmla="*/ 314840 h 152"/>
                  <a:gd name="T42" fmla="*/ 30389 w 171"/>
                  <a:gd name="T43" fmla="*/ 314840 h 152"/>
                  <a:gd name="T44" fmla="*/ 30389 w 171"/>
                  <a:gd name="T45" fmla="*/ 30379 h 152"/>
                  <a:gd name="T46" fmla="*/ 442018 w 171"/>
                  <a:gd name="T47" fmla="*/ 30379 h 152"/>
                  <a:gd name="T48" fmla="*/ 442018 w 171"/>
                  <a:gd name="T49" fmla="*/ 31484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60" y="136"/>
                    </a:moveTo>
                    <a:cubicBezTo>
                      <a:pt x="48" y="136"/>
                      <a:pt x="48" y="136"/>
                      <a:pt x="48" y="136"/>
                    </a:cubicBezTo>
                    <a:cubicBezTo>
                      <a:pt x="47" y="140"/>
                      <a:pt x="43" y="142"/>
                      <a:pt x="40" y="142"/>
                    </a:cubicBezTo>
                    <a:cubicBezTo>
                      <a:pt x="36" y="142"/>
                      <a:pt x="33" y="140"/>
                      <a:pt x="32" y="136"/>
                    </a:cubicBezTo>
                    <a:cubicBezTo>
                      <a:pt x="11" y="136"/>
                      <a:pt x="11" y="136"/>
                      <a:pt x="11" y="136"/>
                    </a:cubicBezTo>
                    <a:cubicBezTo>
                      <a:pt x="11" y="130"/>
                      <a:pt x="11" y="130"/>
                      <a:pt x="11" y="130"/>
                    </a:cubicBezTo>
                    <a:cubicBezTo>
                      <a:pt x="32" y="130"/>
                      <a:pt x="32" y="130"/>
                      <a:pt x="32" y="130"/>
                    </a:cubicBezTo>
                    <a:cubicBezTo>
                      <a:pt x="33" y="127"/>
                      <a:pt x="36" y="124"/>
                      <a:pt x="40" y="124"/>
                    </a:cubicBezTo>
                    <a:cubicBezTo>
                      <a:pt x="43" y="124"/>
                      <a:pt x="47" y="127"/>
                      <a:pt x="48" y="130"/>
                    </a:cubicBezTo>
                    <a:cubicBezTo>
                      <a:pt x="160" y="130"/>
                      <a:pt x="160" y="130"/>
                      <a:pt x="160" y="130"/>
                    </a:cubicBezTo>
                    <a:lnTo>
                      <a:pt x="160" y="136"/>
                    </a:lnTo>
                    <a:close/>
                    <a:moveTo>
                      <a:pt x="160" y="114"/>
                    </a:moveTo>
                    <a:cubicBezTo>
                      <a:pt x="11" y="114"/>
                      <a:pt x="11" y="114"/>
                      <a:pt x="11" y="114"/>
                    </a:cubicBezTo>
                    <a:cubicBezTo>
                      <a:pt x="11" y="11"/>
                      <a:pt x="11" y="11"/>
                      <a:pt x="11" y="11"/>
                    </a:cubicBezTo>
                    <a:cubicBezTo>
                      <a:pt x="160" y="11"/>
                      <a:pt x="160" y="11"/>
                      <a:pt x="160" y="11"/>
                    </a:cubicBezTo>
                    <a:lnTo>
                      <a:pt x="160" y="114"/>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46" name="Freeform 173"/>
              <p:cNvSpPr/>
              <p:nvPr/>
            </p:nvSpPr>
            <p:spPr bwMode="auto">
              <a:xfrm>
                <a:off x="4881563" y="3302000"/>
                <a:ext cx="133350" cy="155575"/>
              </a:xfrm>
              <a:custGeom>
                <a:avLst/>
                <a:gdLst>
                  <a:gd name="T0" fmla="*/ 126628 w 48"/>
                  <a:gd name="T1" fmla="*/ 69429 h 56"/>
                  <a:gd name="T2" fmla="*/ 126628 w 48"/>
                  <a:gd name="T3" fmla="*/ 86091 h 56"/>
                  <a:gd name="T4" fmla="*/ 13764 w 48"/>
                  <a:gd name="T5" fmla="*/ 149966 h 56"/>
                  <a:gd name="T6" fmla="*/ 0 w 48"/>
                  <a:gd name="T7" fmla="*/ 144411 h 56"/>
                  <a:gd name="T8" fmla="*/ 0 w 48"/>
                  <a:gd name="T9" fmla="*/ 13886 h 56"/>
                  <a:gd name="T10" fmla="*/ 13764 w 48"/>
                  <a:gd name="T11" fmla="*/ 5554 h 56"/>
                  <a:gd name="T12" fmla="*/ 126628 w 48"/>
                  <a:gd name="T13" fmla="*/ 69429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56">
                    <a:moveTo>
                      <a:pt x="46" y="25"/>
                    </a:moveTo>
                    <a:cubicBezTo>
                      <a:pt x="48" y="27"/>
                      <a:pt x="48" y="29"/>
                      <a:pt x="46" y="31"/>
                    </a:cubicBezTo>
                    <a:cubicBezTo>
                      <a:pt x="5" y="54"/>
                      <a:pt x="5" y="54"/>
                      <a:pt x="5" y="54"/>
                    </a:cubicBezTo>
                    <a:cubicBezTo>
                      <a:pt x="2" y="56"/>
                      <a:pt x="0" y="55"/>
                      <a:pt x="0" y="52"/>
                    </a:cubicBezTo>
                    <a:cubicBezTo>
                      <a:pt x="0" y="5"/>
                      <a:pt x="0" y="5"/>
                      <a:pt x="0" y="5"/>
                    </a:cubicBezTo>
                    <a:cubicBezTo>
                      <a:pt x="0" y="1"/>
                      <a:pt x="2" y="0"/>
                      <a:pt x="5" y="2"/>
                    </a:cubicBezTo>
                    <a:lnTo>
                      <a:pt x="46" y="25"/>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grpSp>
        <p:sp>
          <p:nvSpPr>
            <p:cNvPr id="143" name="文本框 45"/>
            <p:cNvSpPr txBox="1"/>
            <p:nvPr/>
          </p:nvSpPr>
          <p:spPr bwMode="auto">
            <a:xfrm>
              <a:off x="2034111" y="1869107"/>
              <a:ext cx="2335184" cy="671511"/>
            </a:xfrm>
            <a:prstGeom prst="rect">
              <a:avLst/>
            </a:prstGeom>
            <a:noFill/>
          </p:spPr>
          <p:txBody>
            <a:bodyPr wrap="square">
              <a:spAutoFit/>
            </a:bodyPr>
            <a:lstStyle/>
            <a:p>
              <a:pPr algn="just">
                <a:lnSpc>
                  <a:spcPct val="114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dirty="0">
                <a:latin typeface="微软雅黑" panose="020B0503020204020204" pitchFamily="34" charset="-122"/>
                <a:ea typeface="微软雅黑" panose="020B0503020204020204" pitchFamily="34" charset="-122"/>
              </a:endParaRPr>
            </a:p>
          </p:txBody>
        </p:sp>
        <p:sp>
          <p:nvSpPr>
            <p:cNvPr id="144" name="文本框 46"/>
            <p:cNvSpPr txBox="1"/>
            <p:nvPr/>
          </p:nvSpPr>
          <p:spPr bwMode="auto">
            <a:xfrm>
              <a:off x="2437214" y="1391273"/>
              <a:ext cx="2210776" cy="369427"/>
            </a:xfrm>
            <a:prstGeom prst="rect">
              <a:avLst/>
            </a:prstGeom>
            <a:noFill/>
          </p:spPr>
          <p:txBody>
            <a:bodyPr wrap="square">
              <a:spAutoFit/>
            </a:bodyPr>
            <a:lstStyle/>
            <a:p>
              <a:pPr>
                <a:defRPr/>
              </a:pPr>
              <a:r>
                <a:rPr lang="zh-CN" altLang="en-US" dirty="0">
                  <a:solidFill>
                    <a:schemeClr val="accent2"/>
                  </a:solidFill>
                  <a:latin typeface="微软雅黑" panose="020B0503020204020204" pitchFamily="34" charset="-122"/>
                  <a:ea typeface="微软雅黑" panose="020B0503020204020204" pitchFamily="34" charset="-122"/>
                </a:rPr>
                <a:t>在此添加标题</a:t>
              </a:r>
            </a:p>
          </p:txBody>
        </p:sp>
      </p:grpSp>
      <p:grpSp>
        <p:nvGrpSpPr>
          <p:cNvPr id="147" name="组合 76"/>
          <p:cNvGrpSpPr/>
          <p:nvPr/>
        </p:nvGrpSpPr>
        <p:grpSpPr>
          <a:xfrm>
            <a:off x="7714624" y="1153002"/>
            <a:ext cx="3561628" cy="1121535"/>
            <a:chOff x="7715042" y="1152407"/>
            <a:chExt cx="3562555" cy="1121825"/>
          </a:xfrm>
        </p:grpSpPr>
        <p:sp>
          <p:nvSpPr>
            <p:cNvPr id="148" name="任意多边形 20"/>
            <p:cNvSpPr/>
            <p:nvPr/>
          </p:nvSpPr>
          <p:spPr>
            <a:xfrm>
              <a:off x="7715042" y="1593961"/>
              <a:ext cx="3015676" cy="638175"/>
            </a:xfrm>
            <a:custGeom>
              <a:avLst/>
              <a:gdLst>
                <a:gd name="connsiteX0" fmla="*/ 0 w 2838450"/>
                <a:gd name="connsiteY0" fmla="*/ 638175 h 638175"/>
                <a:gd name="connsiteX1" fmla="*/ 638175 w 2838450"/>
                <a:gd name="connsiteY1" fmla="*/ 0 h 638175"/>
                <a:gd name="connsiteX2" fmla="*/ 2838450 w 2838450"/>
                <a:gd name="connsiteY2" fmla="*/ 0 h 638175"/>
              </a:gdLst>
              <a:ahLst/>
              <a:cxnLst>
                <a:cxn ang="0">
                  <a:pos x="connsiteX0" y="connsiteY0"/>
                </a:cxn>
                <a:cxn ang="0">
                  <a:pos x="connsiteX1" y="connsiteY1"/>
                </a:cxn>
                <a:cxn ang="0">
                  <a:pos x="connsiteX2" y="connsiteY2"/>
                </a:cxn>
              </a:cxnLst>
              <a:rect l="l" t="t" r="r" b="b"/>
              <a:pathLst>
                <a:path w="2838450" h="638175">
                  <a:moveTo>
                    <a:pt x="0" y="638175"/>
                  </a:moveTo>
                  <a:lnTo>
                    <a:pt x="638175" y="0"/>
                  </a:lnTo>
                  <a:lnTo>
                    <a:pt x="2838450" y="0"/>
                  </a:ln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49" name="椭圆 21"/>
            <p:cNvSpPr/>
            <p:nvPr/>
          </p:nvSpPr>
          <p:spPr>
            <a:xfrm>
              <a:off x="10706787" y="1499672"/>
              <a:ext cx="176331" cy="17633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nvGrpSpPr>
            <p:cNvPr id="150" name="组合 23"/>
            <p:cNvGrpSpPr/>
            <p:nvPr/>
          </p:nvGrpSpPr>
          <p:grpSpPr>
            <a:xfrm>
              <a:off x="8461325" y="1152407"/>
              <a:ext cx="351308" cy="410943"/>
              <a:chOff x="5854700" y="3100388"/>
              <a:chExt cx="514350" cy="601662"/>
            </a:xfrm>
            <a:solidFill>
              <a:schemeClr val="tx1">
                <a:lumMod val="50000"/>
                <a:lumOff val="50000"/>
              </a:schemeClr>
            </a:solidFill>
          </p:grpSpPr>
          <p:sp>
            <p:nvSpPr>
              <p:cNvPr id="153" name="Oval 11"/>
              <p:cNvSpPr>
                <a:spLocks noChangeArrowheads="1"/>
              </p:cNvSpPr>
              <p:nvPr/>
            </p:nvSpPr>
            <p:spPr bwMode="auto">
              <a:xfrm>
                <a:off x="5976938" y="3100388"/>
                <a:ext cx="95250" cy="115887"/>
              </a:xfrm>
              <a:prstGeom prst="ellipse">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154" name="Freeform 12"/>
              <p:cNvSpPr>
                <a:spLocks noEditPoints="1"/>
              </p:cNvSpPr>
              <p:nvPr/>
            </p:nvSpPr>
            <p:spPr bwMode="auto">
              <a:xfrm>
                <a:off x="5854700" y="3227388"/>
                <a:ext cx="334963" cy="473075"/>
              </a:xfrm>
              <a:custGeom>
                <a:avLst/>
                <a:gdLst>
                  <a:gd name="T0" fmla="*/ 331663 w 121"/>
                  <a:gd name="T1" fmla="*/ 72006 h 171"/>
                  <a:gd name="T2" fmla="*/ 331663 w 121"/>
                  <a:gd name="T3" fmla="*/ 72006 h 171"/>
                  <a:gd name="T4" fmla="*/ 315080 w 121"/>
                  <a:gd name="T5" fmla="*/ 58158 h 171"/>
                  <a:gd name="T6" fmla="*/ 248747 w 121"/>
                  <a:gd name="T7" fmla="*/ 8308 h 171"/>
                  <a:gd name="T8" fmla="*/ 232164 w 121"/>
                  <a:gd name="T9" fmla="*/ 2769 h 171"/>
                  <a:gd name="T10" fmla="*/ 207289 w 121"/>
                  <a:gd name="T11" fmla="*/ 2769 h 171"/>
                  <a:gd name="T12" fmla="*/ 204526 w 121"/>
                  <a:gd name="T13" fmla="*/ 30464 h 171"/>
                  <a:gd name="T14" fmla="*/ 185179 w 121"/>
                  <a:gd name="T15" fmla="*/ 116317 h 171"/>
                  <a:gd name="T16" fmla="*/ 185179 w 121"/>
                  <a:gd name="T17" fmla="*/ 19386 h 171"/>
                  <a:gd name="T18" fmla="*/ 160304 w 121"/>
                  <a:gd name="T19" fmla="*/ 0 h 171"/>
                  <a:gd name="T20" fmla="*/ 157540 w 121"/>
                  <a:gd name="T21" fmla="*/ 24925 h 171"/>
                  <a:gd name="T22" fmla="*/ 124374 w 121"/>
                  <a:gd name="T23" fmla="*/ 49850 h 171"/>
                  <a:gd name="T24" fmla="*/ 110554 w 121"/>
                  <a:gd name="T25" fmla="*/ 19386 h 171"/>
                  <a:gd name="T26" fmla="*/ 129901 w 121"/>
                  <a:gd name="T27" fmla="*/ 0 h 171"/>
                  <a:gd name="T28" fmla="*/ 105027 w 121"/>
                  <a:gd name="T29" fmla="*/ 2769 h 171"/>
                  <a:gd name="T30" fmla="*/ 8292 w 121"/>
                  <a:gd name="T31" fmla="*/ 96931 h 171"/>
                  <a:gd name="T32" fmla="*/ 5528 w 121"/>
                  <a:gd name="T33" fmla="*/ 96931 h 171"/>
                  <a:gd name="T34" fmla="*/ 2764 w 121"/>
                  <a:gd name="T35" fmla="*/ 132934 h 171"/>
                  <a:gd name="T36" fmla="*/ 2764 w 121"/>
                  <a:gd name="T37" fmla="*/ 132934 h 171"/>
                  <a:gd name="T38" fmla="*/ 5528 w 121"/>
                  <a:gd name="T39" fmla="*/ 138473 h 171"/>
                  <a:gd name="T40" fmla="*/ 16583 w 121"/>
                  <a:gd name="T41" fmla="*/ 157859 h 171"/>
                  <a:gd name="T42" fmla="*/ 55277 w 121"/>
                  <a:gd name="T43" fmla="*/ 232634 h 171"/>
                  <a:gd name="T44" fmla="*/ 88444 w 121"/>
                  <a:gd name="T45" fmla="*/ 249251 h 171"/>
                  <a:gd name="T46" fmla="*/ 96735 w 121"/>
                  <a:gd name="T47" fmla="*/ 249251 h 171"/>
                  <a:gd name="T48" fmla="*/ 165832 w 121"/>
                  <a:gd name="T49" fmla="*/ 473576 h 171"/>
                  <a:gd name="T50" fmla="*/ 154776 w 121"/>
                  <a:gd name="T51" fmla="*/ 304640 h 171"/>
                  <a:gd name="T52" fmla="*/ 245983 w 121"/>
                  <a:gd name="T53" fmla="*/ 91392 h 171"/>
                  <a:gd name="T54" fmla="*/ 257039 w 121"/>
                  <a:gd name="T55" fmla="*/ 85853 h 171"/>
                  <a:gd name="T56" fmla="*/ 207289 w 121"/>
                  <a:gd name="T57" fmla="*/ 124625 h 171"/>
                  <a:gd name="T58" fmla="*/ 245983 w 121"/>
                  <a:gd name="T59" fmla="*/ 91392 h 171"/>
                  <a:gd name="T60" fmla="*/ 82916 w 121"/>
                  <a:gd name="T61" fmla="*/ 152320 h 171"/>
                  <a:gd name="T62" fmla="*/ 63569 w 121"/>
                  <a:gd name="T63" fmla="*/ 121856 h 171"/>
                  <a:gd name="T64" fmla="*/ 91207 w 121"/>
                  <a:gd name="T65" fmla="*/ 166167 h 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1" h="171">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55" name="Freeform 13"/>
              <p:cNvSpPr/>
              <p:nvPr/>
            </p:nvSpPr>
            <p:spPr bwMode="auto">
              <a:xfrm>
                <a:off x="6032500" y="3619500"/>
                <a:ext cx="65088" cy="80963"/>
              </a:xfrm>
              <a:custGeom>
                <a:avLst/>
                <a:gdLst>
                  <a:gd name="T0" fmla="*/ 0 w 24"/>
                  <a:gd name="T1" fmla="*/ 0 h 29"/>
                  <a:gd name="T2" fmla="*/ 2728 w 24"/>
                  <a:gd name="T3" fmla="*/ 80683 h 29"/>
                  <a:gd name="T4" fmla="*/ 65482 w 24"/>
                  <a:gd name="T5" fmla="*/ 80683 h 29"/>
                  <a:gd name="T6" fmla="*/ 65482 w 24"/>
                  <a:gd name="T7" fmla="*/ 72336 h 29"/>
                  <a:gd name="T8" fmla="*/ 0 w 24"/>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56" name="Freeform 14"/>
              <p:cNvSpPr>
                <a:spLocks noEditPoints="1"/>
              </p:cNvSpPr>
              <p:nvPr/>
            </p:nvSpPr>
            <p:spPr bwMode="auto">
              <a:xfrm>
                <a:off x="6027738" y="3360738"/>
                <a:ext cx="341312" cy="341312"/>
              </a:xfrm>
              <a:custGeom>
                <a:avLst/>
                <a:gdLst>
                  <a:gd name="T0" fmla="*/ 171306 w 124"/>
                  <a:gd name="T1" fmla="*/ 0 h 124"/>
                  <a:gd name="T2" fmla="*/ 0 w 124"/>
                  <a:gd name="T3" fmla="*/ 171306 h 124"/>
                  <a:gd name="T4" fmla="*/ 171306 w 124"/>
                  <a:gd name="T5" fmla="*/ 342612 h 124"/>
                  <a:gd name="T6" fmla="*/ 342612 w 124"/>
                  <a:gd name="T7" fmla="*/ 171306 h 124"/>
                  <a:gd name="T8" fmla="*/ 171306 w 124"/>
                  <a:gd name="T9" fmla="*/ 0 h 124"/>
                  <a:gd name="T10" fmla="*/ 187884 w 124"/>
                  <a:gd name="T11" fmla="*/ 309456 h 124"/>
                  <a:gd name="T12" fmla="*/ 187884 w 124"/>
                  <a:gd name="T13" fmla="*/ 276300 h 124"/>
                  <a:gd name="T14" fmla="*/ 171306 w 124"/>
                  <a:gd name="T15" fmla="*/ 279063 h 124"/>
                  <a:gd name="T16" fmla="*/ 154728 w 124"/>
                  <a:gd name="T17" fmla="*/ 276300 h 124"/>
                  <a:gd name="T18" fmla="*/ 154728 w 124"/>
                  <a:gd name="T19" fmla="*/ 309456 h 124"/>
                  <a:gd name="T20" fmla="*/ 33156 w 124"/>
                  <a:gd name="T21" fmla="*/ 185121 h 124"/>
                  <a:gd name="T22" fmla="*/ 66312 w 124"/>
                  <a:gd name="T23" fmla="*/ 185121 h 124"/>
                  <a:gd name="T24" fmla="*/ 63549 w 124"/>
                  <a:gd name="T25" fmla="*/ 171306 h 124"/>
                  <a:gd name="T26" fmla="*/ 66312 w 124"/>
                  <a:gd name="T27" fmla="*/ 154728 h 124"/>
                  <a:gd name="T28" fmla="*/ 33156 w 124"/>
                  <a:gd name="T29" fmla="*/ 154728 h 124"/>
                  <a:gd name="T30" fmla="*/ 154728 w 124"/>
                  <a:gd name="T31" fmla="*/ 30393 h 124"/>
                  <a:gd name="T32" fmla="*/ 154728 w 124"/>
                  <a:gd name="T33" fmla="*/ 63549 h 124"/>
                  <a:gd name="T34" fmla="*/ 171306 w 124"/>
                  <a:gd name="T35" fmla="*/ 63549 h 124"/>
                  <a:gd name="T36" fmla="*/ 187884 w 124"/>
                  <a:gd name="T37" fmla="*/ 63549 h 124"/>
                  <a:gd name="T38" fmla="*/ 187884 w 124"/>
                  <a:gd name="T39" fmla="*/ 30393 h 124"/>
                  <a:gd name="T40" fmla="*/ 309456 w 124"/>
                  <a:gd name="T41" fmla="*/ 154728 h 124"/>
                  <a:gd name="T42" fmla="*/ 279063 w 124"/>
                  <a:gd name="T43" fmla="*/ 154728 h 124"/>
                  <a:gd name="T44" fmla="*/ 279063 w 124"/>
                  <a:gd name="T45" fmla="*/ 171306 h 124"/>
                  <a:gd name="T46" fmla="*/ 279063 w 124"/>
                  <a:gd name="T47" fmla="*/ 185121 h 124"/>
                  <a:gd name="T48" fmla="*/ 309456 w 124"/>
                  <a:gd name="T49" fmla="*/ 185121 h 124"/>
                  <a:gd name="T50" fmla="*/ 187884 w 124"/>
                  <a:gd name="T51" fmla="*/ 309456 h 1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57" name="Freeform 15"/>
              <p:cNvSpPr/>
              <p:nvPr/>
            </p:nvSpPr>
            <p:spPr bwMode="auto">
              <a:xfrm>
                <a:off x="6129338" y="3413125"/>
                <a:ext cx="25400" cy="26988"/>
              </a:xfrm>
              <a:custGeom>
                <a:avLst/>
                <a:gdLst>
                  <a:gd name="T0" fmla="*/ 8575 w 9"/>
                  <a:gd name="T1" fmla="*/ 28064 h 10"/>
                  <a:gd name="T2" fmla="*/ 25725 w 9"/>
                  <a:gd name="T3" fmla="*/ 19645 h 10"/>
                  <a:gd name="T4" fmla="*/ 17150 w 9"/>
                  <a:gd name="T5" fmla="*/ 5613 h 10"/>
                  <a:gd name="T6" fmla="*/ 8575 w 9"/>
                  <a:gd name="T7" fmla="*/ 0 h 10"/>
                  <a:gd name="T8" fmla="*/ 5717 w 9"/>
                  <a:gd name="T9" fmla="*/ 2806 h 10"/>
                  <a:gd name="T10" fmla="*/ 0 w 9"/>
                  <a:gd name="T11" fmla="*/ 8419 h 10"/>
                  <a:gd name="T12" fmla="*/ 2858 w 9"/>
                  <a:gd name="T13" fmla="*/ 14032 h 10"/>
                  <a:gd name="T14" fmla="*/ 8575 w 9"/>
                  <a:gd name="T15" fmla="*/ 28064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0">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58" name="Freeform 16"/>
              <p:cNvSpPr/>
              <p:nvPr/>
            </p:nvSpPr>
            <p:spPr bwMode="auto">
              <a:xfrm>
                <a:off x="6242050" y="3413125"/>
                <a:ext cx="25400" cy="26988"/>
              </a:xfrm>
              <a:custGeom>
                <a:avLst/>
                <a:gdLst>
                  <a:gd name="T0" fmla="*/ 20008 w 9"/>
                  <a:gd name="T1" fmla="*/ 2806 h 10"/>
                  <a:gd name="T2" fmla="*/ 17150 w 9"/>
                  <a:gd name="T3" fmla="*/ 0 h 10"/>
                  <a:gd name="T4" fmla="*/ 8575 w 9"/>
                  <a:gd name="T5" fmla="*/ 5613 h 10"/>
                  <a:gd name="T6" fmla="*/ 0 w 9"/>
                  <a:gd name="T7" fmla="*/ 19645 h 10"/>
                  <a:gd name="T8" fmla="*/ 17150 w 9"/>
                  <a:gd name="T9" fmla="*/ 28064 h 10"/>
                  <a:gd name="T10" fmla="*/ 25725 w 9"/>
                  <a:gd name="T11" fmla="*/ 14032 h 10"/>
                  <a:gd name="T12" fmla="*/ 20008 w 9"/>
                  <a:gd name="T13" fmla="*/ 280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59" name="Freeform 17"/>
              <p:cNvSpPr/>
              <p:nvPr/>
            </p:nvSpPr>
            <p:spPr bwMode="auto">
              <a:xfrm>
                <a:off x="6286500" y="3459163"/>
                <a:ext cx="25400" cy="22225"/>
              </a:xfrm>
              <a:custGeom>
                <a:avLst/>
                <a:gdLst>
                  <a:gd name="T0" fmla="*/ 21828 w 9"/>
                  <a:gd name="T1" fmla="*/ 16663 h 8"/>
                  <a:gd name="T2" fmla="*/ 24556 w 9"/>
                  <a:gd name="T3" fmla="*/ 11109 h 8"/>
                  <a:gd name="T4" fmla="*/ 24556 w 9"/>
                  <a:gd name="T5" fmla="*/ 2777 h 8"/>
                  <a:gd name="T6" fmla="*/ 16371 w 9"/>
                  <a:gd name="T7" fmla="*/ 0 h 8"/>
                  <a:gd name="T8" fmla="*/ 13642 w 9"/>
                  <a:gd name="T9" fmla="*/ 0 h 8"/>
                  <a:gd name="T10" fmla="*/ 0 w 9"/>
                  <a:gd name="T11" fmla="*/ 8331 h 8"/>
                  <a:gd name="T12" fmla="*/ 8185 w 9"/>
                  <a:gd name="T13" fmla="*/ 22217 h 8"/>
                  <a:gd name="T14" fmla="*/ 21828 w 9"/>
                  <a:gd name="T15" fmla="*/ 1666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60" name="Freeform 18"/>
              <p:cNvSpPr/>
              <p:nvPr/>
            </p:nvSpPr>
            <p:spPr bwMode="auto">
              <a:xfrm>
                <a:off x="6084888" y="3459163"/>
                <a:ext cx="25400" cy="22225"/>
              </a:xfrm>
              <a:custGeom>
                <a:avLst/>
                <a:gdLst>
                  <a:gd name="T0" fmla="*/ 8185 w 9"/>
                  <a:gd name="T1" fmla="*/ 0 h 8"/>
                  <a:gd name="T2" fmla="*/ 0 w 9"/>
                  <a:gd name="T3" fmla="*/ 2777 h 8"/>
                  <a:gd name="T4" fmla="*/ 0 w 9"/>
                  <a:gd name="T5" fmla="*/ 11109 h 8"/>
                  <a:gd name="T6" fmla="*/ 2728 w 9"/>
                  <a:gd name="T7" fmla="*/ 16663 h 8"/>
                  <a:gd name="T8" fmla="*/ 16371 w 9"/>
                  <a:gd name="T9" fmla="*/ 22217 h 8"/>
                  <a:gd name="T10" fmla="*/ 24556 w 9"/>
                  <a:gd name="T11" fmla="*/ 8331 h 8"/>
                  <a:gd name="T12" fmla="*/ 10914 w 9"/>
                  <a:gd name="T13" fmla="*/ 0 h 8"/>
                  <a:gd name="T14" fmla="*/ 8185 w 9"/>
                  <a:gd name="T15" fmla="*/ 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61" name="Freeform 19"/>
              <p:cNvSpPr/>
              <p:nvPr/>
            </p:nvSpPr>
            <p:spPr bwMode="auto">
              <a:xfrm>
                <a:off x="6286500" y="3578225"/>
                <a:ext cx="25400" cy="22225"/>
              </a:xfrm>
              <a:custGeom>
                <a:avLst/>
                <a:gdLst>
                  <a:gd name="T0" fmla="*/ 0 w 9"/>
                  <a:gd name="T1" fmla="*/ 13886 h 8"/>
                  <a:gd name="T2" fmla="*/ 13642 w 9"/>
                  <a:gd name="T3" fmla="*/ 22217 h 8"/>
                  <a:gd name="T4" fmla="*/ 16371 w 9"/>
                  <a:gd name="T5" fmla="*/ 22217 h 8"/>
                  <a:gd name="T6" fmla="*/ 24556 w 9"/>
                  <a:gd name="T7" fmla="*/ 19440 h 8"/>
                  <a:gd name="T8" fmla="*/ 24556 w 9"/>
                  <a:gd name="T9" fmla="*/ 13886 h 8"/>
                  <a:gd name="T10" fmla="*/ 21828 w 9"/>
                  <a:gd name="T11" fmla="*/ 8331 h 8"/>
                  <a:gd name="T12" fmla="*/ 8185 w 9"/>
                  <a:gd name="T13" fmla="*/ 0 h 8"/>
                  <a:gd name="T14" fmla="*/ 0 w 9"/>
                  <a:gd name="T15" fmla="*/ 1388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62" name="Freeform 20"/>
              <p:cNvSpPr/>
              <p:nvPr/>
            </p:nvSpPr>
            <p:spPr bwMode="auto">
              <a:xfrm>
                <a:off x="6084888" y="3578225"/>
                <a:ext cx="25400" cy="22225"/>
              </a:xfrm>
              <a:custGeom>
                <a:avLst/>
                <a:gdLst>
                  <a:gd name="T0" fmla="*/ 2728 w 9"/>
                  <a:gd name="T1" fmla="*/ 8331 h 8"/>
                  <a:gd name="T2" fmla="*/ 0 w 9"/>
                  <a:gd name="T3" fmla="*/ 13886 h 8"/>
                  <a:gd name="T4" fmla="*/ 0 w 9"/>
                  <a:gd name="T5" fmla="*/ 19440 h 8"/>
                  <a:gd name="T6" fmla="*/ 8185 w 9"/>
                  <a:gd name="T7" fmla="*/ 22217 h 8"/>
                  <a:gd name="T8" fmla="*/ 10914 w 9"/>
                  <a:gd name="T9" fmla="*/ 22217 h 8"/>
                  <a:gd name="T10" fmla="*/ 24556 w 9"/>
                  <a:gd name="T11" fmla="*/ 13886 h 8"/>
                  <a:gd name="T12" fmla="*/ 16371 w 9"/>
                  <a:gd name="T13" fmla="*/ 0 h 8"/>
                  <a:gd name="T14" fmla="*/ 2728 w 9"/>
                  <a:gd name="T15" fmla="*/ 8331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63" name="Freeform 21"/>
              <p:cNvSpPr/>
              <p:nvPr/>
            </p:nvSpPr>
            <p:spPr bwMode="auto">
              <a:xfrm>
                <a:off x="6242050" y="3619500"/>
                <a:ext cx="25400" cy="28575"/>
              </a:xfrm>
              <a:custGeom>
                <a:avLst/>
                <a:gdLst>
                  <a:gd name="T0" fmla="*/ 17150 w 9"/>
                  <a:gd name="T1" fmla="*/ 0 h 10"/>
                  <a:gd name="T2" fmla="*/ 0 w 9"/>
                  <a:gd name="T3" fmla="*/ 8419 h 10"/>
                  <a:gd name="T4" fmla="*/ 8575 w 9"/>
                  <a:gd name="T5" fmla="*/ 22451 h 10"/>
                  <a:gd name="T6" fmla="*/ 17150 w 9"/>
                  <a:gd name="T7" fmla="*/ 28064 h 10"/>
                  <a:gd name="T8" fmla="*/ 20008 w 9"/>
                  <a:gd name="T9" fmla="*/ 25258 h 10"/>
                  <a:gd name="T10" fmla="*/ 25725 w 9"/>
                  <a:gd name="T11" fmla="*/ 14032 h 10"/>
                  <a:gd name="T12" fmla="*/ 17150 w 9"/>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64" name="Freeform 22"/>
              <p:cNvSpPr/>
              <p:nvPr/>
            </p:nvSpPr>
            <p:spPr bwMode="auto">
              <a:xfrm>
                <a:off x="6129338" y="3619500"/>
                <a:ext cx="25400" cy="28575"/>
              </a:xfrm>
              <a:custGeom>
                <a:avLst/>
                <a:gdLst>
                  <a:gd name="T0" fmla="*/ 2858 w 9"/>
                  <a:gd name="T1" fmla="*/ 14032 h 10"/>
                  <a:gd name="T2" fmla="*/ 0 w 9"/>
                  <a:gd name="T3" fmla="*/ 22451 h 10"/>
                  <a:gd name="T4" fmla="*/ 5717 w 9"/>
                  <a:gd name="T5" fmla="*/ 25258 h 10"/>
                  <a:gd name="T6" fmla="*/ 8575 w 9"/>
                  <a:gd name="T7" fmla="*/ 28064 h 10"/>
                  <a:gd name="T8" fmla="*/ 17150 w 9"/>
                  <a:gd name="T9" fmla="*/ 22451 h 10"/>
                  <a:gd name="T10" fmla="*/ 25725 w 9"/>
                  <a:gd name="T11" fmla="*/ 8419 h 10"/>
                  <a:gd name="T12" fmla="*/ 8575 w 9"/>
                  <a:gd name="T13" fmla="*/ 0 h 10"/>
                  <a:gd name="T14" fmla="*/ 2858 w 9"/>
                  <a:gd name="T15" fmla="*/ 14032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0">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65" name="Oval 23"/>
              <p:cNvSpPr>
                <a:spLocks noChangeArrowheads="1"/>
              </p:cNvSpPr>
              <p:nvPr/>
            </p:nvSpPr>
            <p:spPr bwMode="auto">
              <a:xfrm>
                <a:off x="6184900" y="3517900"/>
                <a:ext cx="23813" cy="26988"/>
              </a:xfrm>
              <a:prstGeom prst="ellipse">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166" name="Freeform 24"/>
              <p:cNvSpPr/>
              <p:nvPr/>
            </p:nvSpPr>
            <p:spPr bwMode="auto">
              <a:xfrm>
                <a:off x="6148388" y="3444875"/>
                <a:ext cx="60325" cy="73025"/>
              </a:xfrm>
              <a:custGeom>
                <a:avLst/>
                <a:gdLst>
                  <a:gd name="T0" fmla="*/ 60805 w 22"/>
                  <a:gd name="T1" fmla="*/ 69710 h 26"/>
                  <a:gd name="T2" fmla="*/ 58041 w 22"/>
                  <a:gd name="T3" fmla="*/ 19519 h 26"/>
                  <a:gd name="T4" fmla="*/ 49750 w 22"/>
                  <a:gd name="T5" fmla="*/ 8365 h 26"/>
                  <a:gd name="T6" fmla="*/ 38694 w 22"/>
                  <a:gd name="T7" fmla="*/ 19519 h 26"/>
                  <a:gd name="T8" fmla="*/ 38694 w 22"/>
                  <a:gd name="T9" fmla="*/ 47403 h 26"/>
                  <a:gd name="T10" fmla="*/ 13819 w 22"/>
                  <a:gd name="T11" fmla="*/ 2788 h 26"/>
                  <a:gd name="T12" fmla="*/ 5528 w 22"/>
                  <a:gd name="T13" fmla="*/ 2788 h 26"/>
                  <a:gd name="T14" fmla="*/ 2764 w 22"/>
                  <a:gd name="T15" fmla="*/ 11154 h 26"/>
                  <a:gd name="T16" fmla="*/ 35930 w 22"/>
                  <a:gd name="T17" fmla="*/ 72498 h 26"/>
                  <a:gd name="T18" fmla="*/ 49750 w 22"/>
                  <a:gd name="T19" fmla="*/ 66921 h 26"/>
                  <a:gd name="T20" fmla="*/ 60805 w 22"/>
                  <a:gd name="T21" fmla="*/ 6971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26">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grpSp>
        <p:sp>
          <p:nvSpPr>
            <p:cNvPr id="151" name="文本框 38"/>
            <p:cNvSpPr txBox="1"/>
            <p:nvPr/>
          </p:nvSpPr>
          <p:spPr bwMode="auto">
            <a:xfrm>
              <a:off x="8793611" y="1156555"/>
              <a:ext cx="2483986" cy="369427"/>
            </a:xfrm>
            <a:prstGeom prst="rect">
              <a:avLst/>
            </a:prstGeom>
            <a:noFill/>
          </p:spPr>
          <p:txBody>
            <a:bodyPr wrap="square">
              <a:spAutoFit/>
            </a:bodyPr>
            <a:lstStyle/>
            <a:p>
              <a:pPr>
                <a:defRPr/>
              </a:pPr>
              <a:r>
                <a:rPr lang="zh-CN" altLang="en-US" dirty="0">
                  <a:solidFill>
                    <a:schemeClr val="accent4"/>
                  </a:solidFill>
                  <a:latin typeface="微软雅黑" panose="020B0503020204020204" pitchFamily="34" charset="-122"/>
                  <a:ea typeface="微软雅黑" panose="020B0503020204020204" pitchFamily="34" charset="-122"/>
                </a:rPr>
                <a:t>在此添加标题</a:t>
              </a:r>
            </a:p>
          </p:txBody>
        </p:sp>
        <p:sp>
          <p:nvSpPr>
            <p:cNvPr id="152" name="文本框 39"/>
            <p:cNvSpPr txBox="1"/>
            <p:nvPr/>
          </p:nvSpPr>
          <p:spPr bwMode="auto">
            <a:xfrm>
              <a:off x="8425456" y="1602721"/>
              <a:ext cx="2335183" cy="671511"/>
            </a:xfrm>
            <a:prstGeom prst="rect">
              <a:avLst/>
            </a:prstGeom>
            <a:noFill/>
          </p:spPr>
          <p:txBody>
            <a:bodyPr wrap="square">
              <a:spAutoFit/>
            </a:bodyPr>
            <a:lstStyle/>
            <a:p>
              <a:pPr algn="just">
                <a:lnSpc>
                  <a:spcPct val="114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dirty="0">
                <a:latin typeface="微软雅黑" panose="020B0503020204020204" pitchFamily="34" charset="-122"/>
                <a:ea typeface="微软雅黑" panose="020B0503020204020204" pitchFamily="34" charset="-122"/>
              </a:endParaRPr>
            </a:p>
          </p:txBody>
        </p:sp>
      </p:grpSp>
      <p:grpSp>
        <p:nvGrpSpPr>
          <p:cNvPr id="167" name="组合 53"/>
          <p:cNvGrpSpPr/>
          <p:nvPr/>
        </p:nvGrpSpPr>
        <p:grpSpPr>
          <a:xfrm>
            <a:off x="1037593" y="4576437"/>
            <a:ext cx="4076233" cy="1125401"/>
            <a:chOff x="1912294" y="4768811"/>
            <a:chExt cx="4077294" cy="1125694"/>
          </a:xfrm>
        </p:grpSpPr>
        <p:sp>
          <p:nvSpPr>
            <p:cNvPr id="168" name="任意多边形 48"/>
            <p:cNvSpPr/>
            <p:nvPr/>
          </p:nvSpPr>
          <p:spPr>
            <a:xfrm>
              <a:off x="2012426" y="4804940"/>
              <a:ext cx="3977162" cy="403860"/>
            </a:xfrm>
            <a:custGeom>
              <a:avLst/>
              <a:gdLst>
                <a:gd name="connsiteX0" fmla="*/ 3779520 w 3779520"/>
                <a:gd name="connsiteY0" fmla="*/ 0 h 853440"/>
                <a:gd name="connsiteX1" fmla="*/ 3169920 w 3779520"/>
                <a:gd name="connsiteY1" fmla="*/ 853440 h 853440"/>
                <a:gd name="connsiteX2" fmla="*/ 0 w 3779520"/>
                <a:gd name="connsiteY2" fmla="*/ 853440 h 853440"/>
                <a:gd name="connsiteX0-1" fmla="*/ 3860889 w 3860889"/>
                <a:gd name="connsiteY0-2" fmla="*/ 0 h 403860"/>
                <a:gd name="connsiteX1-3" fmla="*/ 3169920 w 3860889"/>
                <a:gd name="connsiteY1-4" fmla="*/ 403860 h 403860"/>
                <a:gd name="connsiteX2-5" fmla="*/ 0 w 3860889"/>
                <a:gd name="connsiteY2-6" fmla="*/ 403860 h 403860"/>
              </a:gdLst>
              <a:ahLst/>
              <a:cxnLst>
                <a:cxn ang="0">
                  <a:pos x="connsiteX0-1" y="connsiteY0-2"/>
                </a:cxn>
                <a:cxn ang="0">
                  <a:pos x="connsiteX1-3" y="connsiteY1-4"/>
                </a:cxn>
                <a:cxn ang="0">
                  <a:pos x="connsiteX2-5" y="connsiteY2-6"/>
                </a:cxn>
              </a:cxnLst>
              <a:rect l="l" t="t" r="r" b="b"/>
              <a:pathLst>
                <a:path w="3860889" h="403860">
                  <a:moveTo>
                    <a:pt x="3860889" y="0"/>
                  </a:moveTo>
                  <a:lnTo>
                    <a:pt x="3169920" y="403860"/>
                  </a:lnTo>
                  <a:lnTo>
                    <a:pt x="0" y="40386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69" name="椭圆 49"/>
            <p:cNvSpPr/>
            <p:nvPr/>
          </p:nvSpPr>
          <p:spPr>
            <a:xfrm>
              <a:off x="1912294" y="5120635"/>
              <a:ext cx="176331" cy="1763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70" name="Freeform 246"/>
            <p:cNvSpPr/>
            <p:nvPr/>
          </p:nvSpPr>
          <p:spPr bwMode="auto">
            <a:xfrm>
              <a:off x="2202745" y="4848178"/>
              <a:ext cx="300346" cy="294925"/>
            </a:xfrm>
            <a:custGeom>
              <a:avLst/>
              <a:gdLst>
                <a:gd name="T0" fmla="*/ 409249 w 159"/>
                <a:gd name="T1" fmla="*/ 295952 h 156"/>
                <a:gd name="T2" fmla="*/ 326293 w 159"/>
                <a:gd name="T3" fmla="*/ 279356 h 156"/>
                <a:gd name="T4" fmla="*/ 257163 w 159"/>
                <a:gd name="T5" fmla="*/ 210209 h 156"/>
                <a:gd name="T6" fmla="*/ 342884 w 159"/>
                <a:gd name="T7" fmla="*/ 121700 h 156"/>
                <a:gd name="T8" fmla="*/ 367771 w 159"/>
                <a:gd name="T9" fmla="*/ 118934 h 156"/>
                <a:gd name="T10" fmla="*/ 409249 w 159"/>
                <a:gd name="T11" fmla="*/ 52552 h 156"/>
                <a:gd name="T12" fmla="*/ 387127 w 159"/>
                <a:gd name="T13" fmla="*/ 30425 h 156"/>
                <a:gd name="T14" fmla="*/ 320763 w 159"/>
                <a:gd name="T15" fmla="*/ 71914 h 156"/>
                <a:gd name="T16" fmla="*/ 317997 w 159"/>
                <a:gd name="T17" fmla="*/ 96807 h 156"/>
                <a:gd name="T18" fmla="*/ 232276 w 159"/>
                <a:gd name="T19" fmla="*/ 182550 h 156"/>
                <a:gd name="T20" fmla="*/ 154851 w 159"/>
                <a:gd name="T21" fmla="*/ 107870 h 156"/>
                <a:gd name="T22" fmla="*/ 138260 w 159"/>
                <a:gd name="T23" fmla="*/ 24893 h 156"/>
                <a:gd name="T24" fmla="*/ 88486 w 159"/>
                <a:gd name="T25" fmla="*/ 0 h 156"/>
                <a:gd name="T26" fmla="*/ 121669 w 159"/>
                <a:gd name="T27" fmla="*/ 33191 h 156"/>
                <a:gd name="T28" fmla="*/ 107843 w 159"/>
                <a:gd name="T29" fmla="*/ 88509 h 156"/>
                <a:gd name="T30" fmla="*/ 52539 w 159"/>
                <a:gd name="T31" fmla="*/ 102338 h 156"/>
                <a:gd name="T32" fmla="*/ 8296 w 159"/>
                <a:gd name="T33" fmla="*/ 55318 h 156"/>
                <a:gd name="T34" fmla="*/ 27652 w 159"/>
                <a:gd name="T35" fmla="*/ 135529 h 156"/>
                <a:gd name="T36" fmla="*/ 113373 w 159"/>
                <a:gd name="T37" fmla="*/ 152125 h 156"/>
                <a:gd name="T38" fmla="*/ 179738 w 159"/>
                <a:gd name="T39" fmla="*/ 218506 h 156"/>
                <a:gd name="T40" fmla="*/ 35948 w 159"/>
                <a:gd name="T41" fmla="*/ 359568 h 156"/>
                <a:gd name="T42" fmla="*/ 35948 w 159"/>
                <a:gd name="T43" fmla="*/ 401056 h 156"/>
                <a:gd name="T44" fmla="*/ 38713 w 159"/>
                <a:gd name="T45" fmla="*/ 403822 h 156"/>
                <a:gd name="T46" fmla="*/ 80191 w 159"/>
                <a:gd name="T47" fmla="*/ 403822 h 156"/>
                <a:gd name="T48" fmla="*/ 221216 w 159"/>
                <a:gd name="T49" fmla="*/ 262761 h 156"/>
                <a:gd name="T50" fmla="*/ 282050 w 159"/>
                <a:gd name="T51" fmla="*/ 323611 h 156"/>
                <a:gd name="T52" fmla="*/ 298641 w 159"/>
                <a:gd name="T53" fmla="*/ 406588 h 156"/>
                <a:gd name="T54" fmla="*/ 365006 w 159"/>
                <a:gd name="T55" fmla="*/ 428715 h 156"/>
                <a:gd name="T56" fmla="*/ 323528 w 159"/>
                <a:gd name="T57" fmla="*/ 387227 h 156"/>
                <a:gd name="T58" fmla="*/ 334589 w 159"/>
                <a:gd name="T59" fmla="*/ 342972 h 156"/>
                <a:gd name="T60" fmla="*/ 378832 w 159"/>
                <a:gd name="T61" fmla="*/ 331908 h 156"/>
                <a:gd name="T62" fmla="*/ 428605 w 159"/>
                <a:gd name="T63" fmla="*/ 381695 h 156"/>
                <a:gd name="T64" fmla="*/ 409249 w 159"/>
                <a:gd name="T65" fmla="*/ 295952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9" h="156">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chemeClr val="tx1">
                <a:lumMod val="50000"/>
                <a:lumOff val="50000"/>
              </a:schemeClr>
            </a:solid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71" name="文本框 51"/>
            <p:cNvSpPr txBox="1"/>
            <p:nvPr/>
          </p:nvSpPr>
          <p:spPr bwMode="auto">
            <a:xfrm>
              <a:off x="2449914" y="4768811"/>
              <a:ext cx="2896506" cy="369428"/>
            </a:xfrm>
            <a:prstGeom prst="rect">
              <a:avLst/>
            </a:prstGeom>
            <a:noFill/>
          </p:spPr>
          <p:txBody>
            <a:bodyPr wrap="square">
              <a:spAutoFit/>
            </a:bodyPr>
            <a:lstStyle/>
            <a:p>
              <a:pPr>
                <a:defRPr/>
              </a:pPr>
              <a:r>
                <a:rPr lang="zh-CN" altLang="en-US" dirty="0">
                  <a:solidFill>
                    <a:schemeClr val="accent1"/>
                  </a:solidFill>
                  <a:latin typeface="微软雅黑" panose="020B0503020204020204" pitchFamily="34" charset="-122"/>
                  <a:ea typeface="微软雅黑" panose="020B0503020204020204" pitchFamily="34" charset="-122"/>
                </a:rPr>
                <a:t>在此添加标题</a:t>
              </a:r>
            </a:p>
          </p:txBody>
        </p:sp>
        <p:sp>
          <p:nvSpPr>
            <p:cNvPr id="172" name="文本框 52"/>
            <p:cNvSpPr txBox="1"/>
            <p:nvPr/>
          </p:nvSpPr>
          <p:spPr bwMode="auto">
            <a:xfrm>
              <a:off x="2106681" y="5222992"/>
              <a:ext cx="2335184" cy="671513"/>
            </a:xfrm>
            <a:prstGeom prst="rect">
              <a:avLst/>
            </a:prstGeom>
            <a:noFill/>
          </p:spPr>
          <p:txBody>
            <a:bodyPr wrap="square">
              <a:spAutoFit/>
            </a:bodyPr>
            <a:lstStyle/>
            <a:p>
              <a:pPr algn="just">
                <a:lnSpc>
                  <a:spcPct val="114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dirty="0">
                <a:latin typeface="微软雅黑" panose="020B0503020204020204" pitchFamily="34" charset="-122"/>
                <a:ea typeface="微软雅黑" panose="020B0503020204020204" pitchFamily="34" charset="-122"/>
              </a:endParaRPr>
            </a:p>
          </p:txBody>
        </p:sp>
      </p:grpSp>
      <p:grpSp>
        <p:nvGrpSpPr>
          <p:cNvPr id="173" name="组合 75"/>
          <p:cNvGrpSpPr/>
          <p:nvPr/>
        </p:nvGrpSpPr>
        <p:grpSpPr>
          <a:xfrm>
            <a:off x="7134011" y="4958436"/>
            <a:ext cx="4142238" cy="1205894"/>
            <a:chOff x="6200247" y="4623378"/>
            <a:chExt cx="4143317" cy="1206208"/>
          </a:xfrm>
        </p:grpSpPr>
        <p:sp>
          <p:nvSpPr>
            <p:cNvPr id="174" name="任意多边形 54"/>
            <p:cNvSpPr/>
            <p:nvPr/>
          </p:nvSpPr>
          <p:spPr>
            <a:xfrm flipH="1">
              <a:off x="6200247" y="4623378"/>
              <a:ext cx="3714694" cy="571500"/>
            </a:xfrm>
            <a:custGeom>
              <a:avLst/>
              <a:gdLst>
                <a:gd name="connsiteX0" fmla="*/ 3779520 w 3779520"/>
                <a:gd name="connsiteY0" fmla="*/ 0 h 853440"/>
                <a:gd name="connsiteX1" fmla="*/ 3169920 w 3779520"/>
                <a:gd name="connsiteY1" fmla="*/ 853440 h 853440"/>
                <a:gd name="connsiteX2" fmla="*/ 0 w 3779520"/>
                <a:gd name="connsiteY2" fmla="*/ 853440 h 853440"/>
                <a:gd name="connsiteX0-1" fmla="*/ 4303871 w 4303871"/>
                <a:gd name="connsiteY0-2" fmla="*/ 0 h 571500"/>
                <a:gd name="connsiteX1-3" fmla="*/ 3169920 w 4303871"/>
                <a:gd name="connsiteY1-4" fmla="*/ 571500 h 571500"/>
                <a:gd name="connsiteX2-5" fmla="*/ 0 w 4303871"/>
                <a:gd name="connsiteY2-6" fmla="*/ 571500 h 571500"/>
              </a:gdLst>
              <a:ahLst/>
              <a:cxnLst>
                <a:cxn ang="0">
                  <a:pos x="connsiteX0-1" y="connsiteY0-2"/>
                </a:cxn>
                <a:cxn ang="0">
                  <a:pos x="connsiteX1-3" y="connsiteY1-4"/>
                </a:cxn>
                <a:cxn ang="0">
                  <a:pos x="connsiteX2-5" y="connsiteY2-6"/>
                </a:cxn>
              </a:cxnLst>
              <a:rect l="l" t="t" r="r" b="b"/>
              <a:pathLst>
                <a:path w="4303871" h="571500">
                  <a:moveTo>
                    <a:pt x="4303871" y="0"/>
                  </a:moveTo>
                  <a:lnTo>
                    <a:pt x="3169920" y="571500"/>
                  </a:lnTo>
                  <a:lnTo>
                    <a:pt x="0" y="571500"/>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75" name="椭圆 55"/>
            <p:cNvSpPr/>
            <p:nvPr/>
          </p:nvSpPr>
          <p:spPr>
            <a:xfrm>
              <a:off x="9760476" y="5120635"/>
              <a:ext cx="176331" cy="1763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nvGrpSpPr>
            <p:cNvPr id="176" name="组合 56"/>
            <p:cNvGrpSpPr/>
            <p:nvPr/>
          </p:nvGrpSpPr>
          <p:grpSpPr>
            <a:xfrm>
              <a:off x="7463388" y="4771147"/>
              <a:ext cx="338296" cy="343717"/>
              <a:chOff x="3521075" y="3182938"/>
              <a:chExt cx="495300" cy="503237"/>
            </a:xfrm>
            <a:solidFill>
              <a:schemeClr val="tx1">
                <a:lumMod val="50000"/>
                <a:lumOff val="50000"/>
              </a:schemeClr>
            </a:solidFill>
          </p:grpSpPr>
          <p:sp>
            <p:nvSpPr>
              <p:cNvPr id="179" name="Freeform 83"/>
              <p:cNvSpPr>
                <a:spLocks noEditPoints="1"/>
              </p:cNvSpPr>
              <p:nvPr/>
            </p:nvSpPr>
            <p:spPr bwMode="auto">
              <a:xfrm>
                <a:off x="3546475" y="3201988"/>
                <a:ext cx="444500" cy="233362"/>
              </a:xfrm>
              <a:custGeom>
                <a:avLst/>
                <a:gdLst>
                  <a:gd name="T0" fmla="*/ 444343 w 380"/>
                  <a:gd name="T1" fmla="*/ 232696 h 199"/>
                  <a:gd name="T2" fmla="*/ 0 w 380"/>
                  <a:gd name="T3" fmla="*/ 232696 h 199"/>
                  <a:gd name="T4" fmla="*/ 0 w 380"/>
                  <a:gd name="T5" fmla="*/ 0 h 199"/>
                  <a:gd name="T6" fmla="*/ 444343 w 380"/>
                  <a:gd name="T7" fmla="*/ 0 h 199"/>
                  <a:gd name="T8" fmla="*/ 444343 w 380"/>
                  <a:gd name="T9" fmla="*/ 232696 h 199"/>
                  <a:gd name="T10" fmla="*/ 444343 w 380"/>
                  <a:gd name="T11" fmla="*/ 232696 h 199"/>
                  <a:gd name="T12" fmla="*/ 16371 w 380"/>
                  <a:gd name="T13" fmla="*/ 218664 h 199"/>
                  <a:gd name="T14" fmla="*/ 431480 w 380"/>
                  <a:gd name="T15" fmla="*/ 218664 h 199"/>
                  <a:gd name="T16" fmla="*/ 431480 w 380"/>
                  <a:gd name="T17" fmla="*/ 14032 h 199"/>
                  <a:gd name="T18" fmla="*/ 16371 w 380"/>
                  <a:gd name="T19" fmla="*/ 14032 h 199"/>
                  <a:gd name="T20" fmla="*/ 16371 w 380"/>
                  <a:gd name="T21" fmla="*/ 218664 h 199"/>
                  <a:gd name="T22" fmla="*/ 16371 w 380"/>
                  <a:gd name="T23" fmla="*/ 218664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 h="199">
                    <a:moveTo>
                      <a:pt x="380" y="199"/>
                    </a:moveTo>
                    <a:lnTo>
                      <a:pt x="0" y="199"/>
                    </a:lnTo>
                    <a:lnTo>
                      <a:pt x="0" y="0"/>
                    </a:lnTo>
                    <a:lnTo>
                      <a:pt x="380" y="0"/>
                    </a:lnTo>
                    <a:lnTo>
                      <a:pt x="380" y="199"/>
                    </a:lnTo>
                    <a:close/>
                    <a:moveTo>
                      <a:pt x="14" y="187"/>
                    </a:moveTo>
                    <a:lnTo>
                      <a:pt x="369" y="187"/>
                    </a:lnTo>
                    <a:lnTo>
                      <a:pt x="369" y="12"/>
                    </a:lnTo>
                    <a:lnTo>
                      <a:pt x="14" y="12"/>
                    </a:lnTo>
                    <a:lnTo>
                      <a:pt x="14" y="187"/>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80" name="Rectangle 84"/>
              <p:cNvSpPr>
                <a:spLocks noChangeArrowheads="1"/>
              </p:cNvSpPr>
              <p:nvPr/>
            </p:nvSpPr>
            <p:spPr bwMode="auto">
              <a:xfrm>
                <a:off x="3521075" y="3182938"/>
                <a:ext cx="495300" cy="55562"/>
              </a:xfrm>
              <a:prstGeom prst="rect">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181" name="Freeform 85"/>
              <p:cNvSpPr>
                <a:spLocks noEditPoints="1"/>
              </p:cNvSpPr>
              <p:nvPr/>
            </p:nvSpPr>
            <p:spPr bwMode="auto">
              <a:xfrm>
                <a:off x="3714750" y="3305175"/>
                <a:ext cx="255588" cy="198438"/>
              </a:xfrm>
              <a:custGeom>
                <a:avLst/>
                <a:gdLst>
                  <a:gd name="T0" fmla="*/ 252142 w 92"/>
                  <a:gd name="T1" fmla="*/ 110436 h 72"/>
                  <a:gd name="T2" fmla="*/ 252142 w 92"/>
                  <a:gd name="T3" fmla="*/ 110436 h 72"/>
                  <a:gd name="T4" fmla="*/ 252142 w 92"/>
                  <a:gd name="T5" fmla="*/ 110436 h 72"/>
                  <a:gd name="T6" fmla="*/ 252142 w 92"/>
                  <a:gd name="T7" fmla="*/ 110436 h 72"/>
                  <a:gd name="T8" fmla="*/ 249371 w 92"/>
                  <a:gd name="T9" fmla="*/ 110436 h 72"/>
                  <a:gd name="T10" fmla="*/ 246601 w 92"/>
                  <a:gd name="T11" fmla="*/ 102153 h 72"/>
                  <a:gd name="T12" fmla="*/ 207810 w 92"/>
                  <a:gd name="T13" fmla="*/ 46935 h 72"/>
                  <a:gd name="T14" fmla="*/ 196726 w 92"/>
                  <a:gd name="T15" fmla="*/ 38653 h 72"/>
                  <a:gd name="T16" fmla="*/ 180102 w 92"/>
                  <a:gd name="T17" fmla="*/ 38653 h 72"/>
                  <a:gd name="T18" fmla="*/ 180102 w 92"/>
                  <a:gd name="T19" fmla="*/ 38653 h 72"/>
                  <a:gd name="T20" fmla="*/ 193956 w 92"/>
                  <a:gd name="T21" fmla="*/ 49696 h 72"/>
                  <a:gd name="T22" fmla="*/ 177331 w 92"/>
                  <a:gd name="T23" fmla="*/ 57979 h 72"/>
                  <a:gd name="T24" fmla="*/ 185643 w 92"/>
                  <a:gd name="T25" fmla="*/ 69023 h 72"/>
                  <a:gd name="T26" fmla="*/ 157935 w 92"/>
                  <a:gd name="T27" fmla="*/ 135284 h 72"/>
                  <a:gd name="T28" fmla="*/ 157935 w 92"/>
                  <a:gd name="T29" fmla="*/ 135284 h 72"/>
                  <a:gd name="T30" fmla="*/ 157935 w 92"/>
                  <a:gd name="T31" fmla="*/ 135284 h 72"/>
                  <a:gd name="T32" fmla="*/ 157935 w 92"/>
                  <a:gd name="T33" fmla="*/ 135284 h 72"/>
                  <a:gd name="T34" fmla="*/ 157935 w 92"/>
                  <a:gd name="T35" fmla="*/ 135284 h 72"/>
                  <a:gd name="T36" fmla="*/ 127457 w 92"/>
                  <a:gd name="T37" fmla="*/ 71783 h 72"/>
                  <a:gd name="T38" fmla="*/ 132998 w 92"/>
                  <a:gd name="T39" fmla="*/ 57979 h 72"/>
                  <a:gd name="T40" fmla="*/ 119144 w 92"/>
                  <a:gd name="T41" fmla="*/ 52457 h 72"/>
                  <a:gd name="T42" fmla="*/ 130227 w 92"/>
                  <a:gd name="T43" fmla="*/ 41414 h 72"/>
                  <a:gd name="T44" fmla="*/ 130227 w 92"/>
                  <a:gd name="T45" fmla="*/ 41414 h 72"/>
                  <a:gd name="T46" fmla="*/ 116373 w 92"/>
                  <a:gd name="T47" fmla="*/ 41414 h 72"/>
                  <a:gd name="T48" fmla="*/ 80353 w 92"/>
                  <a:gd name="T49" fmla="*/ 38653 h 72"/>
                  <a:gd name="T50" fmla="*/ 72041 w 92"/>
                  <a:gd name="T51" fmla="*/ 33131 h 72"/>
                  <a:gd name="T52" fmla="*/ 22166 w 92"/>
                  <a:gd name="T53" fmla="*/ 0 h 72"/>
                  <a:gd name="T54" fmla="*/ 0 w 92"/>
                  <a:gd name="T55" fmla="*/ 33131 h 72"/>
                  <a:gd name="T56" fmla="*/ 52645 w 92"/>
                  <a:gd name="T57" fmla="*/ 63501 h 72"/>
                  <a:gd name="T58" fmla="*/ 105290 w 92"/>
                  <a:gd name="T59" fmla="*/ 74544 h 72"/>
                  <a:gd name="T60" fmla="*/ 105290 w 92"/>
                  <a:gd name="T61" fmla="*/ 198785 h 72"/>
                  <a:gd name="T62" fmla="*/ 105290 w 92"/>
                  <a:gd name="T63" fmla="*/ 198785 h 72"/>
                  <a:gd name="T64" fmla="*/ 216122 w 92"/>
                  <a:gd name="T65" fmla="*/ 196024 h 72"/>
                  <a:gd name="T66" fmla="*/ 216122 w 92"/>
                  <a:gd name="T67" fmla="*/ 193263 h 72"/>
                  <a:gd name="T68" fmla="*/ 216122 w 92"/>
                  <a:gd name="T69" fmla="*/ 173937 h 72"/>
                  <a:gd name="T70" fmla="*/ 227205 w 92"/>
                  <a:gd name="T71" fmla="*/ 182220 h 72"/>
                  <a:gd name="T72" fmla="*/ 252142 w 92"/>
                  <a:gd name="T73" fmla="*/ 132523 h 72"/>
                  <a:gd name="T74" fmla="*/ 252142 w 92"/>
                  <a:gd name="T75" fmla="*/ 129762 h 72"/>
                  <a:gd name="T76" fmla="*/ 252142 w 92"/>
                  <a:gd name="T77" fmla="*/ 129762 h 72"/>
                  <a:gd name="T78" fmla="*/ 252142 w 92"/>
                  <a:gd name="T79" fmla="*/ 110436 h 72"/>
                  <a:gd name="T80" fmla="*/ 213351 w 92"/>
                  <a:gd name="T81" fmla="*/ 124241 h 72"/>
                  <a:gd name="T82" fmla="*/ 213351 w 92"/>
                  <a:gd name="T83" fmla="*/ 118719 h 72"/>
                  <a:gd name="T84" fmla="*/ 213351 w 92"/>
                  <a:gd name="T85" fmla="*/ 121480 h 72"/>
                  <a:gd name="T86" fmla="*/ 213351 w 92"/>
                  <a:gd name="T87" fmla="*/ 124241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7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82" name="Rectangle 86"/>
              <p:cNvSpPr>
                <a:spLocks noChangeArrowheads="1"/>
              </p:cNvSpPr>
              <p:nvPr/>
            </p:nvSpPr>
            <p:spPr bwMode="auto">
              <a:xfrm>
                <a:off x="3873500" y="3440113"/>
                <a:ext cx="0" cy="1587"/>
              </a:xfrm>
              <a:prstGeom prst="rect">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183" name="Freeform 87"/>
              <p:cNvSpPr/>
              <p:nvPr/>
            </p:nvSpPr>
            <p:spPr bwMode="auto">
              <a:xfrm>
                <a:off x="3860800" y="3343275"/>
                <a:ext cx="20638" cy="22225"/>
              </a:xfrm>
              <a:custGeom>
                <a:avLst/>
                <a:gdLst>
                  <a:gd name="T0" fmla="*/ 3508 w 17"/>
                  <a:gd name="T1" fmla="*/ 0 h 19"/>
                  <a:gd name="T2" fmla="*/ 0 w 17"/>
                  <a:gd name="T3" fmla="*/ 14032 h 19"/>
                  <a:gd name="T4" fmla="*/ 8185 w 17"/>
                  <a:gd name="T5" fmla="*/ 22217 h 19"/>
                  <a:gd name="T6" fmla="*/ 19879 w 17"/>
                  <a:gd name="T7" fmla="*/ 14032 h 19"/>
                  <a:gd name="T8" fmla="*/ 14032 w 17"/>
                  <a:gd name="T9" fmla="*/ 0 h 19"/>
                  <a:gd name="T10" fmla="*/ 3508 w 17"/>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9">
                    <a:moveTo>
                      <a:pt x="3" y="0"/>
                    </a:moveTo>
                    <a:lnTo>
                      <a:pt x="0" y="12"/>
                    </a:lnTo>
                    <a:lnTo>
                      <a:pt x="7" y="19"/>
                    </a:lnTo>
                    <a:lnTo>
                      <a:pt x="17" y="12"/>
                    </a:lnTo>
                    <a:lnTo>
                      <a:pt x="12" y="0"/>
                    </a:lnTo>
                    <a:lnTo>
                      <a:pt x="3" y="0"/>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84" name="Freeform 88"/>
              <p:cNvSpPr/>
              <p:nvPr/>
            </p:nvSpPr>
            <p:spPr bwMode="auto">
              <a:xfrm>
                <a:off x="3860800" y="3357563"/>
                <a:ext cx="22225" cy="92075"/>
              </a:xfrm>
              <a:custGeom>
                <a:avLst/>
                <a:gdLst>
                  <a:gd name="T0" fmla="*/ 3508 w 19"/>
                  <a:gd name="T1" fmla="*/ 0 h 78"/>
                  <a:gd name="T2" fmla="*/ 0 w 19"/>
                  <a:gd name="T3" fmla="*/ 83022 h 78"/>
                  <a:gd name="T4" fmla="*/ 11693 w 19"/>
                  <a:gd name="T5" fmla="*/ 91207 h 78"/>
                  <a:gd name="T6" fmla="*/ 22217 w 19"/>
                  <a:gd name="T7" fmla="*/ 83022 h 78"/>
                  <a:gd name="T8" fmla="*/ 17540 w 19"/>
                  <a:gd name="T9" fmla="*/ 0 h 78"/>
                  <a:gd name="T10" fmla="*/ 3508 w 19"/>
                  <a:gd name="T11" fmla="*/ 0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8">
                    <a:moveTo>
                      <a:pt x="3" y="0"/>
                    </a:moveTo>
                    <a:lnTo>
                      <a:pt x="0" y="71"/>
                    </a:lnTo>
                    <a:lnTo>
                      <a:pt x="10" y="78"/>
                    </a:lnTo>
                    <a:lnTo>
                      <a:pt x="19" y="71"/>
                    </a:lnTo>
                    <a:lnTo>
                      <a:pt x="15" y="0"/>
                    </a:lnTo>
                    <a:lnTo>
                      <a:pt x="3" y="0"/>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85" name="Freeform 89"/>
              <p:cNvSpPr/>
              <p:nvPr/>
            </p:nvSpPr>
            <p:spPr bwMode="auto">
              <a:xfrm>
                <a:off x="3838575" y="3257550"/>
                <a:ext cx="71438" cy="80963"/>
              </a:xfrm>
              <a:custGeom>
                <a:avLst/>
                <a:gdLst>
                  <a:gd name="T0" fmla="*/ 5613 w 25"/>
                  <a:gd name="T1" fmla="*/ 30604 h 29"/>
                  <a:gd name="T2" fmla="*/ 22451 w 25"/>
                  <a:gd name="T3" fmla="*/ 75119 h 29"/>
                  <a:gd name="T4" fmla="*/ 64546 w 25"/>
                  <a:gd name="T5" fmla="*/ 50079 h 29"/>
                  <a:gd name="T6" fmla="*/ 47708 w 25"/>
                  <a:gd name="T7" fmla="*/ 5564 h 29"/>
                  <a:gd name="T8" fmla="*/ 5613 w 25"/>
                  <a:gd name="T9" fmla="*/ 30604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86" name="Oval 90"/>
              <p:cNvSpPr>
                <a:spLocks noChangeArrowheads="1"/>
              </p:cNvSpPr>
              <p:nvPr/>
            </p:nvSpPr>
            <p:spPr bwMode="auto">
              <a:xfrm>
                <a:off x="3568700" y="3514725"/>
                <a:ext cx="57150" cy="71438"/>
              </a:xfrm>
              <a:prstGeom prst="ellipse">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187" name="Freeform 91"/>
              <p:cNvSpPr/>
              <p:nvPr/>
            </p:nvSpPr>
            <p:spPr bwMode="auto">
              <a:xfrm>
                <a:off x="3532188" y="3592513"/>
                <a:ext cx="130175" cy="93662"/>
              </a:xfrm>
              <a:custGeom>
                <a:avLst/>
                <a:gdLst>
                  <a:gd name="T0" fmla="*/ 104941 w 47"/>
                  <a:gd name="T1" fmla="*/ 5503 h 34"/>
                  <a:gd name="T2" fmla="*/ 104941 w 47"/>
                  <a:gd name="T3" fmla="*/ 5503 h 34"/>
                  <a:gd name="T4" fmla="*/ 24854 w 47"/>
                  <a:gd name="T5" fmla="*/ 5503 h 34"/>
                  <a:gd name="T6" fmla="*/ 24854 w 47"/>
                  <a:gd name="T7" fmla="*/ 5503 h 34"/>
                  <a:gd name="T8" fmla="*/ 24854 w 47"/>
                  <a:gd name="T9" fmla="*/ 5503 h 34"/>
                  <a:gd name="T10" fmla="*/ 5523 w 47"/>
                  <a:gd name="T11" fmla="*/ 22011 h 34"/>
                  <a:gd name="T12" fmla="*/ 0 w 47"/>
                  <a:gd name="T13" fmla="*/ 93546 h 34"/>
                  <a:gd name="T14" fmla="*/ 129795 w 47"/>
                  <a:gd name="T15" fmla="*/ 93546 h 34"/>
                  <a:gd name="T16" fmla="*/ 124272 w 47"/>
                  <a:gd name="T17" fmla="*/ 22011 h 34"/>
                  <a:gd name="T18" fmla="*/ 107702 w 47"/>
                  <a:gd name="T19" fmla="*/ 5503 h 34"/>
                  <a:gd name="T20" fmla="*/ 104941 w 47"/>
                  <a:gd name="T21" fmla="*/ 550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34">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88" name="Oval 92"/>
              <p:cNvSpPr>
                <a:spLocks noChangeArrowheads="1"/>
              </p:cNvSpPr>
              <p:nvPr/>
            </p:nvSpPr>
            <p:spPr bwMode="auto">
              <a:xfrm>
                <a:off x="3717925" y="3514725"/>
                <a:ext cx="58738" cy="71438"/>
              </a:xfrm>
              <a:prstGeom prst="ellipse">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189" name="Freeform 93"/>
              <p:cNvSpPr/>
              <p:nvPr/>
            </p:nvSpPr>
            <p:spPr bwMode="auto">
              <a:xfrm>
                <a:off x="3684588" y="3592513"/>
                <a:ext cx="127000" cy="93662"/>
              </a:xfrm>
              <a:custGeom>
                <a:avLst/>
                <a:gdLst>
                  <a:gd name="T0" fmla="*/ 105290 w 46"/>
                  <a:gd name="T1" fmla="*/ 5503 h 34"/>
                  <a:gd name="T2" fmla="*/ 102519 w 46"/>
                  <a:gd name="T3" fmla="*/ 5503 h 34"/>
                  <a:gd name="T4" fmla="*/ 24937 w 46"/>
                  <a:gd name="T5" fmla="*/ 5503 h 34"/>
                  <a:gd name="T6" fmla="*/ 22166 w 46"/>
                  <a:gd name="T7" fmla="*/ 5503 h 34"/>
                  <a:gd name="T8" fmla="*/ 22166 w 46"/>
                  <a:gd name="T9" fmla="*/ 5503 h 34"/>
                  <a:gd name="T10" fmla="*/ 5542 w 46"/>
                  <a:gd name="T11" fmla="*/ 22011 h 34"/>
                  <a:gd name="T12" fmla="*/ 0 w 46"/>
                  <a:gd name="T13" fmla="*/ 93546 h 34"/>
                  <a:gd name="T14" fmla="*/ 127456 w 46"/>
                  <a:gd name="T15" fmla="*/ 93546 h 34"/>
                  <a:gd name="T16" fmla="*/ 121914 w 46"/>
                  <a:gd name="T17" fmla="*/ 22011 h 34"/>
                  <a:gd name="T18" fmla="*/ 105290 w 46"/>
                  <a:gd name="T19" fmla="*/ 5503 h 34"/>
                  <a:gd name="T20" fmla="*/ 105290 w 46"/>
                  <a:gd name="T21" fmla="*/ 550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4">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90" name="Oval 94"/>
              <p:cNvSpPr>
                <a:spLocks noChangeArrowheads="1"/>
              </p:cNvSpPr>
              <p:nvPr/>
            </p:nvSpPr>
            <p:spPr bwMode="auto">
              <a:xfrm>
                <a:off x="3870325" y="3514725"/>
                <a:ext cx="57150" cy="71438"/>
              </a:xfrm>
              <a:prstGeom prst="ellipse">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191" name="Freeform 95"/>
              <p:cNvSpPr/>
              <p:nvPr/>
            </p:nvSpPr>
            <p:spPr bwMode="auto">
              <a:xfrm>
                <a:off x="3833813" y="3592513"/>
                <a:ext cx="130175" cy="93662"/>
              </a:xfrm>
              <a:custGeom>
                <a:avLst/>
                <a:gdLst>
                  <a:gd name="T0" fmla="*/ 104941 w 47"/>
                  <a:gd name="T1" fmla="*/ 5503 h 34"/>
                  <a:gd name="T2" fmla="*/ 102179 w 47"/>
                  <a:gd name="T3" fmla="*/ 5503 h 34"/>
                  <a:gd name="T4" fmla="*/ 24854 w 47"/>
                  <a:gd name="T5" fmla="*/ 5503 h 34"/>
                  <a:gd name="T6" fmla="*/ 22093 w 47"/>
                  <a:gd name="T7" fmla="*/ 5503 h 34"/>
                  <a:gd name="T8" fmla="*/ 22093 w 47"/>
                  <a:gd name="T9" fmla="*/ 5503 h 34"/>
                  <a:gd name="T10" fmla="*/ 5523 w 47"/>
                  <a:gd name="T11" fmla="*/ 22011 h 34"/>
                  <a:gd name="T12" fmla="*/ 0 w 47"/>
                  <a:gd name="T13" fmla="*/ 93546 h 34"/>
                  <a:gd name="T14" fmla="*/ 129795 w 47"/>
                  <a:gd name="T15" fmla="*/ 93546 h 34"/>
                  <a:gd name="T16" fmla="*/ 121510 w 47"/>
                  <a:gd name="T17" fmla="*/ 22011 h 34"/>
                  <a:gd name="T18" fmla="*/ 104941 w 47"/>
                  <a:gd name="T19" fmla="*/ 5503 h 34"/>
                  <a:gd name="T20" fmla="*/ 104941 w 47"/>
                  <a:gd name="T21" fmla="*/ 550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34">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92" name="Rectangle 96"/>
              <p:cNvSpPr>
                <a:spLocks noChangeArrowheads="1"/>
              </p:cNvSpPr>
              <p:nvPr/>
            </p:nvSpPr>
            <p:spPr bwMode="auto">
              <a:xfrm>
                <a:off x="3630613" y="3335338"/>
                <a:ext cx="31750" cy="55562"/>
              </a:xfrm>
              <a:prstGeom prst="rect">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193" name="Rectangle 97"/>
              <p:cNvSpPr>
                <a:spLocks noChangeArrowheads="1"/>
              </p:cNvSpPr>
              <p:nvPr/>
            </p:nvSpPr>
            <p:spPr bwMode="auto">
              <a:xfrm>
                <a:off x="3587750" y="3316288"/>
                <a:ext cx="30163" cy="74612"/>
              </a:xfrm>
              <a:prstGeom prst="rect">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194" name="Rectangle 98"/>
              <p:cNvSpPr>
                <a:spLocks noChangeArrowheads="1"/>
              </p:cNvSpPr>
              <p:nvPr/>
            </p:nvSpPr>
            <p:spPr bwMode="auto">
              <a:xfrm>
                <a:off x="3675063" y="3279775"/>
                <a:ext cx="30162" cy="111125"/>
              </a:xfrm>
              <a:prstGeom prst="rect">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grpSp>
        <p:sp>
          <p:nvSpPr>
            <p:cNvPr id="177" name="文本框 73"/>
            <p:cNvSpPr txBox="1"/>
            <p:nvPr/>
          </p:nvSpPr>
          <p:spPr bwMode="auto">
            <a:xfrm>
              <a:off x="7793864" y="4737149"/>
              <a:ext cx="2549700" cy="369428"/>
            </a:xfrm>
            <a:prstGeom prst="rect">
              <a:avLst/>
            </a:prstGeom>
            <a:noFill/>
          </p:spPr>
          <p:txBody>
            <a:bodyPr wrap="square">
              <a:spAutoFit/>
            </a:bodyPr>
            <a:lstStyle/>
            <a:p>
              <a:pPr>
                <a:defRPr/>
              </a:pPr>
              <a:r>
                <a:rPr lang="zh-CN" altLang="en-US" dirty="0">
                  <a:solidFill>
                    <a:schemeClr val="accent3"/>
                  </a:solidFill>
                  <a:latin typeface="微软雅黑" panose="020B0503020204020204" pitchFamily="34" charset="-122"/>
                  <a:ea typeface="微软雅黑" panose="020B0503020204020204" pitchFamily="34" charset="-122"/>
                </a:rPr>
                <a:t>在此添加标题</a:t>
              </a:r>
            </a:p>
          </p:txBody>
        </p:sp>
        <p:sp>
          <p:nvSpPr>
            <p:cNvPr id="178" name="文本框 74"/>
            <p:cNvSpPr txBox="1"/>
            <p:nvPr/>
          </p:nvSpPr>
          <p:spPr bwMode="auto">
            <a:xfrm>
              <a:off x="7371196" y="5158073"/>
              <a:ext cx="2335184" cy="671513"/>
            </a:xfrm>
            <a:prstGeom prst="rect">
              <a:avLst/>
            </a:prstGeom>
            <a:noFill/>
          </p:spPr>
          <p:txBody>
            <a:bodyPr wrap="square">
              <a:spAutoFit/>
            </a:bodyPr>
            <a:lstStyle/>
            <a:p>
              <a:pPr algn="just">
                <a:lnSpc>
                  <a:spcPct val="114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dirty="0">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anim calcmode="lin" valueType="num">
                                      <p:cBhvr>
                                        <p:cTn id="8" dur="1000" fill="hold"/>
                                        <p:tgtEl>
                                          <p:spTgt spid="132"/>
                                        </p:tgtEl>
                                        <p:attrNameLst>
                                          <p:attrName>ppt_x</p:attrName>
                                        </p:attrNameLst>
                                      </p:cBhvr>
                                      <p:tavLst>
                                        <p:tav tm="0">
                                          <p:val>
                                            <p:strVal val="#ppt_x"/>
                                          </p:val>
                                        </p:tav>
                                        <p:tav tm="100000">
                                          <p:val>
                                            <p:strVal val="#ppt_x"/>
                                          </p:val>
                                        </p:tav>
                                      </p:tavLst>
                                    </p:anim>
                                    <p:anim calcmode="lin" valueType="num">
                                      <p:cBhvr>
                                        <p:cTn id="9" dur="1000" fill="hold"/>
                                        <p:tgtEl>
                                          <p:spTgt spid="1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fade">
                                      <p:cBhvr>
                                        <p:cTn id="13" dur="1000"/>
                                        <p:tgtEl>
                                          <p:spTgt spid="129"/>
                                        </p:tgtEl>
                                      </p:cBhvr>
                                    </p:animEffect>
                                    <p:anim calcmode="lin" valueType="num">
                                      <p:cBhvr>
                                        <p:cTn id="14" dur="1000" fill="hold"/>
                                        <p:tgtEl>
                                          <p:spTgt spid="129"/>
                                        </p:tgtEl>
                                        <p:attrNameLst>
                                          <p:attrName>ppt_x</p:attrName>
                                        </p:attrNameLst>
                                      </p:cBhvr>
                                      <p:tavLst>
                                        <p:tav tm="0">
                                          <p:val>
                                            <p:strVal val="#ppt_x"/>
                                          </p:val>
                                        </p:tav>
                                        <p:tav tm="100000">
                                          <p:val>
                                            <p:strVal val="#ppt_x"/>
                                          </p:val>
                                        </p:tav>
                                      </p:tavLst>
                                    </p:anim>
                                    <p:anim calcmode="lin" valueType="num">
                                      <p:cBhvr>
                                        <p:cTn id="15" dur="1000" fill="hold"/>
                                        <p:tgtEl>
                                          <p:spTgt spid="1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6"/>
                                        </p:tgtEl>
                                        <p:attrNameLst>
                                          <p:attrName>style.visibility</p:attrName>
                                        </p:attrNameLst>
                                      </p:cBhvr>
                                      <p:to>
                                        <p:strVal val="visible"/>
                                      </p:to>
                                    </p:set>
                                    <p:animEffect transition="in" filter="fade">
                                      <p:cBhvr>
                                        <p:cTn id="19" dur="1000"/>
                                        <p:tgtEl>
                                          <p:spTgt spid="126"/>
                                        </p:tgtEl>
                                      </p:cBhvr>
                                    </p:animEffect>
                                    <p:anim calcmode="lin" valueType="num">
                                      <p:cBhvr>
                                        <p:cTn id="20" dur="1000" fill="hold"/>
                                        <p:tgtEl>
                                          <p:spTgt spid="126"/>
                                        </p:tgtEl>
                                        <p:attrNameLst>
                                          <p:attrName>ppt_x</p:attrName>
                                        </p:attrNameLst>
                                      </p:cBhvr>
                                      <p:tavLst>
                                        <p:tav tm="0">
                                          <p:val>
                                            <p:strVal val="#ppt_x"/>
                                          </p:val>
                                        </p:tav>
                                        <p:tav tm="100000">
                                          <p:val>
                                            <p:strVal val="#ppt_x"/>
                                          </p:val>
                                        </p:tav>
                                      </p:tavLst>
                                    </p:anim>
                                    <p:anim calcmode="lin" valueType="num">
                                      <p:cBhvr>
                                        <p:cTn id="21" dur="1000" fill="hold"/>
                                        <p:tgtEl>
                                          <p:spTgt spid="12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23"/>
                                        </p:tgtEl>
                                        <p:attrNameLst>
                                          <p:attrName>style.visibility</p:attrName>
                                        </p:attrNameLst>
                                      </p:cBhvr>
                                      <p:to>
                                        <p:strVal val="visible"/>
                                      </p:to>
                                    </p:set>
                                    <p:animEffect transition="in" filter="fade">
                                      <p:cBhvr>
                                        <p:cTn id="25" dur="1000"/>
                                        <p:tgtEl>
                                          <p:spTgt spid="123"/>
                                        </p:tgtEl>
                                      </p:cBhvr>
                                    </p:animEffect>
                                    <p:anim calcmode="lin" valueType="num">
                                      <p:cBhvr>
                                        <p:cTn id="26" dur="1000" fill="hold"/>
                                        <p:tgtEl>
                                          <p:spTgt spid="123"/>
                                        </p:tgtEl>
                                        <p:attrNameLst>
                                          <p:attrName>ppt_x</p:attrName>
                                        </p:attrNameLst>
                                      </p:cBhvr>
                                      <p:tavLst>
                                        <p:tav tm="0">
                                          <p:val>
                                            <p:strVal val="#ppt_x"/>
                                          </p:val>
                                        </p:tav>
                                        <p:tav tm="100000">
                                          <p:val>
                                            <p:strVal val="#ppt_x"/>
                                          </p:val>
                                        </p:tav>
                                      </p:tavLst>
                                    </p:anim>
                                    <p:anim calcmode="lin" valueType="num">
                                      <p:cBhvr>
                                        <p:cTn id="27" dur="1000" fill="hold"/>
                                        <p:tgtEl>
                                          <p:spTgt spid="12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135"/>
                                        </p:tgtEl>
                                        <p:attrNameLst>
                                          <p:attrName>style.visibility</p:attrName>
                                        </p:attrNameLst>
                                      </p:cBhvr>
                                      <p:to>
                                        <p:strVal val="visible"/>
                                      </p:to>
                                    </p:set>
                                    <p:anim calcmode="lin" valueType="num">
                                      <p:cBhvr>
                                        <p:cTn id="31" dur="500" fill="hold"/>
                                        <p:tgtEl>
                                          <p:spTgt spid="135"/>
                                        </p:tgtEl>
                                        <p:attrNameLst>
                                          <p:attrName>ppt_w</p:attrName>
                                        </p:attrNameLst>
                                      </p:cBhvr>
                                      <p:tavLst>
                                        <p:tav tm="0">
                                          <p:val>
                                            <p:fltVal val="0"/>
                                          </p:val>
                                        </p:tav>
                                        <p:tav tm="100000">
                                          <p:val>
                                            <p:strVal val="#ppt_w"/>
                                          </p:val>
                                        </p:tav>
                                      </p:tavLst>
                                    </p:anim>
                                    <p:anim calcmode="lin" valueType="num">
                                      <p:cBhvr>
                                        <p:cTn id="32" dur="500" fill="hold"/>
                                        <p:tgtEl>
                                          <p:spTgt spid="135"/>
                                        </p:tgtEl>
                                        <p:attrNameLst>
                                          <p:attrName>ppt_h</p:attrName>
                                        </p:attrNameLst>
                                      </p:cBhvr>
                                      <p:tavLst>
                                        <p:tav tm="0">
                                          <p:val>
                                            <p:fltVal val="0"/>
                                          </p:val>
                                        </p:tav>
                                        <p:tav tm="100000">
                                          <p:val>
                                            <p:strVal val="#ppt_h"/>
                                          </p:val>
                                        </p:tav>
                                      </p:tavLst>
                                    </p:anim>
                                    <p:animEffect transition="in" filter="fade">
                                      <p:cBhvr>
                                        <p:cTn id="33" dur="500"/>
                                        <p:tgtEl>
                                          <p:spTgt spid="13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6"/>
                                        </p:tgtEl>
                                        <p:attrNameLst>
                                          <p:attrName>style.visibility</p:attrName>
                                        </p:attrNameLst>
                                      </p:cBhvr>
                                      <p:to>
                                        <p:strVal val="visible"/>
                                      </p:to>
                                    </p:set>
                                    <p:anim calcmode="lin" valueType="num">
                                      <p:cBhvr>
                                        <p:cTn id="36" dur="500" fill="hold"/>
                                        <p:tgtEl>
                                          <p:spTgt spid="136"/>
                                        </p:tgtEl>
                                        <p:attrNameLst>
                                          <p:attrName>ppt_w</p:attrName>
                                        </p:attrNameLst>
                                      </p:cBhvr>
                                      <p:tavLst>
                                        <p:tav tm="0">
                                          <p:val>
                                            <p:fltVal val="0"/>
                                          </p:val>
                                        </p:tav>
                                        <p:tav tm="100000">
                                          <p:val>
                                            <p:strVal val="#ppt_w"/>
                                          </p:val>
                                        </p:tav>
                                      </p:tavLst>
                                    </p:anim>
                                    <p:anim calcmode="lin" valueType="num">
                                      <p:cBhvr>
                                        <p:cTn id="37" dur="500" fill="hold"/>
                                        <p:tgtEl>
                                          <p:spTgt spid="136"/>
                                        </p:tgtEl>
                                        <p:attrNameLst>
                                          <p:attrName>ppt_h</p:attrName>
                                        </p:attrNameLst>
                                      </p:cBhvr>
                                      <p:tavLst>
                                        <p:tav tm="0">
                                          <p:val>
                                            <p:fltVal val="0"/>
                                          </p:val>
                                        </p:tav>
                                        <p:tav tm="100000">
                                          <p:val>
                                            <p:strVal val="#ppt_h"/>
                                          </p:val>
                                        </p:tav>
                                      </p:tavLst>
                                    </p:anim>
                                    <p:animEffect transition="in" filter="fade">
                                      <p:cBhvr>
                                        <p:cTn id="38" dur="500"/>
                                        <p:tgtEl>
                                          <p:spTgt spid="13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8"/>
                                        </p:tgtEl>
                                        <p:attrNameLst>
                                          <p:attrName>style.visibility</p:attrName>
                                        </p:attrNameLst>
                                      </p:cBhvr>
                                      <p:to>
                                        <p:strVal val="visible"/>
                                      </p:to>
                                    </p:set>
                                    <p:anim calcmode="lin" valueType="num">
                                      <p:cBhvr>
                                        <p:cTn id="41" dur="500" fill="hold"/>
                                        <p:tgtEl>
                                          <p:spTgt spid="138"/>
                                        </p:tgtEl>
                                        <p:attrNameLst>
                                          <p:attrName>ppt_w</p:attrName>
                                        </p:attrNameLst>
                                      </p:cBhvr>
                                      <p:tavLst>
                                        <p:tav tm="0">
                                          <p:val>
                                            <p:fltVal val="0"/>
                                          </p:val>
                                        </p:tav>
                                        <p:tav tm="100000">
                                          <p:val>
                                            <p:strVal val="#ppt_w"/>
                                          </p:val>
                                        </p:tav>
                                      </p:tavLst>
                                    </p:anim>
                                    <p:anim calcmode="lin" valueType="num">
                                      <p:cBhvr>
                                        <p:cTn id="42" dur="500" fill="hold"/>
                                        <p:tgtEl>
                                          <p:spTgt spid="138"/>
                                        </p:tgtEl>
                                        <p:attrNameLst>
                                          <p:attrName>ppt_h</p:attrName>
                                        </p:attrNameLst>
                                      </p:cBhvr>
                                      <p:tavLst>
                                        <p:tav tm="0">
                                          <p:val>
                                            <p:fltVal val="0"/>
                                          </p:val>
                                        </p:tav>
                                        <p:tav tm="100000">
                                          <p:val>
                                            <p:strVal val="#ppt_h"/>
                                          </p:val>
                                        </p:tav>
                                      </p:tavLst>
                                    </p:anim>
                                    <p:animEffect transition="in" filter="fade">
                                      <p:cBhvr>
                                        <p:cTn id="43" dur="500"/>
                                        <p:tgtEl>
                                          <p:spTgt spid="13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37"/>
                                        </p:tgtEl>
                                        <p:attrNameLst>
                                          <p:attrName>style.visibility</p:attrName>
                                        </p:attrNameLst>
                                      </p:cBhvr>
                                      <p:to>
                                        <p:strVal val="visible"/>
                                      </p:to>
                                    </p:set>
                                    <p:anim calcmode="lin" valueType="num">
                                      <p:cBhvr>
                                        <p:cTn id="46" dur="500" fill="hold"/>
                                        <p:tgtEl>
                                          <p:spTgt spid="137"/>
                                        </p:tgtEl>
                                        <p:attrNameLst>
                                          <p:attrName>ppt_w</p:attrName>
                                        </p:attrNameLst>
                                      </p:cBhvr>
                                      <p:tavLst>
                                        <p:tav tm="0">
                                          <p:val>
                                            <p:fltVal val="0"/>
                                          </p:val>
                                        </p:tav>
                                        <p:tav tm="100000">
                                          <p:val>
                                            <p:strVal val="#ppt_w"/>
                                          </p:val>
                                        </p:tav>
                                      </p:tavLst>
                                    </p:anim>
                                    <p:anim calcmode="lin" valueType="num">
                                      <p:cBhvr>
                                        <p:cTn id="47" dur="500" fill="hold"/>
                                        <p:tgtEl>
                                          <p:spTgt spid="137"/>
                                        </p:tgtEl>
                                        <p:attrNameLst>
                                          <p:attrName>ppt_h</p:attrName>
                                        </p:attrNameLst>
                                      </p:cBhvr>
                                      <p:tavLst>
                                        <p:tav tm="0">
                                          <p:val>
                                            <p:fltVal val="0"/>
                                          </p:val>
                                        </p:tav>
                                        <p:tav tm="100000">
                                          <p:val>
                                            <p:strVal val="#ppt_h"/>
                                          </p:val>
                                        </p:tav>
                                      </p:tavLst>
                                    </p:anim>
                                    <p:animEffect transition="in" filter="fade">
                                      <p:cBhvr>
                                        <p:cTn id="48" dur="500"/>
                                        <p:tgtEl>
                                          <p:spTgt spid="137"/>
                                        </p:tgtEl>
                                      </p:cBhvr>
                                    </p:animEffect>
                                  </p:childTnLst>
                                </p:cTn>
                              </p:par>
                            </p:childTnLst>
                          </p:cTn>
                        </p:par>
                        <p:par>
                          <p:cTn id="49" fill="hold">
                            <p:stCondLst>
                              <p:cond delay="4500"/>
                            </p:stCondLst>
                            <p:childTnLst>
                              <p:par>
                                <p:cTn id="50" presetID="2" presetClass="entr" presetSubtype="8" fill="hold" nodeType="afterEffect">
                                  <p:stCondLst>
                                    <p:cond delay="0"/>
                                  </p:stCondLst>
                                  <p:childTnLst>
                                    <p:set>
                                      <p:cBhvr>
                                        <p:cTn id="51" dur="1" fill="hold">
                                          <p:stCondLst>
                                            <p:cond delay="0"/>
                                          </p:stCondLst>
                                        </p:cTn>
                                        <p:tgtEl>
                                          <p:spTgt spid="167"/>
                                        </p:tgtEl>
                                        <p:attrNameLst>
                                          <p:attrName>style.visibility</p:attrName>
                                        </p:attrNameLst>
                                      </p:cBhvr>
                                      <p:to>
                                        <p:strVal val="visible"/>
                                      </p:to>
                                    </p:set>
                                    <p:anim calcmode="lin" valueType="num">
                                      <p:cBhvr additive="base">
                                        <p:cTn id="52" dur="500" fill="hold"/>
                                        <p:tgtEl>
                                          <p:spTgt spid="167"/>
                                        </p:tgtEl>
                                        <p:attrNameLst>
                                          <p:attrName>ppt_x</p:attrName>
                                        </p:attrNameLst>
                                      </p:cBhvr>
                                      <p:tavLst>
                                        <p:tav tm="0">
                                          <p:val>
                                            <p:strVal val="0-#ppt_w/2"/>
                                          </p:val>
                                        </p:tav>
                                        <p:tav tm="100000">
                                          <p:val>
                                            <p:strVal val="#ppt_x"/>
                                          </p:val>
                                        </p:tav>
                                      </p:tavLst>
                                    </p:anim>
                                    <p:anim calcmode="lin" valueType="num">
                                      <p:cBhvr additive="base">
                                        <p:cTn id="53" dur="500" fill="hold"/>
                                        <p:tgtEl>
                                          <p:spTgt spid="167"/>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173"/>
                                        </p:tgtEl>
                                        <p:attrNameLst>
                                          <p:attrName>style.visibility</p:attrName>
                                        </p:attrNameLst>
                                      </p:cBhvr>
                                      <p:to>
                                        <p:strVal val="visible"/>
                                      </p:to>
                                    </p:set>
                                    <p:anim calcmode="lin" valueType="num">
                                      <p:cBhvr additive="base">
                                        <p:cTn id="56" dur="500" fill="hold"/>
                                        <p:tgtEl>
                                          <p:spTgt spid="173"/>
                                        </p:tgtEl>
                                        <p:attrNameLst>
                                          <p:attrName>ppt_x</p:attrName>
                                        </p:attrNameLst>
                                      </p:cBhvr>
                                      <p:tavLst>
                                        <p:tav tm="0">
                                          <p:val>
                                            <p:strVal val="1+#ppt_w/2"/>
                                          </p:val>
                                        </p:tav>
                                        <p:tav tm="100000">
                                          <p:val>
                                            <p:strVal val="#ppt_x"/>
                                          </p:val>
                                        </p:tav>
                                      </p:tavLst>
                                    </p:anim>
                                    <p:anim calcmode="lin" valueType="num">
                                      <p:cBhvr additive="base">
                                        <p:cTn id="57" dur="500" fill="hold"/>
                                        <p:tgtEl>
                                          <p:spTgt spid="173"/>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additive="base">
                                        <p:cTn id="60" dur="500" fill="hold"/>
                                        <p:tgtEl>
                                          <p:spTgt spid="147"/>
                                        </p:tgtEl>
                                        <p:attrNameLst>
                                          <p:attrName>ppt_x</p:attrName>
                                        </p:attrNameLst>
                                      </p:cBhvr>
                                      <p:tavLst>
                                        <p:tav tm="0">
                                          <p:val>
                                            <p:strVal val="1+#ppt_w/2"/>
                                          </p:val>
                                        </p:tav>
                                        <p:tav tm="100000">
                                          <p:val>
                                            <p:strVal val="#ppt_x"/>
                                          </p:val>
                                        </p:tav>
                                      </p:tavLst>
                                    </p:anim>
                                    <p:anim calcmode="lin" valueType="num">
                                      <p:cBhvr additive="base">
                                        <p:cTn id="61" dur="500" fill="hold"/>
                                        <p:tgtEl>
                                          <p:spTgt spid="147"/>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139"/>
                                        </p:tgtEl>
                                        <p:attrNameLst>
                                          <p:attrName>style.visibility</p:attrName>
                                        </p:attrNameLst>
                                      </p:cBhvr>
                                      <p:to>
                                        <p:strVal val="visible"/>
                                      </p:to>
                                    </p:set>
                                    <p:anim calcmode="lin" valueType="num">
                                      <p:cBhvr additive="base">
                                        <p:cTn id="64" dur="500" fill="hold"/>
                                        <p:tgtEl>
                                          <p:spTgt spid="139"/>
                                        </p:tgtEl>
                                        <p:attrNameLst>
                                          <p:attrName>ppt_x</p:attrName>
                                        </p:attrNameLst>
                                      </p:cBhvr>
                                      <p:tavLst>
                                        <p:tav tm="0">
                                          <p:val>
                                            <p:strVal val="0-#ppt_w/2"/>
                                          </p:val>
                                        </p:tav>
                                        <p:tav tm="100000">
                                          <p:val>
                                            <p:strVal val="#ppt_x"/>
                                          </p:val>
                                        </p:tav>
                                      </p:tavLst>
                                    </p:anim>
                                    <p:anim calcmode="lin" valueType="num">
                                      <p:cBhvr additive="base">
                                        <p:cTn id="65" dur="500" fill="hold"/>
                                        <p:tgtEl>
                                          <p:spTgt spid="1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6" grpId="0"/>
      <p:bldP spid="137" grpId="0"/>
      <p:bldP spid="13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635">
      <a:dk1>
        <a:sysClr val="windowText" lastClr="000000"/>
      </a:dk1>
      <a:lt1>
        <a:sysClr val="window" lastClr="FFFFFF"/>
      </a:lt1>
      <a:dk2>
        <a:srgbClr val="1C67A1"/>
      </a:dk2>
      <a:lt2>
        <a:srgbClr val="E7E6E6"/>
      </a:lt2>
      <a:accent1>
        <a:srgbClr val="1C67A1"/>
      </a:accent1>
      <a:accent2>
        <a:srgbClr val="1C67A1"/>
      </a:accent2>
      <a:accent3>
        <a:srgbClr val="1C67A1"/>
      </a:accent3>
      <a:accent4>
        <a:srgbClr val="1C67A1"/>
      </a:accent4>
      <a:accent5>
        <a:srgbClr val="1C67A1"/>
      </a:accent5>
      <a:accent6>
        <a:srgbClr val="1C67A1"/>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自定义 634">
      <a:dk1>
        <a:sysClr val="windowText" lastClr="000000"/>
      </a:dk1>
      <a:lt1>
        <a:sysClr val="window" lastClr="FFFFFF"/>
      </a:lt1>
      <a:dk2>
        <a:srgbClr val="1C67A1"/>
      </a:dk2>
      <a:lt2>
        <a:srgbClr val="E7E6E6"/>
      </a:lt2>
      <a:accent1>
        <a:srgbClr val="1C67A1"/>
      </a:accent1>
      <a:accent2>
        <a:srgbClr val="1C67A1"/>
      </a:accent2>
      <a:accent3>
        <a:srgbClr val="1C67A1"/>
      </a:accent3>
      <a:accent4>
        <a:srgbClr val="1C67A1"/>
      </a:accent4>
      <a:accent5>
        <a:srgbClr val="1C67A1"/>
      </a:accent5>
      <a:accent6>
        <a:srgbClr val="1C67A1"/>
      </a:accent6>
      <a:hlink>
        <a:srgbClr val="595959"/>
      </a:hlink>
      <a:folHlink>
        <a:srgbClr val="FFC30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5253</Words>
  <Application>Microsoft Office PowerPoint</Application>
  <PresentationFormat>自定义</PresentationFormat>
  <Paragraphs>433</Paragraphs>
  <Slides>36</Slides>
  <Notes>28</Notes>
  <HiddenSlides>0</HiddenSlides>
  <MMClips>1</MMClips>
  <ScaleCrop>false</ScaleCrop>
  <HeadingPairs>
    <vt:vector size="4" baseType="variant">
      <vt:variant>
        <vt:lpstr>主题</vt:lpstr>
      </vt:variant>
      <vt:variant>
        <vt:i4>2</vt:i4>
      </vt:variant>
      <vt:variant>
        <vt:lpstr>幻灯片标题</vt:lpstr>
      </vt:variant>
      <vt:variant>
        <vt:i4>36</vt:i4>
      </vt:variant>
    </vt:vector>
  </HeadingPairs>
  <TitlesOfParts>
    <vt:vector size="38" baseType="lpstr">
      <vt:lpstr>Office 主题</vt:lpstr>
      <vt:lpstr>1_自定义设计方案</vt:lpstr>
      <vt:lpstr>幻灯片 1</vt:lpstr>
      <vt:lpstr>幻灯片 2</vt:lpstr>
      <vt:lpstr>幻灯片 3</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幻灯片 11</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幻灯片 19</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幻灯片 27</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幻灯片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MICHAEL</dc:creator>
  <cp:lastModifiedBy>Administrator</cp:lastModifiedBy>
  <cp:revision>14</cp:revision>
  <dcterms:created xsi:type="dcterms:W3CDTF">2015-05-05T08:02:00Z</dcterms:created>
  <dcterms:modified xsi:type="dcterms:W3CDTF">2017-07-08T09:17:36Z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