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tags/tag1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70" r:id="rId5"/>
    <p:sldId id="291" r:id="rId6"/>
    <p:sldId id="271" r:id="rId7"/>
    <p:sldId id="263" r:id="rId8"/>
    <p:sldId id="264" r:id="rId9"/>
    <p:sldId id="265" r:id="rId10"/>
    <p:sldId id="266" r:id="rId11"/>
    <p:sldId id="267" r:id="rId12"/>
    <p:sldId id="259" r:id="rId13"/>
    <p:sldId id="288" r:id="rId14"/>
    <p:sldId id="268" r:id="rId15"/>
    <p:sldId id="269" r:id="rId16"/>
    <p:sldId id="278" r:id="rId17"/>
    <p:sldId id="279" r:id="rId18"/>
    <p:sldId id="280" r:id="rId19"/>
    <p:sldId id="281" r:id="rId20"/>
    <p:sldId id="260" r:id="rId21"/>
    <p:sldId id="289" r:id="rId22"/>
    <p:sldId id="290" r:id="rId23"/>
    <p:sldId id="292" r:id="rId24"/>
    <p:sldId id="282" r:id="rId25"/>
    <p:sldId id="283" r:id="rId26"/>
    <p:sldId id="284" r:id="rId27"/>
    <p:sldId id="285" r:id="rId28"/>
    <p:sldId id="261" r:id="rId29"/>
    <p:sldId id="286" r:id="rId30"/>
    <p:sldId id="287" r:id="rId31"/>
    <p:sldId id="272" r:id="rId32"/>
    <p:sldId id="273" r:id="rId33"/>
    <p:sldId id="274" r:id="rId34"/>
    <p:sldId id="275" r:id="rId35"/>
    <p:sldId id="276" r:id="rId36"/>
    <p:sldId id="277" r:id="rId37"/>
    <p:sldId id="293"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215"/>
    <a:srgbClr val="B80005"/>
    <a:srgbClr val="FFDB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1" autoAdjust="0"/>
    <p:restoredTop sz="97098" autoAdjust="0"/>
  </p:normalViewPr>
  <p:slideViewPr>
    <p:cSldViewPr snapToGrid="0">
      <p:cViewPr varScale="1">
        <p:scale>
          <a:sx n="107" d="100"/>
          <a:sy n="107" d="100"/>
        </p:scale>
        <p:origin x="-888" y="-90"/>
      </p:cViewPr>
      <p:guideLst>
        <p:guide orient="horz" pos="2160"/>
        <p:guide pos="3840"/>
      </p:guideLst>
    </p:cSldViewPr>
  </p:slideViewPr>
  <p:notesTextViewPr>
    <p:cViewPr>
      <p:scale>
        <a:sx n="1" d="1"/>
        <a:sy n="1" d="1"/>
      </p:scale>
      <p:origin x="0" y="0"/>
    </p:cViewPr>
  </p:notesTextViewPr>
  <p:sorterViewPr>
    <p:cViewPr>
      <p:scale>
        <a:sx n="44" d="100"/>
        <a:sy n="44"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Workbook11.xlsx"/><Relationship Id="rId1" Type="http://schemas.openxmlformats.org/officeDocument/2006/relationships/image" Target="../media/image12.png"/></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layout/>
      <c:overlay val="1"/>
      <c:txPr>
        <a:bodyPr rot="0" spcFirstLastPara="0" vertOverflow="ellipsis" vert="horz" wrap="square" anchor="ctr" anchorCtr="1"/>
        <a:lstStyle/>
        <a:p>
          <a:pPr>
            <a:defRPr lang="zh-CN" sz="1440" b="1"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title>
    <c:plotArea>
      <c:layout/>
      <c:barChart>
        <c:barDir val="col"/>
        <c:grouping val="clustered"/>
        <c:ser>
          <c:idx val="0"/>
          <c:order val="0"/>
          <c:tx>
            <c:strRef>
              <c:f>Sheet1!$B$1</c:f>
              <c:strCache>
                <c:ptCount val="1"/>
                <c:pt idx="0">
                  <c:v>背景色块大小</c:v>
                </c:pt>
              </c:strCache>
            </c:strRef>
          </c:tx>
          <c:spPr>
            <a:blipFill>
              <a:blip xmlns:r="http://schemas.openxmlformats.org/officeDocument/2006/relationships" r:embed="rId1"/>
              <a:stretch>
                <a:fillRect/>
              </a:stretch>
            </a:blipFill>
          </c:spPr>
          <c:cat>
            <c:strRef>
              <c:f>Sheet1!$A$2:$A$5</c:f>
              <c:strCache>
                <c:ptCount val="4"/>
                <c:pt idx="0">
                  <c:v>标题一</c:v>
                </c:pt>
                <c:pt idx="1">
                  <c:v>标题二</c:v>
                </c:pt>
                <c:pt idx="2">
                  <c:v>标题三</c:v>
                </c:pt>
                <c:pt idx="3">
                  <c:v>标题四</c:v>
                </c:pt>
              </c:strCache>
            </c:strRef>
          </c:cat>
          <c:val>
            <c:numRef>
              <c:f>Sheet1!$B$2:$B$5</c:f>
              <c:numCache>
                <c:formatCode>General</c:formatCode>
                <c:ptCount val="4"/>
                <c:pt idx="0">
                  <c:v>100</c:v>
                </c:pt>
                <c:pt idx="1">
                  <c:v>100</c:v>
                </c:pt>
                <c:pt idx="2">
                  <c:v>100</c:v>
                </c:pt>
                <c:pt idx="3">
                  <c:v>100</c:v>
                </c:pt>
              </c:numCache>
            </c:numRef>
          </c:val>
        </c:ser>
        <c:ser>
          <c:idx val="1"/>
          <c:order val="1"/>
          <c:tx>
            <c:strRef>
              <c:f>Sheet1!$C$1</c:f>
              <c:strCache>
                <c:ptCount val="1"/>
                <c:pt idx="0">
                  <c:v>数据更改区</c:v>
                </c:pt>
              </c:strCache>
            </c:strRef>
          </c:tx>
          <c:spPr>
            <a:solidFill>
              <a:srgbClr val="00B0F0"/>
            </a:solidFill>
            <a:effectLst/>
          </c:spPr>
          <c:dPt>
            <c:idx val="0"/>
            <c:spPr>
              <a:solidFill>
                <a:schemeClr val="accent1"/>
              </a:solidFill>
              <a:effectLst/>
            </c:spPr>
          </c:dPt>
          <c:dPt>
            <c:idx val="1"/>
            <c:spPr>
              <a:solidFill>
                <a:schemeClr val="accent2"/>
              </a:solidFill>
              <a:effectLst/>
            </c:spPr>
          </c:dPt>
          <c:dPt>
            <c:idx val="2"/>
            <c:spPr>
              <a:solidFill>
                <a:schemeClr val="accent3"/>
              </a:solidFill>
              <a:effectLst/>
            </c:spPr>
          </c:dPt>
          <c:dPt>
            <c:idx val="3"/>
            <c:spPr>
              <a:solidFill>
                <a:schemeClr val="accent4"/>
              </a:solidFill>
              <a:effectLst/>
            </c:spPr>
          </c:dPt>
          <c:cat>
            <c:strRef>
              <c:f>Sheet1!$A$2:$A$5</c:f>
              <c:strCache>
                <c:ptCount val="4"/>
                <c:pt idx="0">
                  <c:v>标题一</c:v>
                </c:pt>
                <c:pt idx="1">
                  <c:v>标题二</c:v>
                </c:pt>
                <c:pt idx="2">
                  <c:v>标题三</c:v>
                </c:pt>
                <c:pt idx="3">
                  <c:v>标题四</c:v>
                </c:pt>
              </c:strCache>
            </c:strRef>
          </c:cat>
          <c:val>
            <c:numRef>
              <c:f>Sheet1!$C$2:$C$5</c:f>
              <c:numCache>
                <c:formatCode>General</c:formatCode>
                <c:ptCount val="4"/>
                <c:pt idx="0">
                  <c:v>24</c:v>
                </c:pt>
                <c:pt idx="1">
                  <c:v>89</c:v>
                </c:pt>
                <c:pt idx="2">
                  <c:v>40</c:v>
                </c:pt>
                <c:pt idx="3">
                  <c:v>68</c:v>
                </c:pt>
              </c:numCache>
            </c:numRef>
          </c:val>
        </c:ser>
        <c:dLbls/>
        <c:gapWidth val="40"/>
        <c:overlap val="100"/>
        <c:axId val="144703488"/>
        <c:axId val="144705024"/>
      </c:barChart>
      <c:catAx>
        <c:axId val="144703488"/>
        <c:scaling>
          <c:orientation val="minMax"/>
        </c:scaling>
        <c:axPos val="b"/>
        <c:numFmt formatCode="General" sourceLinked="0"/>
        <c:majorTickMark val="in"/>
        <c:tickLblPos val="nextTo"/>
        <c:spPr>
          <a:noFill/>
          <a:ln w="25400"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44705024"/>
        <c:crosses val="autoZero"/>
        <c:auto val="1"/>
        <c:lblAlgn val="ctr"/>
        <c:lblOffset val="100"/>
      </c:catAx>
      <c:valAx>
        <c:axId val="144705024"/>
        <c:scaling>
          <c:orientation val="minMax"/>
          <c:max val="120"/>
        </c:scaling>
        <c:axPos val="l"/>
        <c:numFmt formatCode="General" sourceLinked="1"/>
        <c:tickLblPos val="nextTo"/>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44703488"/>
        <c:crosses val="autoZero"/>
        <c:crossBetween val="between"/>
      </c:valAx>
      <c:spPr>
        <a:noFill/>
        <a:ln w="25400">
          <a:noFill/>
        </a:ln>
      </c:spPr>
    </c:plotArea>
    <c:plotVisOnly val="1"/>
    <c:dispBlanksAs val="gap"/>
  </c:chart>
  <c:txPr>
    <a:bodyPr/>
    <a:lstStyle/>
    <a:p>
      <a:pPr>
        <a:defRPr lang="zh-CN" sz="1200">
          <a:solidFill>
            <a:schemeClr val="tx1">
              <a:lumMod val="50000"/>
            </a:schemeClr>
          </a:solidFill>
          <a:latin typeface="微软雅黑" panose="020B0503020204020204" pitchFamily="34" charset="-122"/>
          <a:ea typeface="微软雅黑" panose="020B0503020204020204" pitchFamily="34" charset="-122"/>
        </a:defRPr>
      </a:pPr>
      <a:endParaRPr lang="zh-CN"/>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F2B78-1CCC-4466-B73B-F63E62D305DD}"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D16B9-D742-4EC4-A910-314C902631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 亮亮图文旗舰店</a:t>
            </a:r>
            <a:r>
              <a:rPr lang="en-US" altLang="zh-CN" dirty="0" smtClean="0"/>
              <a:t>https://liangliangtuwen.tmall.com</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pPr/>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pPr/>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pPr/>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pPr/>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24F4D7-21BF-4B9F-909B-69D1BB8ABACE}" type="slidenum">
              <a:rPr lang="zh-CN" altLang="en-US" smtClean="0"/>
              <a:pPr/>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pPr/>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pPr/>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29</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7496A82-8C58-4230-85E6-C1DB51D5629D}"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075C28-AD93-4B03-9A73-F263CFFF2BF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7735" y="111966"/>
            <a:ext cx="10515600" cy="642581"/>
          </a:xfrm>
        </p:spPr>
        <p:txBody>
          <a:bodyPr>
            <a:normAutofit/>
          </a:bodyPr>
          <a:lstStyle>
            <a:lvl1pP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6" name="矩形 5"/>
          <p:cNvSpPr/>
          <p:nvPr userDrawn="1"/>
        </p:nvSpPr>
        <p:spPr>
          <a:xfrm>
            <a:off x="0" y="754547"/>
            <a:ext cx="12192000" cy="5966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cstate="print">
            <a:lum/>
          </a:blip>
          <a:srcRect/>
          <a:stretch>
            <a:fillRect l="-10000" r="-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6.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6" Type="http://schemas.openxmlformats.org/officeDocument/2006/relationships/image" Target="../media/image14.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13.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
          <p:cNvSpPr/>
          <p:nvPr>
            <p:custDataLst>
              <p:tags r:id="rId1"/>
            </p:custDataLst>
          </p:nvPr>
        </p:nvSpPr>
        <p:spPr>
          <a:xfrm>
            <a:off x="4360483" y="1284978"/>
            <a:ext cx="3748142" cy="748988"/>
          </a:xfrm>
          <a:prstGeom prst="rect">
            <a:avLst/>
          </a:prstGeom>
        </p:spPr>
        <p:txBody>
          <a:bodyPr wrap="none">
            <a:spAutoFit/>
          </a:bodyPr>
          <a:lstStyle/>
          <a:p>
            <a:pPr algn="ctr"/>
            <a:r>
              <a:rPr lang="en-US" altLang="zh-CN" sz="4265" dirty="0">
                <a:solidFill>
                  <a:schemeClr val="bg1"/>
                </a:solidFill>
                <a:latin typeface="Impact" panose="020B0806030902050204" pitchFamily="34" charset="0"/>
              </a:rPr>
              <a:t>Company  Name</a:t>
            </a:r>
          </a:p>
        </p:txBody>
      </p:sp>
      <p:sp>
        <p:nvSpPr>
          <p:cNvPr id="5" name="文本框 4"/>
          <p:cNvSpPr txBox="1"/>
          <p:nvPr/>
        </p:nvSpPr>
        <p:spPr>
          <a:xfrm>
            <a:off x="2428741" y="1954801"/>
            <a:ext cx="7611626" cy="1107996"/>
          </a:xfrm>
          <a:prstGeom prst="rect">
            <a:avLst/>
          </a:prstGeom>
          <a:noFill/>
        </p:spPr>
        <p:txBody>
          <a:bodyPr wrap="square" rtlCol="0">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工作</a:t>
            </a:r>
            <a:r>
              <a:rPr lang="zh-CN" altLang="en-US" sz="6600" b="1" dirty="0" smtClean="0">
                <a:solidFill>
                  <a:schemeClr val="bg1"/>
                </a:solidFill>
                <a:latin typeface="微软雅黑" panose="020B0503020204020204" pitchFamily="34" charset="-122"/>
                <a:ea typeface="微软雅黑" panose="020B0503020204020204" pitchFamily="34" charset="-122"/>
              </a:rPr>
              <a:t>汇报</a:t>
            </a:r>
            <a:r>
              <a:rPr lang="en-US" altLang="zh-CN" sz="6600" b="1" dirty="0" smtClean="0">
                <a:solidFill>
                  <a:schemeClr val="bg1"/>
                </a:solidFill>
                <a:latin typeface="微软雅黑" panose="020B0503020204020204" pitchFamily="34" charset="-122"/>
                <a:ea typeface="微软雅黑" panose="020B0503020204020204" pitchFamily="34" charset="-122"/>
              </a:rPr>
              <a:t>PPT</a:t>
            </a:r>
            <a:r>
              <a:rPr lang="zh-CN" altLang="en-US" sz="6600" b="1" dirty="0" smtClean="0">
                <a:solidFill>
                  <a:schemeClr val="bg1"/>
                </a:solidFill>
                <a:latin typeface="微软雅黑" panose="020B0503020204020204" pitchFamily="34" charset="-122"/>
                <a:ea typeface="微软雅黑" panose="020B0503020204020204" pitchFamily="34" charset="-122"/>
              </a:rPr>
              <a:t>模板</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631704" y="3035903"/>
            <a:ext cx="32057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简洁严谨适用于工作汇报总结</a:t>
            </a:r>
          </a:p>
        </p:txBody>
      </p:sp>
      <p:sp>
        <p:nvSpPr>
          <p:cNvPr id="7" name="文本框 6"/>
          <p:cNvSpPr txBox="1"/>
          <p:nvPr/>
        </p:nvSpPr>
        <p:spPr>
          <a:xfrm>
            <a:off x="3155951" y="3545135"/>
            <a:ext cx="6157207" cy="306705"/>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汇报人</a:t>
            </a:r>
            <a:r>
              <a:rPr lang="zh-CN" altLang="en-US" sz="1400" dirty="0" smtClean="0">
                <a:solidFill>
                  <a:schemeClr val="bg1"/>
                </a:solidFill>
                <a:latin typeface="微软雅黑" panose="020B0503020204020204" pitchFamily="34" charset="-122"/>
                <a:ea typeface="微软雅黑" panose="020B0503020204020204" pitchFamily="34" charset="-122"/>
              </a:rPr>
              <a:t>：亮亮图文</a:t>
            </a:r>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时间：</a:t>
            </a:r>
            <a:r>
              <a:rPr lang="en-US" altLang="zh-CN" sz="1400" dirty="0" smtClean="0">
                <a:solidFill>
                  <a:schemeClr val="bg1"/>
                </a:solidFill>
                <a:latin typeface="微软雅黑" panose="020B0503020204020204" pitchFamily="34" charset="-122"/>
                <a:ea typeface="微软雅黑" panose="020B0503020204020204" pitchFamily="34" charset="-122"/>
              </a:rPr>
              <a:t>2019.12.30</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pic>
        <p:nvPicPr>
          <p:cNvPr id="4" name="Audio Machine - Breath and Life">
            <a:hlinkClick r:id="" action="ppaction://media"/>
          </p:cNvPr>
          <p:cNvPicPr>
            <a:picLocks noChangeAspect="1"/>
          </p:cNvPicPr>
          <p:nvPr>
            <a:videoFile r:link="rId2"/>
            <p:extLst>
              <p:ext uri="{DAA4B4D4-6D71-4841-9C94-3DE7FCFB9230}">
                <p14:media xmlns:p14="http://schemas.microsoft.com/office/powerpoint/2010/main" xmlns="" r:embed="rId5"/>
              </p:ext>
            </p:extLst>
          </p:nvPr>
        </p:nvPicPr>
        <p:blipFill>
          <a:blip r:embed="rId6" cstate="print"/>
          <a:stretch>
            <a:fillRect/>
          </a:stretch>
        </p:blipFill>
        <p:spPr>
          <a:xfrm>
            <a:off x="9008358" y="-2415989"/>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52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1399"/>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1899"/>
                            </p:stCondLst>
                            <p:childTnLst>
                              <p:par>
                                <p:cTn id="24" presetID="16" presetClass="entr" presetSubtype="37"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27" repeatCount="indefinite" fill="hold" display="0">
                  <p:stCondLst>
                    <p:cond delay="indefinite"/>
                  </p:stCondLst>
                  <p:endCondLst>
                    <p:cond evt="onStopAudio" delay="0">
                      <p:tgtEl>
                        <p:sldTgt/>
                      </p:tgtEl>
                    </p:cond>
                  </p:endCondLst>
                </p:cTn>
                <p:tgtEl>
                  <p:spTgt spid="4"/>
                </p:tgtEl>
              </p:cMediaNode>
            </p:video>
          </p:childTnLst>
        </p:cTn>
      </p:par>
    </p:tnLst>
    <p:bldLst>
      <p:bldP spid="2"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SubTitle_4"/>
          <p:cNvSpPr/>
          <p:nvPr>
            <p:custDataLst>
              <p:tags r:id="rId1"/>
            </p:custDataLst>
          </p:nvPr>
        </p:nvSpPr>
        <p:spPr>
          <a:xfrm>
            <a:off x="5808043" y="4943080"/>
            <a:ext cx="3503088" cy="1066522"/>
          </a:xfrm>
          <a:prstGeom prst="rect">
            <a:avLst/>
          </a:prstGeom>
        </p:spPr>
        <p:txBody>
          <a:bodyPr anchor="ctr"/>
          <a:lstStyle/>
          <a:p>
            <a:pPr lvl="0">
              <a:lnSpc>
                <a:spcPct val="150000"/>
              </a:lnSpc>
              <a:spcBef>
                <a:spcPct val="0"/>
              </a:spcBef>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MH_SubTitle_4"/>
          <p:cNvSpPr/>
          <p:nvPr>
            <p:custDataLst>
              <p:tags r:id="rId2"/>
            </p:custDataLst>
          </p:nvPr>
        </p:nvSpPr>
        <p:spPr>
          <a:xfrm>
            <a:off x="144889" y="4382356"/>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10" name="MH_SubTitle_4"/>
          <p:cNvSpPr/>
          <p:nvPr>
            <p:custDataLst>
              <p:tags r:id="rId3"/>
            </p:custDataLst>
          </p:nvPr>
        </p:nvSpPr>
        <p:spPr>
          <a:xfrm>
            <a:off x="2592912" y="1880798"/>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11" name="MH_Other_1"/>
          <p:cNvSpPr/>
          <p:nvPr>
            <p:custDataLst>
              <p:tags r:id="rId4"/>
            </p:custDataLst>
          </p:nvPr>
        </p:nvSpPr>
        <p:spPr bwMode="auto">
          <a:xfrm>
            <a:off x="7202732" y="2243452"/>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3"/>
              </a:solidFill>
              <a:latin typeface="+mn-lt"/>
              <a:ea typeface="+mn-ea"/>
            </a:endParaRPr>
          </a:p>
        </p:txBody>
      </p:sp>
      <p:pic>
        <p:nvPicPr>
          <p:cNvPr id="12" name="MH_Other_2"/>
          <p:cNvPicPr/>
          <p:nvPr>
            <p:custDataLst>
              <p:tags r:id="rId5"/>
            </p:custDataLst>
          </p:nvPr>
        </p:nvPicPr>
        <p:blipFill>
          <a:blip r:embed="rId15" cstate="print">
            <a:extLst>
              <a:ext uri="{28A0092B-C50C-407E-A947-70E740481C1C}">
                <a14:useLocalDpi xmlns:a14="http://schemas.microsoft.com/office/drawing/2010/main" xmlns="" val="0"/>
              </a:ext>
            </a:extLst>
          </a:blip>
          <a:srcRect l="50887"/>
          <a:stretch>
            <a:fillRect/>
          </a:stretch>
        </p:blipFill>
        <p:spPr bwMode="auto">
          <a:xfrm>
            <a:off x="7202735" y="1964120"/>
            <a:ext cx="60943" cy="89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MH_Other_3"/>
          <p:cNvSpPr/>
          <p:nvPr>
            <p:custDataLst>
              <p:tags r:id="rId6"/>
            </p:custDataLst>
          </p:nvPr>
        </p:nvSpPr>
        <p:spPr bwMode="auto">
          <a:xfrm>
            <a:off x="6106585" y="2849719"/>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2"/>
              </a:solidFill>
              <a:latin typeface="+mn-lt"/>
              <a:ea typeface="+mn-ea"/>
            </a:endParaRPr>
          </a:p>
        </p:txBody>
      </p:sp>
      <p:pic>
        <p:nvPicPr>
          <p:cNvPr id="14" name="MH_Other_4"/>
          <p:cNvPicPr/>
          <p:nvPr>
            <p:custDataLst>
              <p:tags r:id="rId7"/>
            </p:custDataLst>
          </p:nvPr>
        </p:nvPicPr>
        <p:blipFill>
          <a:blip r:embed="rId16" cstate="print">
            <a:extLst>
              <a:ext uri="{28A0092B-C50C-407E-A947-70E740481C1C}">
                <a14:useLocalDpi xmlns:a14="http://schemas.microsoft.com/office/drawing/2010/main" xmlns="" val="0"/>
              </a:ext>
            </a:extLst>
          </a:blip>
          <a:srcRect l="50887"/>
          <a:stretch>
            <a:fillRect/>
          </a:stretch>
        </p:blipFill>
        <p:spPr bwMode="auto">
          <a:xfrm>
            <a:off x="6106587" y="2570386"/>
            <a:ext cx="60943" cy="89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MH_Other_5"/>
          <p:cNvSpPr/>
          <p:nvPr>
            <p:custDataLst>
              <p:tags r:id="rId8"/>
            </p:custDataLst>
          </p:nvPr>
        </p:nvSpPr>
        <p:spPr bwMode="auto">
          <a:xfrm>
            <a:off x="5010437" y="3455985"/>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1"/>
              </a:solidFill>
              <a:latin typeface="+mn-lt"/>
              <a:ea typeface="+mn-ea"/>
            </a:endParaRPr>
          </a:p>
        </p:txBody>
      </p:sp>
      <p:pic>
        <p:nvPicPr>
          <p:cNvPr id="16" name="MH_Other_6"/>
          <p:cNvPicPr/>
          <p:nvPr>
            <p:custDataLst>
              <p:tags r:id="rId9"/>
            </p:custDataLst>
          </p:nvPr>
        </p:nvPicPr>
        <p:blipFill>
          <a:blip r:embed="rId16" cstate="print">
            <a:extLst>
              <a:ext uri="{28A0092B-C50C-407E-A947-70E740481C1C}">
                <a14:useLocalDpi xmlns:a14="http://schemas.microsoft.com/office/drawing/2010/main" xmlns="" val="0"/>
              </a:ext>
            </a:extLst>
          </a:blip>
          <a:srcRect l="50887"/>
          <a:stretch>
            <a:fillRect/>
          </a:stretch>
        </p:blipFill>
        <p:spPr bwMode="auto">
          <a:xfrm>
            <a:off x="5010439" y="3176654"/>
            <a:ext cx="60943" cy="89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MH_Other_7"/>
          <p:cNvSpPr/>
          <p:nvPr>
            <p:custDataLst>
              <p:tags r:id="rId10"/>
            </p:custDataLst>
          </p:nvPr>
        </p:nvSpPr>
        <p:spPr bwMode="auto">
          <a:xfrm>
            <a:off x="3916407" y="4062253"/>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tx2"/>
              </a:solidFill>
              <a:latin typeface="+mn-lt"/>
              <a:ea typeface="+mn-ea"/>
            </a:endParaRPr>
          </a:p>
        </p:txBody>
      </p:sp>
      <p:pic>
        <p:nvPicPr>
          <p:cNvPr id="18" name="MH_Other_8"/>
          <p:cNvPicPr/>
          <p:nvPr>
            <p:custDataLst>
              <p:tags r:id="rId11"/>
            </p:custDataLst>
          </p:nvPr>
        </p:nvPicPr>
        <p:blipFill>
          <a:blip r:embed="rId15" cstate="print">
            <a:extLst>
              <a:ext uri="{28A0092B-C50C-407E-A947-70E740481C1C}">
                <a14:useLocalDpi xmlns:a14="http://schemas.microsoft.com/office/drawing/2010/main" xmlns="" val="0"/>
              </a:ext>
            </a:extLst>
          </a:blip>
          <a:srcRect l="50887"/>
          <a:stretch>
            <a:fillRect/>
          </a:stretch>
        </p:blipFill>
        <p:spPr bwMode="auto">
          <a:xfrm>
            <a:off x="3916405" y="3782921"/>
            <a:ext cx="60943" cy="89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MH_SubTitle_4"/>
          <p:cNvSpPr/>
          <p:nvPr>
            <p:custDataLst>
              <p:tags r:id="rId12"/>
            </p:custDataLst>
          </p:nvPr>
        </p:nvSpPr>
        <p:spPr>
          <a:xfrm>
            <a:off x="8389869" y="256007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20" name="矩形 19"/>
          <p:cNvSpPr/>
          <p:nvPr/>
        </p:nvSpPr>
        <p:spPr>
          <a:xfrm>
            <a:off x="6005479" y="3335337"/>
            <a:ext cx="628698" cy="830868"/>
          </a:xfrm>
          <a:prstGeom prst="rect">
            <a:avLst/>
          </a:prstGeom>
        </p:spPr>
        <p:txBody>
          <a:bodyPr wrap="none">
            <a:spAutoFit/>
          </a:bodyPr>
          <a:lstStyle/>
          <a:p>
            <a:pPr lvl="0" algn="just">
              <a:defRPr/>
            </a:pPr>
            <a:r>
              <a:rPr lang="en-US" altLang="zh-CN" sz="4800" b="1" dirty="0">
                <a:solidFill>
                  <a:schemeClr val="accent2"/>
                </a:solidFill>
              </a:rPr>
              <a:t>C</a:t>
            </a:r>
            <a:endParaRPr lang="zh-CN" altLang="en-US" sz="4800" b="1" dirty="0">
              <a:solidFill>
                <a:schemeClr val="accent2"/>
              </a:solidFill>
            </a:endParaRPr>
          </a:p>
        </p:txBody>
      </p:sp>
      <p:sp>
        <p:nvSpPr>
          <p:cNvPr id="21" name="矩形 20"/>
          <p:cNvSpPr/>
          <p:nvPr/>
        </p:nvSpPr>
        <p:spPr>
          <a:xfrm>
            <a:off x="7095884" y="2739745"/>
            <a:ext cx="628698" cy="830868"/>
          </a:xfrm>
          <a:prstGeom prst="rect">
            <a:avLst/>
          </a:prstGeom>
        </p:spPr>
        <p:txBody>
          <a:bodyPr wrap="none">
            <a:spAutoFit/>
          </a:bodyPr>
          <a:lstStyle/>
          <a:p>
            <a:pPr lvl="0" algn="just">
              <a:defRPr/>
            </a:pPr>
            <a:r>
              <a:rPr lang="en-US" altLang="zh-CN" sz="4800" b="1" dirty="0">
                <a:solidFill>
                  <a:schemeClr val="accent3"/>
                </a:solidFill>
              </a:rPr>
              <a:t>D</a:t>
            </a:r>
            <a:endParaRPr lang="zh-CN" altLang="en-US" sz="4800" b="1" dirty="0">
              <a:solidFill>
                <a:schemeClr val="accent3"/>
              </a:solidFill>
            </a:endParaRPr>
          </a:p>
        </p:txBody>
      </p:sp>
      <p:sp>
        <p:nvSpPr>
          <p:cNvPr id="22" name="矩形 21"/>
          <p:cNvSpPr/>
          <p:nvPr/>
        </p:nvSpPr>
        <p:spPr>
          <a:xfrm>
            <a:off x="4889459" y="3911251"/>
            <a:ext cx="628698" cy="830868"/>
          </a:xfrm>
          <a:prstGeom prst="rect">
            <a:avLst/>
          </a:prstGeom>
        </p:spPr>
        <p:txBody>
          <a:bodyPr wrap="none">
            <a:spAutoFit/>
          </a:bodyPr>
          <a:lstStyle/>
          <a:p>
            <a:pPr lvl="0" algn="just">
              <a:defRPr/>
            </a:pPr>
            <a:r>
              <a:rPr lang="en-US" altLang="zh-CN" sz="4800" b="1" dirty="0">
                <a:solidFill>
                  <a:schemeClr val="accent1"/>
                </a:solidFill>
              </a:rPr>
              <a:t>B</a:t>
            </a:r>
            <a:endParaRPr lang="zh-CN" altLang="en-US" sz="4800" b="1" dirty="0">
              <a:solidFill>
                <a:schemeClr val="accent1"/>
              </a:solidFill>
            </a:endParaRPr>
          </a:p>
        </p:txBody>
      </p:sp>
      <p:sp>
        <p:nvSpPr>
          <p:cNvPr id="23" name="矩形 22"/>
          <p:cNvSpPr/>
          <p:nvPr/>
        </p:nvSpPr>
        <p:spPr>
          <a:xfrm>
            <a:off x="3738988" y="4484845"/>
            <a:ext cx="628698" cy="830868"/>
          </a:xfrm>
          <a:prstGeom prst="rect">
            <a:avLst/>
          </a:prstGeom>
        </p:spPr>
        <p:txBody>
          <a:bodyPr wrap="none">
            <a:spAutoFit/>
          </a:bodyPr>
          <a:lstStyle/>
          <a:p>
            <a:pPr lvl="0" algn="just">
              <a:defRPr/>
            </a:pPr>
            <a:r>
              <a:rPr lang="en-US" altLang="zh-CN" sz="4800" b="1" dirty="0">
                <a:solidFill>
                  <a:schemeClr val="tx2"/>
                </a:solidFill>
              </a:rPr>
              <a:t>A</a:t>
            </a:r>
            <a:endParaRPr lang="zh-CN" altLang="en-US" sz="4800" b="1" dirty="0">
              <a:solidFill>
                <a:schemeClr val="tx2"/>
              </a:solidFill>
            </a:endParaRPr>
          </a:p>
        </p:txBody>
      </p:sp>
      <p:sp>
        <p:nvSpPr>
          <p:cNvPr id="24" name="标题 23"/>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8"/>
          <p:cNvGrpSpPr/>
          <p:nvPr/>
        </p:nvGrpSpPr>
        <p:grpSpPr bwMode="auto">
          <a:xfrm>
            <a:off x="892141" y="5513042"/>
            <a:ext cx="3592542" cy="673602"/>
            <a:chOff x="0" y="0"/>
            <a:chExt cx="928" cy="174"/>
          </a:xfrm>
        </p:grpSpPr>
        <p:sp>
          <p:nvSpPr>
            <p:cNvPr id="9" name="Line 55"/>
            <p:cNvSpPr>
              <a:spLocks noChangeShapeType="1"/>
            </p:cNvSpPr>
            <p:nvPr/>
          </p:nvSpPr>
          <p:spPr bwMode="auto">
            <a:xfrm rot="10800000" flipH="1">
              <a:off x="912" y="0"/>
              <a:ext cx="16" cy="2"/>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0"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1" name="Line 57"/>
            <p:cNvSpPr>
              <a:spLocks noChangeShapeType="1"/>
            </p:cNvSpPr>
            <p:nvPr/>
          </p:nvSpPr>
          <p:spPr bwMode="auto">
            <a:xfrm rot="10800000" flipH="1">
              <a:off x="0" y="171"/>
              <a:ext cx="15" cy="3"/>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grpSp>
      <p:grpSp>
        <p:nvGrpSpPr>
          <p:cNvPr id="12" name="Group 62"/>
          <p:cNvGrpSpPr/>
          <p:nvPr/>
        </p:nvGrpSpPr>
        <p:grpSpPr bwMode="auto">
          <a:xfrm>
            <a:off x="896015" y="2385052"/>
            <a:ext cx="1792401" cy="3801590"/>
            <a:chOff x="0" y="0"/>
            <a:chExt cx="463" cy="982"/>
          </a:xfrm>
        </p:grpSpPr>
        <p:sp>
          <p:nvSpPr>
            <p:cNvPr id="13" name="Line 59"/>
            <p:cNvSpPr>
              <a:spLocks noChangeShapeType="1"/>
            </p:cNvSpPr>
            <p:nvPr/>
          </p:nvSpPr>
          <p:spPr bwMode="auto">
            <a:xfrm rot="10800000" flipH="1">
              <a:off x="456" y="0"/>
              <a:ext cx="7" cy="14"/>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4"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5" name="Line 61"/>
            <p:cNvSpPr>
              <a:spLocks noChangeShapeType="1"/>
            </p:cNvSpPr>
            <p:nvPr/>
          </p:nvSpPr>
          <p:spPr bwMode="auto">
            <a:xfrm rot="10800000" flipH="1">
              <a:off x="0" y="967"/>
              <a:ext cx="6" cy="15"/>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grpSp>
      <p:grpSp>
        <p:nvGrpSpPr>
          <p:cNvPr id="16" name="Group 66"/>
          <p:cNvGrpSpPr/>
          <p:nvPr/>
        </p:nvGrpSpPr>
        <p:grpSpPr bwMode="auto">
          <a:xfrm>
            <a:off x="896015" y="4800724"/>
            <a:ext cx="1780785" cy="1385916"/>
            <a:chOff x="0" y="0"/>
            <a:chExt cx="460" cy="358"/>
          </a:xfrm>
        </p:grpSpPr>
        <p:sp>
          <p:nvSpPr>
            <p:cNvPr id="17" name="Line 63"/>
            <p:cNvSpPr>
              <a:spLocks noChangeShapeType="1"/>
            </p:cNvSpPr>
            <p:nvPr/>
          </p:nvSpPr>
          <p:spPr bwMode="auto">
            <a:xfrm rot="10800000" flipH="1">
              <a:off x="448" y="0"/>
              <a:ext cx="12" cy="9"/>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8" name="Line 64"/>
            <p:cNvSpPr>
              <a:spLocks noChangeShapeType="1"/>
            </p:cNvSpPr>
            <p:nvPr/>
          </p:nvSpPr>
          <p:spPr bwMode="auto">
            <a:xfrm rot="10800000" flipH="1">
              <a:off x="25" y="174"/>
              <a:ext cx="211" cy="164"/>
            </a:xfrm>
            <a:prstGeom prst="line">
              <a:avLst/>
            </a:prstGeom>
            <a:noFill/>
            <a:ln w="6350">
              <a:solidFill>
                <a:srgbClr val="506C74"/>
              </a:solidFill>
              <a:prstDash val="dash"/>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9" name="Line 65"/>
            <p:cNvSpPr>
              <a:spLocks noChangeShapeType="1"/>
            </p:cNvSpPr>
            <p:nvPr/>
          </p:nvSpPr>
          <p:spPr bwMode="auto">
            <a:xfrm rot="10800000" flipH="1">
              <a:off x="0" y="348"/>
              <a:ext cx="12" cy="10"/>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grpSp>
      <p:sp>
        <p:nvSpPr>
          <p:cNvPr id="20" name="AutoShape 67"/>
          <p:cNvSpPr/>
          <p:nvPr/>
        </p:nvSpPr>
        <p:spPr bwMode="auto">
          <a:xfrm>
            <a:off x="2684540" y="2396666"/>
            <a:ext cx="1804013" cy="3124118"/>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tx2"/>
          </a:solidFill>
          <a:ln>
            <a:noFill/>
          </a:ln>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21" name="AutoShape 68"/>
          <p:cNvSpPr/>
          <p:nvPr/>
        </p:nvSpPr>
        <p:spPr bwMode="auto">
          <a:xfrm>
            <a:off x="2374837" y="3016065"/>
            <a:ext cx="1502054" cy="2601496"/>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1"/>
          </a:solidFill>
          <a:ln w="25400" cap="flat">
            <a:solidFill>
              <a:schemeClr val="bg1"/>
            </a:solidFill>
            <a:miter lim="800000"/>
            <a:headEnd type="none" w="med" len="med"/>
            <a:tailEnd type="none" w="med" len="med"/>
          </a:ln>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22" name="AutoShape 69"/>
          <p:cNvSpPr/>
          <p:nvPr/>
        </p:nvSpPr>
        <p:spPr bwMode="auto">
          <a:xfrm>
            <a:off x="2096109" y="3666441"/>
            <a:ext cx="1203968" cy="2082745"/>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2"/>
          </a:solidFill>
          <a:ln w="25400" cap="flat">
            <a:solidFill>
              <a:schemeClr val="bg1"/>
            </a:solidFill>
            <a:miter lim="800000"/>
            <a:headEnd type="none" w="med" len="med"/>
            <a:tailEnd type="none" w="med" len="med"/>
          </a:ln>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23" name="AutoShape 70"/>
          <p:cNvSpPr/>
          <p:nvPr/>
        </p:nvSpPr>
        <p:spPr bwMode="auto">
          <a:xfrm>
            <a:off x="1786404" y="4285844"/>
            <a:ext cx="902008" cy="156012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3"/>
          </a:solidFill>
          <a:ln w="25400" cap="flat">
            <a:solidFill>
              <a:schemeClr val="bg1"/>
            </a:solidFill>
            <a:miter lim="800000"/>
            <a:headEnd type="none" w="med" len="med"/>
            <a:tailEnd type="none" w="med" len="med"/>
          </a:ln>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24" name="AutoShape 71"/>
          <p:cNvSpPr/>
          <p:nvPr/>
        </p:nvSpPr>
        <p:spPr bwMode="auto">
          <a:xfrm>
            <a:off x="857301" y="6144057"/>
            <a:ext cx="73556" cy="73556"/>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xmlns="" w="25400">
                <a:solidFill>
                  <a:schemeClr val="tx1"/>
                </a:solidFill>
                <a:miter lim="800000"/>
                <a:headEnd type="none" w="med" len="med"/>
                <a:tailEnd type="none" w="med" len="med"/>
              </a14:hiddenLine>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cxnSp>
        <p:nvCxnSpPr>
          <p:cNvPr id="25" name="Elbow Connector 21"/>
          <p:cNvCxnSpPr/>
          <p:nvPr/>
        </p:nvCxnSpPr>
        <p:spPr>
          <a:xfrm flipV="1">
            <a:off x="3876895" y="1788106"/>
            <a:ext cx="3277166" cy="2070177"/>
          </a:xfrm>
          <a:prstGeom prst="bentConnector3">
            <a:avLst>
              <a:gd name="adj1" fmla="val 69630"/>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6" name="Elbow Connector 22"/>
          <p:cNvCxnSpPr/>
          <p:nvPr/>
        </p:nvCxnSpPr>
        <p:spPr>
          <a:xfrm flipV="1">
            <a:off x="3218084" y="2930804"/>
            <a:ext cx="3935975" cy="1381720"/>
          </a:xfrm>
          <a:prstGeom prst="bentConnector3">
            <a:avLst>
              <a:gd name="adj1" fmla="val 78387"/>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7" name="Elbow Connector 23"/>
          <p:cNvCxnSpPr/>
          <p:nvPr/>
        </p:nvCxnSpPr>
        <p:spPr>
          <a:xfrm flipV="1">
            <a:off x="2688415" y="4056578"/>
            <a:ext cx="4465646" cy="706112"/>
          </a:xfrm>
          <a:prstGeom prst="bentConnector3">
            <a:avLst>
              <a:gd name="adj1" fmla="val 83929"/>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8" name="Elbow Connector 24"/>
          <p:cNvCxnSpPr/>
          <p:nvPr/>
        </p:nvCxnSpPr>
        <p:spPr>
          <a:xfrm flipV="1">
            <a:off x="2096106" y="5212852"/>
            <a:ext cx="5057952" cy="3"/>
          </a:xfrm>
          <a:prstGeom prst="bentConnector3">
            <a:avLst>
              <a:gd name="adj1" fmla="val 50000"/>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grpSp>
        <p:nvGrpSpPr>
          <p:cNvPr id="29" name="Group 31"/>
          <p:cNvGrpSpPr/>
          <p:nvPr/>
        </p:nvGrpSpPr>
        <p:grpSpPr>
          <a:xfrm>
            <a:off x="7411401" y="1298722"/>
            <a:ext cx="4072365" cy="906917"/>
            <a:chOff x="4826000" y="920370"/>
            <a:chExt cx="3055069" cy="680365"/>
          </a:xfrm>
        </p:grpSpPr>
        <p:sp>
          <p:nvSpPr>
            <p:cNvPr id="30" name="텍스트 개체 틀 2"/>
            <p:cNvSpPr txBox="1"/>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121856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5"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1" name="텍스트 개체 틀 2"/>
            <p:cNvSpPr txBox="1"/>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 </a:t>
              </a: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项目资金短缺</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grpSp>
        <p:nvGrpSpPr>
          <p:cNvPr id="32" name="Group 31"/>
          <p:cNvGrpSpPr/>
          <p:nvPr/>
        </p:nvGrpSpPr>
        <p:grpSpPr>
          <a:xfrm>
            <a:off x="7411401" y="2606740"/>
            <a:ext cx="4072365" cy="906917"/>
            <a:chOff x="4826000" y="920370"/>
            <a:chExt cx="3055069" cy="680365"/>
          </a:xfrm>
        </p:grpSpPr>
        <p:sp>
          <p:nvSpPr>
            <p:cNvPr id="33" name="텍스트 개체 틀 2"/>
            <p:cNvSpPr txBox="1"/>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121856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5"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4" name="텍스트 개체 틀 2"/>
            <p:cNvSpPr txBox="1"/>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缺乏相关专业技能人才</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grpSp>
        <p:nvGrpSpPr>
          <p:cNvPr id="35" name="Group 31"/>
          <p:cNvGrpSpPr/>
          <p:nvPr/>
        </p:nvGrpSpPr>
        <p:grpSpPr>
          <a:xfrm>
            <a:off x="7411401" y="3789209"/>
            <a:ext cx="4072365" cy="906917"/>
            <a:chOff x="4826000" y="920370"/>
            <a:chExt cx="3055069" cy="680365"/>
          </a:xfrm>
        </p:grpSpPr>
        <p:sp>
          <p:nvSpPr>
            <p:cNvPr id="36" name="텍스트 개체 틀 2"/>
            <p:cNvSpPr txBox="1"/>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1218565">
                <a:lnSpc>
                  <a:spcPct val="150000"/>
                </a:lnSpc>
                <a:spcBef>
                  <a:spcPts val="0"/>
                </a:spcBef>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텍스트 개체 틀 2"/>
            <p:cNvSpPr txBox="1"/>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市场容量有限</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grpSp>
        <p:nvGrpSpPr>
          <p:cNvPr id="38" name="Group 31"/>
          <p:cNvGrpSpPr/>
          <p:nvPr/>
        </p:nvGrpSpPr>
        <p:grpSpPr>
          <a:xfrm>
            <a:off x="7411401" y="4858475"/>
            <a:ext cx="4072365" cy="906917"/>
            <a:chOff x="4826000" y="920370"/>
            <a:chExt cx="3055069" cy="680365"/>
          </a:xfrm>
        </p:grpSpPr>
        <p:sp>
          <p:nvSpPr>
            <p:cNvPr id="39" name="텍스트 개체 틀 2"/>
            <p:cNvSpPr txBox="1"/>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121856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5"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40" name="텍스트 개체 틀 2"/>
            <p:cNvSpPr txBox="1"/>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竞争压力较大</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sp>
        <p:nvSpPr>
          <p:cNvPr id="41" name="标题 40"/>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fill="hold"/>
                                        <p:tgtEl>
                                          <p:spTgt spid="23"/>
                                        </p:tgtEl>
                                        <p:attrNameLst>
                                          <p:attrName>ppt_x</p:attrName>
                                        </p:attrNameLst>
                                      </p:cBhvr>
                                      <p:tavLst>
                                        <p:tav tm="0">
                                          <p:val>
                                            <p:strVal val="1+#ppt_w/2"/>
                                          </p:val>
                                        </p:tav>
                                        <p:tav tm="100000">
                                          <p:val>
                                            <p:strVal val="#ppt_x"/>
                                          </p:val>
                                        </p:tav>
                                      </p:tavLst>
                                    </p:anim>
                                    <p:anim calcmode="lin" valueType="num">
                                      <p:cBhvr additive="base">
                                        <p:cTn id="18" dur="25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3"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50" fill="hold"/>
                                        <p:tgtEl>
                                          <p:spTgt spid="22"/>
                                        </p:tgtEl>
                                        <p:attrNameLst>
                                          <p:attrName>ppt_x</p:attrName>
                                        </p:attrNameLst>
                                      </p:cBhvr>
                                      <p:tavLst>
                                        <p:tav tm="0">
                                          <p:val>
                                            <p:strVal val="1+#ppt_w/2"/>
                                          </p:val>
                                        </p:tav>
                                        <p:tav tm="100000">
                                          <p:val>
                                            <p:strVal val="#ppt_x"/>
                                          </p:val>
                                        </p:tav>
                                      </p:tavLst>
                                    </p:anim>
                                    <p:anim calcmode="lin" valueType="num">
                                      <p:cBhvr additive="base">
                                        <p:cTn id="23" dur="25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3"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50" fill="hold"/>
                                        <p:tgtEl>
                                          <p:spTgt spid="21"/>
                                        </p:tgtEl>
                                        <p:attrNameLst>
                                          <p:attrName>ppt_x</p:attrName>
                                        </p:attrNameLst>
                                      </p:cBhvr>
                                      <p:tavLst>
                                        <p:tav tm="0">
                                          <p:val>
                                            <p:strVal val="1+#ppt_w/2"/>
                                          </p:val>
                                        </p:tav>
                                        <p:tav tm="100000">
                                          <p:val>
                                            <p:strVal val="#ppt_x"/>
                                          </p:val>
                                        </p:tav>
                                      </p:tavLst>
                                    </p:anim>
                                    <p:anim calcmode="lin" valueType="num">
                                      <p:cBhvr additive="base">
                                        <p:cTn id="28" dur="25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3"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1+#ppt_w/2"/>
                                          </p:val>
                                        </p:tav>
                                        <p:tav tm="100000">
                                          <p:val>
                                            <p:strVal val="#ppt_x"/>
                                          </p:val>
                                        </p:tav>
                                      </p:tavLst>
                                    </p:anim>
                                    <p:anim calcmode="lin" valueType="num">
                                      <p:cBhvr additive="base">
                                        <p:cTn id="33" dur="250" fill="hold"/>
                                        <p:tgtEl>
                                          <p:spTgt spid="20"/>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750"/>
                                        <p:tgtEl>
                                          <p:spTgt spid="25"/>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750"/>
                                        <p:tgtEl>
                                          <p:spTgt spid="26"/>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750"/>
                                        <p:tgtEl>
                                          <p:spTgt spid="27"/>
                                        </p:tgtEl>
                                      </p:cBhvr>
                                    </p:animEffect>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750"/>
                                        <p:tgtEl>
                                          <p:spTgt spid="28"/>
                                        </p:tgtEl>
                                      </p:cBhvr>
                                    </p:animEffect>
                                  </p:childTnLst>
                                </p:cTn>
                              </p:par>
                            </p:childTnLst>
                          </p:cTn>
                        </p:par>
                        <p:par>
                          <p:cTn id="62" fill="hold">
                            <p:stCondLst>
                              <p:cond delay="8000"/>
                            </p:stCondLst>
                            <p:childTnLst>
                              <p:par>
                                <p:cTn id="63" presetID="22" presetClass="entr" presetSubtype="8"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33001" y="1301708"/>
            <a:ext cx="2535434" cy="2500129"/>
          </a:xfrm>
          <a:prstGeom prst="rect">
            <a:avLst/>
          </a:prstGeom>
        </p:spPr>
        <p:txBody>
          <a:bodyPr wrap="square" lIns="128987" tIns="64495" rIns="128987" bIns="64495">
            <a:spAutoFit/>
          </a:bodyPr>
          <a:lstStyle/>
          <a:p>
            <a:pPr>
              <a:defRPr/>
            </a:pPr>
            <a:r>
              <a:rPr lang="en-US" altLang="zh-CN" sz="15400" kern="0" dirty="0" smtClean="0">
                <a:solidFill>
                  <a:schemeClr val="bg1"/>
                </a:solidFill>
                <a:effectLst>
                  <a:glow rad="63500">
                    <a:schemeClr val="bg1">
                      <a:lumMod val="65000"/>
                      <a:alpha val="40000"/>
                    </a:schemeClr>
                  </a:glow>
                </a:effectLst>
                <a:latin typeface="Impact" panose="020B0806030902050204" pitchFamily="34" charset="0"/>
              </a:rPr>
              <a:t>02</a:t>
            </a:r>
            <a:endParaRPr lang="zh-CN" altLang="en-US" sz="15400" kern="0" dirty="0">
              <a:solidFill>
                <a:schemeClr val="bg1"/>
              </a:solidFill>
              <a:effectLst>
                <a:glow rad="63500">
                  <a:schemeClr val="bg1">
                    <a:lumMod val="65000"/>
                    <a:alpha val="40000"/>
                  </a:schemeClr>
                </a:glow>
              </a:effectLst>
              <a:latin typeface="Impact" panose="020B0806030902050204" pitchFamily="34" charset="0"/>
            </a:endParaRPr>
          </a:p>
        </p:txBody>
      </p:sp>
      <p:sp>
        <p:nvSpPr>
          <p:cNvPr id="3" name="TextBox 21"/>
          <p:cNvSpPr txBox="1"/>
          <p:nvPr/>
        </p:nvSpPr>
        <p:spPr>
          <a:xfrm>
            <a:off x="1776427" y="2059937"/>
            <a:ext cx="5383468" cy="861354"/>
          </a:xfrm>
          <a:prstGeom prst="rect">
            <a:avLst/>
          </a:prstGeom>
          <a:noFill/>
        </p:spPr>
        <p:txBody>
          <a:bodyPr wrap="square" lIns="121549" tIns="60752" rIns="121549" bIns="60752" rtlCol="0">
            <a:spAutoFit/>
          </a:bodyPr>
          <a:lstStyle/>
          <a:p>
            <a:pPr algn="r" eaLnBrk="1" hangingPunct="1"/>
            <a:r>
              <a:rPr lang="zh-CN" altLang="en-US" sz="4800" b="1" dirty="0" smtClean="0">
                <a:solidFill>
                  <a:schemeClr val="bg1"/>
                </a:solidFill>
                <a:latin typeface="微软雅黑" panose="020B0503020204020204" pitchFamily="34" charset="-122"/>
                <a:ea typeface="微软雅黑" panose="020B0503020204020204" pitchFamily="34" charset="-122"/>
              </a:rPr>
              <a:t>工作完成情况</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616447" y="1578987"/>
            <a:ext cx="2543448" cy="684119"/>
          </a:xfrm>
          <a:prstGeom prst="rect">
            <a:avLst/>
          </a:prstGeom>
        </p:spPr>
        <p:txBody>
          <a:bodyPr wrap="square" lIns="128987" tIns="64495" rIns="128987" bIns="64495">
            <a:spAutoFit/>
          </a:bodyPr>
          <a:lstStyle/>
          <a:p>
            <a:pPr algn="r">
              <a:defRPr/>
            </a:pPr>
            <a:r>
              <a:rPr lang="en-US" altLang="zh-CN" sz="3600" kern="0" dirty="0">
                <a:solidFill>
                  <a:schemeClr val="bg1"/>
                </a:solidFill>
                <a:effectLst>
                  <a:glow rad="63500">
                    <a:schemeClr val="bg1">
                      <a:lumMod val="65000"/>
                      <a:alpha val="40000"/>
                    </a:schemeClr>
                  </a:glow>
                </a:effectLst>
                <a:latin typeface="Impact" panose="020B0806030902050204" pitchFamily="34" charset="0"/>
              </a:rPr>
              <a:t>PowerPoint</a:t>
            </a:r>
            <a:endParaRPr lang="zh-CN" altLang="en-US" sz="3600" kern="0" dirty="0">
              <a:solidFill>
                <a:schemeClr val="bg1"/>
              </a:solidFill>
              <a:effectLst>
                <a:glow rad="63500">
                  <a:schemeClr val="bg1">
                    <a:lumMod val="65000"/>
                    <a:alpha val="40000"/>
                  </a:schemeClr>
                </a:glow>
              </a:effectLst>
              <a:latin typeface="Impact" panose="020B0806030902050204" pitchFamily="34" charset="0"/>
            </a:endParaRPr>
          </a:p>
        </p:txBody>
      </p:sp>
      <p:sp>
        <p:nvSpPr>
          <p:cNvPr id="5" name="Text Box 40"/>
          <p:cNvSpPr txBox="1">
            <a:spLocks noChangeArrowheads="1"/>
          </p:cNvSpPr>
          <p:nvPr/>
        </p:nvSpPr>
        <p:spPr bwMode="gray">
          <a:xfrm>
            <a:off x="3078055" y="2813341"/>
            <a:ext cx="4032114" cy="516745"/>
          </a:xfrm>
          <a:prstGeom prst="rect">
            <a:avLst/>
          </a:prstGeom>
          <a:noFill/>
          <a:ln w="9525">
            <a:noFill/>
            <a:miter lim="800000"/>
          </a:ln>
        </p:spPr>
        <p:txBody>
          <a:bodyPr wrap="square">
            <a:spAutoFit/>
          </a:bodyPr>
          <a:lstStyle/>
          <a:p>
            <a:pPr lvl="0" algn="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在此单击此处输入文字单击此处输入文字单击此处输入文字单击此处输入文字单击此处输入</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8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89"/>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89"/>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89"/>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10"/>
          <p:cNvSpPr/>
          <p:nvPr/>
        </p:nvSpPr>
        <p:spPr>
          <a:xfrm>
            <a:off x="534849" y="2849981"/>
            <a:ext cx="11217529" cy="126464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pic>
        <p:nvPicPr>
          <p:cNvPr id="84" name="图片 7"/>
          <p:cNvPicPr>
            <a:picLocks noChangeAspect="1"/>
          </p:cNvPicPr>
          <p:nvPr/>
        </p:nvPicPr>
        <p:blipFill>
          <a:blip r:embed="rId3" cstate="email"/>
          <a:stretch>
            <a:fillRect/>
          </a:stretch>
        </p:blipFill>
        <p:spPr>
          <a:xfrm>
            <a:off x="4176267" y="4119384"/>
            <a:ext cx="2205993" cy="1251941"/>
          </a:xfrm>
          <a:prstGeom prst="rect">
            <a:avLst/>
          </a:prstGeom>
          <a:ln>
            <a:solidFill>
              <a:schemeClr val="bg1"/>
            </a:solidFill>
          </a:ln>
        </p:spPr>
      </p:pic>
      <p:sp>
        <p:nvSpPr>
          <p:cNvPr id="85" name="矩形 11"/>
          <p:cNvSpPr/>
          <p:nvPr/>
        </p:nvSpPr>
        <p:spPr>
          <a:xfrm>
            <a:off x="534849" y="2847485"/>
            <a:ext cx="2304450" cy="1273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86" name="矩形 12"/>
          <p:cNvSpPr/>
          <p:nvPr/>
        </p:nvSpPr>
        <p:spPr>
          <a:xfrm>
            <a:off x="4166740" y="2847485"/>
            <a:ext cx="2304450" cy="12646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p>
        </p:txBody>
      </p:sp>
      <p:pic>
        <p:nvPicPr>
          <p:cNvPr id="87" name="图片 9"/>
          <p:cNvPicPr>
            <a:picLocks noChangeAspect="1"/>
          </p:cNvPicPr>
          <p:nvPr/>
        </p:nvPicPr>
        <p:blipFill rotWithShape="1">
          <a:blip r:embed="rId4" cstate="email"/>
          <a:srcRect/>
          <a:stretch>
            <a:fillRect/>
          </a:stretch>
        </p:blipFill>
        <p:spPr>
          <a:xfrm>
            <a:off x="7740630" y="1547358"/>
            <a:ext cx="2221245" cy="1288676"/>
          </a:xfrm>
          <a:prstGeom prst="rect">
            <a:avLst/>
          </a:prstGeom>
          <a:ln>
            <a:solidFill>
              <a:schemeClr val="bg1"/>
            </a:solidFill>
          </a:ln>
        </p:spPr>
      </p:pic>
      <p:sp>
        <p:nvSpPr>
          <p:cNvPr id="88" name="矩形 13"/>
          <p:cNvSpPr/>
          <p:nvPr/>
        </p:nvSpPr>
        <p:spPr>
          <a:xfrm>
            <a:off x="8424291" y="2847485"/>
            <a:ext cx="2304450" cy="1271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p>
        </p:txBody>
      </p:sp>
      <p:grpSp>
        <p:nvGrpSpPr>
          <p:cNvPr id="89" name="Group 26"/>
          <p:cNvGrpSpPr/>
          <p:nvPr/>
        </p:nvGrpSpPr>
        <p:grpSpPr>
          <a:xfrm>
            <a:off x="4092320" y="5445227"/>
            <a:ext cx="2460456" cy="461665"/>
            <a:chOff x="4091797" y="5340089"/>
            <a:chExt cx="2461097" cy="461786"/>
          </a:xfrm>
        </p:grpSpPr>
        <p:sp>
          <p:nvSpPr>
            <p:cNvPr id="90" name="TextBox 16"/>
            <p:cNvSpPr txBox="1"/>
            <p:nvPr/>
          </p:nvSpPr>
          <p:spPr>
            <a:xfrm>
              <a:off x="4521532" y="5340089"/>
              <a:ext cx="2031362" cy="461786"/>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dirty="0">
                  <a:latin typeface="微软雅黑" panose="020B0503020204020204" pitchFamily="34" charset="-122"/>
                  <a:ea typeface="微软雅黑" panose="020B0503020204020204" pitchFamily="34" charset="-122"/>
                </a:rPr>
                <a:t>此处输入您的文本请在此处输入您的文本</a:t>
              </a:r>
              <a:endParaRPr lang="en-US" altLang="zh-CN" dirty="0"/>
            </a:p>
          </p:txBody>
        </p:sp>
        <p:sp>
          <p:nvSpPr>
            <p:cNvPr id="91" name="TextBox 16"/>
            <p:cNvSpPr txBox="1"/>
            <p:nvPr/>
          </p:nvSpPr>
          <p:spPr>
            <a:xfrm>
              <a:off x="4091797" y="5354606"/>
              <a:ext cx="441261" cy="369429"/>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50000"/>
                      <a:lumOff val="50000"/>
                    </a:schemeClr>
                  </a:solidFill>
                </a:rPr>
                <a:t>02</a:t>
              </a:r>
              <a:endParaRPr lang="zh-CN" altLang="en-US" b="1" dirty="0">
                <a:solidFill>
                  <a:schemeClr val="tx1">
                    <a:lumMod val="50000"/>
                    <a:lumOff val="50000"/>
                  </a:schemeClr>
                </a:solidFill>
              </a:endParaRPr>
            </a:p>
          </p:txBody>
        </p:sp>
      </p:grpSp>
      <p:grpSp>
        <p:nvGrpSpPr>
          <p:cNvPr id="92" name="Group 34"/>
          <p:cNvGrpSpPr/>
          <p:nvPr/>
        </p:nvGrpSpPr>
        <p:grpSpPr>
          <a:xfrm>
            <a:off x="8355732" y="5474248"/>
            <a:ext cx="2460456" cy="461665"/>
            <a:chOff x="8356320" y="5369117"/>
            <a:chExt cx="2461097" cy="461786"/>
          </a:xfrm>
        </p:grpSpPr>
        <p:sp>
          <p:nvSpPr>
            <p:cNvPr id="93" name="TextBox 16"/>
            <p:cNvSpPr txBox="1"/>
            <p:nvPr/>
          </p:nvSpPr>
          <p:spPr>
            <a:xfrm>
              <a:off x="8786055" y="5369117"/>
              <a:ext cx="2031362" cy="461786"/>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dirty="0">
                  <a:latin typeface="微软雅黑" panose="020B0503020204020204" pitchFamily="34" charset="-122"/>
                  <a:ea typeface="微软雅黑" panose="020B0503020204020204" pitchFamily="34" charset="-122"/>
                </a:rPr>
                <a:t>此处输入您的文本此处输入您的文本</a:t>
              </a:r>
              <a:endParaRPr lang="en-US" altLang="zh-CN" dirty="0"/>
            </a:p>
          </p:txBody>
        </p:sp>
        <p:sp>
          <p:nvSpPr>
            <p:cNvPr id="94" name="TextBox 16"/>
            <p:cNvSpPr txBox="1"/>
            <p:nvPr/>
          </p:nvSpPr>
          <p:spPr>
            <a:xfrm>
              <a:off x="8356320" y="5383634"/>
              <a:ext cx="441261" cy="369429"/>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50000"/>
                      <a:lumOff val="50000"/>
                    </a:schemeClr>
                  </a:solidFill>
                </a:rPr>
                <a:t>05</a:t>
              </a:r>
              <a:endParaRPr lang="zh-CN" altLang="en-US" b="1" dirty="0">
                <a:solidFill>
                  <a:schemeClr val="tx1">
                    <a:lumMod val="50000"/>
                    <a:lumOff val="50000"/>
                  </a:schemeClr>
                </a:solidFill>
              </a:endParaRPr>
            </a:p>
          </p:txBody>
        </p:sp>
      </p:grpSp>
      <p:grpSp>
        <p:nvGrpSpPr>
          <p:cNvPr id="95" name="Group 21"/>
          <p:cNvGrpSpPr/>
          <p:nvPr/>
        </p:nvGrpSpPr>
        <p:grpSpPr>
          <a:xfrm>
            <a:off x="4181974" y="3061779"/>
            <a:ext cx="1922635" cy="693359"/>
            <a:chOff x="4181475" y="3061680"/>
            <a:chExt cx="1923136" cy="693539"/>
          </a:xfrm>
        </p:grpSpPr>
        <p:sp>
          <p:nvSpPr>
            <p:cNvPr id="96" name="TextBox 16"/>
            <p:cNvSpPr txBox="1"/>
            <p:nvPr/>
          </p:nvSpPr>
          <p:spPr>
            <a:xfrm>
              <a:off x="4625315" y="3108720"/>
              <a:ext cx="1479296" cy="646499"/>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kern="0" dirty="0">
                  <a:solidFill>
                    <a:schemeClr val="bg1"/>
                  </a:solidFill>
                  <a:latin typeface="微软雅黑" panose="020B0503020204020204" pitchFamily="34" charset="-122"/>
                  <a:ea typeface="微软雅黑" panose="020B0503020204020204" pitchFamily="34" charset="-122"/>
                </a:rPr>
                <a:t>单击此处添加段落文本单击此处添加段落文本</a:t>
              </a:r>
              <a:endParaRPr lang="en-US" altLang="zh-CN" dirty="0">
                <a:solidFill>
                  <a:schemeClr val="bg1"/>
                </a:solidFill>
              </a:endParaRPr>
            </a:p>
          </p:txBody>
        </p:sp>
        <p:sp>
          <p:nvSpPr>
            <p:cNvPr id="97" name="TextBox 16"/>
            <p:cNvSpPr txBox="1"/>
            <p:nvPr/>
          </p:nvSpPr>
          <p:spPr>
            <a:xfrm>
              <a:off x="4181475" y="3061680"/>
              <a:ext cx="441261" cy="369428"/>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bg1"/>
                  </a:solidFill>
                </a:rPr>
                <a:t>01</a:t>
              </a:r>
              <a:endParaRPr lang="zh-CN" altLang="en-US" b="1" dirty="0">
                <a:solidFill>
                  <a:schemeClr val="bg1"/>
                </a:solidFill>
              </a:endParaRPr>
            </a:p>
          </p:txBody>
        </p:sp>
      </p:grpSp>
      <p:grpSp>
        <p:nvGrpSpPr>
          <p:cNvPr id="98" name="Group 32"/>
          <p:cNvGrpSpPr/>
          <p:nvPr/>
        </p:nvGrpSpPr>
        <p:grpSpPr>
          <a:xfrm>
            <a:off x="8503985" y="3061777"/>
            <a:ext cx="1922635" cy="693360"/>
            <a:chOff x="8504611" y="3061680"/>
            <a:chExt cx="1923136" cy="693540"/>
          </a:xfrm>
        </p:grpSpPr>
        <p:sp>
          <p:nvSpPr>
            <p:cNvPr id="99" name="TextBox 16"/>
            <p:cNvSpPr txBox="1"/>
            <p:nvPr/>
          </p:nvSpPr>
          <p:spPr>
            <a:xfrm>
              <a:off x="8948451" y="3108721"/>
              <a:ext cx="1479296" cy="646499"/>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kern="0" dirty="0">
                  <a:solidFill>
                    <a:schemeClr val="bg1"/>
                  </a:solidFill>
                  <a:latin typeface="微软雅黑" panose="020B0503020204020204" pitchFamily="34" charset="-122"/>
                  <a:ea typeface="微软雅黑" panose="020B0503020204020204" pitchFamily="34" charset="-122"/>
                </a:rPr>
                <a:t>单击此处添加段落文本单击此处添加段落文本</a:t>
              </a:r>
              <a:endParaRPr lang="en-US" altLang="zh-CN" dirty="0">
                <a:solidFill>
                  <a:schemeClr val="bg1"/>
                </a:solidFill>
              </a:endParaRPr>
            </a:p>
          </p:txBody>
        </p:sp>
        <p:sp>
          <p:nvSpPr>
            <p:cNvPr id="100" name="TextBox 16"/>
            <p:cNvSpPr txBox="1"/>
            <p:nvPr/>
          </p:nvSpPr>
          <p:spPr>
            <a:xfrm>
              <a:off x="8504611" y="3061680"/>
              <a:ext cx="441261" cy="369428"/>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bg1"/>
                  </a:solidFill>
                </a:rPr>
                <a:t>04</a:t>
              </a:r>
              <a:endParaRPr lang="zh-CN" altLang="en-US" b="1" dirty="0">
                <a:solidFill>
                  <a:schemeClr val="bg1"/>
                </a:solidFill>
              </a:endParaRPr>
            </a:p>
          </p:txBody>
        </p:sp>
      </p:grpSp>
      <p:grpSp>
        <p:nvGrpSpPr>
          <p:cNvPr id="101" name="Group 27"/>
          <p:cNvGrpSpPr/>
          <p:nvPr/>
        </p:nvGrpSpPr>
        <p:grpSpPr>
          <a:xfrm>
            <a:off x="9982895" y="1539821"/>
            <a:ext cx="1922635" cy="508694"/>
            <a:chOff x="9983907" y="1539329"/>
            <a:chExt cx="1923136" cy="508826"/>
          </a:xfrm>
        </p:grpSpPr>
        <p:sp>
          <p:nvSpPr>
            <p:cNvPr id="102" name="TextBox 16"/>
            <p:cNvSpPr txBox="1"/>
            <p:nvPr/>
          </p:nvSpPr>
          <p:spPr>
            <a:xfrm>
              <a:off x="10427747" y="1586370"/>
              <a:ext cx="1479296" cy="461785"/>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dirty="0">
                  <a:latin typeface="微软雅黑" panose="020B0503020204020204" pitchFamily="34" charset="-122"/>
                  <a:ea typeface="微软雅黑" panose="020B0503020204020204" pitchFamily="34" charset="-122"/>
                </a:rPr>
                <a:t>此处输入您的文本此处输入您的文本</a:t>
              </a:r>
              <a:endParaRPr lang="en-US" altLang="zh-CN" dirty="0"/>
            </a:p>
          </p:txBody>
        </p:sp>
        <p:sp>
          <p:nvSpPr>
            <p:cNvPr id="103" name="TextBox 16"/>
            <p:cNvSpPr txBox="1"/>
            <p:nvPr/>
          </p:nvSpPr>
          <p:spPr>
            <a:xfrm>
              <a:off x="9983907" y="1539329"/>
              <a:ext cx="441261" cy="369428"/>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50000"/>
                      <a:lumOff val="50000"/>
                    </a:schemeClr>
                  </a:solidFill>
                </a:rPr>
                <a:t>03</a:t>
              </a:r>
              <a:endParaRPr lang="zh-CN" altLang="en-US" b="1" dirty="0">
                <a:solidFill>
                  <a:schemeClr val="tx1">
                    <a:lumMod val="50000"/>
                    <a:lumOff val="50000"/>
                  </a:schemeClr>
                </a:solidFill>
              </a:endParaRPr>
            </a:p>
          </p:txBody>
        </p:sp>
      </p:grpSp>
      <p:sp>
        <p:nvSpPr>
          <p:cNvPr id="104" name="TextBox 1"/>
          <p:cNvSpPr txBox="1"/>
          <p:nvPr/>
        </p:nvSpPr>
        <p:spPr>
          <a:xfrm>
            <a:off x="2487768" y="1828287"/>
            <a:ext cx="3057199" cy="523068"/>
          </a:xfrm>
          <a:prstGeom prst="rect">
            <a:avLst/>
          </a:prstGeom>
          <a:noFill/>
        </p:spPr>
        <p:txBody>
          <a:bodyPr wrap="none" lIns="91416" tIns="45708" rIns="91416" bIns="45708" rtlCol="0">
            <a:spAutoFit/>
          </a:bodyPr>
          <a:lstStyle/>
          <a:p>
            <a:pPr algn="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您的标题写在这里</a:t>
            </a:r>
          </a:p>
        </p:txBody>
      </p:sp>
      <p:pic>
        <p:nvPicPr>
          <p:cNvPr id="105" name="图片 4"/>
          <p:cNvPicPr>
            <a:picLocks noChangeAspect="1"/>
          </p:cNvPicPr>
          <p:nvPr/>
        </p:nvPicPr>
        <p:blipFill>
          <a:blip r:embed="rId5" cstate="email"/>
          <a:stretch>
            <a:fillRect/>
          </a:stretch>
        </p:blipFill>
        <p:spPr>
          <a:xfrm>
            <a:off x="2133164" y="2849986"/>
            <a:ext cx="2033578" cy="1270986"/>
          </a:xfrm>
          <a:prstGeom prst="rect">
            <a:avLst/>
          </a:prstGeom>
          <a:ln>
            <a:solidFill>
              <a:schemeClr val="bg1"/>
            </a:solidFill>
          </a:ln>
        </p:spPr>
      </p:pic>
      <p:pic>
        <p:nvPicPr>
          <p:cNvPr id="106" name="图片 5"/>
          <p:cNvPicPr>
            <a:picLocks noChangeAspect="1"/>
          </p:cNvPicPr>
          <p:nvPr/>
        </p:nvPicPr>
        <p:blipFill>
          <a:blip r:embed="rId6" cstate="email"/>
          <a:stretch>
            <a:fillRect/>
          </a:stretch>
        </p:blipFill>
        <p:spPr>
          <a:xfrm>
            <a:off x="6392413" y="2849983"/>
            <a:ext cx="2023424" cy="1264641"/>
          </a:xfrm>
          <a:prstGeom prst="rect">
            <a:avLst/>
          </a:prstGeom>
          <a:ln>
            <a:solidFill>
              <a:schemeClr val="bg1"/>
            </a:solidFill>
          </a:ln>
        </p:spPr>
      </p:pic>
      <p:pic>
        <p:nvPicPr>
          <p:cNvPr id="107" name="图片 6"/>
          <p:cNvPicPr>
            <a:picLocks noChangeAspect="1"/>
          </p:cNvPicPr>
          <p:nvPr/>
        </p:nvPicPr>
        <p:blipFill rotWithShape="1">
          <a:blip r:embed="rId7" cstate="email"/>
          <a:srcRect/>
          <a:stretch>
            <a:fillRect/>
          </a:stretch>
        </p:blipFill>
        <p:spPr>
          <a:xfrm>
            <a:off x="8421230" y="4124145"/>
            <a:ext cx="2317000" cy="1276018"/>
          </a:xfrm>
          <a:prstGeom prst="rect">
            <a:avLst/>
          </a:prstGeom>
          <a:ln>
            <a:solidFill>
              <a:schemeClr val="bg1"/>
            </a:solidFill>
          </a:ln>
        </p:spPr>
      </p:pic>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additive="base">
                                        <p:cTn id="13" dur="500" fill="hold"/>
                                        <p:tgtEl>
                                          <p:spTgt spid="83"/>
                                        </p:tgtEl>
                                        <p:attrNameLst>
                                          <p:attrName>ppt_x</p:attrName>
                                        </p:attrNameLst>
                                      </p:cBhvr>
                                      <p:tavLst>
                                        <p:tav tm="0">
                                          <p:val>
                                            <p:strVal val="0-#ppt_w/2"/>
                                          </p:val>
                                        </p:tav>
                                        <p:tav tm="100000">
                                          <p:val>
                                            <p:strVal val="#ppt_x"/>
                                          </p:val>
                                        </p:tav>
                                      </p:tavLst>
                                    </p:anim>
                                    <p:anim calcmode="lin" valueType="num">
                                      <p:cBhvr additive="base">
                                        <p:cTn id="14" dur="500" fill="hold"/>
                                        <p:tgtEl>
                                          <p:spTgt spid="8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p:cTn id="18" dur="1000" fill="hold"/>
                                        <p:tgtEl>
                                          <p:spTgt spid="105"/>
                                        </p:tgtEl>
                                        <p:attrNameLst>
                                          <p:attrName>ppt_w</p:attrName>
                                        </p:attrNameLst>
                                      </p:cBhvr>
                                      <p:tavLst>
                                        <p:tav tm="0">
                                          <p:val>
                                            <p:strVal val="#ppt_w*0.70"/>
                                          </p:val>
                                        </p:tav>
                                        <p:tav tm="100000">
                                          <p:val>
                                            <p:strVal val="#ppt_w"/>
                                          </p:val>
                                        </p:tav>
                                      </p:tavLst>
                                    </p:anim>
                                    <p:anim calcmode="lin" valueType="num">
                                      <p:cBhvr>
                                        <p:cTn id="19" dur="1000" fill="hold"/>
                                        <p:tgtEl>
                                          <p:spTgt spid="105"/>
                                        </p:tgtEl>
                                        <p:attrNameLst>
                                          <p:attrName>ppt_h</p:attrName>
                                        </p:attrNameLst>
                                      </p:cBhvr>
                                      <p:tavLst>
                                        <p:tav tm="0">
                                          <p:val>
                                            <p:strVal val="#ppt_h"/>
                                          </p:val>
                                        </p:tav>
                                        <p:tav tm="100000">
                                          <p:val>
                                            <p:strVal val="#ppt_h"/>
                                          </p:val>
                                        </p:tav>
                                      </p:tavLst>
                                    </p:anim>
                                    <p:animEffect transition="in" filter="fade">
                                      <p:cBhvr>
                                        <p:cTn id="20" dur="1000"/>
                                        <p:tgtEl>
                                          <p:spTgt spid="105"/>
                                        </p:tgtEl>
                                      </p:cBhvr>
                                    </p:animEffect>
                                  </p:childTnLst>
                                </p:cTn>
                              </p:par>
                              <p:par>
                                <p:cTn id="21" presetID="55"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p:cTn id="23" dur="1000" fill="hold"/>
                                        <p:tgtEl>
                                          <p:spTgt spid="84"/>
                                        </p:tgtEl>
                                        <p:attrNameLst>
                                          <p:attrName>ppt_w</p:attrName>
                                        </p:attrNameLst>
                                      </p:cBhvr>
                                      <p:tavLst>
                                        <p:tav tm="0">
                                          <p:val>
                                            <p:strVal val="#ppt_w*0.70"/>
                                          </p:val>
                                        </p:tav>
                                        <p:tav tm="100000">
                                          <p:val>
                                            <p:strVal val="#ppt_w"/>
                                          </p:val>
                                        </p:tav>
                                      </p:tavLst>
                                    </p:anim>
                                    <p:anim calcmode="lin" valueType="num">
                                      <p:cBhvr>
                                        <p:cTn id="24" dur="1000" fill="hold"/>
                                        <p:tgtEl>
                                          <p:spTgt spid="84"/>
                                        </p:tgtEl>
                                        <p:attrNameLst>
                                          <p:attrName>ppt_h</p:attrName>
                                        </p:attrNameLst>
                                      </p:cBhvr>
                                      <p:tavLst>
                                        <p:tav tm="0">
                                          <p:val>
                                            <p:strVal val="#ppt_h"/>
                                          </p:val>
                                        </p:tav>
                                        <p:tav tm="100000">
                                          <p:val>
                                            <p:strVal val="#ppt_h"/>
                                          </p:val>
                                        </p:tav>
                                      </p:tavLst>
                                    </p:anim>
                                    <p:animEffect transition="in" filter="fade">
                                      <p:cBhvr>
                                        <p:cTn id="25" dur="1000"/>
                                        <p:tgtEl>
                                          <p:spTgt spid="84"/>
                                        </p:tgtEl>
                                      </p:cBhvr>
                                    </p:animEffect>
                                  </p:childTnLst>
                                </p:cTn>
                              </p:par>
                              <p:par>
                                <p:cTn id="26" presetID="55"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1000" fill="hold"/>
                                        <p:tgtEl>
                                          <p:spTgt spid="106"/>
                                        </p:tgtEl>
                                        <p:attrNameLst>
                                          <p:attrName>ppt_w</p:attrName>
                                        </p:attrNameLst>
                                      </p:cBhvr>
                                      <p:tavLst>
                                        <p:tav tm="0">
                                          <p:val>
                                            <p:strVal val="#ppt_w*0.70"/>
                                          </p:val>
                                        </p:tav>
                                        <p:tav tm="100000">
                                          <p:val>
                                            <p:strVal val="#ppt_w"/>
                                          </p:val>
                                        </p:tav>
                                      </p:tavLst>
                                    </p:anim>
                                    <p:anim calcmode="lin" valueType="num">
                                      <p:cBhvr>
                                        <p:cTn id="29" dur="1000" fill="hold"/>
                                        <p:tgtEl>
                                          <p:spTgt spid="106"/>
                                        </p:tgtEl>
                                        <p:attrNameLst>
                                          <p:attrName>ppt_h</p:attrName>
                                        </p:attrNameLst>
                                      </p:cBhvr>
                                      <p:tavLst>
                                        <p:tav tm="0">
                                          <p:val>
                                            <p:strVal val="#ppt_h"/>
                                          </p:val>
                                        </p:tav>
                                        <p:tav tm="100000">
                                          <p:val>
                                            <p:strVal val="#ppt_h"/>
                                          </p:val>
                                        </p:tav>
                                      </p:tavLst>
                                    </p:anim>
                                    <p:animEffect transition="in" filter="fade">
                                      <p:cBhvr>
                                        <p:cTn id="30" dur="1000"/>
                                        <p:tgtEl>
                                          <p:spTgt spid="106"/>
                                        </p:tgtEl>
                                      </p:cBhvr>
                                    </p:animEffect>
                                  </p:childTnLst>
                                </p:cTn>
                              </p:par>
                              <p:par>
                                <p:cTn id="31" presetID="55"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1000" fill="hold"/>
                                        <p:tgtEl>
                                          <p:spTgt spid="87"/>
                                        </p:tgtEl>
                                        <p:attrNameLst>
                                          <p:attrName>ppt_w</p:attrName>
                                        </p:attrNameLst>
                                      </p:cBhvr>
                                      <p:tavLst>
                                        <p:tav tm="0">
                                          <p:val>
                                            <p:strVal val="#ppt_w*0.70"/>
                                          </p:val>
                                        </p:tav>
                                        <p:tav tm="100000">
                                          <p:val>
                                            <p:strVal val="#ppt_w"/>
                                          </p:val>
                                        </p:tav>
                                      </p:tavLst>
                                    </p:anim>
                                    <p:anim calcmode="lin" valueType="num">
                                      <p:cBhvr>
                                        <p:cTn id="34" dur="1000" fill="hold"/>
                                        <p:tgtEl>
                                          <p:spTgt spid="87"/>
                                        </p:tgtEl>
                                        <p:attrNameLst>
                                          <p:attrName>ppt_h</p:attrName>
                                        </p:attrNameLst>
                                      </p:cBhvr>
                                      <p:tavLst>
                                        <p:tav tm="0">
                                          <p:val>
                                            <p:strVal val="#ppt_h"/>
                                          </p:val>
                                        </p:tav>
                                        <p:tav tm="100000">
                                          <p:val>
                                            <p:strVal val="#ppt_h"/>
                                          </p:val>
                                        </p:tav>
                                      </p:tavLst>
                                    </p:anim>
                                    <p:animEffect transition="in" filter="fade">
                                      <p:cBhvr>
                                        <p:cTn id="35" dur="1000"/>
                                        <p:tgtEl>
                                          <p:spTgt spid="87"/>
                                        </p:tgtEl>
                                      </p:cBhvr>
                                    </p:animEffect>
                                  </p:childTnLst>
                                </p:cTn>
                              </p:par>
                              <p:par>
                                <p:cTn id="36" presetID="55" presetClass="entr" presetSubtype="0" fill="hold" nodeType="withEffect">
                                  <p:stCondLst>
                                    <p:cond delay="0"/>
                                  </p:stCondLst>
                                  <p:childTnLst>
                                    <p:set>
                                      <p:cBhvr>
                                        <p:cTn id="37" dur="1" fill="hold">
                                          <p:stCondLst>
                                            <p:cond delay="0"/>
                                          </p:stCondLst>
                                        </p:cTn>
                                        <p:tgtEl>
                                          <p:spTgt spid="107"/>
                                        </p:tgtEl>
                                        <p:attrNameLst>
                                          <p:attrName>style.visibility</p:attrName>
                                        </p:attrNameLst>
                                      </p:cBhvr>
                                      <p:to>
                                        <p:strVal val="visible"/>
                                      </p:to>
                                    </p:set>
                                    <p:anim calcmode="lin" valueType="num">
                                      <p:cBhvr>
                                        <p:cTn id="38" dur="1000" fill="hold"/>
                                        <p:tgtEl>
                                          <p:spTgt spid="107"/>
                                        </p:tgtEl>
                                        <p:attrNameLst>
                                          <p:attrName>ppt_w</p:attrName>
                                        </p:attrNameLst>
                                      </p:cBhvr>
                                      <p:tavLst>
                                        <p:tav tm="0">
                                          <p:val>
                                            <p:strVal val="#ppt_w*0.70"/>
                                          </p:val>
                                        </p:tav>
                                        <p:tav tm="100000">
                                          <p:val>
                                            <p:strVal val="#ppt_w"/>
                                          </p:val>
                                        </p:tav>
                                      </p:tavLst>
                                    </p:anim>
                                    <p:anim calcmode="lin" valueType="num">
                                      <p:cBhvr>
                                        <p:cTn id="39" dur="1000" fill="hold"/>
                                        <p:tgtEl>
                                          <p:spTgt spid="107"/>
                                        </p:tgtEl>
                                        <p:attrNameLst>
                                          <p:attrName>ppt_h</p:attrName>
                                        </p:attrNameLst>
                                      </p:cBhvr>
                                      <p:tavLst>
                                        <p:tav tm="0">
                                          <p:val>
                                            <p:strVal val="#ppt_h"/>
                                          </p:val>
                                        </p:tav>
                                        <p:tav tm="100000">
                                          <p:val>
                                            <p:strVal val="#ppt_h"/>
                                          </p:val>
                                        </p:tav>
                                      </p:tavLst>
                                    </p:anim>
                                    <p:animEffect transition="in" filter="fade">
                                      <p:cBhvr>
                                        <p:cTn id="40" dur="1000"/>
                                        <p:tgtEl>
                                          <p:spTgt spid="107"/>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500"/>
                                        <p:tgtEl>
                                          <p:spTgt spid="88"/>
                                        </p:tgtEl>
                                      </p:cBhvr>
                                    </p:animEffect>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fade">
                                      <p:cBhvr>
                                        <p:cTn id="54" dur="1000"/>
                                        <p:tgtEl>
                                          <p:spTgt spid="95"/>
                                        </p:tgtEl>
                                      </p:cBhvr>
                                    </p:animEffect>
                                    <p:anim calcmode="lin" valueType="num">
                                      <p:cBhvr>
                                        <p:cTn id="55" dur="1000" fill="hold"/>
                                        <p:tgtEl>
                                          <p:spTgt spid="95"/>
                                        </p:tgtEl>
                                        <p:attrNameLst>
                                          <p:attrName>ppt_x</p:attrName>
                                        </p:attrNameLst>
                                      </p:cBhvr>
                                      <p:tavLst>
                                        <p:tav tm="0">
                                          <p:val>
                                            <p:strVal val="#ppt_x"/>
                                          </p:val>
                                        </p:tav>
                                        <p:tav tm="100000">
                                          <p:val>
                                            <p:strVal val="#ppt_x"/>
                                          </p:val>
                                        </p:tav>
                                      </p:tavLst>
                                    </p:anim>
                                    <p:anim calcmode="lin" valueType="num">
                                      <p:cBhvr>
                                        <p:cTn id="56" dur="1000" fill="hold"/>
                                        <p:tgtEl>
                                          <p:spTgt spid="95"/>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1000"/>
                                        <p:tgtEl>
                                          <p:spTgt spid="89"/>
                                        </p:tgtEl>
                                      </p:cBhvr>
                                    </p:animEffect>
                                    <p:anim calcmode="lin" valueType="num">
                                      <p:cBhvr>
                                        <p:cTn id="61" dur="1000" fill="hold"/>
                                        <p:tgtEl>
                                          <p:spTgt spid="89"/>
                                        </p:tgtEl>
                                        <p:attrNameLst>
                                          <p:attrName>ppt_x</p:attrName>
                                        </p:attrNameLst>
                                      </p:cBhvr>
                                      <p:tavLst>
                                        <p:tav tm="0">
                                          <p:val>
                                            <p:strVal val="#ppt_x"/>
                                          </p:val>
                                        </p:tav>
                                        <p:tav tm="100000">
                                          <p:val>
                                            <p:strVal val="#ppt_x"/>
                                          </p:val>
                                        </p:tav>
                                      </p:tavLst>
                                    </p:anim>
                                    <p:anim calcmode="lin" valueType="num">
                                      <p:cBhvr>
                                        <p:cTn id="62" dur="1000" fill="hold"/>
                                        <p:tgtEl>
                                          <p:spTgt spid="89"/>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1000"/>
                                        <p:tgtEl>
                                          <p:spTgt spid="101"/>
                                        </p:tgtEl>
                                      </p:cBhvr>
                                    </p:animEffect>
                                    <p:anim calcmode="lin" valueType="num">
                                      <p:cBhvr>
                                        <p:cTn id="67" dur="1000" fill="hold"/>
                                        <p:tgtEl>
                                          <p:spTgt spid="101"/>
                                        </p:tgtEl>
                                        <p:attrNameLst>
                                          <p:attrName>ppt_x</p:attrName>
                                        </p:attrNameLst>
                                      </p:cBhvr>
                                      <p:tavLst>
                                        <p:tav tm="0">
                                          <p:val>
                                            <p:strVal val="#ppt_x"/>
                                          </p:val>
                                        </p:tav>
                                        <p:tav tm="100000">
                                          <p:val>
                                            <p:strVal val="#ppt_x"/>
                                          </p:val>
                                        </p:tav>
                                      </p:tavLst>
                                    </p:anim>
                                    <p:anim calcmode="lin" valueType="num">
                                      <p:cBhvr>
                                        <p:cTn id="68" dur="1000" fill="hold"/>
                                        <p:tgtEl>
                                          <p:spTgt spid="101"/>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fade">
                                      <p:cBhvr>
                                        <p:cTn id="72" dur="1000"/>
                                        <p:tgtEl>
                                          <p:spTgt spid="98"/>
                                        </p:tgtEl>
                                      </p:cBhvr>
                                    </p:animEffect>
                                    <p:anim calcmode="lin" valueType="num">
                                      <p:cBhvr>
                                        <p:cTn id="73" dur="1000" fill="hold"/>
                                        <p:tgtEl>
                                          <p:spTgt spid="98"/>
                                        </p:tgtEl>
                                        <p:attrNameLst>
                                          <p:attrName>ppt_x</p:attrName>
                                        </p:attrNameLst>
                                      </p:cBhvr>
                                      <p:tavLst>
                                        <p:tav tm="0">
                                          <p:val>
                                            <p:strVal val="#ppt_x"/>
                                          </p:val>
                                        </p:tav>
                                        <p:tav tm="100000">
                                          <p:val>
                                            <p:strVal val="#ppt_x"/>
                                          </p:val>
                                        </p:tav>
                                      </p:tavLst>
                                    </p:anim>
                                    <p:anim calcmode="lin" valueType="num">
                                      <p:cBhvr>
                                        <p:cTn id="74" dur="1000" fill="hold"/>
                                        <p:tgtEl>
                                          <p:spTgt spid="98"/>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42" presetClass="entr" presetSubtype="0" fill="hold"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fade">
                                      <p:cBhvr>
                                        <p:cTn id="78" dur="1000"/>
                                        <p:tgtEl>
                                          <p:spTgt spid="92"/>
                                        </p:tgtEl>
                                      </p:cBhvr>
                                    </p:animEffect>
                                    <p:anim calcmode="lin" valueType="num">
                                      <p:cBhvr>
                                        <p:cTn id="79" dur="1000" fill="hold"/>
                                        <p:tgtEl>
                                          <p:spTgt spid="92"/>
                                        </p:tgtEl>
                                        <p:attrNameLst>
                                          <p:attrName>ppt_x</p:attrName>
                                        </p:attrNameLst>
                                      </p:cBhvr>
                                      <p:tavLst>
                                        <p:tav tm="0">
                                          <p:val>
                                            <p:strVal val="#ppt_x"/>
                                          </p:val>
                                        </p:tav>
                                        <p:tav tm="100000">
                                          <p:val>
                                            <p:strVal val="#ppt_x"/>
                                          </p:val>
                                        </p:tav>
                                      </p:tavLst>
                                    </p:anim>
                                    <p:anim calcmode="lin" valueType="num">
                                      <p:cBhvr>
                                        <p:cTn id="80"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animBg="1"/>
      <p:bldP spid="86" grpId="0" animBg="1"/>
      <p:bldP spid="88" grpId="0" animBg="1"/>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88" y="5114574"/>
            <a:ext cx="9549896"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3" name="Line 43"/>
          <p:cNvSpPr>
            <a:spLocks noChangeShapeType="1"/>
          </p:cNvSpPr>
          <p:nvPr/>
        </p:nvSpPr>
        <p:spPr bwMode="auto">
          <a:xfrm rot="5400000">
            <a:off x="4378591" y="2004658"/>
            <a:ext cx="0" cy="7357949"/>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4" name="Rectangle 6"/>
          <p:cNvSpPr>
            <a:spLocks noChangeArrowheads="1"/>
          </p:cNvSpPr>
          <p:nvPr/>
        </p:nvSpPr>
        <p:spPr bwMode="auto">
          <a:xfrm>
            <a:off x="3700613" y="3273982"/>
            <a:ext cx="5850872" cy="844769"/>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16200000" flipH="1">
            <a:off x="6438865" y="2013634"/>
            <a:ext cx="0" cy="3742462"/>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6" name="Rectangle 5"/>
          <p:cNvSpPr>
            <a:spLocks noChangeArrowheads="1"/>
          </p:cNvSpPr>
          <p:nvPr/>
        </p:nvSpPr>
        <p:spPr bwMode="auto">
          <a:xfrm rot="5400000">
            <a:off x="7970237" y="4418719"/>
            <a:ext cx="2324889" cy="841141"/>
          </a:xfrm>
          <a:prstGeom prst="rect">
            <a:avLst/>
          </a:prstGeom>
          <a:solidFill>
            <a:srgbClr val="FFFFFF"/>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7" name="Line 44"/>
          <p:cNvSpPr>
            <a:spLocks noChangeShapeType="1"/>
          </p:cNvSpPr>
          <p:nvPr/>
        </p:nvSpPr>
        <p:spPr bwMode="auto">
          <a:xfrm>
            <a:off x="9150350" y="4400932"/>
            <a:ext cx="0" cy="402863"/>
          </a:xfrm>
          <a:prstGeom prst="line">
            <a:avLst/>
          </a:prstGeom>
          <a:noFill/>
          <a:ln w="12700">
            <a:solidFill>
              <a:schemeClr val="tx1">
                <a:lumMod val="65000"/>
                <a:lumOff val="35000"/>
              </a:schemeClr>
            </a:solidFill>
            <a:prstDash val="sys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8" name="Rectangle 7"/>
          <p:cNvSpPr>
            <a:spLocks noChangeArrowheads="1"/>
          </p:cNvSpPr>
          <p:nvPr/>
        </p:nvSpPr>
        <p:spPr bwMode="auto">
          <a:xfrm>
            <a:off x="4181264" y="1502810"/>
            <a:ext cx="5370221"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9" name="Line 43"/>
          <p:cNvSpPr>
            <a:spLocks noChangeShapeType="1"/>
          </p:cNvSpPr>
          <p:nvPr/>
        </p:nvSpPr>
        <p:spPr bwMode="auto">
          <a:xfrm rot="5400000">
            <a:off x="6435652" y="145012"/>
            <a:ext cx="0" cy="3736041"/>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0" name="Rectangle 8"/>
          <p:cNvSpPr>
            <a:spLocks noChangeArrowheads="1"/>
          </p:cNvSpPr>
          <p:nvPr/>
        </p:nvSpPr>
        <p:spPr bwMode="auto">
          <a:xfrm rot="5400000">
            <a:off x="2491603" y="2390208"/>
            <a:ext cx="2615941" cy="841141"/>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11" name="Line 42"/>
          <p:cNvSpPr>
            <a:spLocks noChangeShapeType="1"/>
          </p:cNvSpPr>
          <p:nvPr/>
        </p:nvSpPr>
        <p:spPr bwMode="auto">
          <a:xfrm>
            <a:off x="3780131" y="2579139"/>
            <a:ext cx="0" cy="453297"/>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2" name="Oval 38"/>
          <p:cNvSpPr>
            <a:spLocks noChangeArrowheads="1"/>
          </p:cNvSpPr>
          <p:nvPr/>
        </p:nvSpPr>
        <p:spPr bwMode="auto">
          <a:xfrm>
            <a:off x="8452712" y="1221330"/>
            <a:ext cx="1374285" cy="1357806"/>
          </a:xfrm>
          <a:prstGeom prst="ellipse">
            <a:avLst/>
          </a:prstGeom>
          <a:solidFill>
            <a:schemeClr val="accent1"/>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起点</a:t>
            </a:r>
          </a:p>
        </p:txBody>
      </p:sp>
      <p:sp>
        <p:nvSpPr>
          <p:cNvPr id="13" name="矩形 12"/>
          <p:cNvSpPr/>
          <p:nvPr/>
        </p:nvSpPr>
        <p:spPr>
          <a:xfrm>
            <a:off x="4849735" y="1569007"/>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Oval 38"/>
          <p:cNvSpPr>
            <a:spLocks noChangeArrowheads="1"/>
          </p:cNvSpPr>
          <p:nvPr/>
        </p:nvSpPr>
        <p:spPr bwMode="auto">
          <a:xfrm>
            <a:off x="3112427" y="1221330"/>
            <a:ext cx="1374285" cy="1357806"/>
          </a:xfrm>
          <a:prstGeom prst="ellipse">
            <a:avLst/>
          </a:prstGeom>
          <a:solidFill>
            <a:schemeClr val="accent2"/>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第一季度</a:t>
            </a:r>
          </a:p>
        </p:txBody>
      </p:sp>
      <p:sp>
        <p:nvSpPr>
          <p:cNvPr id="15" name="Oval 38"/>
          <p:cNvSpPr>
            <a:spLocks noChangeArrowheads="1"/>
          </p:cNvSpPr>
          <p:nvPr/>
        </p:nvSpPr>
        <p:spPr bwMode="auto">
          <a:xfrm>
            <a:off x="3112427" y="2997940"/>
            <a:ext cx="1374285" cy="1357806"/>
          </a:xfrm>
          <a:prstGeom prst="ellipse">
            <a:avLst/>
          </a:prstGeom>
          <a:solidFill>
            <a:schemeClr val="accent3"/>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第二季度</a:t>
            </a:r>
          </a:p>
        </p:txBody>
      </p:sp>
      <p:sp>
        <p:nvSpPr>
          <p:cNvPr id="16" name="矩形 15"/>
          <p:cNvSpPr/>
          <p:nvPr/>
        </p:nvSpPr>
        <p:spPr>
          <a:xfrm>
            <a:off x="4574532" y="3447023"/>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8463210" y="2997940"/>
            <a:ext cx="1374285" cy="1357806"/>
          </a:xfrm>
          <a:prstGeom prst="ellipse">
            <a:avLst/>
          </a:prstGeom>
          <a:solidFill>
            <a:schemeClr val="accent4"/>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第三季度</a:t>
            </a:r>
          </a:p>
        </p:txBody>
      </p:sp>
      <p:sp>
        <p:nvSpPr>
          <p:cNvPr id="18" name="Oval 38"/>
          <p:cNvSpPr>
            <a:spLocks noChangeArrowheads="1"/>
          </p:cNvSpPr>
          <p:nvPr/>
        </p:nvSpPr>
        <p:spPr bwMode="auto">
          <a:xfrm>
            <a:off x="8463210" y="4851842"/>
            <a:ext cx="1374285" cy="1357806"/>
          </a:xfrm>
          <a:prstGeom prst="ellipse">
            <a:avLst/>
          </a:prstGeom>
          <a:solidFill>
            <a:schemeClr val="accent5"/>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第四季度</a:t>
            </a:r>
          </a:p>
        </p:txBody>
      </p:sp>
      <p:sp>
        <p:nvSpPr>
          <p:cNvPr id="19" name="矩形 18"/>
          <p:cNvSpPr/>
          <p:nvPr/>
        </p:nvSpPr>
        <p:spPr>
          <a:xfrm>
            <a:off x="1165171" y="5224047"/>
            <a:ext cx="6892397"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标题 26"/>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50000">
                                          <p:cBhvr additive="base">
                                            <p:cTn id="1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14:bounceEnd="50000">
                                          <p:cBhvr additive="base">
                                            <p:cTn id="40"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50000">
                                          <p:cBhvr additive="base">
                                            <p:cTn id="52"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14:bounceEnd="50000">
                                          <p:cBhvr additive="base">
                                            <p:cTn id="7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53305" y="1490492"/>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3" name="椭圆 2"/>
          <p:cNvSpPr/>
          <p:nvPr/>
        </p:nvSpPr>
        <p:spPr>
          <a:xfrm>
            <a:off x="1690434" y="2800293"/>
            <a:ext cx="1684551" cy="168455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 name="Freeform 5"/>
          <p:cNvSpPr/>
          <p:nvPr/>
        </p:nvSpPr>
        <p:spPr bwMode="auto">
          <a:xfrm>
            <a:off x="1749396" y="3820661"/>
            <a:ext cx="1566627" cy="625481"/>
          </a:xfrm>
          <a:custGeom>
            <a:avLst/>
            <a:gdLst>
              <a:gd name="T0" fmla="*/ 536 w 536"/>
              <a:gd name="T1" fmla="*/ 0 h 214"/>
              <a:gd name="T2" fmla="*/ 536 w 536"/>
              <a:gd name="T3" fmla="*/ 0 h 214"/>
              <a:gd name="T4" fmla="*/ 530 w 536"/>
              <a:gd name="T5" fmla="*/ 22 h 214"/>
              <a:gd name="T6" fmla="*/ 522 w 536"/>
              <a:gd name="T7" fmla="*/ 44 h 214"/>
              <a:gd name="T8" fmla="*/ 512 w 536"/>
              <a:gd name="T9" fmla="*/ 66 h 214"/>
              <a:gd name="T10" fmla="*/ 500 w 536"/>
              <a:gd name="T11" fmla="*/ 86 h 214"/>
              <a:gd name="T12" fmla="*/ 488 w 536"/>
              <a:gd name="T13" fmla="*/ 104 h 214"/>
              <a:gd name="T14" fmla="*/ 472 w 536"/>
              <a:gd name="T15" fmla="*/ 122 h 214"/>
              <a:gd name="T16" fmla="*/ 458 w 536"/>
              <a:gd name="T17" fmla="*/ 138 h 214"/>
              <a:gd name="T18" fmla="*/ 440 w 536"/>
              <a:gd name="T19" fmla="*/ 152 h 214"/>
              <a:gd name="T20" fmla="*/ 422 w 536"/>
              <a:gd name="T21" fmla="*/ 166 h 214"/>
              <a:gd name="T22" fmla="*/ 402 w 536"/>
              <a:gd name="T23" fmla="*/ 178 h 214"/>
              <a:gd name="T24" fmla="*/ 382 w 536"/>
              <a:gd name="T25" fmla="*/ 188 h 214"/>
              <a:gd name="T26" fmla="*/ 360 w 536"/>
              <a:gd name="T27" fmla="*/ 198 h 214"/>
              <a:gd name="T28" fmla="*/ 338 w 536"/>
              <a:gd name="T29" fmla="*/ 204 h 214"/>
              <a:gd name="T30" fmla="*/ 316 w 536"/>
              <a:gd name="T31" fmla="*/ 210 h 214"/>
              <a:gd name="T32" fmla="*/ 292 w 536"/>
              <a:gd name="T33" fmla="*/ 212 h 214"/>
              <a:gd name="T34" fmla="*/ 268 w 536"/>
              <a:gd name="T35" fmla="*/ 214 h 214"/>
              <a:gd name="T36" fmla="*/ 268 w 536"/>
              <a:gd name="T37" fmla="*/ 214 h 214"/>
              <a:gd name="T38" fmla="*/ 244 w 536"/>
              <a:gd name="T39" fmla="*/ 212 h 214"/>
              <a:gd name="T40" fmla="*/ 220 w 536"/>
              <a:gd name="T41" fmla="*/ 210 h 214"/>
              <a:gd name="T42" fmla="*/ 196 w 536"/>
              <a:gd name="T43" fmla="*/ 204 h 214"/>
              <a:gd name="T44" fmla="*/ 174 w 536"/>
              <a:gd name="T45" fmla="*/ 198 h 214"/>
              <a:gd name="T46" fmla="*/ 154 w 536"/>
              <a:gd name="T47" fmla="*/ 188 h 214"/>
              <a:gd name="T48" fmla="*/ 132 w 536"/>
              <a:gd name="T49" fmla="*/ 178 h 214"/>
              <a:gd name="T50" fmla="*/ 114 w 536"/>
              <a:gd name="T51" fmla="*/ 166 h 214"/>
              <a:gd name="T52" fmla="*/ 94 w 536"/>
              <a:gd name="T53" fmla="*/ 152 h 214"/>
              <a:gd name="T54" fmla="*/ 78 w 536"/>
              <a:gd name="T55" fmla="*/ 138 h 214"/>
              <a:gd name="T56" fmla="*/ 62 w 536"/>
              <a:gd name="T57" fmla="*/ 122 h 214"/>
              <a:gd name="T58" fmla="*/ 48 w 536"/>
              <a:gd name="T59" fmla="*/ 104 h 214"/>
              <a:gd name="T60" fmla="*/ 34 w 536"/>
              <a:gd name="T61" fmla="*/ 86 h 214"/>
              <a:gd name="T62" fmla="*/ 24 w 536"/>
              <a:gd name="T63" fmla="*/ 66 h 214"/>
              <a:gd name="T64" fmla="*/ 14 w 536"/>
              <a:gd name="T65" fmla="*/ 44 h 214"/>
              <a:gd name="T66" fmla="*/ 6 w 536"/>
              <a:gd name="T67" fmla="*/ 22 h 214"/>
              <a:gd name="T68" fmla="*/ 0 w 536"/>
              <a:gd name="T69" fmla="*/ 0 h 214"/>
              <a:gd name="T70" fmla="*/ 536 w 536"/>
              <a:gd name="T7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 h="214">
                <a:moveTo>
                  <a:pt x="536" y="0"/>
                </a:moveTo>
                <a:lnTo>
                  <a:pt x="536" y="0"/>
                </a:lnTo>
                <a:lnTo>
                  <a:pt x="530" y="22"/>
                </a:lnTo>
                <a:lnTo>
                  <a:pt x="522" y="44"/>
                </a:lnTo>
                <a:lnTo>
                  <a:pt x="512" y="66"/>
                </a:lnTo>
                <a:lnTo>
                  <a:pt x="500" y="86"/>
                </a:lnTo>
                <a:lnTo>
                  <a:pt x="488" y="104"/>
                </a:lnTo>
                <a:lnTo>
                  <a:pt x="472" y="122"/>
                </a:lnTo>
                <a:lnTo>
                  <a:pt x="458" y="138"/>
                </a:lnTo>
                <a:lnTo>
                  <a:pt x="440" y="152"/>
                </a:lnTo>
                <a:lnTo>
                  <a:pt x="422" y="166"/>
                </a:lnTo>
                <a:lnTo>
                  <a:pt x="402" y="178"/>
                </a:lnTo>
                <a:lnTo>
                  <a:pt x="382" y="188"/>
                </a:lnTo>
                <a:lnTo>
                  <a:pt x="360" y="198"/>
                </a:lnTo>
                <a:lnTo>
                  <a:pt x="338" y="204"/>
                </a:lnTo>
                <a:lnTo>
                  <a:pt x="316" y="210"/>
                </a:lnTo>
                <a:lnTo>
                  <a:pt x="292" y="212"/>
                </a:lnTo>
                <a:lnTo>
                  <a:pt x="268" y="214"/>
                </a:lnTo>
                <a:lnTo>
                  <a:pt x="268" y="214"/>
                </a:lnTo>
                <a:lnTo>
                  <a:pt x="244" y="212"/>
                </a:lnTo>
                <a:lnTo>
                  <a:pt x="220" y="210"/>
                </a:lnTo>
                <a:lnTo>
                  <a:pt x="196" y="204"/>
                </a:lnTo>
                <a:lnTo>
                  <a:pt x="174" y="198"/>
                </a:lnTo>
                <a:lnTo>
                  <a:pt x="154" y="188"/>
                </a:lnTo>
                <a:lnTo>
                  <a:pt x="132" y="178"/>
                </a:lnTo>
                <a:lnTo>
                  <a:pt x="114" y="166"/>
                </a:lnTo>
                <a:lnTo>
                  <a:pt x="94" y="152"/>
                </a:lnTo>
                <a:lnTo>
                  <a:pt x="78" y="138"/>
                </a:lnTo>
                <a:lnTo>
                  <a:pt x="62" y="122"/>
                </a:lnTo>
                <a:lnTo>
                  <a:pt x="48" y="104"/>
                </a:lnTo>
                <a:lnTo>
                  <a:pt x="34" y="86"/>
                </a:lnTo>
                <a:lnTo>
                  <a:pt x="24" y="66"/>
                </a:lnTo>
                <a:lnTo>
                  <a:pt x="14" y="44"/>
                </a:lnTo>
                <a:lnTo>
                  <a:pt x="6" y="22"/>
                </a:lnTo>
                <a:lnTo>
                  <a:pt x="0" y="0"/>
                </a:lnTo>
                <a:lnTo>
                  <a:pt x="536" y="0"/>
                </a:lnTo>
                <a:close/>
              </a:path>
            </a:pathLst>
          </a:custGeom>
          <a:solidFill>
            <a:schemeClr val="accent2"/>
          </a:solidFill>
          <a:ln>
            <a:noFill/>
          </a:ln>
        </p:spPr>
        <p:txBody>
          <a:bodyPr vert="horz" wrap="square" lIns="121888" tIns="60944" rIns="121888" bIns="60944" numCol="1" anchor="t" anchorCtr="0" compatLnSpc="1"/>
          <a:lstStyle/>
          <a:p>
            <a:endParaRPr lang="zh-CN" altLang="en-US">
              <a:solidFill>
                <a:schemeClr val="tx1">
                  <a:lumMod val="50000"/>
                  <a:lumOff val="50000"/>
                </a:schemeClr>
              </a:solidFill>
            </a:endParaRPr>
          </a:p>
        </p:txBody>
      </p:sp>
      <p:sp>
        <p:nvSpPr>
          <p:cNvPr id="5" name="TextBox 4"/>
          <p:cNvSpPr txBox="1"/>
          <p:nvPr/>
        </p:nvSpPr>
        <p:spPr>
          <a:xfrm>
            <a:off x="1793164" y="3396411"/>
            <a:ext cx="1120820"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投入</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20%</a:t>
            </a:r>
          </a:p>
        </p:txBody>
      </p:sp>
      <p:sp>
        <p:nvSpPr>
          <p:cNvPr id="6" name="椭圆 5"/>
          <p:cNvSpPr/>
          <p:nvPr/>
        </p:nvSpPr>
        <p:spPr>
          <a:xfrm>
            <a:off x="4065962" y="2800293"/>
            <a:ext cx="1684551" cy="1684551"/>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 name="Freeform 6"/>
          <p:cNvSpPr/>
          <p:nvPr/>
        </p:nvSpPr>
        <p:spPr bwMode="auto">
          <a:xfrm>
            <a:off x="4104465" y="3656980"/>
            <a:ext cx="1607545" cy="789160"/>
          </a:xfrm>
          <a:custGeom>
            <a:avLst/>
            <a:gdLst>
              <a:gd name="T0" fmla="*/ 550 w 550"/>
              <a:gd name="T1" fmla="*/ 0 h 270"/>
              <a:gd name="T2" fmla="*/ 550 w 550"/>
              <a:gd name="T3" fmla="*/ 0 h 270"/>
              <a:gd name="T4" fmla="*/ 548 w 550"/>
              <a:gd name="T5" fmla="*/ 26 h 270"/>
              <a:gd name="T6" fmla="*/ 544 w 550"/>
              <a:gd name="T7" fmla="*/ 54 h 270"/>
              <a:gd name="T8" fmla="*/ 536 w 550"/>
              <a:gd name="T9" fmla="*/ 80 h 270"/>
              <a:gd name="T10" fmla="*/ 526 w 550"/>
              <a:gd name="T11" fmla="*/ 104 h 270"/>
              <a:gd name="T12" fmla="*/ 514 w 550"/>
              <a:gd name="T13" fmla="*/ 128 h 270"/>
              <a:gd name="T14" fmla="*/ 502 w 550"/>
              <a:gd name="T15" fmla="*/ 150 h 270"/>
              <a:gd name="T16" fmla="*/ 486 w 550"/>
              <a:gd name="T17" fmla="*/ 172 h 270"/>
              <a:gd name="T18" fmla="*/ 468 w 550"/>
              <a:gd name="T19" fmla="*/ 190 h 270"/>
              <a:gd name="T20" fmla="*/ 448 w 550"/>
              <a:gd name="T21" fmla="*/ 208 h 270"/>
              <a:gd name="T22" fmla="*/ 428 w 550"/>
              <a:gd name="T23" fmla="*/ 224 h 270"/>
              <a:gd name="T24" fmla="*/ 404 w 550"/>
              <a:gd name="T25" fmla="*/ 238 h 270"/>
              <a:gd name="T26" fmla="*/ 380 w 550"/>
              <a:gd name="T27" fmla="*/ 248 h 270"/>
              <a:gd name="T28" fmla="*/ 356 w 550"/>
              <a:gd name="T29" fmla="*/ 258 h 270"/>
              <a:gd name="T30" fmla="*/ 330 w 550"/>
              <a:gd name="T31" fmla="*/ 264 h 270"/>
              <a:gd name="T32" fmla="*/ 302 w 550"/>
              <a:gd name="T33" fmla="*/ 268 h 270"/>
              <a:gd name="T34" fmla="*/ 274 w 550"/>
              <a:gd name="T35" fmla="*/ 270 h 270"/>
              <a:gd name="T36" fmla="*/ 274 w 550"/>
              <a:gd name="T37" fmla="*/ 270 h 270"/>
              <a:gd name="T38" fmla="*/ 246 w 550"/>
              <a:gd name="T39" fmla="*/ 268 h 270"/>
              <a:gd name="T40" fmla="*/ 220 w 550"/>
              <a:gd name="T41" fmla="*/ 264 h 270"/>
              <a:gd name="T42" fmla="*/ 194 w 550"/>
              <a:gd name="T43" fmla="*/ 258 h 270"/>
              <a:gd name="T44" fmla="*/ 168 w 550"/>
              <a:gd name="T45" fmla="*/ 248 h 270"/>
              <a:gd name="T46" fmla="*/ 144 w 550"/>
              <a:gd name="T47" fmla="*/ 238 h 270"/>
              <a:gd name="T48" fmla="*/ 122 w 550"/>
              <a:gd name="T49" fmla="*/ 224 h 270"/>
              <a:gd name="T50" fmla="*/ 102 w 550"/>
              <a:gd name="T51" fmla="*/ 208 h 270"/>
              <a:gd name="T52" fmla="*/ 82 w 550"/>
              <a:gd name="T53" fmla="*/ 190 h 270"/>
              <a:gd name="T54" fmla="*/ 64 w 550"/>
              <a:gd name="T55" fmla="*/ 172 h 270"/>
              <a:gd name="T56" fmla="*/ 48 w 550"/>
              <a:gd name="T57" fmla="*/ 150 h 270"/>
              <a:gd name="T58" fmla="*/ 34 w 550"/>
              <a:gd name="T59" fmla="*/ 128 h 270"/>
              <a:gd name="T60" fmla="*/ 22 w 550"/>
              <a:gd name="T61" fmla="*/ 104 h 270"/>
              <a:gd name="T62" fmla="*/ 14 w 550"/>
              <a:gd name="T63" fmla="*/ 80 h 270"/>
              <a:gd name="T64" fmla="*/ 6 w 550"/>
              <a:gd name="T65" fmla="*/ 54 h 270"/>
              <a:gd name="T66" fmla="*/ 2 w 550"/>
              <a:gd name="T67" fmla="*/ 26 h 270"/>
              <a:gd name="T68" fmla="*/ 0 w 550"/>
              <a:gd name="T69" fmla="*/ 0 h 270"/>
              <a:gd name="T70" fmla="*/ 550 w 550"/>
              <a:gd name="T71"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0" h="270">
                <a:moveTo>
                  <a:pt x="550" y="0"/>
                </a:moveTo>
                <a:lnTo>
                  <a:pt x="550" y="0"/>
                </a:lnTo>
                <a:lnTo>
                  <a:pt x="548" y="26"/>
                </a:lnTo>
                <a:lnTo>
                  <a:pt x="544" y="54"/>
                </a:lnTo>
                <a:lnTo>
                  <a:pt x="536" y="80"/>
                </a:lnTo>
                <a:lnTo>
                  <a:pt x="526" y="104"/>
                </a:lnTo>
                <a:lnTo>
                  <a:pt x="514" y="128"/>
                </a:lnTo>
                <a:lnTo>
                  <a:pt x="502" y="150"/>
                </a:lnTo>
                <a:lnTo>
                  <a:pt x="486" y="172"/>
                </a:lnTo>
                <a:lnTo>
                  <a:pt x="468" y="190"/>
                </a:lnTo>
                <a:lnTo>
                  <a:pt x="448" y="208"/>
                </a:lnTo>
                <a:lnTo>
                  <a:pt x="428" y="224"/>
                </a:lnTo>
                <a:lnTo>
                  <a:pt x="404" y="238"/>
                </a:lnTo>
                <a:lnTo>
                  <a:pt x="380" y="248"/>
                </a:lnTo>
                <a:lnTo>
                  <a:pt x="356" y="258"/>
                </a:lnTo>
                <a:lnTo>
                  <a:pt x="330" y="264"/>
                </a:lnTo>
                <a:lnTo>
                  <a:pt x="302" y="268"/>
                </a:lnTo>
                <a:lnTo>
                  <a:pt x="274" y="270"/>
                </a:lnTo>
                <a:lnTo>
                  <a:pt x="274" y="270"/>
                </a:lnTo>
                <a:lnTo>
                  <a:pt x="246" y="268"/>
                </a:lnTo>
                <a:lnTo>
                  <a:pt x="220" y="264"/>
                </a:lnTo>
                <a:lnTo>
                  <a:pt x="194" y="258"/>
                </a:lnTo>
                <a:lnTo>
                  <a:pt x="168" y="248"/>
                </a:lnTo>
                <a:lnTo>
                  <a:pt x="144" y="238"/>
                </a:lnTo>
                <a:lnTo>
                  <a:pt x="122" y="224"/>
                </a:lnTo>
                <a:lnTo>
                  <a:pt x="102" y="208"/>
                </a:lnTo>
                <a:lnTo>
                  <a:pt x="82" y="190"/>
                </a:lnTo>
                <a:lnTo>
                  <a:pt x="64" y="172"/>
                </a:lnTo>
                <a:lnTo>
                  <a:pt x="48" y="150"/>
                </a:lnTo>
                <a:lnTo>
                  <a:pt x="34" y="128"/>
                </a:lnTo>
                <a:lnTo>
                  <a:pt x="22" y="104"/>
                </a:lnTo>
                <a:lnTo>
                  <a:pt x="14" y="80"/>
                </a:lnTo>
                <a:lnTo>
                  <a:pt x="6" y="54"/>
                </a:lnTo>
                <a:lnTo>
                  <a:pt x="2" y="26"/>
                </a:lnTo>
                <a:lnTo>
                  <a:pt x="0" y="0"/>
                </a:lnTo>
                <a:lnTo>
                  <a:pt x="550" y="0"/>
                </a:lnTo>
                <a:close/>
              </a:path>
            </a:pathLst>
          </a:custGeom>
          <a:solidFill>
            <a:schemeClr val="accent3"/>
          </a:solidFill>
          <a:ln>
            <a:noFill/>
          </a:ln>
        </p:spPr>
        <p:txBody>
          <a:bodyPr vert="horz" wrap="square" lIns="121888" tIns="60944" rIns="121888" bIns="60944" numCol="1" anchor="t" anchorCtr="0" compatLnSpc="1"/>
          <a:lstStyle/>
          <a:p>
            <a:endParaRPr lang="zh-CN" altLang="en-US"/>
          </a:p>
        </p:txBody>
      </p:sp>
      <p:sp>
        <p:nvSpPr>
          <p:cNvPr id="8" name="TextBox 7"/>
          <p:cNvSpPr txBox="1"/>
          <p:nvPr/>
        </p:nvSpPr>
        <p:spPr>
          <a:xfrm>
            <a:off x="4199876" y="3396411"/>
            <a:ext cx="1120820"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支出</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40%</a:t>
            </a:r>
          </a:p>
        </p:txBody>
      </p:sp>
      <p:sp>
        <p:nvSpPr>
          <p:cNvPr id="9" name="椭圆 8"/>
          <p:cNvSpPr/>
          <p:nvPr/>
        </p:nvSpPr>
        <p:spPr>
          <a:xfrm>
            <a:off x="6441489" y="2800293"/>
            <a:ext cx="1684551" cy="168455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Freeform 7"/>
          <p:cNvSpPr/>
          <p:nvPr/>
        </p:nvSpPr>
        <p:spPr bwMode="auto">
          <a:xfrm>
            <a:off x="6479994" y="3429003"/>
            <a:ext cx="1607545" cy="1017138"/>
          </a:xfrm>
          <a:custGeom>
            <a:avLst/>
            <a:gdLst>
              <a:gd name="T0" fmla="*/ 540 w 550"/>
              <a:gd name="T1" fmla="*/ 0 h 348"/>
              <a:gd name="T2" fmla="*/ 540 w 550"/>
              <a:gd name="T3" fmla="*/ 0 h 348"/>
              <a:gd name="T4" fmla="*/ 544 w 550"/>
              <a:gd name="T5" fmla="*/ 18 h 348"/>
              <a:gd name="T6" fmla="*/ 546 w 550"/>
              <a:gd name="T7" fmla="*/ 36 h 348"/>
              <a:gd name="T8" fmla="*/ 548 w 550"/>
              <a:gd name="T9" fmla="*/ 54 h 348"/>
              <a:gd name="T10" fmla="*/ 550 w 550"/>
              <a:gd name="T11" fmla="*/ 74 h 348"/>
              <a:gd name="T12" fmla="*/ 550 w 550"/>
              <a:gd name="T13" fmla="*/ 74 h 348"/>
              <a:gd name="T14" fmla="*/ 548 w 550"/>
              <a:gd name="T15" fmla="*/ 102 h 348"/>
              <a:gd name="T16" fmla="*/ 544 w 550"/>
              <a:gd name="T17" fmla="*/ 128 h 348"/>
              <a:gd name="T18" fmla="*/ 536 w 550"/>
              <a:gd name="T19" fmla="*/ 154 h 348"/>
              <a:gd name="T20" fmla="*/ 528 w 550"/>
              <a:gd name="T21" fmla="*/ 180 h 348"/>
              <a:gd name="T22" fmla="*/ 516 w 550"/>
              <a:gd name="T23" fmla="*/ 204 h 348"/>
              <a:gd name="T24" fmla="*/ 502 w 550"/>
              <a:gd name="T25" fmla="*/ 226 h 348"/>
              <a:gd name="T26" fmla="*/ 486 w 550"/>
              <a:gd name="T27" fmla="*/ 248 h 348"/>
              <a:gd name="T28" fmla="*/ 468 w 550"/>
              <a:gd name="T29" fmla="*/ 268 h 348"/>
              <a:gd name="T30" fmla="*/ 450 w 550"/>
              <a:gd name="T31" fmla="*/ 286 h 348"/>
              <a:gd name="T32" fmla="*/ 428 w 550"/>
              <a:gd name="T33" fmla="*/ 300 h 348"/>
              <a:gd name="T34" fmla="*/ 406 w 550"/>
              <a:gd name="T35" fmla="*/ 314 h 348"/>
              <a:gd name="T36" fmla="*/ 382 w 550"/>
              <a:gd name="T37" fmla="*/ 326 h 348"/>
              <a:gd name="T38" fmla="*/ 356 w 550"/>
              <a:gd name="T39" fmla="*/ 336 h 348"/>
              <a:gd name="T40" fmla="*/ 330 w 550"/>
              <a:gd name="T41" fmla="*/ 342 h 348"/>
              <a:gd name="T42" fmla="*/ 302 w 550"/>
              <a:gd name="T43" fmla="*/ 346 h 348"/>
              <a:gd name="T44" fmla="*/ 274 w 550"/>
              <a:gd name="T45" fmla="*/ 348 h 348"/>
              <a:gd name="T46" fmla="*/ 274 w 550"/>
              <a:gd name="T47" fmla="*/ 348 h 348"/>
              <a:gd name="T48" fmla="*/ 246 w 550"/>
              <a:gd name="T49" fmla="*/ 346 h 348"/>
              <a:gd name="T50" fmla="*/ 220 w 550"/>
              <a:gd name="T51" fmla="*/ 342 h 348"/>
              <a:gd name="T52" fmla="*/ 192 w 550"/>
              <a:gd name="T53" fmla="*/ 336 h 348"/>
              <a:gd name="T54" fmla="*/ 168 w 550"/>
              <a:gd name="T55" fmla="*/ 326 h 348"/>
              <a:gd name="T56" fmla="*/ 144 w 550"/>
              <a:gd name="T57" fmla="*/ 314 h 348"/>
              <a:gd name="T58" fmla="*/ 120 w 550"/>
              <a:gd name="T59" fmla="*/ 300 h 348"/>
              <a:gd name="T60" fmla="*/ 100 w 550"/>
              <a:gd name="T61" fmla="*/ 286 h 348"/>
              <a:gd name="T62" fmla="*/ 80 w 550"/>
              <a:gd name="T63" fmla="*/ 268 h 348"/>
              <a:gd name="T64" fmla="*/ 62 w 550"/>
              <a:gd name="T65" fmla="*/ 248 h 348"/>
              <a:gd name="T66" fmla="*/ 46 w 550"/>
              <a:gd name="T67" fmla="*/ 226 h 348"/>
              <a:gd name="T68" fmla="*/ 32 w 550"/>
              <a:gd name="T69" fmla="*/ 204 h 348"/>
              <a:gd name="T70" fmla="*/ 22 w 550"/>
              <a:gd name="T71" fmla="*/ 180 h 348"/>
              <a:gd name="T72" fmla="*/ 12 w 550"/>
              <a:gd name="T73" fmla="*/ 154 h 348"/>
              <a:gd name="T74" fmla="*/ 6 w 550"/>
              <a:gd name="T75" fmla="*/ 128 h 348"/>
              <a:gd name="T76" fmla="*/ 2 w 550"/>
              <a:gd name="T77" fmla="*/ 102 h 348"/>
              <a:gd name="T78" fmla="*/ 0 w 550"/>
              <a:gd name="T79" fmla="*/ 74 h 348"/>
              <a:gd name="T80" fmla="*/ 0 w 550"/>
              <a:gd name="T81" fmla="*/ 74 h 348"/>
              <a:gd name="T82" fmla="*/ 0 w 550"/>
              <a:gd name="T83" fmla="*/ 54 h 348"/>
              <a:gd name="T84" fmla="*/ 2 w 550"/>
              <a:gd name="T85" fmla="*/ 36 h 348"/>
              <a:gd name="T86" fmla="*/ 6 w 550"/>
              <a:gd name="T87" fmla="*/ 18 h 348"/>
              <a:gd name="T88" fmla="*/ 10 w 550"/>
              <a:gd name="T89" fmla="*/ 0 h 348"/>
              <a:gd name="T90" fmla="*/ 540 w 550"/>
              <a:gd name="T9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0" h="348">
                <a:moveTo>
                  <a:pt x="540" y="0"/>
                </a:moveTo>
                <a:lnTo>
                  <a:pt x="540" y="0"/>
                </a:lnTo>
                <a:lnTo>
                  <a:pt x="544" y="18"/>
                </a:lnTo>
                <a:lnTo>
                  <a:pt x="546" y="36"/>
                </a:lnTo>
                <a:lnTo>
                  <a:pt x="548" y="54"/>
                </a:lnTo>
                <a:lnTo>
                  <a:pt x="550" y="74"/>
                </a:lnTo>
                <a:lnTo>
                  <a:pt x="550" y="74"/>
                </a:lnTo>
                <a:lnTo>
                  <a:pt x="548" y="102"/>
                </a:lnTo>
                <a:lnTo>
                  <a:pt x="544" y="128"/>
                </a:lnTo>
                <a:lnTo>
                  <a:pt x="536" y="154"/>
                </a:lnTo>
                <a:lnTo>
                  <a:pt x="528" y="180"/>
                </a:lnTo>
                <a:lnTo>
                  <a:pt x="516" y="204"/>
                </a:lnTo>
                <a:lnTo>
                  <a:pt x="502" y="226"/>
                </a:lnTo>
                <a:lnTo>
                  <a:pt x="486" y="248"/>
                </a:lnTo>
                <a:lnTo>
                  <a:pt x="468" y="268"/>
                </a:lnTo>
                <a:lnTo>
                  <a:pt x="450" y="286"/>
                </a:lnTo>
                <a:lnTo>
                  <a:pt x="428" y="300"/>
                </a:lnTo>
                <a:lnTo>
                  <a:pt x="406" y="314"/>
                </a:lnTo>
                <a:lnTo>
                  <a:pt x="382" y="326"/>
                </a:lnTo>
                <a:lnTo>
                  <a:pt x="356" y="336"/>
                </a:lnTo>
                <a:lnTo>
                  <a:pt x="330" y="342"/>
                </a:lnTo>
                <a:lnTo>
                  <a:pt x="302" y="346"/>
                </a:lnTo>
                <a:lnTo>
                  <a:pt x="274" y="348"/>
                </a:lnTo>
                <a:lnTo>
                  <a:pt x="274" y="348"/>
                </a:lnTo>
                <a:lnTo>
                  <a:pt x="246" y="346"/>
                </a:lnTo>
                <a:lnTo>
                  <a:pt x="220" y="342"/>
                </a:lnTo>
                <a:lnTo>
                  <a:pt x="192" y="336"/>
                </a:lnTo>
                <a:lnTo>
                  <a:pt x="168" y="326"/>
                </a:lnTo>
                <a:lnTo>
                  <a:pt x="144" y="314"/>
                </a:lnTo>
                <a:lnTo>
                  <a:pt x="120" y="300"/>
                </a:lnTo>
                <a:lnTo>
                  <a:pt x="100" y="286"/>
                </a:lnTo>
                <a:lnTo>
                  <a:pt x="80" y="268"/>
                </a:lnTo>
                <a:lnTo>
                  <a:pt x="62" y="248"/>
                </a:lnTo>
                <a:lnTo>
                  <a:pt x="46" y="226"/>
                </a:lnTo>
                <a:lnTo>
                  <a:pt x="32" y="204"/>
                </a:lnTo>
                <a:lnTo>
                  <a:pt x="22" y="180"/>
                </a:lnTo>
                <a:lnTo>
                  <a:pt x="12" y="154"/>
                </a:lnTo>
                <a:lnTo>
                  <a:pt x="6" y="128"/>
                </a:lnTo>
                <a:lnTo>
                  <a:pt x="2" y="102"/>
                </a:lnTo>
                <a:lnTo>
                  <a:pt x="0" y="74"/>
                </a:lnTo>
                <a:lnTo>
                  <a:pt x="0" y="74"/>
                </a:lnTo>
                <a:lnTo>
                  <a:pt x="0" y="54"/>
                </a:lnTo>
                <a:lnTo>
                  <a:pt x="2" y="36"/>
                </a:lnTo>
                <a:lnTo>
                  <a:pt x="6" y="18"/>
                </a:lnTo>
                <a:lnTo>
                  <a:pt x="10" y="0"/>
                </a:lnTo>
                <a:lnTo>
                  <a:pt x="540" y="0"/>
                </a:lnTo>
                <a:close/>
              </a:path>
            </a:pathLst>
          </a:custGeom>
          <a:solidFill>
            <a:schemeClr val="accent4"/>
          </a:solidFill>
          <a:ln>
            <a:noFill/>
          </a:ln>
        </p:spPr>
        <p:txBody>
          <a:bodyPr vert="horz" wrap="square" lIns="121888" tIns="60944" rIns="121888" bIns="60944" numCol="1" anchor="t" anchorCtr="0" compatLnSpc="1"/>
          <a:lstStyle/>
          <a:p>
            <a:endParaRPr lang="zh-CN" altLang="en-US"/>
          </a:p>
        </p:txBody>
      </p:sp>
      <p:sp>
        <p:nvSpPr>
          <p:cNvPr id="11" name="TextBox 10"/>
          <p:cNvSpPr txBox="1"/>
          <p:nvPr/>
        </p:nvSpPr>
        <p:spPr>
          <a:xfrm>
            <a:off x="6552339" y="3396411"/>
            <a:ext cx="112082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利润</a:t>
            </a:r>
            <a:r>
              <a:rPr lang="en-US" altLang="zh-CN" dirty="0">
                <a:solidFill>
                  <a:schemeClr val="bg1"/>
                </a:solidFill>
                <a:latin typeface="微软雅黑" panose="020B0503020204020204" pitchFamily="34" charset="-122"/>
                <a:ea typeface="微软雅黑" panose="020B0503020204020204" pitchFamily="34" charset="-122"/>
              </a:rPr>
              <a:t>60%</a:t>
            </a:r>
          </a:p>
        </p:txBody>
      </p:sp>
      <p:sp>
        <p:nvSpPr>
          <p:cNvPr id="12" name="椭圆 11"/>
          <p:cNvSpPr/>
          <p:nvPr/>
        </p:nvSpPr>
        <p:spPr>
          <a:xfrm>
            <a:off x="8817019" y="2800293"/>
            <a:ext cx="1684551" cy="1684551"/>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3" name="Freeform 8"/>
          <p:cNvSpPr/>
          <p:nvPr/>
        </p:nvSpPr>
        <p:spPr bwMode="auto">
          <a:xfrm>
            <a:off x="8855524" y="3113338"/>
            <a:ext cx="1607545" cy="1332802"/>
          </a:xfrm>
          <a:custGeom>
            <a:avLst/>
            <a:gdLst>
              <a:gd name="T0" fmla="*/ 482 w 550"/>
              <a:gd name="T1" fmla="*/ 0 h 456"/>
              <a:gd name="T2" fmla="*/ 482 w 550"/>
              <a:gd name="T3" fmla="*/ 0 h 456"/>
              <a:gd name="T4" fmla="*/ 496 w 550"/>
              <a:gd name="T5" fmla="*/ 18 h 456"/>
              <a:gd name="T6" fmla="*/ 510 w 550"/>
              <a:gd name="T7" fmla="*/ 38 h 456"/>
              <a:gd name="T8" fmla="*/ 522 w 550"/>
              <a:gd name="T9" fmla="*/ 60 h 456"/>
              <a:gd name="T10" fmla="*/ 532 w 550"/>
              <a:gd name="T11" fmla="*/ 82 h 456"/>
              <a:gd name="T12" fmla="*/ 540 w 550"/>
              <a:gd name="T13" fmla="*/ 106 h 456"/>
              <a:gd name="T14" fmla="*/ 546 w 550"/>
              <a:gd name="T15" fmla="*/ 130 h 456"/>
              <a:gd name="T16" fmla="*/ 550 w 550"/>
              <a:gd name="T17" fmla="*/ 156 h 456"/>
              <a:gd name="T18" fmla="*/ 550 w 550"/>
              <a:gd name="T19" fmla="*/ 182 h 456"/>
              <a:gd name="T20" fmla="*/ 550 w 550"/>
              <a:gd name="T21" fmla="*/ 182 h 456"/>
              <a:gd name="T22" fmla="*/ 548 w 550"/>
              <a:gd name="T23" fmla="*/ 210 h 456"/>
              <a:gd name="T24" fmla="*/ 544 w 550"/>
              <a:gd name="T25" fmla="*/ 236 h 456"/>
              <a:gd name="T26" fmla="*/ 538 w 550"/>
              <a:gd name="T27" fmla="*/ 262 h 456"/>
              <a:gd name="T28" fmla="*/ 528 w 550"/>
              <a:gd name="T29" fmla="*/ 288 h 456"/>
              <a:gd name="T30" fmla="*/ 518 w 550"/>
              <a:gd name="T31" fmla="*/ 312 h 456"/>
              <a:gd name="T32" fmla="*/ 504 w 550"/>
              <a:gd name="T33" fmla="*/ 334 h 456"/>
              <a:gd name="T34" fmla="*/ 488 w 550"/>
              <a:gd name="T35" fmla="*/ 356 h 456"/>
              <a:gd name="T36" fmla="*/ 470 w 550"/>
              <a:gd name="T37" fmla="*/ 376 h 456"/>
              <a:gd name="T38" fmla="*/ 450 w 550"/>
              <a:gd name="T39" fmla="*/ 394 h 456"/>
              <a:gd name="T40" fmla="*/ 430 w 550"/>
              <a:gd name="T41" fmla="*/ 408 h 456"/>
              <a:gd name="T42" fmla="*/ 406 w 550"/>
              <a:gd name="T43" fmla="*/ 422 h 456"/>
              <a:gd name="T44" fmla="*/ 382 w 550"/>
              <a:gd name="T45" fmla="*/ 434 h 456"/>
              <a:gd name="T46" fmla="*/ 358 w 550"/>
              <a:gd name="T47" fmla="*/ 444 h 456"/>
              <a:gd name="T48" fmla="*/ 330 w 550"/>
              <a:gd name="T49" fmla="*/ 450 h 456"/>
              <a:gd name="T50" fmla="*/ 304 w 550"/>
              <a:gd name="T51" fmla="*/ 454 h 456"/>
              <a:gd name="T52" fmla="*/ 276 w 550"/>
              <a:gd name="T53" fmla="*/ 456 h 456"/>
              <a:gd name="T54" fmla="*/ 276 w 550"/>
              <a:gd name="T55" fmla="*/ 456 h 456"/>
              <a:gd name="T56" fmla="*/ 248 w 550"/>
              <a:gd name="T57" fmla="*/ 454 h 456"/>
              <a:gd name="T58" fmla="*/ 220 w 550"/>
              <a:gd name="T59" fmla="*/ 450 h 456"/>
              <a:gd name="T60" fmla="*/ 194 w 550"/>
              <a:gd name="T61" fmla="*/ 444 h 456"/>
              <a:gd name="T62" fmla="*/ 168 w 550"/>
              <a:gd name="T63" fmla="*/ 434 h 456"/>
              <a:gd name="T64" fmla="*/ 144 w 550"/>
              <a:gd name="T65" fmla="*/ 422 h 456"/>
              <a:gd name="T66" fmla="*/ 122 w 550"/>
              <a:gd name="T67" fmla="*/ 408 h 456"/>
              <a:gd name="T68" fmla="*/ 100 w 550"/>
              <a:gd name="T69" fmla="*/ 394 h 456"/>
              <a:gd name="T70" fmla="*/ 82 w 550"/>
              <a:gd name="T71" fmla="*/ 376 h 456"/>
              <a:gd name="T72" fmla="*/ 64 w 550"/>
              <a:gd name="T73" fmla="*/ 356 h 456"/>
              <a:gd name="T74" fmla="*/ 48 w 550"/>
              <a:gd name="T75" fmla="*/ 334 h 456"/>
              <a:gd name="T76" fmla="*/ 34 w 550"/>
              <a:gd name="T77" fmla="*/ 312 h 456"/>
              <a:gd name="T78" fmla="*/ 22 w 550"/>
              <a:gd name="T79" fmla="*/ 288 h 456"/>
              <a:gd name="T80" fmla="*/ 14 w 550"/>
              <a:gd name="T81" fmla="*/ 262 h 456"/>
              <a:gd name="T82" fmla="*/ 6 w 550"/>
              <a:gd name="T83" fmla="*/ 236 h 456"/>
              <a:gd name="T84" fmla="*/ 2 w 550"/>
              <a:gd name="T85" fmla="*/ 210 h 456"/>
              <a:gd name="T86" fmla="*/ 0 w 550"/>
              <a:gd name="T87" fmla="*/ 182 h 456"/>
              <a:gd name="T88" fmla="*/ 0 w 550"/>
              <a:gd name="T89" fmla="*/ 182 h 456"/>
              <a:gd name="T90" fmla="*/ 2 w 550"/>
              <a:gd name="T91" fmla="*/ 156 h 456"/>
              <a:gd name="T92" fmla="*/ 6 w 550"/>
              <a:gd name="T93" fmla="*/ 130 h 456"/>
              <a:gd name="T94" fmla="*/ 12 w 550"/>
              <a:gd name="T95" fmla="*/ 106 h 456"/>
              <a:gd name="T96" fmla="*/ 20 w 550"/>
              <a:gd name="T97" fmla="*/ 82 h 456"/>
              <a:gd name="T98" fmla="*/ 30 w 550"/>
              <a:gd name="T99" fmla="*/ 60 h 456"/>
              <a:gd name="T100" fmla="*/ 40 w 550"/>
              <a:gd name="T101" fmla="*/ 38 h 456"/>
              <a:gd name="T102" fmla="*/ 54 w 550"/>
              <a:gd name="T103" fmla="*/ 18 h 456"/>
              <a:gd name="T104" fmla="*/ 70 w 550"/>
              <a:gd name="T105" fmla="*/ 0 h 456"/>
              <a:gd name="T106" fmla="*/ 482 w 550"/>
              <a:gd name="T10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456">
                <a:moveTo>
                  <a:pt x="482" y="0"/>
                </a:moveTo>
                <a:lnTo>
                  <a:pt x="482" y="0"/>
                </a:lnTo>
                <a:lnTo>
                  <a:pt x="496" y="18"/>
                </a:lnTo>
                <a:lnTo>
                  <a:pt x="510" y="38"/>
                </a:lnTo>
                <a:lnTo>
                  <a:pt x="522" y="60"/>
                </a:lnTo>
                <a:lnTo>
                  <a:pt x="532" y="82"/>
                </a:lnTo>
                <a:lnTo>
                  <a:pt x="540" y="106"/>
                </a:lnTo>
                <a:lnTo>
                  <a:pt x="546" y="130"/>
                </a:lnTo>
                <a:lnTo>
                  <a:pt x="550" y="156"/>
                </a:lnTo>
                <a:lnTo>
                  <a:pt x="550" y="182"/>
                </a:lnTo>
                <a:lnTo>
                  <a:pt x="550" y="182"/>
                </a:lnTo>
                <a:lnTo>
                  <a:pt x="548" y="210"/>
                </a:lnTo>
                <a:lnTo>
                  <a:pt x="544" y="236"/>
                </a:lnTo>
                <a:lnTo>
                  <a:pt x="538" y="262"/>
                </a:lnTo>
                <a:lnTo>
                  <a:pt x="528" y="288"/>
                </a:lnTo>
                <a:lnTo>
                  <a:pt x="518" y="312"/>
                </a:lnTo>
                <a:lnTo>
                  <a:pt x="504" y="334"/>
                </a:lnTo>
                <a:lnTo>
                  <a:pt x="488" y="356"/>
                </a:lnTo>
                <a:lnTo>
                  <a:pt x="470" y="376"/>
                </a:lnTo>
                <a:lnTo>
                  <a:pt x="450" y="394"/>
                </a:lnTo>
                <a:lnTo>
                  <a:pt x="430" y="408"/>
                </a:lnTo>
                <a:lnTo>
                  <a:pt x="406" y="422"/>
                </a:lnTo>
                <a:lnTo>
                  <a:pt x="382" y="434"/>
                </a:lnTo>
                <a:lnTo>
                  <a:pt x="358" y="444"/>
                </a:lnTo>
                <a:lnTo>
                  <a:pt x="330" y="450"/>
                </a:lnTo>
                <a:lnTo>
                  <a:pt x="304" y="454"/>
                </a:lnTo>
                <a:lnTo>
                  <a:pt x="276" y="456"/>
                </a:lnTo>
                <a:lnTo>
                  <a:pt x="276" y="456"/>
                </a:lnTo>
                <a:lnTo>
                  <a:pt x="248" y="454"/>
                </a:lnTo>
                <a:lnTo>
                  <a:pt x="220" y="450"/>
                </a:lnTo>
                <a:lnTo>
                  <a:pt x="194" y="444"/>
                </a:lnTo>
                <a:lnTo>
                  <a:pt x="168" y="434"/>
                </a:lnTo>
                <a:lnTo>
                  <a:pt x="144" y="422"/>
                </a:lnTo>
                <a:lnTo>
                  <a:pt x="122" y="408"/>
                </a:lnTo>
                <a:lnTo>
                  <a:pt x="100" y="394"/>
                </a:lnTo>
                <a:lnTo>
                  <a:pt x="82" y="376"/>
                </a:lnTo>
                <a:lnTo>
                  <a:pt x="64" y="356"/>
                </a:lnTo>
                <a:lnTo>
                  <a:pt x="48" y="334"/>
                </a:lnTo>
                <a:lnTo>
                  <a:pt x="34" y="312"/>
                </a:lnTo>
                <a:lnTo>
                  <a:pt x="22" y="288"/>
                </a:lnTo>
                <a:lnTo>
                  <a:pt x="14" y="262"/>
                </a:lnTo>
                <a:lnTo>
                  <a:pt x="6" y="236"/>
                </a:lnTo>
                <a:lnTo>
                  <a:pt x="2" y="210"/>
                </a:lnTo>
                <a:lnTo>
                  <a:pt x="0" y="182"/>
                </a:lnTo>
                <a:lnTo>
                  <a:pt x="0" y="182"/>
                </a:lnTo>
                <a:lnTo>
                  <a:pt x="2" y="156"/>
                </a:lnTo>
                <a:lnTo>
                  <a:pt x="6" y="130"/>
                </a:lnTo>
                <a:lnTo>
                  <a:pt x="12" y="106"/>
                </a:lnTo>
                <a:lnTo>
                  <a:pt x="20" y="82"/>
                </a:lnTo>
                <a:lnTo>
                  <a:pt x="30" y="60"/>
                </a:lnTo>
                <a:lnTo>
                  <a:pt x="40" y="38"/>
                </a:lnTo>
                <a:lnTo>
                  <a:pt x="54" y="18"/>
                </a:lnTo>
                <a:lnTo>
                  <a:pt x="70" y="0"/>
                </a:lnTo>
                <a:lnTo>
                  <a:pt x="482" y="0"/>
                </a:lnTo>
                <a:close/>
              </a:path>
            </a:pathLst>
          </a:custGeom>
          <a:solidFill>
            <a:schemeClr val="accent5"/>
          </a:solidFill>
          <a:ln>
            <a:noFill/>
          </a:ln>
        </p:spPr>
        <p:txBody>
          <a:bodyPr vert="horz" wrap="square" lIns="121888" tIns="60944" rIns="121888" bIns="60944" numCol="1" anchor="t" anchorCtr="0" compatLnSpc="1"/>
          <a:lstStyle/>
          <a:p>
            <a:endParaRPr lang="zh-CN" altLang="en-US"/>
          </a:p>
        </p:txBody>
      </p:sp>
      <p:sp>
        <p:nvSpPr>
          <p:cNvPr id="14" name="TextBox 13"/>
          <p:cNvSpPr txBox="1"/>
          <p:nvPr/>
        </p:nvSpPr>
        <p:spPr>
          <a:xfrm>
            <a:off x="8946535" y="3396411"/>
            <a:ext cx="112082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完成</a:t>
            </a:r>
            <a:r>
              <a:rPr lang="en-US" altLang="zh-CN" dirty="0">
                <a:solidFill>
                  <a:schemeClr val="bg1"/>
                </a:solidFill>
                <a:latin typeface="微软雅黑" panose="020B0503020204020204" pitchFamily="34" charset="-122"/>
                <a:ea typeface="微软雅黑" panose="020B0503020204020204" pitchFamily="34" charset="-122"/>
              </a:rPr>
              <a:t>80%</a:t>
            </a:r>
          </a:p>
        </p:txBody>
      </p:sp>
      <p:grpSp>
        <p:nvGrpSpPr>
          <p:cNvPr id="15" name="组合 14"/>
          <p:cNvGrpSpPr/>
          <p:nvPr/>
        </p:nvGrpSpPr>
        <p:grpSpPr>
          <a:xfrm>
            <a:off x="1082819" y="4731585"/>
            <a:ext cx="2827439" cy="905086"/>
            <a:chOff x="794684" y="3476935"/>
            <a:chExt cx="2121132" cy="678991"/>
          </a:xfrm>
        </p:grpSpPr>
        <p:sp>
          <p:nvSpPr>
            <p:cNvPr id="16" name="Text Placeholder 2"/>
            <p:cNvSpPr txBox="1"/>
            <p:nvPr/>
          </p:nvSpPr>
          <p:spPr bwMode="auto">
            <a:xfrm>
              <a:off x="1093404" y="3476935"/>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 Placeholder 2"/>
            <p:cNvSpPr txBox="1"/>
            <p:nvPr/>
          </p:nvSpPr>
          <p:spPr bwMode="auto">
            <a:xfrm>
              <a:off x="794684" y="3734008"/>
              <a:ext cx="2121132"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82461" y="4731585"/>
            <a:ext cx="2827439" cy="905086"/>
            <a:chOff x="2627784" y="3476935"/>
            <a:chExt cx="2121132" cy="678991"/>
          </a:xfrm>
        </p:grpSpPr>
        <p:sp>
          <p:nvSpPr>
            <p:cNvPr id="19" name="Text Placeholder 2"/>
            <p:cNvSpPr txBox="1"/>
            <p:nvPr/>
          </p:nvSpPr>
          <p:spPr bwMode="auto">
            <a:xfrm>
              <a:off x="2926504" y="3476935"/>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 Placeholder 2"/>
            <p:cNvSpPr txBox="1"/>
            <p:nvPr/>
          </p:nvSpPr>
          <p:spPr bwMode="auto">
            <a:xfrm>
              <a:off x="2627784" y="3734008"/>
              <a:ext cx="2121132"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882102" y="4731585"/>
            <a:ext cx="2827439" cy="905086"/>
            <a:chOff x="4427984" y="3476935"/>
            <a:chExt cx="2121132" cy="678991"/>
          </a:xfrm>
        </p:grpSpPr>
        <p:sp>
          <p:nvSpPr>
            <p:cNvPr id="22" name="Text Placeholder 2"/>
            <p:cNvSpPr txBox="1"/>
            <p:nvPr/>
          </p:nvSpPr>
          <p:spPr bwMode="auto">
            <a:xfrm>
              <a:off x="4726704" y="3476935"/>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 Placeholder 2"/>
            <p:cNvSpPr txBox="1"/>
            <p:nvPr/>
          </p:nvSpPr>
          <p:spPr bwMode="auto">
            <a:xfrm>
              <a:off x="4427984" y="3734008"/>
              <a:ext cx="2121132"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281744" y="4731585"/>
            <a:ext cx="2827439" cy="905086"/>
            <a:chOff x="6195284" y="3476935"/>
            <a:chExt cx="2121132" cy="678991"/>
          </a:xfrm>
        </p:grpSpPr>
        <p:sp>
          <p:nvSpPr>
            <p:cNvPr id="25" name="Text Placeholder 2"/>
            <p:cNvSpPr txBox="1"/>
            <p:nvPr/>
          </p:nvSpPr>
          <p:spPr bwMode="auto">
            <a:xfrm>
              <a:off x="6494004" y="3476935"/>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 Placeholder 2"/>
            <p:cNvSpPr txBox="1"/>
            <p:nvPr/>
          </p:nvSpPr>
          <p:spPr bwMode="auto">
            <a:xfrm>
              <a:off x="6195284" y="3734008"/>
              <a:ext cx="2121132"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4" name="标题 33"/>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6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4500"/>
                            </p:stCondLst>
                            <p:childTnLst>
                              <p:par>
                                <p:cTn id="58" presetID="2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20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60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p:bldP spid="9" grpId="0" animBg="1"/>
      <p:bldP spid="10" grpId="0" animBg="1"/>
      <p:bldP spid="11" grpId="0"/>
      <p:bldP spid="12" grpId="0" animBg="1"/>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4"/>
          <p:cNvSpPr>
            <a:spLocks noGrp="1"/>
          </p:cNvSpPr>
          <p:nvPr>
            <p:ph type="title"/>
          </p:nvPr>
        </p:nvSpPr>
        <p:spPr/>
        <p:txBody>
          <a:bodyPr/>
          <a:lstStyle/>
          <a:p>
            <a:r>
              <a:rPr lang="zh-CN" altLang="en-US" dirty="0"/>
              <a:t>单击此处添加标题</a:t>
            </a:r>
          </a:p>
        </p:txBody>
      </p:sp>
      <p:sp>
        <p:nvSpPr>
          <p:cNvPr id="2" name="灯片编号占位符 1"/>
          <p:cNvSpPr>
            <a:spLocks noGrp="1"/>
          </p:cNvSpPr>
          <p:nvPr>
            <p:ph type="sldNum" sz="quarter" idx="12"/>
          </p:nvPr>
        </p:nvSpPr>
        <p:spPr/>
        <p:txBody>
          <a:bodyPr/>
          <a:lstStyle/>
          <a:p>
            <a:fld id="{E050F338-EFDA-4F8E-882C-DA95E7E9D7D9}" type="slidenum">
              <a:rPr lang="zh-CN" altLang="en-US" smtClean="0"/>
              <a:pPr/>
              <a:t>16</a:t>
            </a:fld>
            <a:endParaRPr lang="zh-CN" altLang="en-US"/>
          </a:p>
        </p:txBody>
      </p:sp>
      <p:sp>
        <p:nvSpPr>
          <p:cNvPr id="3" name="圆角矩形 1"/>
          <p:cNvSpPr/>
          <p:nvPr/>
        </p:nvSpPr>
        <p:spPr>
          <a:xfrm rot="8820000">
            <a:off x="1712719" y="914768"/>
            <a:ext cx="3905078" cy="5724119"/>
          </a:xfrm>
          <a:custGeom>
            <a:avLst/>
            <a:gdLst>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4927 w 5911582"/>
              <a:gd name="connsiteY75" fmla="*/ 4854802 h 8646493"/>
              <a:gd name="connsiteX76" fmla="*/ 5816524 w 5911582"/>
              <a:gd name="connsiteY76" fmla="*/ 4892541 h 8646493"/>
              <a:gd name="connsiteX77" fmla="*/ 5822304 w 5911582"/>
              <a:gd name="connsiteY77" fmla="*/ 4892234 h 8646493"/>
              <a:gd name="connsiteX78" fmla="*/ 5873210 w 5911582"/>
              <a:gd name="connsiteY78" fmla="*/ 6776633 h 8646493"/>
              <a:gd name="connsiteX79" fmla="*/ 5877342 w 5911582"/>
              <a:gd name="connsiteY79" fmla="*/ 6776511 h 8646493"/>
              <a:gd name="connsiteX80" fmla="*/ 5911582 w 5911582"/>
              <a:gd name="connsiteY80" fmla="*/ 7909324 h 8646493"/>
              <a:gd name="connsiteX81" fmla="*/ 5767963 w 5911582"/>
              <a:gd name="connsiteY81" fmla="*/ 8130477 h 8646493"/>
              <a:gd name="connsiteX82" fmla="*/ 5730041 w 5911582"/>
              <a:gd name="connsiteY82" fmla="*/ 6875874 h 8646493"/>
              <a:gd name="connsiteX83" fmla="*/ 5725602 w 5911582"/>
              <a:gd name="connsiteY83" fmla="*/ 6875993 h 8646493"/>
              <a:gd name="connsiteX84" fmla="*/ 5683335 w 5911582"/>
              <a:gd name="connsiteY84" fmla="*/ 5311262 h 8646493"/>
              <a:gd name="connsiteX85" fmla="*/ 5677549 w 5911582"/>
              <a:gd name="connsiteY85" fmla="*/ 5311416 h 8646493"/>
              <a:gd name="connsiteX86" fmla="*/ 5671014 w 5911582"/>
              <a:gd name="connsiteY86" fmla="*/ 5069545 h 8646493"/>
              <a:gd name="connsiteX87" fmla="*/ 5662938 w 5911582"/>
              <a:gd name="connsiteY87" fmla="*/ 5070075 h 8646493"/>
              <a:gd name="connsiteX88" fmla="*/ 5605741 w 5911582"/>
              <a:gd name="connsiteY88" fmla="*/ 3080990 h 8646493"/>
              <a:gd name="connsiteX89" fmla="*/ 4972418 w 5911582"/>
              <a:gd name="connsiteY89" fmla="*/ 2483071 h 8646493"/>
              <a:gd name="connsiteX90" fmla="*/ 4374497 w 5911582"/>
              <a:gd name="connsiteY90" fmla="*/ 3116397 h 8646493"/>
              <a:gd name="connsiteX91" fmla="*/ 4420828 w 5911582"/>
              <a:gd name="connsiteY91" fmla="*/ 4727593 h 8646493"/>
              <a:gd name="connsiteX92" fmla="*/ 4422673 w 5911582"/>
              <a:gd name="connsiteY92" fmla="*/ 4727581 h 8646493"/>
              <a:gd name="connsiteX93" fmla="*/ 4422351 w 5911582"/>
              <a:gd name="connsiteY93" fmla="*/ 4733760 h 8646493"/>
              <a:gd name="connsiteX94" fmla="*/ 4454181 w 5911582"/>
              <a:gd name="connsiteY94" fmla="*/ 5840717 h 8646493"/>
              <a:gd name="connsiteX95" fmla="*/ 4455003 w 5911582"/>
              <a:gd name="connsiteY95" fmla="*/ 5840691 h 8646493"/>
              <a:gd name="connsiteX96" fmla="*/ 4516238 w 5911582"/>
              <a:gd name="connsiteY96" fmla="*/ 7866607 h 8646493"/>
              <a:gd name="connsiteX97" fmla="*/ 3782441 w 5911582"/>
              <a:gd name="connsiteY97" fmla="*/ 8646141 h 8646493"/>
              <a:gd name="connsiteX98" fmla="*/ 3355473 w 5911582"/>
              <a:gd name="connsiteY98" fmla="*/ 8529702 h 8646493"/>
              <a:gd name="connsiteX0-1" fmla="*/ 3355473 w 5911582"/>
              <a:gd name="connsiteY0-2" fmla="*/ 8529702 h 8646493"/>
              <a:gd name="connsiteX1-3" fmla="*/ 3002901 w 5911582"/>
              <a:gd name="connsiteY1-4" fmla="*/ 7912348 h 8646493"/>
              <a:gd name="connsiteX2-5" fmla="*/ 2947946 w 5911582"/>
              <a:gd name="connsiteY2-6" fmla="*/ 6094167 h 8646493"/>
              <a:gd name="connsiteX3-7" fmla="*/ 2938842 w 5911582"/>
              <a:gd name="connsiteY3-8" fmla="*/ 6095444 h 8646493"/>
              <a:gd name="connsiteX4-9" fmla="*/ 2885622 w 5911582"/>
              <a:gd name="connsiteY4-10" fmla="*/ 4334760 h 8646493"/>
              <a:gd name="connsiteX5-11" fmla="*/ 2881184 w 5911582"/>
              <a:gd name="connsiteY5-12" fmla="*/ 4334879 h 8646493"/>
              <a:gd name="connsiteX6-13" fmla="*/ 2838917 w 5911582"/>
              <a:gd name="connsiteY6-14" fmla="*/ 2770148 h 8646493"/>
              <a:gd name="connsiteX7-15" fmla="*/ 2833130 w 5911582"/>
              <a:gd name="connsiteY7-16" fmla="*/ 2770303 h 8646493"/>
              <a:gd name="connsiteX8-17" fmla="*/ 2778803 w 5911582"/>
              <a:gd name="connsiteY8-18" fmla="*/ 759126 h 8646493"/>
              <a:gd name="connsiteX9-19" fmla="*/ 2146519 w 5911582"/>
              <a:gd name="connsiteY9-20" fmla="*/ 160107 h 8646493"/>
              <a:gd name="connsiteX10-21" fmla="*/ 1547498 w 5911582"/>
              <a:gd name="connsiteY10-22" fmla="*/ 792386 h 8646493"/>
              <a:gd name="connsiteX11-23" fmla="*/ 1586306 w 5911582"/>
              <a:gd name="connsiteY11-24" fmla="*/ 2228948 h 8646493"/>
              <a:gd name="connsiteX12-25" fmla="*/ 1588412 w 5911582"/>
              <a:gd name="connsiteY12-26" fmla="*/ 2228937 h 8646493"/>
              <a:gd name="connsiteX13-27" fmla="*/ 1588981 w 5911582"/>
              <a:gd name="connsiteY13-28" fmla="*/ 2327958 h 8646493"/>
              <a:gd name="connsiteX14-29" fmla="*/ 1601829 w 5911582"/>
              <a:gd name="connsiteY14-30" fmla="*/ 2803566 h 8646493"/>
              <a:gd name="connsiteX15-31" fmla="*/ 1591714 w 5911582"/>
              <a:gd name="connsiteY15-32" fmla="*/ 2803840 h 8646493"/>
              <a:gd name="connsiteX16-33" fmla="*/ 1597703 w 5911582"/>
              <a:gd name="connsiteY16-34" fmla="*/ 3846979 h 8646493"/>
              <a:gd name="connsiteX17-35" fmla="*/ 1599046 w 5911582"/>
              <a:gd name="connsiteY17-36" fmla="*/ 3846972 h 8646493"/>
              <a:gd name="connsiteX18-37" fmla="*/ 1610686 w 5911582"/>
              <a:gd name="connsiteY18-38" fmla="*/ 5873778 h 8646493"/>
              <a:gd name="connsiteX19-39" fmla="*/ 858032 w 5911582"/>
              <a:gd name="connsiteY19-40" fmla="*/ 6635126 h 8646493"/>
              <a:gd name="connsiteX20-41" fmla="*/ 434045 w 5911582"/>
              <a:gd name="connsiteY20-42" fmla="*/ 6508273 h 8646493"/>
              <a:gd name="connsiteX21-43" fmla="*/ 96686 w 5911582"/>
              <a:gd name="connsiteY21-44" fmla="*/ 5882475 h 8646493"/>
              <a:gd name="connsiteX22-45" fmla="*/ 88982 w 5911582"/>
              <a:gd name="connsiteY22-46" fmla="*/ 4540910 h 8646493"/>
              <a:gd name="connsiteX23-47" fmla="*/ 86890 w 5911582"/>
              <a:gd name="connsiteY23-48" fmla="*/ 4540915 h 8646493"/>
              <a:gd name="connsiteX24-49" fmla="*/ 80904 w 5911582"/>
              <a:gd name="connsiteY24-50" fmla="*/ 2724804 h 8646493"/>
              <a:gd name="connsiteX25-51" fmla="*/ 61259 w 5911582"/>
              <a:gd name="connsiteY25-52" fmla="*/ 1995219 h 8646493"/>
              <a:gd name="connsiteX26-53" fmla="*/ 52150 w 5911582"/>
              <a:gd name="connsiteY26-54" fmla="*/ 1996465 h 8646493"/>
              <a:gd name="connsiteX27-55" fmla="*/ 4735 w 5911582"/>
              <a:gd name="connsiteY27-56" fmla="*/ 235616 h 8646493"/>
              <a:gd name="connsiteX28-57" fmla="*/ 295 w 5911582"/>
              <a:gd name="connsiteY28-58" fmla="*/ 235719 h 8646493"/>
              <a:gd name="connsiteX29-59" fmla="*/ 0 w 5911582"/>
              <a:gd name="connsiteY29-60" fmla="*/ 223261 h 8646493"/>
              <a:gd name="connsiteX30-61" fmla="*/ 144987 w 5911582"/>
              <a:gd name="connsiteY30-62" fmla="*/ 0 h 8646493"/>
              <a:gd name="connsiteX31-63" fmla="*/ 148232 w 5911582"/>
              <a:gd name="connsiteY31-64" fmla="*/ 136847 h 8646493"/>
              <a:gd name="connsiteX32-65" fmla="*/ 152365 w 5911582"/>
              <a:gd name="connsiteY32-66" fmla="*/ 136739 h 8646493"/>
              <a:gd name="connsiteX33-67" fmla="*/ 196711 w 5911582"/>
              <a:gd name="connsiteY33-68" fmla="*/ 1783666 h 8646493"/>
              <a:gd name="connsiteX34-69" fmla="*/ 205847 w 5911582"/>
              <a:gd name="connsiteY34-70" fmla="*/ 1783420 h 8646493"/>
              <a:gd name="connsiteX35-71" fmla="*/ 228219 w 5911582"/>
              <a:gd name="connsiteY35-72" fmla="*/ 2614259 h 8646493"/>
              <a:gd name="connsiteX36-73" fmla="*/ 230777 w 5911582"/>
              <a:gd name="connsiteY36-74" fmla="*/ 2613967 h 8646493"/>
              <a:gd name="connsiteX37-75" fmla="*/ 231135 w 5911582"/>
              <a:gd name="connsiteY37-76" fmla="*/ 2722566 h 8646493"/>
              <a:gd name="connsiteX38-77" fmla="*/ 236178 w 5911582"/>
              <a:gd name="connsiteY38-78" fmla="*/ 2909861 h 8646493"/>
              <a:gd name="connsiteX39-79" fmla="*/ 231753 w 5911582"/>
              <a:gd name="connsiteY39-80" fmla="*/ 2910343 h 8646493"/>
              <a:gd name="connsiteX40-81" fmla="*/ 234867 w 5911582"/>
              <a:gd name="connsiteY40-82" fmla="*/ 3854806 h 8646493"/>
              <a:gd name="connsiteX41-83" fmla="*/ 235281 w 5911582"/>
              <a:gd name="connsiteY41-84" fmla="*/ 3854803 h 8646493"/>
              <a:gd name="connsiteX42-85" fmla="*/ 246835 w 5911582"/>
              <a:gd name="connsiteY42-86" fmla="*/ 5866683 h 8646493"/>
              <a:gd name="connsiteX43-87" fmla="*/ 866236 w 5911582"/>
              <a:gd name="connsiteY43-88" fmla="*/ 6479011 h 8646493"/>
              <a:gd name="connsiteX44-89" fmla="*/ 1478566 w 5911582"/>
              <a:gd name="connsiteY44-90" fmla="*/ 5859608 h 8646493"/>
              <a:gd name="connsiteX45-91" fmla="*/ 1469311 w 5911582"/>
              <a:gd name="connsiteY45-92" fmla="*/ 4247775 h 8646493"/>
              <a:gd name="connsiteX46-93" fmla="*/ 1467465 w 5911582"/>
              <a:gd name="connsiteY46-94" fmla="*/ 4247743 h 8646493"/>
              <a:gd name="connsiteX47-95" fmla="*/ 1467931 w 5911582"/>
              <a:gd name="connsiteY47-96" fmla="*/ 4241573 h 8646493"/>
              <a:gd name="connsiteX48-97" fmla="*/ 1456953 w 5911582"/>
              <a:gd name="connsiteY48-98" fmla="*/ 2330111 h 8646493"/>
              <a:gd name="connsiteX49-99" fmla="*/ 1415108 w 5911582"/>
              <a:gd name="connsiteY49-100" fmla="*/ 781031 h 8646493"/>
              <a:gd name="connsiteX50-101" fmla="*/ 2151404 w 5911582"/>
              <a:gd name="connsiteY50-102" fmla="*/ 3852 h 8646493"/>
              <a:gd name="connsiteX51-103" fmla="*/ 2928581 w 5911582"/>
              <a:gd name="connsiteY51-104" fmla="*/ 740147 h 8646493"/>
              <a:gd name="connsiteX52-105" fmla="*/ 2972109 w 5911582"/>
              <a:gd name="connsiteY52-106" fmla="*/ 2351426 h 8646493"/>
              <a:gd name="connsiteX53-107" fmla="*/ 2977887 w 5911582"/>
              <a:gd name="connsiteY53-108" fmla="*/ 2351120 h 8646493"/>
              <a:gd name="connsiteX54-109" fmla="*/ 3028793 w 5911582"/>
              <a:gd name="connsiteY54-110" fmla="*/ 4235519 h 8646493"/>
              <a:gd name="connsiteX55-111" fmla="*/ 3032925 w 5911582"/>
              <a:gd name="connsiteY55-112" fmla="*/ 4235398 h 8646493"/>
              <a:gd name="connsiteX56-113" fmla="*/ 3082700 w 5911582"/>
              <a:gd name="connsiteY56-114" fmla="*/ 5882170 h 8646493"/>
              <a:gd name="connsiteX57-115" fmla="*/ 3091836 w 5911582"/>
              <a:gd name="connsiteY57-116" fmla="*/ 5881894 h 8646493"/>
              <a:gd name="connsiteX58-117" fmla="*/ 3152619 w 5911582"/>
              <a:gd name="connsiteY58-118" fmla="*/ 7892887 h 8646493"/>
              <a:gd name="connsiteX59-119" fmla="*/ 3786820 w 5911582"/>
              <a:gd name="connsiteY59-120" fmla="*/ 8489873 h 8646493"/>
              <a:gd name="connsiteX60-121" fmla="*/ 4383809 w 5911582"/>
              <a:gd name="connsiteY60-122" fmla="*/ 7855673 h 8646493"/>
              <a:gd name="connsiteX61-123" fmla="*/ 4350348 w 5911582"/>
              <a:gd name="connsiteY61-124" fmla="*/ 6748573 h 8646493"/>
              <a:gd name="connsiteX62-125" fmla="*/ 4348198 w 5911582"/>
              <a:gd name="connsiteY62-126" fmla="*/ 6748635 h 8646493"/>
              <a:gd name="connsiteX63-127" fmla="*/ 4333702 w 5911582"/>
              <a:gd name="connsiteY63-128" fmla="*/ 6244559 h 8646493"/>
              <a:gd name="connsiteX64-129" fmla="*/ 4333267 w 5911582"/>
              <a:gd name="connsiteY64-130" fmla="*/ 6244561 h 8646493"/>
              <a:gd name="connsiteX65-131" fmla="*/ 4333545 w 5911582"/>
              <a:gd name="connsiteY65-132" fmla="*/ 6239098 h 8646493"/>
              <a:gd name="connsiteX66-133" fmla="*/ 4332413 w 5911582"/>
              <a:gd name="connsiteY66-134" fmla="*/ 6199725 h 8646493"/>
              <a:gd name="connsiteX67-135" fmla="*/ 4272798 w 5911582"/>
              <a:gd name="connsiteY67-136" fmla="*/ 4227389 h 8646493"/>
              <a:gd name="connsiteX68-137" fmla="*/ 4274353 w 5911582"/>
              <a:gd name="connsiteY68-138" fmla="*/ 4227343 h 8646493"/>
              <a:gd name="connsiteX69-139" fmla="*/ 4242087 w 5911582"/>
              <a:gd name="connsiteY69-140" fmla="*/ 3105269 h 8646493"/>
              <a:gd name="connsiteX70-141" fmla="*/ 4977027 w 5911582"/>
              <a:gd name="connsiteY70-142" fmla="*/ 2326810 h 8646493"/>
              <a:gd name="connsiteX71-143" fmla="*/ 5403823 w 5911582"/>
              <a:gd name="connsiteY71-144" fmla="*/ 2443875 h 8646493"/>
              <a:gd name="connsiteX72-145" fmla="*/ 5755486 w 5911582"/>
              <a:gd name="connsiteY72-146" fmla="*/ 3061747 h 8646493"/>
              <a:gd name="connsiteX73-147" fmla="*/ 5759021 w 5911582"/>
              <a:gd name="connsiteY73-148" fmla="*/ 3184697 h 8646493"/>
              <a:gd name="connsiteX74-149" fmla="*/ 5762452 w 5911582"/>
              <a:gd name="connsiteY74-150" fmla="*/ 3184590 h 8646493"/>
              <a:gd name="connsiteX75-151" fmla="*/ 5816524 w 5911582"/>
              <a:gd name="connsiteY75-152" fmla="*/ 4892541 h 8646493"/>
              <a:gd name="connsiteX76-153" fmla="*/ 5822304 w 5911582"/>
              <a:gd name="connsiteY76-154" fmla="*/ 4892234 h 8646493"/>
              <a:gd name="connsiteX77-155" fmla="*/ 5873210 w 5911582"/>
              <a:gd name="connsiteY77-156" fmla="*/ 6776633 h 8646493"/>
              <a:gd name="connsiteX78-157" fmla="*/ 5877342 w 5911582"/>
              <a:gd name="connsiteY78-158" fmla="*/ 6776511 h 8646493"/>
              <a:gd name="connsiteX79-159" fmla="*/ 5911582 w 5911582"/>
              <a:gd name="connsiteY79-160" fmla="*/ 7909324 h 8646493"/>
              <a:gd name="connsiteX80-161" fmla="*/ 5767963 w 5911582"/>
              <a:gd name="connsiteY80-162" fmla="*/ 8130477 h 8646493"/>
              <a:gd name="connsiteX81-163" fmla="*/ 5730041 w 5911582"/>
              <a:gd name="connsiteY81-164" fmla="*/ 6875874 h 8646493"/>
              <a:gd name="connsiteX82-165" fmla="*/ 5725602 w 5911582"/>
              <a:gd name="connsiteY82-166" fmla="*/ 6875993 h 8646493"/>
              <a:gd name="connsiteX83-167" fmla="*/ 5683335 w 5911582"/>
              <a:gd name="connsiteY83-168" fmla="*/ 5311262 h 8646493"/>
              <a:gd name="connsiteX84-169" fmla="*/ 5677549 w 5911582"/>
              <a:gd name="connsiteY84-170" fmla="*/ 5311416 h 8646493"/>
              <a:gd name="connsiteX85-171" fmla="*/ 5671014 w 5911582"/>
              <a:gd name="connsiteY85-172" fmla="*/ 5069545 h 8646493"/>
              <a:gd name="connsiteX86-173" fmla="*/ 5662938 w 5911582"/>
              <a:gd name="connsiteY86-174" fmla="*/ 5070075 h 8646493"/>
              <a:gd name="connsiteX87-175" fmla="*/ 5605741 w 5911582"/>
              <a:gd name="connsiteY87-176" fmla="*/ 3080990 h 8646493"/>
              <a:gd name="connsiteX88-177" fmla="*/ 4972418 w 5911582"/>
              <a:gd name="connsiteY88-178" fmla="*/ 2483071 h 8646493"/>
              <a:gd name="connsiteX89-179" fmla="*/ 4374497 w 5911582"/>
              <a:gd name="connsiteY89-180" fmla="*/ 3116397 h 8646493"/>
              <a:gd name="connsiteX90-181" fmla="*/ 4420828 w 5911582"/>
              <a:gd name="connsiteY90-182" fmla="*/ 4727593 h 8646493"/>
              <a:gd name="connsiteX91-183" fmla="*/ 4422673 w 5911582"/>
              <a:gd name="connsiteY91-184" fmla="*/ 4727581 h 8646493"/>
              <a:gd name="connsiteX92-185" fmla="*/ 4422351 w 5911582"/>
              <a:gd name="connsiteY92-186" fmla="*/ 4733760 h 8646493"/>
              <a:gd name="connsiteX93-187" fmla="*/ 4454181 w 5911582"/>
              <a:gd name="connsiteY93-188" fmla="*/ 5840717 h 8646493"/>
              <a:gd name="connsiteX94-189" fmla="*/ 4455003 w 5911582"/>
              <a:gd name="connsiteY94-190" fmla="*/ 5840691 h 8646493"/>
              <a:gd name="connsiteX95-191" fmla="*/ 4516238 w 5911582"/>
              <a:gd name="connsiteY95-192" fmla="*/ 7866607 h 8646493"/>
              <a:gd name="connsiteX96-193" fmla="*/ 3782441 w 5911582"/>
              <a:gd name="connsiteY96-194" fmla="*/ 8646141 h 8646493"/>
              <a:gd name="connsiteX97-195" fmla="*/ 3355473 w 5911582"/>
              <a:gd name="connsiteY97-196" fmla="*/ 8529702 h 8646493"/>
              <a:gd name="connsiteX0-197" fmla="*/ 3355473 w 5911582"/>
              <a:gd name="connsiteY0-198" fmla="*/ 8529702 h 8646493"/>
              <a:gd name="connsiteX1-199" fmla="*/ 3002901 w 5911582"/>
              <a:gd name="connsiteY1-200" fmla="*/ 7912348 h 8646493"/>
              <a:gd name="connsiteX2-201" fmla="*/ 2947946 w 5911582"/>
              <a:gd name="connsiteY2-202" fmla="*/ 6094167 h 8646493"/>
              <a:gd name="connsiteX3-203" fmla="*/ 2938842 w 5911582"/>
              <a:gd name="connsiteY3-204" fmla="*/ 6095444 h 8646493"/>
              <a:gd name="connsiteX4-205" fmla="*/ 2885622 w 5911582"/>
              <a:gd name="connsiteY4-206" fmla="*/ 4334760 h 8646493"/>
              <a:gd name="connsiteX5-207" fmla="*/ 2881184 w 5911582"/>
              <a:gd name="connsiteY5-208" fmla="*/ 4334879 h 8646493"/>
              <a:gd name="connsiteX6-209" fmla="*/ 2838917 w 5911582"/>
              <a:gd name="connsiteY6-210" fmla="*/ 2770148 h 8646493"/>
              <a:gd name="connsiteX7-211" fmla="*/ 2833130 w 5911582"/>
              <a:gd name="connsiteY7-212" fmla="*/ 2770303 h 8646493"/>
              <a:gd name="connsiteX8-213" fmla="*/ 2778803 w 5911582"/>
              <a:gd name="connsiteY8-214" fmla="*/ 759126 h 8646493"/>
              <a:gd name="connsiteX9-215" fmla="*/ 2146519 w 5911582"/>
              <a:gd name="connsiteY9-216" fmla="*/ 160107 h 8646493"/>
              <a:gd name="connsiteX10-217" fmla="*/ 1547498 w 5911582"/>
              <a:gd name="connsiteY10-218" fmla="*/ 792386 h 8646493"/>
              <a:gd name="connsiteX11-219" fmla="*/ 1586306 w 5911582"/>
              <a:gd name="connsiteY11-220" fmla="*/ 2228948 h 8646493"/>
              <a:gd name="connsiteX12-221" fmla="*/ 1588412 w 5911582"/>
              <a:gd name="connsiteY12-222" fmla="*/ 2228937 h 8646493"/>
              <a:gd name="connsiteX13-223" fmla="*/ 1588981 w 5911582"/>
              <a:gd name="connsiteY13-224" fmla="*/ 2327958 h 8646493"/>
              <a:gd name="connsiteX14-225" fmla="*/ 1601829 w 5911582"/>
              <a:gd name="connsiteY14-226" fmla="*/ 2803566 h 8646493"/>
              <a:gd name="connsiteX15-227" fmla="*/ 1591714 w 5911582"/>
              <a:gd name="connsiteY15-228" fmla="*/ 2803840 h 8646493"/>
              <a:gd name="connsiteX16-229" fmla="*/ 1597703 w 5911582"/>
              <a:gd name="connsiteY16-230" fmla="*/ 3846979 h 8646493"/>
              <a:gd name="connsiteX17-231" fmla="*/ 1599046 w 5911582"/>
              <a:gd name="connsiteY17-232" fmla="*/ 3846972 h 8646493"/>
              <a:gd name="connsiteX18-233" fmla="*/ 1610686 w 5911582"/>
              <a:gd name="connsiteY18-234" fmla="*/ 5873778 h 8646493"/>
              <a:gd name="connsiteX19-235" fmla="*/ 858032 w 5911582"/>
              <a:gd name="connsiteY19-236" fmla="*/ 6635126 h 8646493"/>
              <a:gd name="connsiteX20-237" fmla="*/ 434045 w 5911582"/>
              <a:gd name="connsiteY20-238" fmla="*/ 6508273 h 8646493"/>
              <a:gd name="connsiteX21-239" fmla="*/ 96686 w 5911582"/>
              <a:gd name="connsiteY21-240" fmla="*/ 5882475 h 8646493"/>
              <a:gd name="connsiteX22-241" fmla="*/ 88982 w 5911582"/>
              <a:gd name="connsiteY22-242" fmla="*/ 4540910 h 8646493"/>
              <a:gd name="connsiteX23-243" fmla="*/ 86890 w 5911582"/>
              <a:gd name="connsiteY23-244" fmla="*/ 4540915 h 8646493"/>
              <a:gd name="connsiteX24-245" fmla="*/ 80904 w 5911582"/>
              <a:gd name="connsiteY24-246" fmla="*/ 2724804 h 8646493"/>
              <a:gd name="connsiteX25-247" fmla="*/ 61259 w 5911582"/>
              <a:gd name="connsiteY25-248" fmla="*/ 1995219 h 8646493"/>
              <a:gd name="connsiteX26-249" fmla="*/ 52150 w 5911582"/>
              <a:gd name="connsiteY26-250" fmla="*/ 1996465 h 8646493"/>
              <a:gd name="connsiteX27-251" fmla="*/ 4735 w 5911582"/>
              <a:gd name="connsiteY27-252" fmla="*/ 235616 h 8646493"/>
              <a:gd name="connsiteX28-253" fmla="*/ 295 w 5911582"/>
              <a:gd name="connsiteY28-254" fmla="*/ 235719 h 8646493"/>
              <a:gd name="connsiteX29-255" fmla="*/ 0 w 5911582"/>
              <a:gd name="connsiteY29-256" fmla="*/ 223261 h 8646493"/>
              <a:gd name="connsiteX30-257" fmla="*/ 144987 w 5911582"/>
              <a:gd name="connsiteY30-258" fmla="*/ 0 h 8646493"/>
              <a:gd name="connsiteX31-259" fmla="*/ 148232 w 5911582"/>
              <a:gd name="connsiteY31-260" fmla="*/ 136847 h 8646493"/>
              <a:gd name="connsiteX32-261" fmla="*/ 152365 w 5911582"/>
              <a:gd name="connsiteY32-262" fmla="*/ 136739 h 8646493"/>
              <a:gd name="connsiteX33-263" fmla="*/ 196711 w 5911582"/>
              <a:gd name="connsiteY33-264" fmla="*/ 1783666 h 8646493"/>
              <a:gd name="connsiteX34-265" fmla="*/ 205847 w 5911582"/>
              <a:gd name="connsiteY34-266" fmla="*/ 1783420 h 8646493"/>
              <a:gd name="connsiteX35-267" fmla="*/ 228219 w 5911582"/>
              <a:gd name="connsiteY35-268" fmla="*/ 2614259 h 8646493"/>
              <a:gd name="connsiteX36-269" fmla="*/ 230777 w 5911582"/>
              <a:gd name="connsiteY36-270" fmla="*/ 2613967 h 8646493"/>
              <a:gd name="connsiteX37-271" fmla="*/ 231135 w 5911582"/>
              <a:gd name="connsiteY37-272" fmla="*/ 2722566 h 8646493"/>
              <a:gd name="connsiteX38-273" fmla="*/ 236178 w 5911582"/>
              <a:gd name="connsiteY38-274" fmla="*/ 2909861 h 8646493"/>
              <a:gd name="connsiteX39-275" fmla="*/ 231753 w 5911582"/>
              <a:gd name="connsiteY39-276" fmla="*/ 2910343 h 8646493"/>
              <a:gd name="connsiteX40-277" fmla="*/ 234867 w 5911582"/>
              <a:gd name="connsiteY40-278" fmla="*/ 3854806 h 8646493"/>
              <a:gd name="connsiteX41-279" fmla="*/ 235281 w 5911582"/>
              <a:gd name="connsiteY41-280" fmla="*/ 3854803 h 8646493"/>
              <a:gd name="connsiteX42-281" fmla="*/ 246835 w 5911582"/>
              <a:gd name="connsiteY42-282" fmla="*/ 5866683 h 8646493"/>
              <a:gd name="connsiteX43-283" fmla="*/ 866236 w 5911582"/>
              <a:gd name="connsiteY43-284" fmla="*/ 6479011 h 8646493"/>
              <a:gd name="connsiteX44-285" fmla="*/ 1478566 w 5911582"/>
              <a:gd name="connsiteY44-286" fmla="*/ 5859608 h 8646493"/>
              <a:gd name="connsiteX45-287" fmla="*/ 1469311 w 5911582"/>
              <a:gd name="connsiteY45-288" fmla="*/ 4247775 h 8646493"/>
              <a:gd name="connsiteX46-289" fmla="*/ 1467465 w 5911582"/>
              <a:gd name="connsiteY46-290" fmla="*/ 4247743 h 8646493"/>
              <a:gd name="connsiteX47-291" fmla="*/ 1467931 w 5911582"/>
              <a:gd name="connsiteY47-292" fmla="*/ 4241573 h 8646493"/>
              <a:gd name="connsiteX48-293" fmla="*/ 1456953 w 5911582"/>
              <a:gd name="connsiteY48-294" fmla="*/ 2330111 h 8646493"/>
              <a:gd name="connsiteX49-295" fmla="*/ 1415108 w 5911582"/>
              <a:gd name="connsiteY49-296" fmla="*/ 781031 h 8646493"/>
              <a:gd name="connsiteX50-297" fmla="*/ 2151404 w 5911582"/>
              <a:gd name="connsiteY50-298" fmla="*/ 3852 h 8646493"/>
              <a:gd name="connsiteX51-299" fmla="*/ 2928581 w 5911582"/>
              <a:gd name="connsiteY51-300" fmla="*/ 740147 h 8646493"/>
              <a:gd name="connsiteX52-301" fmla="*/ 2972109 w 5911582"/>
              <a:gd name="connsiteY52-302" fmla="*/ 2351426 h 8646493"/>
              <a:gd name="connsiteX53-303" fmla="*/ 2977887 w 5911582"/>
              <a:gd name="connsiteY53-304" fmla="*/ 2351120 h 8646493"/>
              <a:gd name="connsiteX54-305" fmla="*/ 3028793 w 5911582"/>
              <a:gd name="connsiteY54-306" fmla="*/ 4235519 h 8646493"/>
              <a:gd name="connsiteX55-307" fmla="*/ 3032925 w 5911582"/>
              <a:gd name="connsiteY55-308" fmla="*/ 4235398 h 8646493"/>
              <a:gd name="connsiteX56-309" fmla="*/ 3082700 w 5911582"/>
              <a:gd name="connsiteY56-310" fmla="*/ 5882170 h 8646493"/>
              <a:gd name="connsiteX57-311" fmla="*/ 3091836 w 5911582"/>
              <a:gd name="connsiteY57-312" fmla="*/ 5881894 h 8646493"/>
              <a:gd name="connsiteX58-313" fmla="*/ 3152619 w 5911582"/>
              <a:gd name="connsiteY58-314" fmla="*/ 7892887 h 8646493"/>
              <a:gd name="connsiteX59-315" fmla="*/ 3786820 w 5911582"/>
              <a:gd name="connsiteY59-316" fmla="*/ 8489873 h 8646493"/>
              <a:gd name="connsiteX60-317" fmla="*/ 4383809 w 5911582"/>
              <a:gd name="connsiteY60-318" fmla="*/ 7855673 h 8646493"/>
              <a:gd name="connsiteX61-319" fmla="*/ 4350348 w 5911582"/>
              <a:gd name="connsiteY61-320" fmla="*/ 6748573 h 8646493"/>
              <a:gd name="connsiteX62-321" fmla="*/ 4348198 w 5911582"/>
              <a:gd name="connsiteY62-322" fmla="*/ 6748635 h 8646493"/>
              <a:gd name="connsiteX63-323" fmla="*/ 4333702 w 5911582"/>
              <a:gd name="connsiteY63-324" fmla="*/ 6244559 h 8646493"/>
              <a:gd name="connsiteX64-325" fmla="*/ 4333267 w 5911582"/>
              <a:gd name="connsiteY64-326" fmla="*/ 6244561 h 8646493"/>
              <a:gd name="connsiteX65-327" fmla="*/ 4333545 w 5911582"/>
              <a:gd name="connsiteY65-328" fmla="*/ 6239098 h 8646493"/>
              <a:gd name="connsiteX66-329" fmla="*/ 4332413 w 5911582"/>
              <a:gd name="connsiteY66-330" fmla="*/ 6199725 h 8646493"/>
              <a:gd name="connsiteX67-331" fmla="*/ 4272798 w 5911582"/>
              <a:gd name="connsiteY67-332" fmla="*/ 4227389 h 8646493"/>
              <a:gd name="connsiteX68-333" fmla="*/ 4274353 w 5911582"/>
              <a:gd name="connsiteY68-334" fmla="*/ 4227343 h 8646493"/>
              <a:gd name="connsiteX69-335" fmla="*/ 4242087 w 5911582"/>
              <a:gd name="connsiteY69-336" fmla="*/ 3105269 h 8646493"/>
              <a:gd name="connsiteX70-337" fmla="*/ 4977027 w 5911582"/>
              <a:gd name="connsiteY70-338" fmla="*/ 2326810 h 8646493"/>
              <a:gd name="connsiteX71-339" fmla="*/ 5403823 w 5911582"/>
              <a:gd name="connsiteY71-340" fmla="*/ 2443875 h 8646493"/>
              <a:gd name="connsiteX72-341" fmla="*/ 5755486 w 5911582"/>
              <a:gd name="connsiteY72-342" fmla="*/ 3061747 h 8646493"/>
              <a:gd name="connsiteX73-343" fmla="*/ 5759021 w 5911582"/>
              <a:gd name="connsiteY73-344" fmla="*/ 3184697 h 8646493"/>
              <a:gd name="connsiteX74-345" fmla="*/ 5762452 w 5911582"/>
              <a:gd name="connsiteY74-346" fmla="*/ 3184590 h 8646493"/>
              <a:gd name="connsiteX75-347" fmla="*/ 5816524 w 5911582"/>
              <a:gd name="connsiteY75-348" fmla="*/ 4892541 h 8646493"/>
              <a:gd name="connsiteX76-349" fmla="*/ 5873210 w 5911582"/>
              <a:gd name="connsiteY76-350" fmla="*/ 6776633 h 8646493"/>
              <a:gd name="connsiteX77-351" fmla="*/ 5877342 w 5911582"/>
              <a:gd name="connsiteY77-352" fmla="*/ 6776511 h 8646493"/>
              <a:gd name="connsiteX78-353" fmla="*/ 5911582 w 5911582"/>
              <a:gd name="connsiteY78-354" fmla="*/ 7909324 h 8646493"/>
              <a:gd name="connsiteX79-355" fmla="*/ 5767963 w 5911582"/>
              <a:gd name="connsiteY79-356" fmla="*/ 8130477 h 8646493"/>
              <a:gd name="connsiteX80-357" fmla="*/ 5730041 w 5911582"/>
              <a:gd name="connsiteY80-358" fmla="*/ 6875874 h 8646493"/>
              <a:gd name="connsiteX81-359" fmla="*/ 5725602 w 5911582"/>
              <a:gd name="connsiteY81-360" fmla="*/ 6875993 h 8646493"/>
              <a:gd name="connsiteX82-361" fmla="*/ 5683335 w 5911582"/>
              <a:gd name="connsiteY82-362" fmla="*/ 5311262 h 8646493"/>
              <a:gd name="connsiteX83-363" fmla="*/ 5677549 w 5911582"/>
              <a:gd name="connsiteY83-364" fmla="*/ 5311416 h 8646493"/>
              <a:gd name="connsiteX84-365" fmla="*/ 5671014 w 5911582"/>
              <a:gd name="connsiteY84-366" fmla="*/ 5069545 h 8646493"/>
              <a:gd name="connsiteX85-367" fmla="*/ 5662938 w 5911582"/>
              <a:gd name="connsiteY85-368" fmla="*/ 5070075 h 8646493"/>
              <a:gd name="connsiteX86-369" fmla="*/ 5605741 w 5911582"/>
              <a:gd name="connsiteY86-370" fmla="*/ 3080990 h 8646493"/>
              <a:gd name="connsiteX87-371" fmla="*/ 4972418 w 5911582"/>
              <a:gd name="connsiteY87-372" fmla="*/ 2483071 h 8646493"/>
              <a:gd name="connsiteX88-373" fmla="*/ 4374497 w 5911582"/>
              <a:gd name="connsiteY88-374" fmla="*/ 3116397 h 8646493"/>
              <a:gd name="connsiteX89-375" fmla="*/ 4420828 w 5911582"/>
              <a:gd name="connsiteY89-376" fmla="*/ 4727593 h 8646493"/>
              <a:gd name="connsiteX90-377" fmla="*/ 4422673 w 5911582"/>
              <a:gd name="connsiteY90-378" fmla="*/ 4727581 h 8646493"/>
              <a:gd name="connsiteX91-379" fmla="*/ 4422351 w 5911582"/>
              <a:gd name="connsiteY91-380" fmla="*/ 4733760 h 8646493"/>
              <a:gd name="connsiteX92-381" fmla="*/ 4454181 w 5911582"/>
              <a:gd name="connsiteY92-382" fmla="*/ 5840717 h 8646493"/>
              <a:gd name="connsiteX93-383" fmla="*/ 4455003 w 5911582"/>
              <a:gd name="connsiteY93-384" fmla="*/ 5840691 h 8646493"/>
              <a:gd name="connsiteX94-385" fmla="*/ 4516238 w 5911582"/>
              <a:gd name="connsiteY94-386" fmla="*/ 7866607 h 8646493"/>
              <a:gd name="connsiteX95-387" fmla="*/ 3782441 w 5911582"/>
              <a:gd name="connsiteY95-388" fmla="*/ 8646141 h 8646493"/>
              <a:gd name="connsiteX96-389" fmla="*/ 3355473 w 5911582"/>
              <a:gd name="connsiteY96-390" fmla="*/ 8529702 h 8646493"/>
              <a:gd name="connsiteX0-391" fmla="*/ 3355473 w 5911582"/>
              <a:gd name="connsiteY0-392" fmla="*/ 8529702 h 8646493"/>
              <a:gd name="connsiteX1-393" fmla="*/ 3002901 w 5911582"/>
              <a:gd name="connsiteY1-394" fmla="*/ 7912348 h 8646493"/>
              <a:gd name="connsiteX2-395" fmla="*/ 2947946 w 5911582"/>
              <a:gd name="connsiteY2-396" fmla="*/ 6094167 h 8646493"/>
              <a:gd name="connsiteX3-397" fmla="*/ 2938842 w 5911582"/>
              <a:gd name="connsiteY3-398" fmla="*/ 6095444 h 8646493"/>
              <a:gd name="connsiteX4-399" fmla="*/ 2885622 w 5911582"/>
              <a:gd name="connsiteY4-400" fmla="*/ 4334760 h 8646493"/>
              <a:gd name="connsiteX5-401" fmla="*/ 2881184 w 5911582"/>
              <a:gd name="connsiteY5-402" fmla="*/ 4334879 h 8646493"/>
              <a:gd name="connsiteX6-403" fmla="*/ 2838917 w 5911582"/>
              <a:gd name="connsiteY6-404" fmla="*/ 2770148 h 8646493"/>
              <a:gd name="connsiteX7-405" fmla="*/ 2833130 w 5911582"/>
              <a:gd name="connsiteY7-406" fmla="*/ 2770303 h 8646493"/>
              <a:gd name="connsiteX8-407" fmla="*/ 2778803 w 5911582"/>
              <a:gd name="connsiteY8-408" fmla="*/ 759126 h 8646493"/>
              <a:gd name="connsiteX9-409" fmla="*/ 2146519 w 5911582"/>
              <a:gd name="connsiteY9-410" fmla="*/ 160107 h 8646493"/>
              <a:gd name="connsiteX10-411" fmla="*/ 1547498 w 5911582"/>
              <a:gd name="connsiteY10-412" fmla="*/ 792386 h 8646493"/>
              <a:gd name="connsiteX11-413" fmla="*/ 1586306 w 5911582"/>
              <a:gd name="connsiteY11-414" fmla="*/ 2228948 h 8646493"/>
              <a:gd name="connsiteX12-415" fmla="*/ 1588412 w 5911582"/>
              <a:gd name="connsiteY12-416" fmla="*/ 2228937 h 8646493"/>
              <a:gd name="connsiteX13-417" fmla="*/ 1588981 w 5911582"/>
              <a:gd name="connsiteY13-418" fmla="*/ 2327958 h 8646493"/>
              <a:gd name="connsiteX14-419" fmla="*/ 1601829 w 5911582"/>
              <a:gd name="connsiteY14-420" fmla="*/ 2803566 h 8646493"/>
              <a:gd name="connsiteX15-421" fmla="*/ 1591714 w 5911582"/>
              <a:gd name="connsiteY15-422" fmla="*/ 2803840 h 8646493"/>
              <a:gd name="connsiteX16-423" fmla="*/ 1597703 w 5911582"/>
              <a:gd name="connsiteY16-424" fmla="*/ 3846979 h 8646493"/>
              <a:gd name="connsiteX17-425" fmla="*/ 1599046 w 5911582"/>
              <a:gd name="connsiteY17-426" fmla="*/ 3846972 h 8646493"/>
              <a:gd name="connsiteX18-427" fmla="*/ 1610686 w 5911582"/>
              <a:gd name="connsiteY18-428" fmla="*/ 5873778 h 8646493"/>
              <a:gd name="connsiteX19-429" fmla="*/ 858032 w 5911582"/>
              <a:gd name="connsiteY19-430" fmla="*/ 6635126 h 8646493"/>
              <a:gd name="connsiteX20-431" fmla="*/ 434045 w 5911582"/>
              <a:gd name="connsiteY20-432" fmla="*/ 6508273 h 8646493"/>
              <a:gd name="connsiteX21-433" fmla="*/ 96686 w 5911582"/>
              <a:gd name="connsiteY21-434" fmla="*/ 5882475 h 8646493"/>
              <a:gd name="connsiteX22-435" fmla="*/ 88982 w 5911582"/>
              <a:gd name="connsiteY22-436" fmla="*/ 4540910 h 8646493"/>
              <a:gd name="connsiteX23-437" fmla="*/ 86890 w 5911582"/>
              <a:gd name="connsiteY23-438" fmla="*/ 4540915 h 8646493"/>
              <a:gd name="connsiteX24-439" fmla="*/ 80904 w 5911582"/>
              <a:gd name="connsiteY24-440" fmla="*/ 2724804 h 8646493"/>
              <a:gd name="connsiteX25-441" fmla="*/ 61259 w 5911582"/>
              <a:gd name="connsiteY25-442" fmla="*/ 1995219 h 8646493"/>
              <a:gd name="connsiteX26-443" fmla="*/ 52150 w 5911582"/>
              <a:gd name="connsiteY26-444" fmla="*/ 1996465 h 8646493"/>
              <a:gd name="connsiteX27-445" fmla="*/ 4735 w 5911582"/>
              <a:gd name="connsiteY27-446" fmla="*/ 235616 h 8646493"/>
              <a:gd name="connsiteX28-447" fmla="*/ 295 w 5911582"/>
              <a:gd name="connsiteY28-448" fmla="*/ 235719 h 8646493"/>
              <a:gd name="connsiteX29-449" fmla="*/ 0 w 5911582"/>
              <a:gd name="connsiteY29-450" fmla="*/ 223261 h 8646493"/>
              <a:gd name="connsiteX30-451" fmla="*/ 144987 w 5911582"/>
              <a:gd name="connsiteY30-452" fmla="*/ 0 h 8646493"/>
              <a:gd name="connsiteX31-453" fmla="*/ 148232 w 5911582"/>
              <a:gd name="connsiteY31-454" fmla="*/ 136847 h 8646493"/>
              <a:gd name="connsiteX32-455" fmla="*/ 152365 w 5911582"/>
              <a:gd name="connsiteY32-456" fmla="*/ 136739 h 8646493"/>
              <a:gd name="connsiteX33-457" fmla="*/ 196711 w 5911582"/>
              <a:gd name="connsiteY33-458" fmla="*/ 1783666 h 8646493"/>
              <a:gd name="connsiteX34-459" fmla="*/ 205847 w 5911582"/>
              <a:gd name="connsiteY34-460" fmla="*/ 1783420 h 8646493"/>
              <a:gd name="connsiteX35-461" fmla="*/ 228219 w 5911582"/>
              <a:gd name="connsiteY35-462" fmla="*/ 2614259 h 8646493"/>
              <a:gd name="connsiteX36-463" fmla="*/ 230777 w 5911582"/>
              <a:gd name="connsiteY36-464" fmla="*/ 2613967 h 8646493"/>
              <a:gd name="connsiteX37-465" fmla="*/ 231135 w 5911582"/>
              <a:gd name="connsiteY37-466" fmla="*/ 2722566 h 8646493"/>
              <a:gd name="connsiteX38-467" fmla="*/ 236178 w 5911582"/>
              <a:gd name="connsiteY38-468" fmla="*/ 2909861 h 8646493"/>
              <a:gd name="connsiteX39-469" fmla="*/ 231753 w 5911582"/>
              <a:gd name="connsiteY39-470" fmla="*/ 2910343 h 8646493"/>
              <a:gd name="connsiteX40-471" fmla="*/ 234867 w 5911582"/>
              <a:gd name="connsiteY40-472" fmla="*/ 3854806 h 8646493"/>
              <a:gd name="connsiteX41-473" fmla="*/ 235281 w 5911582"/>
              <a:gd name="connsiteY41-474" fmla="*/ 3854803 h 8646493"/>
              <a:gd name="connsiteX42-475" fmla="*/ 246835 w 5911582"/>
              <a:gd name="connsiteY42-476" fmla="*/ 5866683 h 8646493"/>
              <a:gd name="connsiteX43-477" fmla="*/ 866236 w 5911582"/>
              <a:gd name="connsiteY43-478" fmla="*/ 6479011 h 8646493"/>
              <a:gd name="connsiteX44-479" fmla="*/ 1478566 w 5911582"/>
              <a:gd name="connsiteY44-480" fmla="*/ 5859608 h 8646493"/>
              <a:gd name="connsiteX45-481" fmla="*/ 1469311 w 5911582"/>
              <a:gd name="connsiteY45-482" fmla="*/ 4247775 h 8646493"/>
              <a:gd name="connsiteX46-483" fmla="*/ 1467465 w 5911582"/>
              <a:gd name="connsiteY46-484" fmla="*/ 4247743 h 8646493"/>
              <a:gd name="connsiteX47-485" fmla="*/ 1467931 w 5911582"/>
              <a:gd name="connsiteY47-486" fmla="*/ 4241573 h 8646493"/>
              <a:gd name="connsiteX48-487" fmla="*/ 1456953 w 5911582"/>
              <a:gd name="connsiteY48-488" fmla="*/ 2330111 h 8646493"/>
              <a:gd name="connsiteX49-489" fmla="*/ 1415108 w 5911582"/>
              <a:gd name="connsiteY49-490" fmla="*/ 781031 h 8646493"/>
              <a:gd name="connsiteX50-491" fmla="*/ 2151404 w 5911582"/>
              <a:gd name="connsiteY50-492" fmla="*/ 3852 h 8646493"/>
              <a:gd name="connsiteX51-493" fmla="*/ 2928581 w 5911582"/>
              <a:gd name="connsiteY51-494" fmla="*/ 740147 h 8646493"/>
              <a:gd name="connsiteX52-495" fmla="*/ 2972109 w 5911582"/>
              <a:gd name="connsiteY52-496" fmla="*/ 2351426 h 8646493"/>
              <a:gd name="connsiteX53-497" fmla="*/ 2977887 w 5911582"/>
              <a:gd name="connsiteY53-498" fmla="*/ 2351120 h 8646493"/>
              <a:gd name="connsiteX54-499" fmla="*/ 3028793 w 5911582"/>
              <a:gd name="connsiteY54-500" fmla="*/ 4235519 h 8646493"/>
              <a:gd name="connsiteX55-501" fmla="*/ 3032925 w 5911582"/>
              <a:gd name="connsiteY55-502" fmla="*/ 4235398 h 8646493"/>
              <a:gd name="connsiteX56-503" fmla="*/ 3082700 w 5911582"/>
              <a:gd name="connsiteY56-504" fmla="*/ 5882170 h 8646493"/>
              <a:gd name="connsiteX57-505" fmla="*/ 3091836 w 5911582"/>
              <a:gd name="connsiteY57-506" fmla="*/ 5881894 h 8646493"/>
              <a:gd name="connsiteX58-507" fmla="*/ 3152619 w 5911582"/>
              <a:gd name="connsiteY58-508" fmla="*/ 7892887 h 8646493"/>
              <a:gd name="connsiteX59-509" fmla="*/ 3786820 w 5911582"/>
              <a:gd name="connsiteY59-510" fmla="*/ 8489873 h 8646493"/>
              <a:gd name="connsiteX60-511" fmla="*/ 4383809 w 5911582"/>
              <a:gd name="connsiteY60-512" fmla="*/ 7855673 h 8646493"/>
              <a:gd name="connsiteX61-513" fmla="*/ 4350348 w 5911582"/>
              <a:gd name="connsiteY61-514" fmla="*/ 6748573 h 8646493"/>
              <a:gd name="connsiteX62-515" fmla="*/ 4348198 w 5911582"/>
              <a:gd name="connsiteY62-516" fmla="*/ 6748635 h 8646493"/>
              <a:gd name="connsiteX63-517" fmla="*/ 4333702 w 5911582"/>
              <a:gd name="connsiteY63-518" fmla="*/ 6244559 h 8646493"/>
              <a:gd name="connsiteX64-519" fmla="*/ 4333267 w 5911582"/>
              <a:gd name="connsiteY64-520" fmla="*/ 6244561 h 8646493"/>
              <a:gd name="connsiteX65-521" fmla="*/ 4333545 w 5911582"/>
              <a:gd name="connsiteY65-522" fmla="*/ 6239098 h 8646493"/>
              <a:gd name="connsiteX66-523" fmla="*/ 4332413 w 5911582"/>
              <a:gd name="connsiteY66-524" fmla="*/ 6199725 h 8646493"/>
              <a:gd name="connsiteX67-525" fmla="*/ 4272798 w 5911582"/>
              <a:gd name="connsiteY67-526" fmla="*/ 4227389 h 8646493"/>
              <a:gd name="connsiteX68-527" fmla="*/ 4274353 w 5911582"/>
              <a:gd name="connsiteY68-528" fmla="*/ 4227343 h 8646493"/>
              <a:gd name="connsiteX69-529" fmla="*/ 4242087 w 5911582"/>
              <a:gd name="connsiteY69-530" fmla="*/ 3105269 h 8646493"/>
              <a:gd name="connsiteX70-531" fmla="*/ 4977027 w 5911582"/>
              <a:gd name="connsiteY70-532" fmla="*/ 2326810 h 8646493"/>
              <a:gd name="connsiteX71-533" fmla="*/ 5403823 w 5911582"/>
              <a:gd name="connsiteY71-534" fmla="*/ 2443875 h 8646493"/>
              <a:gd name="connsiteX72-535" fmla="*/ 5755486 w 5911582"/>
              <a:gd name="connsiteY72-536" fmla="*/ 3061747 h 8646493"/>
              <a:gd name="connsiteX73-537" fmla="*/ 5759021 w 5911582"/>
              <a:gd name="connsiteY73-538" fmla="*/ 3184697 h 8646493"/>
              <a:gd name="connsiteX74-539" fmla="*/ 5762452 w 5911582"/>
              <a:gd name="connsiteY74-540" fmla="*/ 3184590 h 8646493"/>
              <a:gd name="connsiteX75-541" fmla="*/ 5816524 w 5911582"/>
              <a:gd name="connsiteY75-542" fmla="*/ 4892541 h 8646493"/>
              <a:gd name="connsiteX76-543" fmla="*/ 5873210 w 5911582"/>
              <a:gd name="connsiteY76-544" fmla="*/ 6776633 h 8646493"/>
              <a:gd name="connsiteX77-545" fmla="*/ 5877342 w 5911582"/>
              <a:gd name="connsiteY77-546" fmla="*/ 6776511 h 8646493"/>
              <a:gd name="connsiteX78-547" fmla="*/ 5911582 w 5911582"/>
              <a:gd name="connsiteY78-548" fmla="*/ 7909324 h 8646493"/>
              <a:gd name="connsiteX79-549" fmla="*/ 5767963 w 5911582"/>
              <a:gd name="connsiteY79-550" fmla="*/ 8130477 h 8646493"/>
              <a:gd name="connsiteX80-551" fmla="*/ 5730041 w 5911582"/>
              <a:gd name="connsiteY80-552" fmla="*/ 6875874 h 8646493"/>
              <a:gd name="connsiteX81-553" fmla="*/ 5725602 w 5911582"/>
              <a:gd name="connsiteY81-554" fmla="*/ 6875993 h 8646493"/>
              <a:gd name="connsiteX82-555" fmla="*/ 5683335 w 5911582"/>
              <a:gd name="connsiteY82-556" fmla="*/ 5311262 h 8646493"/>
              <a:gd name="connsiteX83-557" fmla="*/ 5677549 w 5911582"/>
              <a:gd name="connsiteY83-558" fmla="*/ 5311416 h 8646493"/>
              <a:gd name="connsiteX84-559" fmla="*/ 5671014 w 5911582"/>
              <a:gd name="connsiteY84-560" fmla="*/ 5069545 h 8646493"/>
              <a:gd name="connsiteX85-561" fmla="*/ 5605741 w 5911582"/>
              <a:gd name="connsiteY85-562" fmla="*/ 3080990 h 8646493"/>
              <a:gd name="connsiteX86-563" fmla="*/ 4972418 w 5911582"/>
              <a:gd name="connsiteY86-564" fmla="*/ 2483071 h 8646493"/>
              <a:gd name="connsiteX87-565" fmla="*/ 4374497 w 5911582"/>
              <a:gd name="connsiteY87-566" fmla="*/ 3116397 h 8646493"/>
              <a:gd name="connsiteX88-567" fmla="*/ 4420828 w 5911582"/>
              <a:gd name="connsiteY88-568" fmla="*/ 4727593 h 8646493"/>
              <a:gd name="connsiteX89-569" fmla="*/ 4422673 w 5911582"/>
              <a:gd name="connsiteY89-570" fmla="*/ 4727581 h 8646493"/>
              <a:gd name="connsiteX90-571" fmla="*/ 4422351 w 5911582"/>
              <a:gd name="connsiteY90-572" fmla="*/ 4733760 h 8646493"/>
              <a:gd name="connsiteX91-573" fmla="*/ 4454181 w 5911582"/>
              <a:gd name="connsiteY91-574" fmla="*/ 5840717 h 8646493"/>
              <a:gd name="connsiteX92-575" fmla="*/ 4455003 w 5911582"/>
              <a:gd name="connsiteY92-576" fmla="*/ 5840691 h 8646493"/>
              <a:gd name="connsiteX93-577" fmla="*/ 4516238 w 5911582"/>
              <a:gd name="connsiteY93-578" fmla="*/ 7866607 h 8646493"/>
              <a:gd name="connsiteX94-579" fmla="*/ 3782441 w 5911582"/>
              <a:gd name="connsiteY94-580" fmla="*/ 8646141 h 8646493"/>
              <a:gd name="connsiteX95-581" fmla="*/ 3355473 w 5911582"/>
              <a:gd name="connsiteY95-582" fmla="*/ 8529702 h 8646493"/>
              <a:gd name="connsiteX0-583" fmla="*/ 3355473 w 5911582"/>
              <a:gd name="connsiteY0-584" fmla="*/ 8529702 h 8646493"/>
              <a:gd name="connsiteX1-585" fmla="*/ 3002901 w 5911582"/>
              <a:gd name="connsiteY1-586" fmla="*/ 7912348 h 8646493"/>
              <a:gd name="connsiteX2-587" fmla="*/ 2947946 w 5911582"/>
              <a:gd name="connsiteY2-588" fmla="*/ 6094167 h 8646493"/>
              <a:gd name="connsiteX3-589" fmla="*/ 2938842 w 5911582"/>
              <a:gd name="connsiteY3-590" fmla="*/ 6095444 h 8646493"/>
              <a:gd name="connsiteX4-591" fmla="*/ 2885622 w 5911582"/>
              <a:gd name="connsiteY4-592" fmla="*/ 4334760 h 8646493"/>
              <a:gd name="connsiteX5-593" fmla="*/ 2881184 w 5911582"/>
              <a:gd name="connsiteY5-594" fmla="*/ 4334879 h 8646493"/>
              <a:gd name="connsiteX6-595" fmla="*/ 2838917 w 5911582"/>
              <a:gd name="connsiteY6-596" fmla="*/ 2770148 h 8646493"/>
              <a:gd name="connsiteX7-597" fmla="*/ 2833130 w 5911582"/>
              <a:gd name="connsiteY7-598" fmla="*/ 2770303 h 8646493"/>
              <a:gd name="connsiteX8-599" fmla="*/ 2778803 w 5911582"/>
              <a:gd name="connsiteY8-600" fmla="*/ 759126 h 8646493"/>
              <a:gd name="connsiteX9-601" fmla="*/ 2146519 w 5911582"/>
              <a:gd name="connsiteY9-602" fmla="*/ 160107 h 8646493"/>
              <a:gd name="connsiteX10-603" fmla="*/ 1547498 w 5911582"/>
              <a:gd name="connsiteY10-604" fmla="*/ 792386 h 8646493"/>
              <a:gd name="connsiteX11-605" fmla="*/ 1586306 w 5911582"/>
              <a:gd name="connsiteY11-606" fmla="*/ 2228948 h 8646493"/>
              <a:gd name="connsiteX12-607" fmla="*/ 1588412 w 5911582"/>
              <a:gd name="connsiteY12-608" fmla="*/ 2228937 h 8646493"/>
              <a:gd name="connsiteX13-609" fmla="*/ 1588981 w 5911582"/>
              <a:gd name="connsiteY13-610" fmla="*/ 2327958 h 8646493"/>
              <a:gd name="connsiteX14-611" fmla="*/ 1601829 w 5911582"/>
              <a:gd name="connsiteY14-612" fmla="*/ 2803566 h 8646493"/>
              <a:gd name="connsiteX15-613" fmla="*/ 1591714 w 5911582"/>
              <a:gd name="connsiteY15-614" fmla="*/ 2803840 h 8646493"/>
              <a:gd name="connsiteX16-615" fmla="*/ 1597703 w 5911582"/>
              <a:gd name="connsiteY16-616" fmla="*/ 3846979 h 8646493"/>
              <a:gd name="connsiteX17-617" fmla="*/ 1599046 w 5911582"/>
              <a:gd name="connsiteY17-618" fmla="*/ 3846972 h 8646493"/>
              <a:gd name="connsiteX18-619" fmla="*/ 1610686 w 5911582"/>
              <a:gd name="connsiteY18-620" fmla="*/ 5873778 h 8646493"/>
              <a:gd name="connsiteX19-621" fmla="*/ 858032 w 5911582"/>
              <a:gd name="connsiteY19-622" fmla="*/ 6635126 h 8646493"/>
              <a:gd name="connsiteX20-623" fmla="*/ 434045 w 5911582"/>
              <a:gd name="connsiteY20-624" fmla="*/ 6508273 h 8646493"/>
              <a:gd name="connsiteX21-625" fmla="*/ 96686 w 5911582"/>
              <a:gd name="connsiteY21-626" fmla="*/ 5882475 h 8646493"/>
              <a:gd name="connsiteX22-627" fmla="*/ 88982 w 5911582"/>
              <a:gd name="connsiteY22-628" fmla="*/ 4540910 h 8646493"/>
              <a:gd name="connsiteX23-629" fmla="*/ 86890 w 5911582"/>
              <a:gd name="connsiteY23-630" fmla="*/ 4540915 h 8646493"/>
              <a:gd name="connsiteX24-631" fmla="*/ 80904 w 5911582"/>
              <a:gd name="connsiteY24-632" fmla="*/ 2724804 h 8646493"/>
              <a:gd name="connsiteX25-633" fmla="*/ 61259 w 5911582"/>
              <a:gd name="connsiteY25-634" fmla="*/ 1995219 h 8646493"/>
              <a:gd name="connsiteX26-635" fmla="*/ 52150 w 5911582"/>
              <a:gd name="connsiteY26-636" fmla="*/ 1996465 h 8646493"/>
              <a:gd name="connsiteX27-637" fmla="*/ 4735 w 5911582"/>
              <a:gd name="connsiteY27-638" fmla="*/ 235616 h 8646493"/>
              <a:gd name="connsiteX28-639" fmla="*/ 295 w 5911582"/>
              <a:gd name="connsiteY28-640" fmla="*/ 235719 h 8646493"/>
              <a:gd name="connsiteX29-641" fmla="*/ 0 w 5911582"/>
              <a:gd name="connsiteY29-642" fmla="*/ 223261 h 8646493"/>
              <a:gd name="connsiteX30-643" fmla="*/ 144987 w 5911582"/>
              <a:gd name="connsiteY30-644" fmla="*/ 0 h 8646493"/>
              <a:gd name="connsiteX31-645" fmla="*/ 148232 w 5911582"/>
              <a:gd name="connsiteY31-646" fmla="*/ 136847 h 8646493"/>
              <a:gd name="connsiteX32-647" fmla="*/ 152365 w 5911582"/>
              <a:gd name="connsiteY32-648" fmla="*/ 136739 h 8646493"/>
              <a:gd name="connsiteX33-649" fmla="*/ 196711 w 5911582"/>
              <a:gd name="connsiteY33-650" fmla="*/ 1783666 h 8646493"/>
              <a:gd name="connsiteX34-651" fmla="*/ 205847 w 5911582"/>
              <a:gd name="connsiteY34-652" fmla="*/ 1783420 h 8646493"/>
              <a:gd name="connsiteX35-653" fmla="*/ 228219 w 5911582"/>
              <a:gd name="connsiteY35-654" fmla="*/ 2614259 h 8646493"/>
              <a:gd name="connsiteX36-655" fmla="*/ 230777 w 5911582"/>
              <a:gd name="connsiteY36-656" fmla="*/ 2613967 h 8646493"/>
              <a:gd name="connsiteX37-657" fmla="*/ 231135 w 5911582"/>
              <a:gd name="connsiteY37-658" fmla="*/ 2722566 h 8646493"/>
              <a:gd name="connsiteX38-659" fmla="*/ 236178 w 5911582"/>
              <a:gd name="connsiteY38-660" fmla="*/ 2909861 h 8646493"/>
              <a:gd name="connsiteX39-661" fmla="*/ 231753 w 5911582"/>
              <a:gd name="connsiteY39-662" fmla="*/ 2910343 h 8646493"/>
              <a:gd name="connsiteX40-663" fmla="*/ 234867 w 5911582"/>
              <a:gd name="connsiteY40-664" fmla="*/ 3854806 h 8646493"/>
              <a:gd name="connsiteX41-665" fmla="*/ 235281 w 5911582"/>
              <a:gd name="connsiteY41-666" fmla="*/ 3854803 h 8646493"/>
              <a:gd name="connsiteX42-667" fmla="*/ 246835 w 5911582"/>
              <a:gd name="connsiteY42-668" fmla="*/ 5866683 h 8646493"/>
              <a:gd name="connsiteX43-669" fmla="*/ 866236 w 5911582"/>
              <a:gd name="connsiteY43-670" fmla="*/ 6479011 h 8646493"/>
              <a:gd name="connsiteX44-671" fmla="*/ 1478566 w 5911582"/>
              <a:gd name="connsiteY44-672" fmla="*/ 5859608 h 8646493"/>
              <a:gd name="connsiteX45-673" fmla="*/ 1469311 w 5911582"/>
              <a:gd name="connsiteY45-674" fmla="*/ 4247775 h 8646493"/>
              <a:gd name="connsiteX46-675" fmla="*/ 1467465 w 5911582"/>
              <a:gd name="connsiteY46-676" fmla="*/ 4247743 h 8646493"/>
              <a:gd name="connsiteX47-677" fmla="*/ 1467931 w 5911582"/>
              <a:gd name="connsiteY47-678" fmla="*/ 4241573 h 8646493"/>
              <a:gd name="connsiteX48-679" fmla="*/ 1456953 w 5911582"/>
              <a:gd name="connsiteY48-680" fmla="*/ 2330111 h 8646493"/>
              <a:gd name="connsiteX49-681" fmla="*/ 1415108 w 5911582"/>
              <a:gd name="connsiteY49-682" fmla="*/ 781031 h 8646493"/>
              <a:gd name="connsiteX50-683" fmla="*/ 2151404 w 5911582"/>
              <a:gd name="connsiteY50-684" fmla="*/ 3852 h 8646493"/>
              <a:gd name="connsiteX51-685" fmla="*/ 2928581 w 5911582"/>
              <a:gd name="connsiteY51-686" fmla="*/ 740147 h 8646493"/>
              <a:gd name="connsiteX52-687" fmla="*/ 2972109 w 5911582"/>
              <a:gd name="connsiteY52-688" fmla="*/ 2351426 h 8646493"/>
              <a:gd name="connsiteX53-689" fmla="*/ 2977887 w 5911582"/>
              <a:gd name="connsiteY53-690" fmla="*/ 2351120 h 8646493"/>
              <a:gd name="connsiteX54-691" fmla="*/ 3028793 w 5911582"/>
              <a:gd name="connsiteY54-692" fmla="*/ 4235519 h 8646493"/>
              <a:gd name="connsiteX55-693" fmla="*/ 3032925 w 5911582"/>
              <a:gd name="connsiteY55-694" fmla="*/ 4235398 h 8646493"/>
              <a:gd name="connsiteX56-695" fmla="*/ 3082700 w 5911582"/>
              <a:gd name="connsiteY56-696" fmla="*/ 5882170 h 8646493"/>
              <a:gd name="connsiteX57-697" fmla="*/ 3091836 w 5911582"/>
              <a:gd name="connsiteY57-698" fmla="*/ 5881894 h 8646493"/>
              <a:gd name="connsiteX58-699" fmla="*/ 3152619 w 5911582"/>
              <a:gd name="connsiteY58-700" fmla="*/ 7892887 h 8646493"/>
              <a:gd name="connsiteX59-701" fmla="*/ 3786820 w 5911582"/>
              <a:gd name="connsiteY59-702" fmla="*/ 8489873 h 8646493"/>
              <a:gd name="connsiteX60-703" fmla="*/ 4383809 w 5911582"/>
              <a:gd name="connsiteY60-704" fmla="*/ 7855673 h 8646493"/>
              <a:gd name="connsiteX61-705" fmla="*/ 4350348 w 5911582"/>
              <a:gd name="connsiteY61-706" fmla="*/ 6748573 h 8646493"/>
              <a:gd name="connsiteX62-707" fmla="*/ 4348198 w 5911582"/>
              <a:gd name="connsiteY62-708" fmla="*/ 6748635 h 8646493"/>
              <a:gd name="connsiteX63-709" fmla="*/ 4333702 w 5911582"/>
              <a:gd name="connsiteY63-710" fmla="*/ 6244559 h 8646493"/>
              <a:gd name="connsiteX64-711" fmla="*/ 4333267 w 5911582"/>
              <a:gd name="connsiteY64-712" fmla="*/ 6244561 h 8646493"/>
              <a:gd name="connsiteX65-713" fmla="*/ 4333545 w 5911582"/>
              <a:gd name="connsiteY65-714" fmla="*/ 6239098 h 8646493"/>
              <a:gd name="connsiteX66-715" fmla="*/ 4332413 w 5911582"/>
              <a:gd name="connsiteY66-716" fmla="*/ 6199725 h 8646493"/>
              <a:gd name="connsiteX67-717" fmla="*/ 4272798 w 5911582"/>
              <a:gd name="connsiteY67-718" fmla="*/ 4227389 h 8646493"/>
              <a:gd name="connsiteX68-719" fmla="*/ 4274353 w 5911582"/>
              <a:gd name="connsiteY68-720" fmla="*/ 4227343 h 8646493"/>
              <a:gd name="connsiteX69-721" fmla="*/ 4242087 w 5911582"/>
              <a:gd name="connsiteY69-722" fmla="*/ 3105269 h 8646493"/>
              <a:gd name="connsiteX70-723" fmla="*/ 4977027 w 5911582"/>
              <a:gd name="connsiteY70-724" fmla="*/ 2326810 h 8646493"/>
              <a:gd name="connsiteX71-725" fmla="*/ 5403823 w 5911582"/>
              <a:gd name="connsiteY71-726" fmla="*/ 2443875 h 8646493"/>
              <a:gd name="connsiteX72-727" fmla="*/ 5755486 w 5911582"/>
              <a:gd name="connsiteY72-728" fmla="*/ 3061747 h 8646493"/>
              <a:gd name="connsiteX73-729" fmla="*/ 5759021 w 5911582"/>
              <a:gd name="connsiteY73-730" fmla="*/ 3184697 h 8646493"/>
              <a:gd name="connsiteX74-731" fmla="*/ 5762452 w 5911582"/>
              <a:gd name="connsiteY74-732" fmla="*/ 3184590 h 8646493"/>
              <a:gd name="connsiteX75-733" fmla="*/ 5816524 w 5911582"/>
              <a:gd name="connsiteY75-734" fmla="*/ 4892541 h 8646493"/>
              <a:gd name="connsiteX76-735" fmla="*/ 5873210 w 5911582"/>
              <a:gd name="connsiteY76-736" fmla="*/ 6776633 h 8646493"/>
              <a:gd name="connsiteX77-737" fmla="*/ 5877342 w 5911582"/>
              <a:gd name="connsiteY77-738" fmla="*/ 6776511 h 8646493"/>
              <a:gd name="connsiteX78-739" fmla="*/ 5911582 w 5911582"/>
              <a:gd name="connsiteY78-740" fmla="*/ 7909324 h 8646493"/>
              <a:gd name="connsiteX79-741" fmla="*/ 5767963 w 5911582"/>
              <a:gd name="connsiteY79-742" fmla="*/ 8130477 h 8646493"/>
              <a:gd name="connsiteX80-743" fmla="*/ 5730041 w 5911582"/>
              <a:gd name="connsiteY80-744" fmla="*/ 6875874 h 8646493"/>
              <a:gd name="connsiteX81-745" fmla="*/ 5725602 w 5911582"/>
              <a:gd name="connsiteY81-746" fmla="*/ 6875993 h 8646493"/>
              <a:gd name="connsiteX82-747" fmla="*/ 5683335 w 5911582"/>
              <a:gd name="connsiteY82-748" fmla="*/ 5311262 h 8646493"/>
              <a:gd name="connsiteX83-749" fmla="*/ 5677549 w 5911582"/>
              <a:gd name="connsiteY83-750" fmla="*/ 5311416 h 8646493"/>
              <a:gd name="connsiteX84-751" fmla="*/ 5605741 w 5911582"/>
              <a:gd name="connsiteY84-752" fmla="*/ 3080990 h 8646493"/>
              <a:gd name="connsiteX85-753" fmla="*/ 4972418 w 5911582"/>
              <a:gd name="connsiteY85-754" fmla="*/ 2483071 h 8646493"/>
              <a:gd name="connsiteX86-755" fmla="*/ 4374497 w 5911582"/>
              <a:gd name="connsiteY86-756" fmla="*/ 3116397 h 8646493"/>
              <a:gd name="connsiteX87-757" fmla="*/ 4420828 w 5911582"/>
              <a:gd name="connsiteY87-758" fmla="*/ 4727593 h 8646493"/>
              <a:gd name="connsiteX88-759" fmla="*/ 4422673 w 5911582"/>
              <a:gd name="connsiteY88-760" fmla="*/ 4727581 h 8646493"/>
              <a:gd name="connsiteX89-761" fmla="*/ 4422351 w 5911582"/>
              <a:gd name="connsiteY89-762" fmla="*/ 4733760 h 8646493"/>
              <a:gd name="connsiteX90-763" fmla="*/ 4454181 w 5911582"/>
              <a:gd name="connsiteY90-764" fmla="*/ 5840717 h 8646493"/>
              <a:gd name="connsiteX91-765" fmla="*/ 4455003 w 5911582"/>
              <a:gd name="connsiteY91-766" fmla="*/ 5840691 h 8646493"/>
              <a:gd name="connsiteX92-767" fmla="*/ 4516238 w 5911582"/>
              <a:gd name="connsiteY92-768" fmla="*/ 7866607 h 8646493"/>
              <a:gd name="connsiteX93-769" fmla="*/ 3782441 w 5911582"/>
              <a:gd name="connsiteY93-770" fmla="*/ 8646141 h 8646493"/>
              <a:gd name="connsiteX94-771" fmla="*/ 3355473 w 5911582"/>
              <a:gd name="connsiteY94-772" fmla="*/ 8529702 h 8646493"/>
              <a:gd name="connsiteX0-773" fmla="*/ 3355473 w 5911582"/>
              <a:gd name="connsiteY0-774" fmla="*/ 8529702 h 8646493"/>
              <a:gd name="connsiteX1-775" fmla="*/ 3002901 w 5911582"/>
              <a:gd name="connsiteY1-776" fmla="*/ 7912348 h 8646493"/>
              <a:gd name="connsiteX2-777" fmla="*/ 2947946 w 5911582"/>
              <a:gd name="connsiteY2-778" fmla="*/ 6094167 h 8646493"/>
              <a:gd name="connsiteX3-779" fmla="*/ 2938842 w 5911582"/>
              <a:gd name="connsiteY3-780" fmla="*/ 6095444 h 8646493"/>
              <a:gd name="connsiteX4-781" fmla="*/ 2885622 w 5911582"/>
              <a:gd name="connsiteY4-782" fmla="*/ 4334760 h 8646493"/>
              <a:gd name="connsiteX5-783" fmla="*/ 2881184 w 5911582"/>
              <a:gd name="connsiteY5-784" fmla="*/ 4334879 h 8646493"/>
              <a:gd name="connsiteX6-785" fmla="*/ 2838917 w 5911582"/>
              <a:gd name="connsiteY6-786" fmla="*/ 2770148 h 8646493"/>
              <a:gd name="connsiteX7-787" fmla="*/ 2833130 w 5911582"/>
              <a:gd name="connsiteY7-788" fmla="*/ 2770303 h 8646493"/>
              <a:gd name="connsiteX8-789" fmla="*/ 2778803 w 5911582"/>
              <a:gd name="connsiteY8-790" fmla="*/ 759126 h 8646493"/>
              <a:gd name="connsiteX9-791" fmla="*/ 2146519 w 5911582"/>
              <a:gd name="connsiteY9-792" fmla="*/ 160107 h 8646493"/>
              <a:gd name="connsiteX10-793" fmla="*/ 1547498 w 5911582"/>
              <a:gd name="connsiteY10-794" fmla="*/ 792386 h 8646493"/>
              <a:gd name="connsiteX11-795" fmla="*/ 1586306 w 5911582"/>
              <a:gd name="connsiteY11-796" fmla="*/ 2228948 h 8646493"/>
              <a:gd name="connsiteX12-797" fmla="*/ 1588412 w 5911582"/>
              <a:gd name="connsiteY12-798" fmla="*/ 2228937 h 8646493"/>
              <a:gd name="connsiteX13-799" fmla="*/ 1588981 w 5911582"/>
              <a:gd name="connsiteY13-800" fmla="*/ 2327958 h 8646493"/>
              <a:gd name="connsiteX14-801" fmla="*/ 1601829 w 5911582"/>
              <a:gd name="connsiteY14-802" fmla="*/ 2803566 h 8646493"/>
              <a:gd name="connsiteX15-803" fmla="*/ 1591714 w 5911582"/>
              <a:gd name="connsiteY15-804" fmla="*/ 2803840 h 8646493"/>
              <a:gd name="connsiteX16-805" fmla="*/ 1597703 w 5911582"/>
              <a:gd name="connsiteY16-806" fmla="*/ 3846979 h 8646493"/>
              <a:gd name="connsiteX17-807" fmla="*/ 1599046 w 5911582"/>
              <a:gd name="connsiteY17-808" fmla="*/ 3846972 h 8646493"/>
              <a:gd name="connsiteX18-809" fmla="*/ 1610686 w 5911582"/>
              <a:gd name="connsiteY18-810" fmla="*/ 5873778 h 8646493"/>
              <a:gd name="connsiteX19-811" fmla="*/ 858032 w 5911582"/>
              <a:gd name="connsiteY19-812" fmla="*/ 6635126 h 8646493"/>
              <a:gd name="connsiteX20-813" fmla="*/ 434045 w 5911582"/>
              <a:gd name="connsiteY20-814" fmla="*/ 6508273 h 8646493"/>
              <a:gd name="connsiteX21-815" fmla="*/ 96686 w 5911582"/>
              <a:gd name="connsiteY21-816" fmla="*/ 5882475 h 8646493"/>
              <a:gd name="connsiteX22-817" fmla="*/ 88982 w 5911582"/>
              <a:gd name="connsiteY22-818" fmla="*/ 4540910 h 8646493"/>
              <a:gd name="connsiteX23-819" fmla="*/ 86890 w 5911582"/>
              <a:gd name="connsiteY23-820" fmla="*/ 4540915 h 8646493"/>
              <a:gd name="connsiteX24-821" fmla="*/ 80904 w 5911582"/>
              <a:gd name="connsiteY24-822" fmla="*/ 2724804 h 8646493"/>
              <a:gd name="connsiteX25-823" fmla="*/ 61259 w 5911582"/>
              <a:gd name="connsiteY25-824" fmla="*/ 1995219 h 8646493"/>
              <a:gd name="connsiteX26-825" fmla="*/ 52150 w 5911582"/>
              <a:gd name="connsiteY26-826" fmla="*/ 1996465 h 8646493"/>
              <a:gd name="connsiteX27-827" fmla="*/ 4735 w 5911582"/>
              <a:gd name="connsiteY27-828" fmla="*/ 235616 h 8646493"/>
              <a:gd name="connsiteX28-829" fmla="*/ 295 w 5911582"/>
              <a:gd name="connsiteY28-830" fmla="*/ 235719 h 8646493"/>
              <a:gd name="connsiteX29-831" fmla="*/ 0 w 5911582"/>
              <a:gd name="connsiteY29-832" fmla="*/ 223261 h 8646493"/>
              <a:gd name="connsiteX30-833" fmla="*/ 144987 w 5911582"/>
              <a:gd name="connsiteY30-834" fmla="*/ 0 h 8646493"/>
              <a:gd name="connsiteX31-835" fmla="*/ 148232 w 5911582"/>
              <a:gd name="connsiteY31-836" fmla="*/ 136847 h 8646493"/>
              <a:gd name="connsiteX32-837" fmla="*/ 152365 w 5911582"/>
              <a:gd name="connsiteY32-838" fmla="*/ 136739 h 8646493"/>
              <a:gd name="connsiteX33-839" fmla="*/ 196711 w 5911582"/>
              <a:gd name="connsiteY33-840" fmla="*/ 1783666 h 8646493"/>
              <a:gd name="connsiteX34-841" fmla="*/ 205847 w 5911582"/>
              <a:gd name="connsiteY34-842" fmla="*/ 1783420 h 8646493"/>
              <a:gd name="connsiteX35-843" fmla="*/ 228219 w 5911582"/>
              <a:gd name="connsiteY35-844" fmla="*/ 2614259 h 8646493"/>
              <a:gd name="connsiteX36-845" fmla="*/ 230777 w 5911582"/>
              <a:gd name="connsiteY36-846" fmla="*/ 2613967 h 8646493"/>
              <a:gd name="connsiteX37-847" fmla="*/ 231135 w 5911582"/>
              <a:gd name="connsiteY37-848" fmla="*/ 2722566 h 8646493"/>
              <a:gd name="connsiteX38-849" fmla="*/ 236178 w 5911582"/>
              <a:gd name="connsiteY38-850" fmla="*/ 2909861 h 8646493"/>
              <a:gd name="connsiteX39-851" fmla="*/ 231753 w 5911582"/>
              <a:gd name="connsiteY39-852" fmla="*/ 2910343 h 8646493"/>
              <a:gd name="connsiteX40-853" fmla="*/ 234867 w 5911582"/>
              <a:gd name="connsiteY40-854" fmla="*/ 3854806 h 8646493"/>
              <a:gd name="connsiteX41-855" fmla="*/ 235281 w 5911582"/>
              <a:gd name="connsiteY41-856" fmla="*/ 3854803 h 8646493"/>
              <a:gd name="connsiteX42-857" fmla="*/ 246835 w 5911582"/>
              <a:gd name="connsiteY42-858" fmla="*/ 5866683 h 8646493"/>
              <a:gd name="connsiteX43-859" fmla="*/ 866236 w 5911582"/>
              <a:gd name="connsiteY43-860" fmla="*/ 6479011 h 8646493"/>
              <a:gd name="connsiteX44-861" fmla="*/ 1478566 w 5911582"/>
              <a:gd name="connsiteY44-862" fmla="*/ 5859608 h 8646493"/>
              <a:gd name="connsiteX45-863" fmla="*/ 1469311 w 5911582"/>
              <a:gd name="connsiteY45-864" fmla="*/ 4247775 h 8646493"/>
              <a:gd name="connsiteX46-865" fmla="*/ 1467465 w 5911582"/>
              <a:gd name="connsiteY46-866" fmla="*/ 4247743 h 8646493"/>
              <a:gd name="connsiteX47-867" fmla="*/ 1467931 w 5911582"/>
              <a:gd name="connsiteY47-868" fmla="*/ 4241573 h 8646493"/>
              <a:gd name="connsiteX48-869" fmla="*/ 1456953 w 5911582"/>
              <a:gd name="connsiteY48-870" fmla="*/ 2330111 h 8646493"/>
              <a:gd name="connsiteX49-871" fmla="*/ 1415108 w 5911582"/>
              <a:gd name="connsiteY49-872" fmla="*/ 781031 h 8646493"/>
              <a:gd name="connsiteX50-873" fmla="*/ 2151404 w 5911582"/>
              <a:gd name="connsiteY50-874" fmla="*/ 3852 h 8646493"/>
              <a:gd name="connsiteX51-875" fmla="*/ 2928581 w 5911582"/>
              <a:gd name="connsiteY51-876" fmla="*/ 740147 h 8646493"/>
              <a:gd name="connsiteX52-877" fmla="*/ 2972109 w 5911582"/>
              <a:gd name="connsiteY52-878" fmla="*/ 2351426 h 8646493"/>
              <a:gd name="connsiteX53-879" fmla="*/ 2977887 w 5911582"/>
              <a:gd name="connsiteY53-880" fmla="*/ 2351120 h 8646493"/>
              <a:gd name="connsiteX54-881" fmla="*/ 3028793 w 5911582"/>
              <a:gd name="connsiteY54-882" fmla="*/ 4235519 h 8646493"/>
              <a:gd name="connsiteX55-883" fmla="*/ 3032925 w 5911582"/>
              <a:gd name="connsiteY55-884" fmla="*/ 4235398 h 8646493"/>
              <a:gd name="connsiteX56-885" fmla="*/ 3082700 w 5911582"/>
              <a:gd name="connsiteY56-886" fmla="*/ 5882170 h 8646493"/>
              <a:gd name="connsiteX57-887" fmla="*/ 3091836 w 5911582"/>
              <a:gd name="connsiteY57-888" fmla="*/ 5881894 h 8646493"/>
              <a:gd name="connsiteX58-889" fmla="*/ 3152619 w 5911582"/>
              <a:gd name="connsiteY58-890" fmla="*/ 7892887 h 8646493"/>
              <a:gd name="connsiteX59-891" fmla="*/ 3786820 w 5911582"/>
              <a:gd name="connsiteY59-892" fmla="*/ 8489873 h 8646493"/>
              <a:gd name="connsiteX60-893" fmla="*/ 4383809 w 5911582"/>
              <a:gd name="connsiteY60-894" fmla="*/ 7855673 h 8646493"/>
              <a:gd name="connsiteX61-895" fmla="*/ 4350348 w 5911582"/>
              <a:gd name="connsiteY61-896" fmla="*/ 6748573 h 8646493"/>
              <a:gd name="connsiteX62-897" fmla="*/ 4348198 w 5911582"/>
              <a:gd name="connsiteY62-898" fmla="*/ 6748635 h 8646493"/>
              <a:gd name="connsiteX63-899" fmla="*/ 4333702 w 5911582"/>
              <a:gd name="connsiteY63-900" fmla="*/ 6244559 h 8646493"/>
              <a:gd name="connsiteX64-901" fmla="*/ 4333267 w 5911582"/>
              <a:gd name="connsiteY64-902" fmla="*/ 6244561 h 8646493"/>
              <a:gd name="connsiteX65-903" fmla="*/ 4333545 w 5911582"/>
              <a:gd name="connsiteY65-904" fmla="*/ 6239098 h 8646493"/>
              <a:gd name="connsiteX66-905" fmla="*/ 4332413 w 5911582"/>
              <a:gd name="connsiteY66-906" fmla="*/ 6199725 h 8646493"/>
              <a:gd name="connsiteX67-907" fmla="*/ 4272798 w 5911582"/>
              <a:gd name="connsiteY67-908" fmla="*/ 4227389 h 8646493"/>
              <a:gd name="connsiteX68-909" fmla="*/ 4274353 w 5911582"/>
              <a:gd name="connsiteY68-910" fmla="*/ 4227343 h 8646493"/>
              <a:gd name="connsiteX69-911" fmla="*/ 4242087 w 5911582"/>
              <a:gd name="connsiteY69-912" fmla="*/ 3105269 h 8646493"/>
              <a:gd name="connsiteX70-913" fmla="*/ 4977027 w 5911582"/>
              <a:gd name="connsiteY70-914" fmla="*/ 2326810 h 8646493"/>
              <a:gd name="connsiteX71-915" fmla="*/ 5403823 w 5911582"/>
              <a:gd name="connsiteY71-916" fmla="*/ 2443875 h 8646493"/>
              <a:gd name="connsiteX72-917" fmla="*/ 5755486 w 5911582"/>
              <a:gd name="connsiteY72-918" fmla="*/ 3061747 h 8646493"/>
              <a:gd name="connsiteX73-919" fmla="*/ 5759021 w 5911582"/>
              <a:gd name="connsiteY73-920" fmla="*/ 3184697 h 8646493"/>
              <a:gd name="connsiteX74-921" fmla="*/ 5762452 w 5911582"/>
              <a:gd name="connsiteY74-922" fmla="*/ 3184590 h 8646493"/>
              <a:gd name="connsiteX75-923" fmla="*/ 5816524 w 5911582"/>
              <a:gd name="connsiteY75-924" fmla="*/ 4892541 h 8646493"/>
              <a:gd name="connsiteX76-925" fmla="*/ 5873210 w 5911582"/>
              <a:gd name="connsiteY76-926" fmla="*/ 6776633 h 8646493"/>
              <a:gd name="connsiteX77-927" fmla="*/ 5877342 w 5911582"/>
              <a:gd name="connsiteY77-928" fmla="*/ 6776511 h 8646493"/>
              <a:gd name="connsiteX78-929" fmla="*/ 5911582 w 5911582"/>
              <a:gd name="connsiteY78-930" fmla="*/ 7909324 h 8646493"/>
              <a:gd name="connsiteX79-931" fmla="*/ 5767963 w 5911582"/>
              <a:gd name="connsiteY79-932" fmla="*/ 8130477 h 8646493"/>
              <a:gd name="connsiteX80-933" fmla="*/ 5730041 w 5911582"/>
              <a:gd name="connsiteY80-934" fmla="*/ 6875874 h 8646493"/>
              <a:gd name="connsiteX81-935" fmla="*/ 5725602 w 5911582"/>
              <a:gd name="connsiteY81-936" fmla="*/ 6875993 h 8646493"/>
              <a:gd name="connsiteX82-937" fmla="*/ 5683335 w 5911582"/>
              <a:gd name="connsiteY82-938" fmla="*/ 5311262 h 8646493"/>
              <a:gd name="connsiteX83-939" fmla="*/ 5605741 w 5911582"/>
              <a:gd name="connsiteY83-940" fmla="*/ 3080990 h 8646493"/>
              <a:gd name="connsiteX84-941" fmla="*/ 4972418 w 5911582"/>
              <a:gd name="connsiteY84-942" fmla="*/ 2483071 h 8646493"/>
              <a:gd name="connsiteX85-943" fmla="*/ 4374497 w 5911582"/>
              <a:gd name="connsiteY85-944" fmla="*/ 3116397 h 8646493"/>
              <a:gd name="connsiteX86-945" fmla="*/ 4420828 w 5911582"/>
              <a:gd name="connsiteY86-946" fmla="*/ 4727593 h 8646493"/>
              <a:gd name="connsiteX87-947" fmla="*/ 4422673 w 5911582"/>
              <a:gd name="connsiteY87-948" fmla="*/ 4727581 h 8646493"/>
              <a:gd name="connsiteX88-949" fmla="*/ 4422351 w 5911582"/>
              <a:gd name="connsiteY88-950" fmla="*/ 4733760 h 8646493"/>
              <a:gd name="connsiteX89-951" fmla="*/ 4454181 w 5911582"/>
              <a:gd name="connsiteY89-952" fmla="*/ 5840717 h 8646493"/>
              <a:gd name="connsiteX90-953" fmla="*/ 4455003 w 5911582"/>
              <a:gd name="connsiteY90-954" fmla="*/ 5840691 h 8646493"/>
              <a:gd name="connsiteX91-955" fmla="*/ 4516238 w 5911582"/>
              <a:gd name="connsiteY91-956" fmla="*/ 7866607 h 8646493"/>
              <a:gd name="connsiteX92-957" fmla="*/ 3782441 w 5911582"/>
              <a:gd name="connsiteY92-958" fmla="*/ 8646141 h 8646493"/>
              <a:gd name="connsiteX93-959" fmla="*/ 3355473 w 5911582"/>
              <a:gd name="connsiteY93-960" fmla="*/ 8529702 h 8646493"/>
              <a:gd name="connsiteX0-961" fmla="*/ 3355473 w 5911582"/>
              <a:gd name="connsiteY0-962" fmla="*/ 8529702 h 8646493"/>
              <a:gd name="connsiteX1-963" fmla="*/ 3002901 w 5911582"/>
              <a:gd name="connsiteY1-964" fmla="*/ 7912348 h 8646493"/>
              <a:gd name="connsiteX2-965" fmla="*/ 2947946 w 5911582"/>
              <a:gd name="connsiteY2-966" fmla="*/ 6094167 h 8646493"/>
              <a:gd name="connsiteX3-967" fmla="*/ 2938842 w 5911582"/>
              <a:gd name="connsiteY3-968" fmla="*/ 6095444 h 8646493"/>
              <a:gd name="connsiteX4-969" fmla="*/ 2885622 w 5911582"/>
              <a:gd name="connsiteY4-970" fmla="*/ 4334760 h 8646493"/>
              <a:gd name="connsiteX5-971" fmla="*/ 2881184 w 5911582"/>
              <a:gd name="connsiteY5-972" fmla="*/ 4334879 h 8646493"/>
              <a:gd name="connsiteX6-973" fmla="*/ 2838917 w 5911582"/>
              <a:gd name="connsiteY6-974" fmla="*/ 2770148 h 8646493"/>
              <a:gd name="connsiteX7-975" fmla="*/ 2833130 w 5911582"/>
              <a:gd name="connsiteY7-976" fmla="*/ 2770303 h 8646493"/>
              <a:gd name="connsiteX8-977" fmla="*/ 2778803 w 5911582"/>
              <a:gd name="connsiteY8-978" fmla="*/ 759126 h 8646493"/>
              <a:gd name="connsiteX9-979" fmla="*/ 2146519 w 5911582"/>
              <a:gd name="connsiteY9-980" fmla="*/ 160107 h 8646493"/>
              <a:gd name="connsiteX10-981" fmla="*/ 1547498 w 5911582"/>
              <a:gd name="connsiteY10-982" fmla="*/ 792386 h 8646493"/>
              <a:gd name="connsiteX11-983" fmla="*/ 1586306 w 5911582"/>
              <a:gd name="connsiteY11-984" fmla="*/ 2228948 h 8646493"/>
              <a:gd name="connsiteX12-985" fmla="*/ 1588412 w 5911582"/>
              <a:gd name="connsiteY12-986" fmla="*/ 2228937 h 8646493"/>
              <a:gd name="connsiteX13-987" fmla="*/ 1588981 w 5911582"/>
              <a:gd name="connsiteY13-988" fmla="*/ 2327958 h 8646493"/>
              <a:gd name="connsiteX14-989" fmla="*/ 1601829 w 5911582"/>
              <a:gd name="connsiteY14-990" fmla="*/ 2803566 h 8646493"/>
              <a:gd name="connsiteX15-991" fmla="*/ 1591714 w 5911582"/>
              <a:gd name="connsiteY15-992" fmla="*/ 2803840 h 8646493"/>
              <a:gd name="connsiteX16-993" fmla="*/ 1597703 w 5911582"/>
              <a:gd name="connsiteY16-994" fmla="*/ 3846979 h 8646493"/>
              <a:gd name="connsiteX17-995" fmla="*/ 1599046 w 5911582"/>
              <a:gd name="connsiteY17-996" fmla="*/ 3846972 h 8646493"/>
              <a:gd name="connsiteX18-997" fmla="*/ 1610686 w 5911582"/>
              <a:gd name="connsiteY18-998" fmla="*/ 5873778 h 8646493"/>
              <a:gd name="connsiteX19-999" fmla="*/ 858032 w 5911582"/>
              <a:gd name="connsiteY19-1000" fmla="*/ 6635126 h 8646493"/>
              <a:gd name="connsiteX20-1001" fmla="*/ 434045 w 5911582"/>
              <a:gd name="connsiteY20-1002" fmla="*/ 6508273 h 8646493"/>
              <a:gd name="connsiteX21-1003" fmla="*/ 96686 w 5911582"/>
              <a:gd name="connsiteY21-1004" fmla="*/ 5882475 h 8646493"/>
              <a:gd name="connsiteX22-1005" fmla="*/ 88982 w 5911582"/>
              <a:gd name="connsiteY22-1006" fmla="*/ 4540910 h 8646493"/>
              <a:gd name="connsiteX23-1007" fmla="*/ 86890 w 5911582"/>
              <a:gd name="connsiteY23-1008" fmla="*/ 4540915 h 8646493"/>
              <a:gd name="connsiteX24-1009" fmla="*/ 80904 w 5911582"/>
              <a:gd name="connsiteY24-1010" fmla="*/ 2724804 h 8646493"/>
              <a:gd name="connsiteX25-1011" fmla="*/ 61259 w 5911582"/>
              <a:gd name="connsiteY25-1012" fmla="*/ 1995219 h 8646493"/>
              <a:gd name="connsiteX26-1013" fmla="*/ 52150 w 5911582"/>
              <a:gd name="connsiteY26-1014" fmla="*/ 1996465 h 8646493"/>
              <a:gd name="connsiteX27-1015" fmla="*/ 4735 w 5911582"/>
              <a:gd name="connsiteY27-1016" fmla="*/ 235616 h 8646493"/>
              <a:gd name="connsiteX28-1017" fmla="*/ 295 w 5911582"/>
              <a:gd name="connsiteY28-1018" fmla="*/ 235719 h 8646493"/>
              <a:gd name="connsiteX29-1019" fmla="*/ 0 w 5911582"/>
              <a:gd name="connsiteY29-1020" fmla="*/ 223261 h 8646493"/>
              <a:gd name="connsiteX30-1021" fmla="*/ 144987 w 5911582"/>
              <a:gd name="connsiteY30-1022" fmla="*/ 0 h 8646493"/>
              <a:gd name="connsiteX31-1023" fmla="*/ 148232 w 5911582"/>
              <a:gd name="connsiteY31-1024" fmla="*/ 136847 h 8646493"/>
              <a:gd name="connsiteX32-1025" fmla="*/ 152365 w 5911582"/>
              <a:gd name="connsiteY32-1026" fmla="*/ 136739 h 8646493"/>
              <a:gd name="connsiteX33-1027" fmla="*/ 196711 w 5911582"/>
              <a:gd name="connsiteY33-1028" fmla="*/ 1783666 h 8646493"/>
              <a:gd name="connsiteX34-1029" fmla="*/ 205847 w 5911582"/>
              <a:gd name="connsiteY34-1030" fmla="*/ 1783420 h 8646493"/>
              <a:gd name="connsiteX35-1031" fmla="*/ 228219 w 5911582"/>
              <a:gd name="connsiteY35-1032" fmla="*/ 2614259 h 8646493"/>
              <a:gd name="connsiteX36-1033" fmla="*/ 230777 w 5911582"/>
              <a:gd name="connsiteY36-1034" fmla="*/ 2613967 h 8646493"/>
              <a:gd name="connsiteX37-1035" fmla="*/ 231135 w 5911582"/>
              <a:gd name="connsiteY37-1036" fmla="*/ 2722566 h 8646493"/>
              <a:gd name="connsiteX38-1037" fmla="*/ 236178 w 5911582"/>
              <a:gd name="connsiteY38-1038" fmla="*/ 2909861 h 8646493"/>
              <a:gd name="connsiteX39-1039" fmla="*/ 231753 w 5911582"/>
              <a:gd name="connsiteY39-1040" fmla="*/ 2910343 h 8646493"/>
              <a:gd name="connsiteX40-1041" fmla="*/ 234867 w 5911582"/>
              <a:gd name="connsiteY40-1042" fmla="*/ 3854806 h 8646493"/>
              <a:gd name="connsiteX41-1043" fmla="*/ 235281 w 5911582"/>
              <a:gd name="connsiteY41-1044" fmla="*/ 3854803 h 8646493"/>
              <a:gd name="connsiteX42-1045" fmla="*/ 246835 w 5911582"/>
              <a:gd name="connsiteY42-1046" fmla="*/ 5866683 h 8646493"/>
              <a:gd name="connsiteX43-1047" fmla="*/ 866236 w 5911582"/>
              <a:gd name="connsiteY43-1048" fmla="*/ 6479011 h 8646493"/>
              <a:gd name="connsiteX44-1049" fmla="*/ 1478566 w 5911582"/>
              <a:gd name="connsiteY44-1050" fmla="*/ 5859608 h 8646493"/>
              <a:gd name="connsiteX45-1051" fmla="*/ 1469311 w 5911582"/>
              <a:gd name="connsiteY45-1052" fmla="*/ 4247775 h 8646493"/>
              <a:gd name="connsiteX46-1053" fmla="*/ 1467465 w 5911582"/>
              <a:gd name="connsiteY46-1054" fmla="*/ 4247743 h 8646493"/>
              <a:gd name="connsiteX47-1055" fmla="*/ 1467931 w 5911582"/>
              <a:gd name="connsiteY47-1056" fmla="*/ 4241573 h 8646493"/>
              <a:gd name="connsiteX48-1057" fmla="*/ 1456953 w 5911582"/>
              <a:gd name="connsiteY48-1058" fmla="*/ 2330111 h 8646493"/>
              <a:gd name="connsiteX49-1059" fmla="*/ 1415108 w 5911582"/>
              <a:gd name="connsiteY49-1060" fmla="*/ 781031 h 8646493"/>
              <a:gd name="connsiteX50-1061" fmla="*/ 2151404 w 5911582"/>
              <a:gd name="connsiteY50-1062" fmla="*/ 3852 h 8646493"/>
              <a:gd name="connsiteX51-1063" fmla="*/ 2928581 w 5911582"/>
              <a:gd name="connsiteY51-1064" fmla="*/ 740147 h 8646493"/>
              <a:gd name="connsiteX52-1065" fmla="*/ 2972109 w 5911582"/>
              <a:gd name="connsiteY52-1066" fmla="*/ 2351426 h 8646493"/>
              <a:gd name="connsiteX53-1067" fmla="*/ 2977887 w 5911582"/>
              <a:gd name="connsiteY53-1068" fmla="*/ 2351120 h 8646493"/>
              <a:gd name="connsiteX54-1069" fmla="*/ 3028793 w 5911582"/>
              <a:gd name="connsiteY54-1070" fmla="*/ 4235519 h 8646493"/>
              <a:gd name="connsiteX55-1071" fmla="*/ 3032925 w 5911582"/>
              <a:gd name="connsiteY55-1072" fmla="*/ 4235398 h 8646493"/>
              <a:gd name="connsiteX56-1073" fmla="*/ 3082700 w 5911582"/>
              <a:gd name="connsiteY56-1074" fmla="*/ 5882170 h 8646493"/>
              <a:gd name="connsiteX57-1075" fmla="*/ 3091836 w 5911582"/>
              <a:gd name="connsiteY57-1076" fmla="*/ 5881894 h 8646493"/>
              <a:gd name="connsiteX58-1077" fmla="*/ 3152619 w 5911582"/>
              <a:gd name="connsiteY58-1078" fmla="*/ 7892887 h 8646493"/>
              <a:gd name="connsiteX59-1079" fmla="*/ 3786820 w 5911582"/>
              <a:gd name="connsiteY59-1080" fmla="*/ 8489873 h 8646493"/>
              <a:gd name="connsiteX60-1081" fmla="*/ 4383809 w 5911582"/>
              <a:gd name="connsiteY60-1082" fmla="*/ 7855673 h 8646493"/>
              <a:gd name="connsiteX61-1083" fmla="*/ 4350348 w 5911582"/>
              <a:gd name="connsiteY61-1084" fmla="*/ 6748573 h 8646493"/>
              <a:gd name="connsiteX62-1085" fmla="*/ 4348198 w 5911582"/>
              <a:gd name="connsiteY62-1086" fmla="*/ 6748635 h 8646493"/>
              <a:gd name="connsiteX63-1087" fmla="*/ 4333702 w 5911582"/>
              <a:gd name="connsiteY63-1088" fmla="*/ 6244559 h 8646493"/>
              <a:gd name="connsiteX64-1089" fmla="*/ 4333267 w 5911582"/>
              <a:gd name="connsiteY64-1090" fmla="*/ 6244561 h 8646493"/>
              <a:gd name="connsiteX65-1091" fmla="*/ 4333545 w 5911582"/>
              <a:gd name="connsiteY65-1092" fmla="*/ 6239098 h 8646493"/>
              <a:gd name="connsiteX66-1093" fmla="*/ 4332413 w 5911582"/>
              <a:gd name="connsiteY66-1094" fmla="*/ 6199725 h 8646493"/>
              <a:gd name="connsiteX67-1095" fmla="*/ 4272798 w 5911582"/>
              <a:gd name="connsiteY67-1096" fmla="*/ 4227389 h 8646493"/>
              <a:gd name="connsiteX68-1097" fmla="*/ 4274353 w 5911582"/>
              <a:gd name="connsiteY68-1098" fmla="*/ 4227343 h 8646493"/>
              <a:gd name="connsiteX69-1099" fmla="*/ 4242087 w 5911582"/>
              <a:gd name="connsiteY69-1100" fmla="*/ 3105269 h 8646493"/>
              <a:gd name="connsiteX70-1101" fmla="*/ 4977027 w 5911582"/>
              <a:gd name="connsiteY70-1102" fmla="*/ 2326810 h 8646493"/>
              <a:gd name="connsiteX71-1103" fmla="*/ 5403823 w 5911582"/>
              <a:gd name="connsiteY71-1104" fmla="*/ 2443875 h 8646493"/>
              <a:gd name="connsiteX72-1105" fmla="*/ 5755486 w 5911582"/>
              <a:gd name="connsiteY72-1106" fmla="*/ 3061747 h 8646493"/>
              <a:gd name="connsiteX73-1107" fmla="*/ 5759021 w 5911582"/>
              <a:gd name="connsiteY73-1108" fmla="*/ 3184697 h 8646493"/>
              <a:gd name="connsiteX74-1109" fmla="*/ 5762452 w 5911582"/>
              <a:gd name="connsiteY74-1110" fmla="*/ 3184590 h 8646493"/>
              <a:gd name="connsiteX75-1111" fmla="*/ 5816524 w 5911582"/>
              <a:gd name="connsiteY75-1112" fmla="*/ 4892541 h 8646493"/>
              <a:gd name="connsiteX76-1113" fmla="*/ 5873210 w 5911582"/>
              <a:gd name="connsiteY76-1114" fmla="*/ 6776633 h 8646493"/>
              <a:gd name="connsiteX77-1115" fmla="*/ 5877342 w 5911582"/>
              <a:gd name="connsiteY77-1116" fmla="*/ 6776511 h 8646493"/>
              <a:gd name="connsiteX78-1117" fmla="*/ 5911582 w 5911582"/>
              <a:gd name="connsiteY78-1118" fmla="*/ 7909324 h 8646493"/>
              <a:gd name="connsiteX79-1119" fmla="*/ 5767963 w 5911582"/>
              <a:gd name="connsiteY79-1120" fmla="*/ 8130477 h 8646493"/>
              <a:gd name="connsiteX80-1121" fmla="*/ 5730041 w 5911582"/>
              <a:gd name="connsiteY80-1122" fmla="*/ 6875874 h 8646493"/>
              <a:gd name="connsiteX81-1123" fmla="*/ 5725602 w 5911582"/>
              <a:gd name="connsiteY81-1124" fmla="*/ 6875993 h 8646493"/>
              <a:gd name="connsiteX82-1125" fmla="*/ 5605741 w 5911582"/>
              <a:gd name="connsiteY82-1126" fmla="*/ 3080990 h 8646493"/>
              <a:gd name="connsiteX83-1127" fmla="*/ 4972418 w 5911582"/>
              <a:gd name="connsiteY83-1128" fmla="*/ 2483071 h 8646493"/>
              <a:gd name="connsiteX84-1129" fmla="*/ 4374497 w 5911582"/>
              <a:gd name="connsiteY84-1130" fmla="*/ 3116397 h 8646493"/>
              <a:gd name="connsiteX85-1131" fmla="*/ 4420828 w 5911582"/>
              <a:gd name="connsiteY85-1132" fmla="*/ 4727593 h 8646493"/>
              <a:gd name="connsiteX86-1133" fmla="*/ 4422673 w 5911582"/>
              <a:gd name="connsiteY86-1134" fmla="*/ 4727581 h 8646493"/>
              <a:gd name="connsiteX87-1135" fmla="*/ 4422351 w 5911582"/>
              <a:gd name="connsiteY87-1136" fmla="*/ 4733760 h 8646493"/>
              <a:gd name="connsiteX88-1137" fmla="*/ 4454181 w 5911582"/>
              <a:gd name="connsiteY88-1138" fmla="*/ 5840717 h 8646493"/>
              <a:gd name="connsiteX89-1139" fmla="*/ 4455003 w 5911582"/>
              <a:gd name="connsiteY89-1140" fmla="*/ 5840691 h 8646493"/>
              <a:gd name="connsiteX90-1141" fmla="*/ 4516238 w 5911582"/>
              <a:gd name="connsiteY90-1142" fmla="*/ 7866607 h 8646493"/>
              <a:gd name="connsiteX91-1143" fmla="*/ 3782441 w 5911582"/>
              <a:gd name="connsiteY91-1144" fmla="*/ 8646141 h 8646493"/>
              <a:gd name="connsiteX92-1145" fmla="*/ 3355473 w 5911582"/>
              <a:gd name="connsiteY92-1146" fmla="*/ 8529702 h 8646493"/>
              <a:gd name="connsiteX0-1147" fmla="*/ 3355473 w 5911582"/>
              <a:gd name="connsiteY0-1148" fmla="*/ 8529702 h 8646493"/>
              <a:gd name="connsiteX1-1149" fmla="*/ 3002901 w 5911582"/>
              <a:gd name="connsiteY1-1150" fmla="*/ 7912348 h 8646493"/>
              <a:gd name="connsiteX2-1151" fmla="*/ 2947946 w 5911582"/>
              <a:gd name="connsiteY2-1152" fmla="*/ 6094167 h 8646493"/>
              <a:gd name="connsiteX3-1153" fmla="*/ 2938842 w 5911582"/>
              <a:gd name="connsiteY3-1154" fmla="*/ 6095444 h 8646493"/>
              <a:gd name="connsiteX4-1155" fmla="*/ 2885622 w 5911582"/>
              <a:gd name="connsiteY4-1156" fmla="*/ 4334760 h 8646493"/>
              <a:gd name="connsiteX5-1157" fmla="*/ 2881184 w 5911582"/>
              <a:gd name="connsiteY5-1158" fmla="*/ 4334879 h 8646493"/>
              <a:gd name="connsiteX6-1159" fmla="*/ 2838917 w 5911582"/>
              <a:gd name="connsiteY6-1160" fmla="*/ 2770148 h 8646493"/>
              <a:gd name="connsiteX7-1161" fmla="*/ 2833130 w 5911582"/>
              <a:gd name="connsiteY7-1162" fmla="*/ 2770303 h 8646493"/>
              <a:gd name="connsiteX8-1163" fmla="*/ 2778803 w 5911582"/>
              <a:gd name="connsiteY8-1164" fmla="*/ 759126 h 8646493"/>
              <a:gd name="connsiteX9-1165" fmla="*/ 2146519 w 5911582"/>
              <a:gd name="connsiteY9-1166" fmla="*/ 160107 h 8646493"/>
              <a:gd name="connsiteX10-1167" fmla="*/ 1547498 w 5911582"/>
              <a:gd name="connsiteY10-1168" fmla="*/ 792386 h 8646493"/>
              <a:gd name="connsiteX11-1169" fmla="*/ 1586306 w 5911582"/>
              <a:gd name="connsiteY11-1170" fmla="*/ 2228948 h 8646493"/>
              <a:gd name="connsiteX12-1171" fmla="*/ 1588412 w 5911582"/>
              <a:gd name="connsiteY12-1172" fmla="*/ 2228937 h 8646493"/>
              <a:gd name="connsiteX13-1173" fmla="*/ 1588981 w 5911582"/>
              <a:gd name="connsiteY13-1174" fmla="*/ 2327958 h 8646493"/>
              <a:gd name="connsiteX14-1175" fmla="*/ 1601829 w 5911582"/>
              <a:gd name="connsiteY14-1176" fmla="*/ 2803566 h 8646493"/>
              <a:gd name="connsiteX15-1177" fmla="*/ 1591714 w 5911582"/>
              <a:gd name="connsiteY15-1178" fmla="*/ 2803840 h 8646493"/>
              <a:gd name="connsiteX16-1179" fmla="*/ 1597703 w 5911582"/>
              <a:gd name="connsiteY16-1180" fmla="*/ 3846979 h 8646493"/>
              <a:gd name="connsiteX17-1181" fmla="*/ 1599046 w 5911582"/>
              <a:gd name="connsiteY17-1182" fmla="*/ 3846972 h 8646493"/>
              <a:gd name="connsiteX18-1183" fmla="*/ 1610686 w 5911582"/>
              <a:gd name="connsiteY18-1184" fmla="*/ 5873778 h 8646493"/>
              <a:gd name="connsiteX19-1185" fmla="*/ 858032 w 5911582"/>
              <a:gd name="connsiteY19-1186" fmla="*/ 6635126 h 8646493"/>
              <a:gd name="connsiteX20-1187" fmla="*/ 434045 w 5911582"/>
              <a:gd name="connsiteY20-1188" fmla="*/ 6508273 h 8646493"/>
              <a:gd name="connsiteX21-1189" fmla="*/ 96686 w 5911582"/>
              <a:gd name="connsiteY21-1190" fmla="*/ 5882475 h 8646493"/>
              <a:gd name="connsiteX22-1191" fmla="*/ 88982 w 5911582"/>
              <a:gd name="connsiteY22-1192" fmla="*/ 4540910 h 8646493"/>
              <a:gd name="connsiteX23-1193" fmla="*/ 86890 w 5911582"/>
              <a:gd name="connsiteY23-1194" fmla="*/ 4540915 h 8646493"/>
              <a:gd name="connsiteX24-1195" fmla="*/ 80904 w 5911582"/>
              <a:gd name="connsiteY24-1196" fmla="*/ 2724804 h 8646493"/>
              <a:gd name="connsiteX25-1197" fmla="*/ 61259 w 5911582"/>
              <a:gd name="connsiteY25-1198" fmla="*/ 1995219 h 8646493"/>
              <a:gd name="connsiteX26-1199" fmla="*/ 52150 w 5911582"/>
              <a:gd name="connsiteY26-1200" fmla="*/ 1996465 h 8646493"/>
              <a:gd name="connsiteX27-1201" fmla="*/ 4735 w 5911582"/>
              <a:gd name="connsiteY27-1202" fmla="*/ 235616 h 8646493"/>
              <a:gd name="connsiteX28-1203" fmla="*/ 295 w 5911582"/>
              <a:gd name="connsiteY28-1204" fmla="*/ 235719 h 8646493"/>
              <a:gd name="connsiteX29-1205" fmla="*/ 0 w 5911582"/>
              <a:gd name="connsiteY29-1206" fmla="*/ 223261 h 8646493"/>
              <a:gd name="connsiteX30-1207" fmla="*/ 144987 w 5911582"/>
              <a:gd name="connsiteY30-1208" fmla="*/ 0 h 8646493"/>
              <a:gd name="connsiteX31-1209" fmla="*/ 148232 w 5911582"/>
              <a:gd name="connsiteY31-1210" fmla="*/ 136847 h 8646493"/>
              <a:gd name="connsiteX32-1211" fmla="*/ 152365 w 5911582"/>
              <a:gd name="connsiteY32-1212" fmla="*/ 136739 h 8646493"/>
              <a:gd name="connsiteX33-1213" fmla="*/ 196711 w 5911582"/>
              <a:gd name="connsiteY33-1214" fmla="*/ 1783666 h 8646493"/>
              <a:gd name="connsiteX34-1215" fmla="*/ 205847 w 5911582"/>
              <a:gd name="connsiteY34-1216" fmla="*/ 1783420 h 8646493"/>
              <a:gd name="connsiteX35-1217" fmla="*/ 228219 w 5911582"/>
              <a:gd name="connsiteY35-1218" fmla="*/ 2614259 h 8646493"/>
              <a:gd name="connsiteX36-1219" fmla="*/ 230777 w 5911582"/>
              <a:gd name="connsiteY36-1220" fmla="*/ 2613967 h 8646493"/>
              <a:gd name="connsiteX37-1221" fmla="*/ 231135 w 5911582"/>
              <a:gd name="connsiteY37-1222" fmla="*/ 2722566 h 8646493"/>
              <a:gd name="connsiteX38-1223" fmla="*/ 236178 w 5911582"/>
              <a:gd name="connsiteY38-1224" fmla="*/ 2909861 h 8646493"/>
              <a:gd name="connsiteX39-1225" fmla="*/ 231753 w 5911582"/>
              <a:gd name="connsiteY39-1226" fmla="*/ 2910343 h 8646493"/>
              <a:gd name="connsiteX40-1227" fmla="*/ 234867 w 5911582"/>
              <a:gd name="connsiteY40-1228" fmla="*/ 3854806 h 8646493"/>
              <a:gd name="connsiteX41-1229" fmla="*/ 235281 w 5911582"/>
              <a:gd name="connsiteY41-1230" fmla="*/ 3854803 h 8646493"/>
              <a:gd name="connsiteX42-1231" fmla="*/ 246835 w 5911582"/>
              <a:gd name="connsiteY42-1232" fmla="*/ 5866683 h 8646493"/>
              <a:gd name="connsiteX43-1233" fmla="*/ 866236 w 5911582"/>
              <a:gd name="connsiteY43-1234" fmla="*/ 6479011 h 8646493"/>
              <a:gd name="connsiteX44-1235" fmla="*/ 1478566 w 5911582"/>
              <a:gd name="connsiteY44-1236" fmla="*/ 5859608 h 8646493"/>
              <a:gd name="connsiteX45-1237" fmla="*/ 1469311 w 5911582"/>
              <a:gd name="connsiteY45-1238" fmla="*/ 4247775 h 8646493"/>
              <a:gd name="connsiteX46-1239" fmla="*/ 1467465 w 5911582"/>
              <a:gd name="connsiteY46-1240" fmla="*/ 4247743 h 8646493"/>
              <a:gd name="connsiteX47-1241" fmla="*/ 1467931 w 5911582"/>
              <a:gd name="connsiteY47-1242" fmla="*/ 4241573 h 8646493"/>
              <a:gd name="connsiteX48-1243" fmla="*/ 1456953 w 5911582"/>
              <a:gd name="connsiteY48-1244" fmla="*/ 2330111 h 8646493"/>
              <a:gd name="connsiteX49-1245" fmla="*/ 1415108 w 5911582"/>
              <a:gd name="connsiteY49-1246" fmla="*/ 781031 h 8646493"/>
              <a:gd name="connsiteX50-1247" fmla="*/ 2151404 w 5911582"/>
              <a:gd name="connsiteY50-1248" fmla="*/ 3852 h 8646493"/>
              <a:gd name="connsiteX51-1249" fmla="*/ 2928581 w 5911582"/>
              <a:gd name="connsiteY51-1250" fmla="*/ 740147 h 8646493"/>
              <a:gd name="connsiteX52-1251" fmla="*/ 2972109 w 5911582"/>
              <a:gd name="connsiteY52-1252" fmla="*/ 2351426 h 8646493"/>
              <a:gd name="connsiteX53-1253" fmla="*/ 2977887 w 5911582"/>
              <a:gd name="connsiteY53-1254" fmla="*/ 2351120 h 8646493"/>
              <a:gd name="connsiteX54-1255" fmla="*/ 3028793 w 5911582"/>
              <a:gd name="connsiteY54-1256" fmla="*/ 4235519 h 8646493"/>
              <a:gd name="connsiteX55-1257" fmla="*/ 3032925 w 5911582"/>
              <a:gd name="connsiteY55-1258" fmla="*/ 4235398 h 8646493"/>
              <a:gd name="connsiteX56-1259" fmla="*/ 3082700 w 5911582"/>
              <a:gd name="connsiteY56-1260" fmla="*/ 5882170 h 8646493"/>
              <a:gd name="connsiteX57-1261" fmla="*/ 3091836 w 5911582"/>
              <a:gd name="connsiteY57-1262" fmla="*/ 5881894 h 8646493"/>
              <a:gd name="connsiteX58-1263" fmla="*/ 3152619 w 5911582"/>
              <a:gd name="connsiteY58-1264" fmla="*/ 7892887 h 8646493"/>
              <a:gd name="connsiteX59-1265" fmla="*/ 3786820 w 5911582"/>
              <a:gd name="connsiteY59-1266" fmla="*/ 8489873 h 8646493"/>
              <a:gd name="connsiteX60-1267" fmla="*/ 4383809 w 5911582"/>
              <a:gd name="connsiteY60-1268" fmla="*/ 7855673 h 8646493"/>
              <a:gd name="connsiteX61-1269" fmla="*/ 4350348 w 5911582"/>
              <a:gd name="connsiteY61-1270" fmla="*/ 6748573 h 8646493"/>
              <a:gd name="connsiteX62-1271" fmla="*/ 4348198 w 5911582"/>
              <a:gd name="connsiteY62-1272" fmla="*/ 6748635 h 8646493"/>
              <a:gd name="connsiteX63-1273" fmla="*/ 4333702 w 5911582"/>
              <a:gd name="connsiteY63-1274" fmla="*/ 6244559 h 8646493"/>
              <a:gd name="connsiteX64-1275" fmla="*/ 4333267 w 5911582"/>
              <a:gd name="connsiteY64-1276" fmla="*/ 6244561 h 8646493"/>
              <a:gd name="connsiteX65-1277" fmla="*/ 4332413 w 5911582"/>
              <a:gd name="connsiteY65-1278" fmla="*/ 6199725 h 8646493"/>
              <a:gd name="connsiteX66-1279" fmla="*/ 4272798 w 5911582"/>
              <a:gd name="connsiteY66-1280" fmla="*/ 4227389 h 8646493"/>
              <a:gd name="connsiteX67-1281" fmla="*/ 4274353 w 5911582"/>
              <a:gd name="connsiteY67-1282" fmla="*/ 4227343 h 8646493"/>
              <a:gd name="connsiteX68-1283" fmla="*/ 4242087 w 5911582"/>
              <a:gd name="connsiteY68-1284" fmla="*/ 3105269 h 8646493"/>
              <a:gd name="connsiteX69-1285" fmla="*/ 4977027 w 5911582"/>
              <a:gd name="connsiteY69-1286" fmla="*/ 2326810 h 8646493"/>
              <a:gd name="connsiteX70-1287" fmla="*/ 5403823 w 5911582"/>
              <a:gd name="connsiteY70-1288" fmla="*/ 2443875 h 8646493"/>
              <a:gd name="connsiteX71-1289" fmla="*/ 5755486 w 5911582"/>
              <a:gd name="connsiteY71-1290" fmla="*/ 3061747 h 8646493"/>
              <a:gd name="connsiteX72-1291" fmla="*/ 5759021 w 5911582"/>
              <a:gd name="connsiteY72-1292" fmla="*/ 3184697 h 8646493"/>
              <a:gd name="connsiteX73-1293" fmla="*/ 5762452 w 5911582"/>
              <a:gd name="connsiteY73-1294" fmla="*/ 3184590 h 8646493"/>
              <a:gd name="connsiteX74-1295" fmla="*/ 5816524 w 5911582"/>
              <a:gd name="connsiteY74-1296" fmla="*/ 4892541 h 8646493"/>
              <a:gd name="connsiteX75-1297" fmla="*/ 5873210 w 5911582"/>
              <a:gd name="connsiteY75-1298" fmla="*/ 6776633 h 8646493"/>
              <a:gd name="connsiteX76-1299" fmla="*/ 5877342 w 5911582"/>
              <a:gd name="connsiteY76-1300" fmla="*/ 6776511 h 8646493"/>
              <a:gd name="connsiteX77-1301" fmla="*/ 5911582 w 5911582"/>
              <a:gd name="connsiteY77-1302" fmla="*/ 7909324 h 8646493"/>
              <a:gd name="connsiteX78-1303" fmla="*/ 5767963 w 5911582"/>
              <a:gd name="connsiteY78-1304" fmla="*/ 8130477 h 8646493"/>
              <a:gd name="connsiteX79-1305" fmla="*/ 5730041 w 5911582"/>
              <a:gd name="connsiteY79-1306" fmla="*/ 6875874 h 8646493"/>
              <a:gd name="connsiteX80-1307" fmla="*/ 5725602 w 5911582"/>
              <a:gd name="connsiteY80-1308" fmla="*/ 6875993 h 8646493"/>
              <a:gd name="connsiteX81-1309" fmla="*/ 5605741 w 5911582"/>
              <a:gd name="connsiteY81-1310" fmla="*/ 3080990 h 8646493"/>
              <a:gd name="connsiteX82-1311" fmla="*/ 4972418 w 5911582"/>
              <a:gd name="connsiteY82-1312" fmla="*/ 2483071 h 8646493"/>
              <a:gd name="connsiteX83-1313" fmla="*/ 4374497 w 5911582"/>
              <a:gd name="connsiteY83-1314" fmla="*/ 3116397 h 8646493"/>
              <a:gd name="connsiteX84-1315" fmla="*/ 4420828 w 5911582"/>
              <a:gd name="connsiteY84-1316" fmla="*/ 4727593 h 8646493"/>
              <a:gd name="connsiteX85-1317" fmla="*/ 4422673 w 5911582"/>
              <a:gd name="connsiteY85-1318" fmla="*/ 4727581 h 8646493"/>
              <a:gd name="connsiteX86-1319" fmla="*/ 4422351 w 5911582"/>
              <a:gd name="connsiteY86-1320" fmla="*/ 4733760 h 8646493"/>
              <a:gd name="connsiteX87-1321" fmla="*/ 4454181 w 5911582"/>
              <a:gd name="connsiteY87-1322" fmla="*/ 5840717 h 8646493"/>
              <a:gd name="connsiteX88-1323" fmla="*/ 4455003 w 5911582"/>
              <a:gd name="connsiteY88-1324" fmla="*/ 5840691 h 8646493"/>
              <a:gd name="connsiteX89-1325" fmla="*/ 4516238 w 5911582"/>
              <a:gd name="connsiteY89-1326" fmla="*/ 7866607 h 8646493"/>
              <a:gd name="connsiteX90-1327" fmla="*/ 3782441 w 5911582"/>
              <a:gd name="connsiteY90-1328" fmla="*/ 8646141 h 8646493"/>
              <a:gd name="connsiteX91-1329" fmla="*/ 3355473 w 5911582"/>
              <a:gd name="connsiteY91-1330" fmla="*/ 8529702 h 8646493"/>
              <a:gd name="connsiteX0-1331" fmla="*/ 3355473 w 5911582"/>
              <a:gd name="connsiteY0-1332" fmla="*/ 8529702 h 8646493"/>
              <a:gd name="connsiteX1-1333" fmla="*/ 3002901 w 5911582"/>
              <a:gd name="connsiteY1-1334" fmla="*/ 7912348 h 8646493"/>
              <a:gd name="connsiteX2-1335" fmla="*/ 2947946 w 5911582"/>
              <a:gd name="connsiteY2-1336" fmla="*/ 6094167 h 8646493"/>
              <a:gd name="connsiteX3-1337" fmla="*/ 2938842 w 5911582"/>
              <a:gd name="connsiteY3-1338" fmla="*/ 6095444 h 8646493"/>
              <a:gd name="connsiteX4-1339" fmla="*/ 2885622 w 5911582"/>
              <a:gd name="connsiteY4-1340" fmla="*/ 4334760 h 8646493"/>
              <a:gd name="connsiteX5-1341" fmla="*/ 2881184 w 5911582"/>
              <a:gd name="connsiteY5-1342" fmla="*/ 4334879 h 8646493"/>
              <a:gd name="connsiteX6-1343" fmla="*/ 2838917 w 5911582"/>
              <a:gd name="connsiteY6-1344" fmla="*/ 2770148 h 8646493"/>
              <a:gd name="connsiteX7-1345" fmla="*/ 2833130 w 5911582"/>
              <a:gd name="connsiteY7-1346" fmla="*/ 2770303 h 8646493"/>
              <a:gd name="connsiteX8-1347" fmla="*/ 2778803 w 5911582"/>
              <a:gd name="connsiteY8-1348" fmla="*/ 759126 h 8646493"/>
              <a:gd name="connsiteX9-1349" fmla="*/ 2146519 w 5911582"/>
              <a:gd name="connsiteY9-1350" fmla="*/ 160107 h 8646493"/>
              <a:gd name="connsiteX10-1351" fmla="*/ 1547498 w 5911582"/>
              <a:gd name="connsiteY10-1352" fmla="*/ 792386 h 8646493"/>
              <a:gd name="connsiteX11-1353" fmla="*/ 1586306 w 5911582"/>
              <a:gd name="connsiteY11-1354" fmla="*/ 2228948 h 8646493"/>
              <a:gd name="connsiteX12-1355" fmla="*/ 1588412 w 5911582"/>
              <a:gd name="connsiteY12-1356" fmla="*/ 2228937 h 8646493"/>
              <a:gd name="connsiteX13-1357" fmla="*/ 1588981 w 5911582"/>
              <a:gd name="connsiteY13-1358" fmla="*/ 2327958 h 8646493"/>
              <a:gd name="connsiteX14-1359" fmla="*/ 1601829 w 5911582"/>
              <a:gd name="connsiteY14-1360" fmla="*/ 2803566 h 8646493"/>
              <a:gd name="connsiteX15-1361" fmla="*/ 1591714 w 5911582"/>
              <a:gd name="connsiteY15-1362" fmla="*/ 2803840 h 8646493"/>
              <a:gd name="connsiteX16-1363" fmla="*/ 1597703 w 5911582"/>
              <a:gd name="connsiteY16-1364" fmla="*/ 3846979 h 8646493"/>
              <a:gd name="connsiteX17-1365" fmla="*/ 1599046 w 5911582"/>
              <a:gd name="connsiteY17-1366" fmla="*/ 3846972 h 8646493"/>
              <a:gd name="connsiteX18-1367" fmla="*/ 1610686 w 5911582"/>
              <a:gd name="connsiteY18-1368" fmla="*/ 5873778 h 8646493"/>
              <a:gd name="connsiteX19-1369" fmla="*/ 858032 w 5911582"/>
              <a:gd name="connsiteY19-1370" fmla="*/ 6635126 h 8646493"/>
              <a:gd name="connsiteX20-1371" fmla="*/ 434045 w 5911582"/>
              <a:gd name="connsiteY20-1372" fmla="*/ 6508273 h 8646493"/>
              <a:gd name="connsiteX21-1373" fmla="*/ 96686 w 5911582"/>
              <a:gd name="connsiteY21-1374" fmla="*/ 5882475 h 8646493"/>
              <a:gd name="connsiteX22-1375" fmla="*/ 88982 w 5911582"/>
              <a:gd name="connsiteY22-1376" fmla="*/ 4540910 h 8646493"/>
              <a:gd name="connsiteX23-1377" fmla="*/ 86890 w 5911582"/>
              <a:gd name="connsiteY23-1378" fmla="*/ 4540915 h 8646493"/>
              <a:gd name="connsiteX24-1379" fmla="*/ 80904 w 5911582"/>
              <a:gd name="connsiteY24-1380" fmla="*/ 2724804 h 8646493"/>
              <a:gd name="connsiteX25-1381" fmla="*/ 61259 w 5911582"/>
              <a:gd name="connsiteY25-1382" fmla="*/ 1995219 h 8646493"/>
              <a:gd name="connsiteX26-1383" fmla="*/ 52150 w 5911582"/>
              <a:gd name="connsiteY26-1384" fmla="*/ 1996465 h 8646493"/>
              <a:gd name="connsiteX27-1385" fmla="*/ 4735 w 5911582"/>
              <a:gd name="connsiteY27-1386" fmla="*/ 235616 h 8646493"/>
              <a:gd name="connsiteX28-1387" fmla="*/ 295 w 5911582"/>
              <a:gd name="connsiteY28-1388" fmla="*/ 235719 h 8646493"/>
              <a:gd name="connsiteX29-1389" fmla="*/ 0 w 5911582"/>
              <a:gd name="connsiteY29-1390" fmla="*/ 223261 h 8646493"/>
              <a:gd name="connsiteX30-1391" fmla="*/ 144987 w 5911582"/>
              <a:gd name="connsiteY30-1392" fmla="*/ 0 h 8646493"/>
              <a:gd name="connsiteX31-1393" fmla="*/ 148232 w 5911582"/>
              <a:gd name="connsiteY31-1394" fmla="*/ 136847 h 8646493"/>
              <a:gd name="connsiteX32-1395" fmla="*/ 152365 w 5911582"/>
              <a:gd name="connsiteY32-1396" fmla="*/ 136739 h 8646493"/>
              <a:gd name="connsiteX33-1397" fmla="*/ 196711 w 5911582"/>
              <a:gd name="connsiteY33-1398" fmla="*/ 1783666 h 8646493"/>
              <a:gd name="connsiteX34-1399" fmla="*/ 205847 w 5911582"/>
              <a:gd name="connsiteY34-1400" fmla="*/ 1783420 h 8646493"/>
              <a:gd name="connsiteX35-1401" fmla="*/ 228219 w 5911582"/>
              <a:gd name="connsiteY35-1402" fmla="*/ 2614259 h 8646493"/>
              <a:gd name="connsiteX36-1403" fmla="*/ 230777 w 5911582"/>
              <a:gd name="connsiteY36-1404" fmla="*/ 2613967 h 8646493"/>
              <a:gd name="connsiteX37-1405" fmla="*/ 231135 w 5911582"/>
              <a:gd name="connsiteY37-1406" fmla="*/ 2722566 h 8646493"/>
              <a:gd name="connsiteX38-1407" fmla="*/ 236178 w 5911582"/>
              <a:gd name="connsiteY38-1408" fmla="*/ 2909861 h 8646493"/>
              <a:gd name="connsiteX39-1409" fmla="*/ 231753 w 5911582"/>
              <a:gd name="connsiteY39-1410" fmla="*/ 2910343 h 8646493"/>
              <a:gd name="connsiteX40-1411" fmla="*/ 234867 w 5911582"/>
              <a:gd name="connsiteY40-1412" fmla="*/ 3854806 h 8646493"/>
              <a:gd name="connsiteX41-1413" fmla="*/ 235281 w 5911582"/>
              <a:gd name="connsiteY41-1414" fmla="*/ 3854803 h 8646493"/>
              <a:gd name="connsiteX42-1415" fmla="*/ 246835 w 5911582"/>
              <a:gd name="connsiteY42-1416" fmla="*/ 5866683 h 8646493"/>
              <a:gd name="connsiteX43-1417" fmla="*/ 866236 w 5911582"/>
              <a:gd name="connsiteY43-1418" fmla="*/ 6479011 h 8646493"/>
              <a:gd name="connsiteX44-1419" fmla="*/ 1478566 w 5911582"/>
              <a:gd name="connsiteY44-1420" fmla="*/ 5859608 h 8646493"/>
              <a:gd name="connsiteX45-1421" fmla="*/ 1469311 w 5911582"/>
              <a:gd name="connsiteY45-1422" fmla="*/ 4247775 h 8646493"/>
              <a:gd name="connsiteX46-1423" fmla="*/ 1467465 w 5911582"/>
              <a:gd name="connsiteY46-1424" fmla="*/ 4247743 h 8646493"/>
              <a:gd name="connsiteX47-1425" fmla="*/ 1467931 w 5911582"/>
              <a:gd name="connsiteY47-1426" fmla="*/ 4241573 h 8646493"/>
              <a:gd name="connsiteX48-1427" fmla="*/ 1456953 w 5911582"/>
              <a:gd name="connsiteY48-1428" fmla="*/ 2330111 h 8646493"/>
              <a:gd name="connsiteX49-1429" fmla="*/ 1415108 w 5911582"/>
              <a:gd name="connsiteY49-1430" fmla="*/ 781031 h 8646493"/>
              <a:gd name="connsiteX50-1431" fmla="*/ 2151404 w 5911582"/>
              <a:gd name="connsiteY50-1432" fmla="*/ 3852 h 8646493"/>
              <a:gd name="connsiteX51-1433" fmla="*/ 2928581 w 5911582"/>
              <a:gd name="connsiteY51-1434" fmla="*/ 740147 h 8646493"/>
              <a:gd name="connsiteX52-1435" fmla="*/ 2972109 w 5911582"/>
              <a:gd name="connsiteY52-1436" fmla="*/ 2351426 h 8646493"/>
              <a:gd name="connsiteX53-1437" fmla="*/ 2977887 w 5911582"/>
              <a:gd name="connsiteY53-1438" fmla="*/ 2351120 h 8646493"/>
              <a:gd name="connsiteX54-1439" fmla="*/ 3028793 w 5911582"/>
              <a:gd name="connsiteY54-1440" fmla="*/ 4235519 h 8646493"/>
              <a:gd name="connsiteX55-1441" fmla="*/ 3032925 w 5911582"/>
              <a:gd name="connsiteY55-1442" fmla="*/ 4235398 h 8646493"/>
              <a:gd name="connsiteX56-1443" fmla="*/ 3082700 w 5911582"/>
              <a:gd name="connsiteY56-1444" fmla="*/ 5882170 h 8646493"/>
              <a:gd name="connsiteX57-1445" fmla="*/ 3091836 w 5911582"/>
              <a:gd name="connsiteY57-1446" fmla="*/ 5881894 h 8646493"/>
              <a:gd name="connsiteX58-1447" fmla="*/ 3152619 w 5911582"/>
              <a:gd name="connsiteY58-1448" fmla="*/ 7892887 h 8646493"/>
              <a:gd name="connsiteX59-1449" fmla="*/ 3786820 w 5911582"/>
              <a:gd name="connsiteY59-1450" fmla="*/ 8489873 h 8646493"/>
              <a:gd name="connsiteX60-1451" fmla="*/ 4383809 w 5911582"/>
              <a:gd name="connsiteY60-1452" fmla="*/ 7855673 h 8646493"/>
              <a:gd name="connsiteX61-1453" fmla="*/ 4350348 w 5911582"/>
              <a:gd name="connsiteY61-1454" fmla="*/ 6748573 h 8646493"/>
              <a:gd name="connsiteX62-1455" fmla="*/ 4348198 w 5911582"/>
              <a:gd name="connsiteY62-1456" fmla="*/ 6748635 h 8646493"/>
              <a:gd name="connsiteX63-1457" fmla="*/ 4333702 w 5911582"/>
              <a:gd name="connsiteY63-1458" fmla="*/ 6244559 h 8646493"/>
              <a:gd name="connsiteX64-1459" fmla="*/ 4332413 w 5911582"/>
              <a:gd name="connsiteY64-1460" fmla="*/ 6199725 h 8646493"/>
              <a:gd name="connsiteX65-1461" fmla="*/ 4272798 w 5911582"/>
              <a:gd name="connsiteY65-1462" fmla="*/ 4227389 h 8646493"/>
              <a:gd name="connsiteX66-1463" fmla="*/ 4274353 w 5911582"/>
              <a:gd name="connsiteY66-1464" fmla="*/ 4227343 h 8646493"/>
              <a:gd name="connsiteX67-1465" fmla="*/ 4242087 w 5911582"/>
              <a:gd name="connsiteY67-1466" fmla="*/ 3105269 h 8646493"/>
              <a:gd name="connsiteX68-1467" fmla="*/ 4977027 w 5911582"/>
              <a:gd name="connsiteY68-1468" fmla="*/ 2326810 h 8646493"/>
              <a:gd name="connsiteX69-1469" fmla="*/ 5403823 w 5911582"/>
              <a:gd name="connsiteY69-1470" fmla="*/ 2443875 h 8646493"/>
              <a:gd name="connsiteX70-1471" fmla="*/ 5755486 w 5911582"/>
              <a:gd name="connsiteY70-1472" fmla="*/ 3061747 h 8646493"/>
              <a:gd name="connsiteX71-1473" fmla="*/ 5759021 w 5911582"/>
              <a:gd name="connsiteY71-1474" fmla="*/ 3184697 h 8646493"/>
              <a:gd name="connsiteX72-1475" fmla="*/ 5762452 w 5911582"/>
              <a:gd name="connsiteY72-1476" fmla="*/ 3184590 h 8646493"/>
              <a:gd name="connsiteX73-1477" fmla="*/ 5816524 w 5911582"/>
              <a:gd name="connsiteY73-1478" fmla="*/ 4892541 h 8646493"/>
              <a:gd name="connsiteX74-1479" fmla="*/ 5873210 w 5911582"/>
              <a:gd name="connsiteY74-1480" fmla="*/ 6776633 h 8646493"/>
              <a:gd name="connsiteX75-1481" fmla="*/ 5877342 w 5911582"/>
              <a:gd name="connsiteY75-1482" fmla="*/ 6776511 h 8646493"/>
              <a:gd name="connsiteX76-1483" fmla="*/ 5911582 w 5911582"/>
              <a:gd name="connsiteY76-1484" fmla="*/ 7909324 h 8646493"/>
              <a:gd name="connsiteX77-1485" fmla="*/ 5767963 w 5911582"/>
              <a:gd name="connsiteY77-1486" fmla="*/ 8130477 h 8646493"/>
              <a:gd name="connsiteX78-1487" fmla="*/ 5730041 w 5911582"/>
              <a:gd name="connsiteY78-1488" fmla="*/ 6875874 h 8646493"/>
              <a:gd name="connsiteX79-1489" fmla="*/ 5725602 w 5911582"/>
              <a:gd name="connsiteY79-1490" fmla="*/ 6875993 h 8646493"/>
              <a:gd name="connsiteX80-1491" fmla="*/ 5605741 w 5911582"/>
              <a:gd name="connsiteY80-1492" fmla="*/ 3080990 h 8646493"/>
              <a:gd name="connsiteX81-1493" fmla="*/ 4972418 w 5911582"/>
              <a:gd name="connsiteY81-1494" fmla="*/ 2483071 h 8646493"/>
              <a:gd name="connsiteX82-1495" fmla="*/ 4374497 w 5911582"/>
              <a:gd name="connsiteY82-1496" fmla="*/ 3116397 h 8646493"/>
              <a:gd name="connsiteX83-1497" fmla="*/ 4420828 w 5911582"/>
              <a:gd name="connsiteY83-1498" fmla="*/ 4727593 h 8646493"/>
              <a:gd name="connsiteX84-1499" fmla="*/ 4422673 w 5911582"/>
              <a:gd name="connsiteY84-1500" fmla="*/ 4727581 h 8646493"/>
              <a:gd name="connsiteX85-1501" fmla="*/ 4422351 w 5911582"/>
              <a:gd name="connsiteY85-1502" fmla="*/ 4733760 h 8646493"/>
              <a:gd name="connsiteX86-1503" fmla="*/ 4454181 w 5911582"/>
              <a:gd name="connsiteY86-1504" fmla="*/ 5840717 h 8646493"/>
              <a:gd name="connsiteX87-1505" fmla="*/ 4455003 w 5911582"/>
              <a:gd name="connsiteY87-1506" fmla="*/ 5840691 h 8646493"/>
              <a:gd name="connsiteX88-1507" fmla="*/ 4516238 w 5911582"/>
              <a:gd name="connsiteY88-1508" fmla="*/ 7866607 h 8646493"/>
              <a:gd name="connsiteX89-1509" fmla="*/ 3782441 w 5911582"/>
              <a:gd name="connsiteY89-1510" fmla="*/ 8646141 h 8646493"/>
              <a:gd name="connsiteX90-1511" fmla="*/ 3355473 w 5911582"/>
              <a:gd name="connsiteY90-1512" fmla="*/ 8529702 h 8646493"/>
              <a:gd name="connsiteX0-1513" fmla="*/ 3355473 w 5911582"/>
              <a:gd name="connsiteY0-1514" fmla="*/ 8529702 h 8646493"/>
              <a:gd name="connsiteX1-1515" fmla="*/ 3002901 w 5911582"/>
              <a:gd name="connsiteY1-1516" fmla="*/ 7912348 h 8646493"/>
              <a:gd name="connsiteX2-1517" fmla="*/ 2947946 w 5911582"/>
              <a:gd name="connsiteY2-1518" fmla="*/ 6094167 h 8646493"/>
              <a:gd name="connsiteX3-1519" fmla="*/ 2938842 w 5911582"/>
              <a:gd name="connsiteY3-1520" fmla="*/ 6095444 h 8646493"/>
              <a:gd name="connsiteX4-1521" fmla="*/ 2885622 w 5911582"/>
              <a:gd name="connsiteY4-1522" fmla="*/ 4334760 h 8646493"/>
              <a:gd name="connsiteX5-1523" fmla="*/ 2881184 w 5911582"/>
              <a:gd name="connsiteY5-1524" fmla="*/ 4334879 h 8646493"/>
              <a:gd name="connsiteX6-1525" fmla="*/ 2838917 w 5911582"/>
              <a:gd name="connsiteY6-1526" fmla="*/ 2770148 h 8646493"/>
              <a:gd name="connsiteX7-1527" fmla="*/ 2833130 w 5911582"/>
              <a:gd name="connsiteY7-1528" fmla="*/ 2770303 h 8646493"/>
              <a:gd name="connsiteX8-1529" fmla="*/ 2778803 w 5911582"/>
              <a:gd name="connsiteY8-1530" fmla="*/ 759126 h 8646493"/>
              <a:gd name="connsiteX9-1531" fmla="*/ 2146519 w 5911582"/>
              <a:gd name="connsiteY9-1532" fmla="*/ 160107 h 8646493"/>
              <a:gd name="connsiteX10-1533" fmla="*/ 1547498 w 5911582"/>
              <a:gd name="connsiteY10-1534" fmla="*/ 792386 h 8646493"/>
              <a:gd name="connsiteX11-1535" fmla="*/ 1586306 w 5911582"/>
              <a:gd name="connsiteY11-1536" fmla="*/ 2228948 h 8646493"/>
              <a:gd name="connsiteX12-1537" fmla="*/ 1588412 w 5911582"/>
              <a:gd name="connsiteY12-1538" fmla="*/ 2228937 h 8646493"/>
              <a:gd name="connsiteX13-1539" fmla="*/ 1588981 w 5911582"/>
              <a:gd name="connsiteY13-1540" fmla="*/ 2327958 h 8646493"/>
              <a:gd name="connsiteX14-1541" fmla="*/ 1601829 w 5911582"/>
              <a:gd name="connsiteY14-1542" fmla="*/ 2803566 h 8646493"/>
              <a:gd name="connsiteX15-1543" fmla="*/ 1591714 w 5911582"/>
              <a:gd name="connsiteY15-1544" fmla="*/ 2803840 h 8646493"/>
              <a:gd name="connsiteX16-1545" fmla="*/ 1597703 w 5911582"/>
              <a:gd name="connsiteY16-1546" fmla="*/ 3846979 h 8646493"/>
              <a:gd name="connsiteX17-1547" fmla="*/ 1599046 w 5911582"/>
              <a:gd name="connsiteY17-1548" fmla="*/ 3846972 h 8646493"/>
              <a:gd name="connsiteX18-1549" fmla="*/ 1610686 w 5911582"/>
              <a:gd name="connsiteY18-1550" fmla="*/ 5873778 h 8646493"/>
              <a:gd name="connsiteX19-1551" fmla="*/ 858032 w 5911582"/>
              <a:gd name="connsiteY19-1552" fmla="*/ 6635126 h 8646493"/>
              <a:gd name="connsiteX20-1553" fmla="*/ 434045 w 5911582"/>
              <a:gd name="connsiteY20-1554" fmla="*/ 6508273 h 8646493"/>
              <a:gd name="connsiteX21-1555" fmla="*/ 96686 w 5911582"/>
              <a:gd name="connsiteY21-1556" fmla="*/ 5882475 h 8646493"/>
              <a:gd name="connsiteX22-1557" fmla="*/ 88982 w 5911582"/>
              <a:gd name="connsiteY22-1558" fmla="*/ 4540910 h 8646493"/>
              <a:gd name="connsiteX23-1559" fmla="*/ 86890 w 5911582"/>
              <a:gd name="connsiteY23-1560" fmla="*/ 4540915 h 8646493"/>
              <a:gd name="connsiteX24-1561" fmla="*/ 80904 w 5911582"/>
              <a:gd name="connsiteY24-1562" fmla="*/ 2724804 h 8646493"/>
              <a:gd name="connsiteX25-1563" fmla="*/ 61259 w 5911582"/>
              <a:gd name="connsiteY25-1564" fmla="*/ 1995219 h 8646493"/>
              <a:gd name="connsiteX26-1565" fmla="*/ 52150 w 5911582"/>
              <a:gd name="connsiteY26-1566" fmla="*/ 1996465 h 8646493"/>
              <a:gd name="connsiteX27-1567" fmla="*/ 4735 w 5911582"/>
              <a:gd name="connsiteY27-1568" fmla="*/ 235616 h 8646493"/>
              <a:gd name="connsiteX28-1569" fmla="*/ 295 w 5911582"/>
              <a:gd name="connsiteY28-1570" fmla="*/ 235719 h 8646493"/>
              <a:gd name="connsiteX29-1571" fmla="*/ 0 w 5911582"/>
              <a:gd name="connsiteY29-1572" fmla="*/ 223261 h 8646493"/>
              <a:gd name="connsiteX30-1573" fmla="*/ 144987 w 5911582"/>
              <a:gd name="connsiteY30-1574" fmla="*/ 0 h 8646493"/>
              <a:gd name="connsiteX31-1575" fmla="*/ 148232 w 5911582"/>
              <a:gd name="connsiteY31-1576" fmla="*/ 136847 h 8646493"/>
              <a:gd name="connsiteX32-1577" fmla="*/ 152365 w 5911582"/>
              <a:gd name="connsiteY32-1578" fmla="*/ 136739 h 8646493"/>
              <a:gd name="connsiteX33-1579" fmla="*/ 196711 w 5911582"/>
              <a:gd name="connsiteY33-1580" fmla="*/ 1783666 h 8646493"/>
              <a:gd name="connsiteX34-1581" fmla="*/ 205847 w 5911582"/>
              <a:gd name="connsiteY34-1582" fmla="*/ 1783420 h 8646493"/>
              <a:gd name="connsiteX35-1583" fmla="*/ 228219 w 5911582"/>
              <a:gd name="connsiteY35-1584" fmla="*/ 2614259 h 8646493"/>
              <a:gd name="connsiteX36-1585" fmla="*/ 230777 w 5911582"/>
              <a:gd name="connsiteY36-1586" fmla="*/ 2613967 h 8646493"/>
              <a:gd name="connsiteX37-1587" fmla="*/ 231135 w 5911582"/>
              <a:gd name="connsiteY37-1588" fmla="*/ 2722566 h 8646493"/>
              <a:gd name="connsiteX38-1589" fmla="*/ 236178 w 5911582"/>
              <a:gd name="connsiteY38-1590" fmla="*/ 2909861 h 8646493"/>
              <a:gd name="connsiteX39-1591" fmla="*/ 231753 w 5911582"/>
              <a:gd name="connsiteY39-1592" fmla="*/ 2910343 h 8646493"/>
              <a:gd name="connsiteX40-1593" fmla="*/ 234867 w 5911582"/>
              <a:gd name="connsiteY40-1594" fmla="*/ 3854806 h 8646493"/>
              <a:gd name="connsiteX41-1595" fmla="*/ 235281 w 5911582"/>
              <a:gd name="connsiteY41-1596" fmla="*/ 3854803 h 8646493"/>
              <a:gd name="connsiteX42-1597" fmla="*/ 246835 w 5911582"/>
              <a:gd name="connsiteY42-1598" fmla="*/ 5866683 h 8646493"/>
              <a:gd name="connsiteX43-1599" fmla="*/ 866236 w 5911582"/>
              <a:gd name="connsiteY43-1600" fmla="*/ 6479011 h 8646493"/>
              <a:gd name="connsiteX44-1601" fmla="*/ 1478566 w 5911582"/>
              <a:gd name="connsiteY44-1602" fmla="*/ 5859608 h 8646493"/>
              <a:gd name="connsiteX45-1603" fmla="*/ 1469311 w 5911582"/>
              <a:gd name="connsiteY45-1604" fmla="*/ 4247775 h 8646493"/>
              <a:gd name="connsiteX46-1605" fmla="*/ 1467465 w 5911582"/>
              <a:gd name="connsiteY46-1606" fmla="*/ 4247743 h 8646493"/>
              <a:gd name="connsiteX47-1607" fmla="*/ 1467931 w 5911582"/>
              <a:gd name="connsiteY47-1608" fmla="*/ 4241573 h 8646493"/>
              <a:gd name="connsiteX48-1609" fmla="*/ 1456953 w 5911582"/>
              <a:gd name="connsiteY48-1610" fmla="*/ 2330111 h 8646493"/>
              <a:gd name="connsiteX49-1611" fmla="*/ 1415108 w 5911582"/>
              <a:gd name="connsiteY49-1612" fmla="*/ 781031 h 8646493"/>
              <a:gd name="connsiteX50-1613" fmla="*/ 2151404 w 5911582"/>
              <a:gd name="connsiteY50-1614" fmla="*/ 3852 h 8646493"/>
              <a:gd name="connsiteX51-1615" fmla="*/ 2928581 w 5911582"/>
              <a:gd name="connsiteY51-1616" fmla="*/ 740147 h 8646493"/>
              <a:gd name="connsiteX52-1617" fmla="*/ 2972109 w 5911582"/>
              <a:gd name="connsiteY52-1618" fmla="*/ 2351426 h 8646493"/>
              <a:gd name="connsiteX53-1619" fmla="*/ 2977887 w 5911582"/>
              <a:gd name="connsiteY53-1620" fmla="*/ 2351120 h 8646493"/>
              <a:gd name="connsiteX54-1621" fmla="*/ 3028793 w 5911582"/>
              <a:gd name="connsiteY54-1622" fmla="*/ 4235519 h 8646493"/>
              <a:gd name="connsiteX55-1623" fmla="*/ 3032925 w 5911582"/>
              <a:gd name="connsiteY55-1624" fmla="*/ 4235398 h 8646493"/>
              <a:gd name="connsiteX56-1625" fmla="*/ 3082700 w 5911582"/>
              <a:gd name="connsiteY56-1626" fmla="*/ 5882170 h 8646493"/>
              <a:gd name="connsiteX57-1627" fmla="*/ 3091836 w 5911582"/>
              <a:gd name="connsiteY57-1628" fmla="*/ 5881894 h 8646493"/>
              <a:gd name="connsiteX58-1629" fmla="*/ 3152619 w 5911582"/>
              <a:gd name="connsiteY58-1630" fmla="*/ 7892887 h 8646493"/>
              <a:gd name="connsiteX59-1631" fmla="*/ 3786820 w 5911582"/>
              <a:gd name="connsiteY59-1632" fmla="*/ 8489873 h 8646493"/>
              <a:gd name="connsiteX60-1633" fmla="*/ 4383809 w 5911582"/>
              <a:gd name="connsiteY60-1634" fmla="*/ 7855673 h 8646493"/>
              <a:gd name="connsiteX61-1635" fmla="*/ 4350348 w 5911582"/>
              <a:gd name="connsiteY61-1636" fmla="*/ 6748573 h 8646493"/>
              <a:gd name="connsiteX62-1637" fmla="*/ 4348198 w 5911582"/>
              <a:gd name="connsiteY62-1638" fmla="*/ 6748635 h 8646493"/>
              <a:gd name="connsiteX63-1639" fmla="*/ 4332413 w 5911582"/>
              <a:gd name="connsiteY63-1640" fmla="*/ 6199725 h 8646493"/>
              <a:gd name="connsiteX64-1641" fmla="*/ 4272798 w 5911582"/>
              <a:gd name="connsiteY64-1642" fmla="*/ 4227389 h 8646493"/>
              <a:gd name="connsiteX65-1643" fmla="*/ 4274353 w 5911582"/>
              <a:gd name="connsiteY65-1644" fmla="*/ 4227343 h 8646493"/>
              <a:gd name="connsiteX66-1645" fmla="*/ 4242087 w 5911582"/>
              <a:gd name="connsiteY66-1646" fmla="*/ 3105269 h 8646493"/>
              <a:gd name="connsiteX67-1647" fmla="*/ 4977027 w 5911582"/>
              <a:gd name="connsiteY67-1648" fmla="*/ 2326810 h 8646493"/>
              <a:gd name="connsiteX68-1649" fmla="*/ 5403823 w 5911582"/>
              <a:gd name="connsiteY68-1650" fmla="*/ 2443875 h 8646493"/>
              <a:gd name="connsiteX69-1651" fmla="*/ 5755486 w 5911582"/>
              <a:gd name="connsiteY69-1652" fmla="*/ 3061747 h 8646493"/>
              <a:gd name="connsiteX70-1653" fmla="*/ 5759021 w 5911582"/>
              <a:gd name="connsiteY70-1654" fmla="*/ 3184697 h 8646493"/>
              <a:gd name="connsiteX71-1655" fmla="*/ 5762452 w 5911582"/>
              <a:gd name="connsiteY71-1656" fmla="*/ 3184590 h 8646493"/>
              <a:gd name="connsiteX72-1657" fmla="*/ 5816524 w 5911582"/>
              <a:gd name="connsiteY72-1658" fmla="*/ 4892541 h 8646493"/>
              <a:gd name="connsiteX73-1659" fmla="*/ 5873210 w 5911582"/>
              <a:gd name="connsiteY73-1660" fmla="*/ 6776633 h 8646493"/>
              <a:gd name="connsiteX74-1661" fmla="*/ 5877342 w 5911582"/>
              <a:gd name="connsiteY74-1662" fmla="*/ 6776511 h 8646493"/>
              <a:gd name="connsiteX75-1663" fmla="*/ 5911582 w 5911582"/>
              <a:gd name="connsiteY75-1664" fmla="*/ 7909324 h 8646493"/>
              <a:gd name="connsiteX76-1665" fmla="*/ 5767963 w 5911582"/>
              <a:gd name="connsiteY76-1666" fmla="*/ 8130477 h 8646493"/>
              <a:gd name="connsiteX77-1667" fmla="*/ 5730041 w 5911582"/>
              <a:gd name="connsiteY77-1668" fmla="*/ 6875874 h 8646493"/>
              <a:gd name="connsiteX78-1669" fmla="*/ 5725602 w 5911582"/>
              <a:gd name="connsiteY78-1670" fmla="*/ 6875993 h 8646493"/>
              <a:gd name="connsiteX79-1671" fmla="*/ 5605741 w 5911582"/>
              <a:gd name="connsiteY79-1672" fmla="*/ 3080990 h 8646493"/>
              <a:gd name="connsiteX80-1673" fmla="*/ 4972418 w 5911582"/>
              <a:gd name="connsiteY80-1674" fmla="*/ 2483071 h 8646493"/>
              <a:gd name="connsiteX81-1675" fmla="*/ 4374497 w 5911582"/>
              <a:gd name="connsiteY81-1676" fmla="*/ 3116397 h 8646493"/>
              <a:gd name="connsiteX82-1677" fmla="*/ 4420828 w 5911582"/>
              <a:gd name="connsiteY82-1678" fmla="*/ 4727593 h 8646493"/>
              <a:gd name="connsiteX83-1679" fmla="*/ 4422673 w 5911582"/>
              <a:gd name="connsiteY83-1680" fmla="*/ 4727581 h 8646493"/>
              <a:gd name="connsiteX84-1681" fmla="*/ 4422351 w 5911582"/>
              <a:gd name="connsiteY84-1682" fmla="*/ 4733760 h 8646493"/>
              <a:gd name="connsiteX85-1683" fmla="*/ 4454181 w 5911582"/>
              <a:gd name="connsiteY85-1684" fmla="*/ 5840717 h 8646493"/>
              <a:gd name="connsiteX86-1685" fmla="*/ 4455003 w 5911582"/>
              <a:gd name="connsiteY86-1686" fmla="*/ 5840691 h 8646493"/>
              <a:gd name="connsiteX87-1687" fmla="*/ 4516238 w 5911582"/>
              <a:gd name="connsiteY87-1688" fmla="*/ 7866607 h 8646493"/>
              <a:gd name="connsiteX88-1689" fmla="*/ 3782441 w 5911582"/>
              <a:gd name="connsiteY88-1690" fmla="*/ 8646141 h 8646493"/>
              <a:gd name="connsiteX89-1691" fmla="*/ 3355473 w 5911582"/>
              <a:gd name="connsiteY89-1692" fmla="*/ 8529702 h 8646493"/>
              <a:gd name="connsiteX0-1693" fmla="*/ 3355473 w 5911582"/>
              <a:gd name="connsiteY0-1694" fmla="*/ 8529702 h 8646493"/>
              <a:gd name="connsiteX1-1695" fmla="*/ 3002901 w 5911582"/>
              <a:gd name="connsiteY1-1696" fmla="*/ 7912348 h 8646493"/>
              <a:gd name="connsiteX2-1697" fmla="*/ 2947946 w 5911582"/>
              <a:gd name="connsiteY2-1698" fmla="*/ 6094167 h 8646493"/>
              <a:gd name="connsiteX3-1699" fmla="*/ 2938842 w 5911582"/>
              <a:gd name="connsiteY3-1700" fmla="*/ 6095444 h 8646493"/>
              <a:gd name="connsiteX4-1701" fmla="*/ 2885622 w 5911582"/>
              <a:gd name="connsiteY4-1702" fmla="*/ 4334760 h 8646493"/>
              <a:gd name="connsiteX5-1703" fmla="*/ 2881184 w 5911582"/>
              <a:gd name="connsiteY5-1704" fmla="*/ 4334879 h 8646493"/>
              <a:gd name="connsiteX6-1705" fmla="*/ 2838917 w 5911582"/>
              <a:gd name="connsiteY6-1706" fmla="*/ 2770148 h 8646493"/>
              <a:gd name="connsiteX7-1707" fmla="*/ 2833130 w 5911582"/>
              <a:gd name="connsiteY7-1708" fmla="*/ 2770303 h 8646493"/>
              <a:gd name="connsiteX8-1709" fmla="*/ 2778803 w 5911582"/>
              <a:gd name="connsiteY8-1710" fmla="*/ 759126 h 8646493"/>
              <a:gd name="connsiteX9-1711" fmla="*/ 2146519 w 5911582"/>
              <a:gd name="connsiteY9-1712" fmla="*/ 160107 h 8646493"/>
              <a:gd name="connsiteX10-1713" fmla="*/ 1547498 w 5911582"/>
              <a:gd name="connsiteY10-1714" fmla="*/ 792386 h 8646493"/>
              <a:gd name="connsiteX11-1715" fmla="*/ 1586306 w 5911582"/>
              <a:gd name="connsiteY11-1716" fmla="*/ 2228948 h 8646493"/>
              <a:gd name="connsiteX12-1717" fmla="*/ 1588412 w 5911582"/>
              <a:gd name="connsiteY12-1718" fmla="*/ 2228937 h 8646493"/>
              <a:gd name="connsiteX13-1719" fmla="*/ 1588981 w 5911582"/>
              <a:gd name="connsiteY13-1720" fmla="*/ 2327958 h 8646493"/>
              <a:gd name="connsiteX14-1721" fmla="*/ 1601829 w 5911582"/>
              <a:gd name="connsiteY14-1722" fmla="*/ 2803566 h 8646493"/>
              <a:gd name="connsiteX15-1723" fmla="*/ 1591714 w 5911582"/>
              <a:gd name="connsiteY15-1724" fmla="*/ 2803840 h 8646493"/>
              <a:gd name="connsiteX16-1725" fmla="*/ 1597703 w 5911582"/>
              <a:gd name="connsiteY16-1726" fmla="*/ 3846979 h 8646493"/>
              <a:gd name="connsiteX17-1727" fmla="*/ 1599046 w 5911582"/>
              <a:gd name="connsiteY17-1728" fmla="*/ 3846972 h 8646493"/>
              <a:gd name="connsiteX18-1729" fmla="*/ 1610686 w 5911582"/>
              <a:gd name="connsiteY18-1730" fmla="*/ 5873778 h 8646493"/>
              <a:gd name="connsiteX19-1731" fmla="*/ 858032 w 5911582"/>
              <a:gd name="connsiteY19-1732" fmla="*/ 6635126 h 8646493"/>
              <a:gd name="connsiteX20-1733" fmla="*/ 434045 w 5911582"/>
              <a:gd name="connsiteY20-1734" fmla="*/ 6508273 h 8646493"/>
              <a:gd name="connsiteX21-1735" fmla="*/ 96686 w 5911582"/>
              <a:gd name="connsiteY21-1736" fmla="*/ 5882475 h 8646493"/>
              <a:gd name="connsiteX22-1737" fmla="*/ 88982 w 5911582"/>
              <a:gd name="connsiteY22-1738" fmla="*/ 4540910 h 8646493"/>
              <a:gd name="connsiteX23-1739" fmla="*/ 86890 w 5911582"/>
              <a:gd name="connsiteY23-1740" fmla="*/ 4540915 h 8646493"/>
              <a:gd name="connsiteX24-1741" fmla="*/ 80904 w 5911582"/>
              <a:gd name="connsiteY24-1742" fmla="*/ 2724804 h 8646493"/>
              <a:gd name="connsiteX25-1743" fmla="*/ 61259 w 5911582"/>
              <a:gd name="connsiteY25-1744" fmla="*/ 1995219 h 8646493"/>
              <a:gd name="connsiteX26-1745" fmla="*/ 4735 w 5911582"/>
              <a:gd name="connsiteY26-1746" fmla="*/ 235616 h 8646493"/>
              <a:gd name="connsiteX27-1747" fmla="*/ 295 w 5911582"/>
              <a:gd name="connsiteY27-1748" fmla="*/ 235719 h 8646493"/>
              <a:gd name="connsiteX28-1749" fmla="*/ 0 w 5911582"/>
              <a:gd name="connsiteY28-1750" fmla="*/ 223261 h 8646493"/>
              <a:gd name="connsiteX29-1751" fmla="*/ 144987 w 5911582"/>
              <a:gd name="connsiteY29-1752" fmla="*/ 0 h 8646493"/>
              <a:gd name="connsiteX30-1753" fmla="*/ 148232 w 5911582"/>
              <a:gd name="connsiteY30-1754" fmla="*/ 136847 h 8646493"/>
              <a:gd name="connsiteX31-1755" fmla="*/ 152365 w 5911582"/>
              <a:gd name="connsiteY31-1756" fmla="*/ 136739 h 8646493"/>
              <a:gd name="connsiteX32-1757" fmla="*/ 196711 w 5911582"/>
              <a:gd name="connsiteY32-1758" fmla="*/ 1783666 h 8646493"/>
              <a:gd name="connsiteX33-1759" fmla="*/ 205847 w 5911582"/>
              <a:gd name="connsiteY33-1760" fmla="*/ 1783420 h 8646493"/>
              <a:gd name="connsiteX34-1761" fmla="*/ 228219 w 5911582"/>
              <a:gd name="connsiteY34-1762" fmla="*/ 2614259 h 8646493"/>
              <a:gd name="connsiteX35-1763" fmla="*/ 230777 w 5911582"/>
              <a:gd name="connsiteY35-1764" fmla="*/ 2613967 h 8646493"/>
              <a:gd name="connsiteX36-1765" fmla="*/ 231135 w 5911582"/>
              <a:gd name="connsiteY36-1766" fmla="*/ 2722566 h 8646493"/>
              <a:gd name="connsiteX37-1767" fmla="*/ 236178 w 5911582"/>
              <a:gd name="connsiteY37-1768" fmla="*/ 2909861 h 8646493"/>
              <a:gd name="connsiteX38-1769" fmla="*/ 231753 w 5911582"/>
              <a:gd name="connsiteY38-1770" fmla="*/ 2910343 h 8646493"/>
              <a:gd name="connsiteX39-1771" fmla="*/ 234867 w 5911582"/>
              <a:gd name="connsiteY39-1772" fmla="*/ 3854806 h 8646493"/>
              <a:gd name="connsiteX40-1773" fmla="*/ 235281 w 5911582"/>
              <a:gd name="connsiteY40-1774" fmla="*/ 3854803 h 8646493"/>
              <a:gd name="connsiteX41-1775" fmla="*/ 246835 w 5911582"/>
              <a:gd name="connsiteY41-1776" fmla="*/ 5866683 h 8646493"/>
              <a:gd name="connsiteX42-1777" fmla="*/ 866236 w 5911582"/>
              <a:gd name="connsiteY42-1778" fmla="*/ 6479011 h 8646493"/>
              <a:gd name="connsiteX43-1779" fmla="*/ 1478566 w 5911582"/>
              <a:gd name="connsiteY43-1780" fmla="*/ 5859608 h 8646493"/>
              <a:gd name="connsiteX44-1781" fmla="*/ 1469311 w 5911582"/>
              <a:gd name="connsiteY44-1782" fmla="*/ 4247775 h 8646493"/>
              <a:gd name="connsiteX45-1783" fmla="*/ 1467465 w 5911582"/>
              <a:gd name="connsiteY45-1784" fmla="*/ 4247743 h 8646493"/>
              <a:gd name="connsiteX46-1785" fmla="*/ 1467931 w 5911582"/>
              <a:gd name="connsiteY46-1786" fmla="*/ 4241573 h 8646493"/>
              <a:gd name="connsiteX47-1787" fmla="*/ 1456953 w 5911582"/>
              <a:gd name="connsiteY47-1788" fmla="*/ 2330111 h 8646493"/>
              <a:gd name="connsiteX48-1789" fmla="*/ 1415108 w 5911582"/>
              <a:gd name="connsiteY48-1790" fmla="*/ 781031 h 8646493"/>
              <a:gd name="connsiteX49-1791" fmla="*/ 2151404 w 5911582"/>
              <a:gd name="connsiteY49-1792" fmla="*/ 3852 h 8646493"/>
              <a:gd name="connsiteX50-1793" fmla="*/ 2928581 w 5911582"/>
              <a:gd name="connsiteY50-1794" fmla="*/ 740147 h 8646493"/>
              <a:gd name="connsiteX51-1795" fmla="*/ 2972109 w 5911582"/>
              <a:gd name="connsiteY51-1796" fmla="*/ 2351426 h 8646493"/>
              <a:gd name="connsiteX52-1797" fmla="*/ 2977887 w 5911582"/>
              <a:gd name="connsiteY52-1798" fmla="*/ 2351120 h 8646493"/>
              <a:gd name="connsiteX53-1799" fmla="*/ 3028793 w 5911582"/>
              <a:gd name="connsiteY53-1800" fmla="*/ 4235519 h 8646493"/>
              <a:gd name="connsiteX54-1801" fmla="*/ 3032925 w 5911582"/>
              <a:gd name="connsiteY54-1802" fmla="*/ 4235398 h 8646493"/>
              <a:gd name="connsiteX55-1803" fmla="*/ 3082700 w 5911582"/>
              <a:gd name="connsiteY55-1804" fmla="*/ 5882170 h 8646493"/>
              <a:gd name="connsiteX56-1805" fmla="*/ 3091836 w 5911582"/>
              <a:gd name="connsiteY56-1806" fmla="*/ 5881894 h 8646493"/>
              <a:gd name="connsiteX57-1807" fmla="*/ 3152619 w 5911582"/>
              <a:gd name="connsiteY57-1808" fmla="*/ 7892887 h 8646493"/>
              <a:gd name="connsiteX58-1809" fmla="*/ 3786820 w 5911582"/>
              <a:gd name="connsiteY58-1810" fmla="*/ 8489873 h 8646493"/>
              <a:gd name="connsiteX59-1811" fmla="*/ 4383809 w 5911582"/>
              <a:gd name="connsiteY59-1812" fmla="*/ 7855673 h 8646493"/>
              <a:gd name="connsiteX60-1813" fmla="*/ 4350348 w 5911582"/>
              <a:gd name="connsiteY60-1814" fmla="*/ 6748573 h 8646493"/>
              <a:gd name="connsiteX61-1815" fmla="*/ 4348198 w 5911582"/>
              <a:gd name="connsiteY61-1816" fmla="*/ 6748635 h 8646493"/>
              <a:gd name="connsiteX62-1817" fmla="*/ 4332413 w 5911582"/>
              <a:gd name="connsiteY62-1818" fmla="*/ 6199725 h 8646493"/>
              <a:gd name="connsiteX63-1819" fmla="*/ 4272798 w 5911582"/>
              <a:gd name="connsiteY63-1820" fmla="*/ 4227389 h 8646493"/>
              <a:gd name="connsiteX64-1821" fmla="*/ 4274353 w 5911582"/>
              <a:gd name="connsiteY64-1822" fmla="*/ 4227343 h 8646493"/>
              <a:gd name="connsiteX65-1823" fmla="*/ 4242087 w 5911582"/>
              <a:gd name="connsiteY65-1824" fmla="*/ 3105269 h 8646493"/>
              <a:gd name="connsiteX66-1825" fmla="*/ 4977027 w 5911582"/>
              <a:gd name="connsiteY66-1826" fmla="*/ 2326810 h 8646493"/>
              <a:gd name="connsiteX67-1827" fmla="*/ 5403823 w 5911582"/>
              <a:gd name="connsiteY67-1828" fmla="*/ 2443875 h 8646493"/>
              <a:gd name="connsiteX68-1829" fmla="*/ 5755486 w 5911582"/>
              <a:gd name="connsiteY68-1830" fmla="*/ 3061747 h 8646493"/>
              <a:gd name="connsiteX69-1831" fmla="*/ 5759021 w 5911582"/>
              <a:gd name="connsiteY69-1832" fmla="*/ 3184697 h 8646493"/>
              <a:gd name="connsiteX70-1833" fmla="*/ 5762452 w 5911582"/>
              <a:gd name="connsiteY70-1834" fmla="*/ 3184590 h 8646493"/>
              <a:gd name="connsiteX71-1835" fmla="*/ 5816524 w 5911582"/>
              <a:gd name="connsiteY71-1836" fmla="*/ 4892541 h 8646493"/>
              <a:gd name="connsiteX72-1837" fmla="*/ 5873210 w 5911582"/>
              <a:gd name="connsiteY72-1838" fmla="*/ 6776633 h 8646493"/>
              <a:gd name="connsiteX73-1839" fmla="*/ 5877342 w 5911582"/>
              <a:gd name="connsiteY73-1840" fmla="*/ 6776511 h 8646493"/>
              <a:gd name="connsiteX74-1841" fmla="*/ 5911582 w 5911582"/>
              <a:gd name="connsiteY74-1842" fmla="*/ 7909324 h 8646493"/>
              <a:gd name="connsiteX75-1843" fmla="*/ 5767963 w 5911582"/>
              <a:gd name="connsiteY75-1844" fmla="*/ 8130477 h 8646493"/>
              <a:gd name="connsiteX76-1845" fmla="*/ 5730041 w 5911582"/>
              <a:gd name="connsiteY76-1846" fmla="*/ 6875874 h 8646493"/>
              <a:gd name="connsiteX77-1847" fmla="*/ 5725602 w 5911582"/>
              <a:gd name="connsiteY77-1848" fmla="*/ 6875993 h 8646493"/>
              <a:gd name="connsiteX78-1849" fmla="*/ 5605741 w 5911582"/>
              <a:gd name="connsiteY78-1850" fmla="*/ 3080990 h 8646493"/>
              <a:gd name="connsiteX79-1851" fmla="*/ 4972418 w 5911582"/>
              <a:gd name="connsiteY79-1852" fmla="*/ 2483071 h 8646493"/>
              <a:gd name="connsiteX80-1853" fmla="*/ 4374497 w 5911582"/>
              <a:gd name="connsiteY80-1854" fmla="*/ 3116397 h 8646493"/>
              <a:gd name="connsiteX81-1855" fmla="*/ 4420828 w 5911582"/>
              <a:gd name="connsiteY81-1856" fmla="*/ 4727593 h 8646493"/>
              <a:gd name="connsiteX82-1857" fmla="*/ 4422673 w 5911582"/>
              <a:gd name="connsiteY82-1858" fmla="*/ 4727581 h 8646493"/>
              <a:gd name="connsiteX83-1859" fmla="*/ 4422351 w 5911582"/>
              <a:gd name="connsiteY83-1860" fmla="*/ 4733760 h 8646493"/>
              <a:gd name="connsiteX84-1861" fmla="*/ 4454181 w 5911582"/>
              <a:gd name="connsiteY84-1862" fmla="*/ 5840717 h 8646493"/>
              <a:gd name="connsiteX85-1863" fmla="*/ 4455003 w 5911582"/>
              <a:gd name="connsiteY85-1864" fmla="*/ 5840691 h 8646493"/>
              <a:gd name="connsiteX86-1865" fmla="*/ 4516238 w 5911582"/>
              <a:gd name="connsiteY86-1866" fmla="*/ 7866607 h 8646493"/>
              <a:gd name="connsiteX87-1867" fmla="*/ 3782441 w 5911582"/>
              <a:gd name="connsiteY87-1868" fmla="*/ 8646141 h 8646493"/>
              <a:gd name="connsiteX88-1869" fmla="*/ 3355473 w 5911582"/>
              <a:gd name="connsiteY88-1870" fmla="*/ 8529702 h 8646493"/>
              <a:gd name="connsiteX0-1871" fmla="*/ 3355473 w 5911582"/>
              <a:gd name="connsiteY0-1872" fmla="*/ 8529702 h 8646493"/>
              <a:gd name="connsiteX1-1873" fmla="*/ 3002901 w 5911582"/>
              <a:gd name="connsiteY1-1874" fmla="*/ 7912348 h 8646493"/>
              <a:gd name="connsiteX2-1875" fmla="*/ 2947946 w 5911582"/>
              <a:gd name="connsiteY2-1876" fmla="*/ 6094167 h 8646493"/>
              <a:gd name="connsiteX3-1877" fmla="*/ 2938842 w 5911582"/>
              <a:gd name="connsiteY3-1878" fmla="*/ 6095444 h 8646493"/>
              <a:gd name="connsiteX4-1879" fmla="*/ 2885622 w 5911582"/>
              <a:gd name="connsiteY4-1880" fmla="*/ 4334760 h 8646493"/>
              <a:gd name="connsiteX5-1881" fmla="*/ 2881184 w 5911582"/>
              <a:gd name="connsiteY5-1882" fmla="*/ 4334879 h 8646493"/>
              <a:gd name="connsiteX6-1883" fmla="*/ 2838917 w 5911582"/>
              <a:gd name="connsiteY6-1884" fmla="*/ 2770148 h 8646493"/>
              <a:gd name="connsiteX7-1885" fmla="*/ 2833130 w 5911582"/>
              <a:gd name="connsiteY7-1886" fmla="*/ 2770303 h 8646493"/>
              <a:gd name="connsiteX8-1887" fmla="*/ 2778803 w 5911582"/>
              <a:gd name="connsiteY8-1888" fmla="*/ 759126 h 8646493"/>
              <a:gd name="connsiteX9-1889" fmla="*/ 2146519 w 5911582"/>
              <a:gd name="connsiteY9-1890" fmla="*/ 160107 h 8646493"/>
              <a:gd name="connsiteX10-1891" fmla="*/ 1547498 w 5911582"/>
              <a:gd name="connsiteY10-1892" fmla="*/ 792386 h 8646493"/>
              <a:gd name="connsiteX11-1893" fmla="*/ 1586306 w 5911582"/>
              <a:gd name="connsiteY11-1894" fmla="*/ 2228948 h 8646493"/>
              <a:gd name="connsiteX12-1895" fmla="*/ 1588412 w 5911582"/>
              <a:gd name="connsiteY12-1896" fmla="*/ 2228937 h 8646493"/>
              <a:gd name="connsiteX13-1897" fmla="*/ 1588981 w 5911582"/>
              <a:gd name="connsiteY13-1898" fmla="*/ 2327958 h 8646493"/>
              <a:gd name="connsiteX14-1899" fmla="*/ 1601829 w 5911582"/>
              <a:gd name="connsiteY14-1900" fmla="*/ 2803566 h 8646493"/>
              <a:gd name="connsiteX15-1901" fmla="*/ 1591714 w 5911582"/>
              <a:gd name="connsiteY15-1902" fmla="*/ 2803840 h 8646493"/>
              <a:gd name="connsiteX16-1903" fmla="*/ 1597703 w 5911582"/>
              <a:gd name="connsiteY16-1904" fmla="*/ 3846979 h 8646493"/>
              <a:gd name="connsiteX17-1905" fmla="*/ 1599046 w 5911582"/>
              <a:gd name="connsiteY17-1906" fmla="*/ 3846972 h 8646493"/>
              <a:gd name="connsiteX18-1907" fmla="*/ 1610686 w 5911582"/>
              <a:gd name="connsiteY18-1908" fmla="*/ 5873778 h 8646493"/>
              <a:gd name="connsiteX19-1909" fmla="*/ 858032 w 5911582"/>
              <a:gd name="connsiteY19-1910" fmla="*/ 6635126 h 8646493"/>
              <a:gd name="connsiteX20-1911" fmla="*/ 434045 w 5911582"/>
              <a:gd name="connsiteY20-1912" fmla="*/ 6508273 h 8646493"/>
              <a:gd name="connsiteX21-1913" fmla="*/ 96686 w 5911582"/>
              <a:gd name="connsiteY21-1914" fmla="*/ 5882475 h 8646493"/>
              <a:gd name="connsiteX22-1915" fmla="*/ 88982 w 5911582"/>
              <a:gd name="connsiteY22-1916" fmla="*/ 4540910 h 8646493"/>
              <a:gd name="connsiteX23-1917" fmla="*/ 86890 w 5911582"/>
              <a:gd name="connsiteY23-1918" fmla="*/ 4540915 h 8646493"/>
              <a:gd name="connsiteX24-1919" fmla="*/ 80904 w 5911582"/>
              <a:gd name="connsiteY24-1920" fmla="*/ 2724804 h 8646493"/>
              <a:gd name="connsiteX25-1921" fmla="*/ 4735 w 5911582"/>
              <a:gd name="connsiteY25-1922" fmla="*/ 235616 h 8646493"/>
              <a:gd name="connsiteX26-1923" fmla="*/ 295 w 5911582"/>
              <a:gd name="connsiteY26-1924" fmla="*/ 235719 h 8646493"/>
              <a:gd name="connsiteX27-1925" fmla="*/ 0 w 5911582"/>
              <a:gd name="connsiteY27-1926" fmla="*/ 223261 h 8646493"/>
              <a:gd name="connsiteX28-1927" fmla="*/ 144987 w 5911582"/>
              <a:gd name="connsiteY28-1928" fmla="*/ 0 h 8646493"/>
              <a:gd name="connsiteX29-1929" fmla="*/ 148232 w 5911582"/>
              <a:gd name="connsiteY29-1930" fmla="*/ 136847 h 8646493"/>
              <a:gd name="connsiteX30-1931" fmla="*/ 152365 w 5911582"/>
              <a:gd name="connsiteY30-1932" fmla="*/ 136739 h 8646493"/>
              <a:gd name="connsiteX31-1933" fmla="*/ 196711 w 5911582"/>
              <a:gd name="connsiteY31-1934" fmla="*/ 1783666 h 8646493"/>
              <a:gd name="connsiteX32-1935" fmla="*/ 205847 w 5911582"/>
              <a:gd name="connsiteY32-1936" fmla="*/ 1783420 h 8646493"/>
              <a:gd name="connsiteX33-1937" fmla="*/ 228219 w 5911582"/>
              <a:gd name="connsiteY33-1938" fmla="*/ 2614259 h 8646493"/>
              <a:gd name="connsiteX34-1939" fmla="*/ 230777 w 5911582"/>
              <a:gd name="connsiteY34-1940" fmla="*/ 2613967 h 8646493"/>
              <a:gd name="connsiteX35-1941" fmla="*/ 231135 w 5911582"/>
              <a:gd name="connsiteY35-1942" fmla="*/ 2722566 h 8646493"/>
              <a:gd name="connsiteX36-1943" fmla="*/ 236178 w 5911582"/>
              <a:gd name="connsiteY36-1944" fmla="*/ 2909861 h 8646493"/>
              <a:gd name="connsiteX37-1945" fmla="*/ 231753 w 5911582"/>
              <a:gd name="connsiteY37-1946" fmla="*/ 2910343 h 8646493"/>
              <a:gd name="connsiteX38-1947" fmla="*/ 234867 w 5911582"/>
              <a:gd name="connsiteY38-1948" fmla="*/ 3854806 h 8646493"/>
              <a:gd name="connsiteX39-1949" fmla="*/ 235281 w 5911582"/>
              <a:gd name="connsiteY39-1950" fmla="*/ 3854803 h 8646493"/>
              <a:gd name="connsiteX40-1951" fmla="*/ 246835 w 5911582"/>
              <a:gd name="connsiteY40-1952" fmla="*/ 5866683 h 8646493"/>
              <a:gd name="connsiteX41-1953" fmla="*/ 866236 w 5911582"/>
              <a:gd name="connsiteY41-1954" fmla="*/ 6479011 h 8646493"/>
              <a:gd name="connsiteX42-1955" fmla="*/ 1478566 w 5911582"/>
              <a:gd name="connsiteY42-1956" fmla="*/ 5859608 h 8646493"/>
              <a:gd name="connsiteX43-1957" fmla="*/ 1469311 w 5911582"/>
              <a:gd name="connsiteY43-1958" fmla="*/ 4247775 h 8646493"/>
              <a:gd name="connsiteX44-1959" fmla="*/ 1467465 w 5911582"/>
              <a:gd name="connsiteY44-1960" fmla="*/ 4247743 h 8646493"/>
              <a:gd name="connsiteX45-1961" fmla="*/ 1467931 w 5911582"/>
              <a:gd name="connsiteY45-1962" fmla="*/ 4241573 h 8646493"/>
              <a:gd name="connsiteX46-1963" fmla="*/ 1456953 w 5911582"/>
              <a:gd name="connsiteY46-1964" fmla="*/ 2330111 h 8646493"/>
              <a:gd name="connsiteX47-1965" fmla="*/ 1415108 w 5911582"/>
              <a:gd name="connsiteY47-1966" fmla="*/ 781031 h 8646493"/>
              <a:gd name="connsiteX48-1967" fmla="*/ 2151404 w 5911582"/>
              <a:gd name="connsiteY48-1968" fmla="*/ 3852 h 8646493"/>
              <a:gd name="connsiteX49-1969" fmla="*/ 2928581 w 5911582"/>
              <a:gd name="connsiteY49-1970" fmla="*/ 740147 h 8646493"/>
              <a:gd name="connsiteX50-1971" fmla="*/ 2972109 w 5911582"/>
              <a:gd name="connsiteY50-1972" fmla="*/ 2351426 h 8646493"/>
              <a:gd name="connsiteX51-1973" fmla="*/ 2977887 w 5911582"/>
              <a:gd name="connsiteY51-1974" fmla="*/ 2351120 h 8646493"/>
              <a:gd name="connsiteX52-1975" fmla="*/ 3028793 w 5911582"/>
              <a:gd name="connsiteY52-1976" fmla="*/ 4235519 h 8646493"/>
              <a:gd name="connsiteX53-1977" fmla="*/ 3032925 w 5911582"/>
              <a:gd name="connsiteY53-1978" fmla="*/ 4235398 h 8646493"/>
              <a:gd name="connsiteX54-1979" fmla="*/ 3082700 w 5911582"/>
              <a:gd name="connsiteY54-1980" fmla="*/ 5882170 h 8646493"/>
              <a:gd name="connsiteX55-1981" fmla="*/ 3091836 w 5911582"/>
              <a:gd name="connsiteY55-1982" fmla="*/ 5881894 h 8646493"/>
              <a:gd name="connsiteX56-1983" fmla="*/ 3152619 w 5911582"/>
              <a:gd name="connsiteY56-1984" fmla="*/ 7892887 h 8646493"/>
              <a:gd name="connsiteX57-1985" fmla="*/ 3786820 w 5911582"/>
              <a:gd name="connsiteY57-1986" fmla="*/ 8489873 h 8646493"/>
              <a:gd name="connsiteX58-1987" fmla="*/ 4383809 w 5911582"/>
              <a:gd name="connsiteY58-1988" fmla="*/ 7855673 h 8646493"/>
              <a:gd name="connsiteX59-1989" fmla="*/ 4350348 w 5911582"/>
              <a:gd name="connsiteY59-1990" fmla="*/ 6748573 h 8646493"/>
              <a:gd name="connsiteX60-1991" fmla="*/ 4348198 w 5911582"/>
              <a:gd name="connsiteY60-1992" fmla="*/ 6748635 h 8646493"/>
              <a:gd name="connsiteX61-1993" fmla="*/ 4332413 w 5911582"/>
              <a:gd name="connsiteY61-1994" fmla="*/ 6199725 h 8646493"/>
              <a:gd name="connsiteX62-1995" fmla="*/ 4272798 w 5911582"/>
              <a:gd name="connsiteY62-1996" fmla="*/ 4227389 h 8646493"/>
              <a:gd name="connsiteX63-1997" fmla="*/ 4274353 w 5911582"/>
              <a:gd name="connsiteY63-1998" fmla="*/ 4227343 h 8646493"/>
              <a:gd name="connsiteX64-1999" fmla="*/ 4242087 w 5911582"/>
              <a:gd name="connsiteY64-2000" fmla="*/ 3105269 h 8646493"/>
              <a:gd name="connsiteX65-2001" fmla="*/ 4977027 w 5911582"/>
              <a:gd name="connsiteY65-2002" fmla="*/ 2326810 h 8646493"/>
              <a:gd name="connsiteX66-2003" fmla="*/ 5403823 w 5911582"/>
              <a:gd name="connsiteY66-2004" fmla="*/ 2443875 h 8646493"/>
              <a:gd name="connsiteX67-2005" fmla="*/ 5755486 w 5911582"/>
              <a:gd name="connsiteY67-2006" fmla="*/ 3061747 h 8646493"/>
              <a:gd name="connsiteX68-2007" fmla="*/ 5759021 w 5911582"/>
              <a:gd name="connsiteY68-2008" fmla="*/ 3184697 h 8646493"/>
              <a:gd name="connsiteX69-2009" fmla="*/ 5762452 w 5911582"/>
              <a:gd name="connsiteY69-2010" fmla="*/ 3184590 h 8646493"/>
              <a:gd name="connsiteX70-2011" fmla="*/ 5816524 w 5911582"/>
              <a:gd name="connsiteY70-2012" fmla="*/ 4892541 h 8646493"/>
              <a:gd name="connsiteX71-2013" fmla="*/ 5873210 w 5911582"/>
              <a:gd name="connsiteY71-2014" fmla="*/ 6776633 h 8646493"/>
              <a:gd name="connsiteX72-2015" fmla="*/ 5877342 w 5911582"/>
              <a:gd name="connsiteY72-2016" fmla="*/ 6776511 h 8646493"/>
              <a:gd name="connsiteX73-2017" fmla="*/ 5911582 w 5911582"/>
              <a:gd name="connsiteY73-2018" fmla="*/ 7909324 h 8646493"/>
              <a:gd name="connsiteX74-2019" fmla="*/ 5767963 w 5911582"/>
              <a:gd name="connsiteY74-2020" fmla="*/ 8130477 h 8646493"/>
              <a:gd name="connsiteX75-2021" fmla="*/ 5730041 w 5911582"/>
              <a:gd name="connsiteY75-2022" fmla="*/ 6875874 h 8646493"/>
              <a:gd name="connsiteX76-2023" fmla="*/ 5725602 w 5911582"/>
              <a:gd name="connsiteY76-2024" fmla="*/ 6875993 h 8646493"/>
              <a:gd name="connsiteX77-2025" fmla="*/ 5605741 w 5911582"/>
              <a:gd name="connsiteY77-2026" fmla="*/ 3080990 h 8646493"/>
              <a:gd name="connsiteX78-2027" fmla="*/ 4972418 w 5911582"/>
              <a:gd name="connsiteY78-2028" fmla="*/ 2483071 h 8646493"/>
              <a:gd name="connsiteX79-2029" fmla="*/ 4374497 w 5911582"/>
              <a:gd name="connsiteY79-2030" fmla="*/ 3116397 h 8646493"/>
              <a:gd name="connsiteX80-2031" fmla="*/ 4420828 w 5911582"/>
              <a:gd name="connsiteY80-2032" fmla="*/ 4727593 h 8646493"/>
              <a:gd name="connsiteX81-2033" fmla="*/ 4422673 w 5911582"/>
              <a:gd name="connsiteY81-2034" fmla="*/ 4727581 h 8646493"/>
              <a:gd name="connsiteX82-2035" fmla="*/ 4422351 w 5911582"/>
              <a:gd name="connsiteY82-2036" fmla="*/ 4733760 h 8646493"/>
              <a:gd name="connsiteX83-2037" fmla="*/ 4454181 w 5911582"/>
              <a:gd name="connsiteY83-2038" fmla="*/ 5840717 h 8646493"/>
              <a:gd name="connsiteX84-2039" fmla="*/ 4455003 w 5911582"/>
              <a:gd name="connsiteY84-2040" fmla="*/ 5840691 h 8646493"/>
              <a:gd name="connsiteX85-2041" fmla="*/ 4516238 w 5911582"/>
              <a:gd name="connsiteY85-2042" fmla="*/ 7866607 h 8646493"/>
              <a:gd name="connsiteX86-2043" fmla="*/ 3782441 w 5911582"/>
              <a:gd name="connsiteY86-2044" fmla="*/ 8646141 h 8646493"/>
              <a:gd name="connsiteX87-2045" fmla="*/ 3355473 w 5911582"/>
              <a:gd name="connsiteY87-2046" fmla="*/ 8529702 h 8646493"/>
              <a:gd name="connsiteX0-2047" fmla="*/ 3355473 w 5911582"/>
              <a:gd name="connsiteY0-2048" fmla="*/ 8529702 h 8646493"/>
              <a:gd name="connsiteX1-2049" fmla="*/ 3002901 w 5911582"/>
              <a:gd name="connsiteY1-2050" fmla="*/ 7912348 h 8646493"/>
              <a:gd name="connsiteX2-2051" fmla="*/ 2947946 w 5911582"/>
              <a:gd name="connsiteY2-2052" fmla="*/ 6094167 h 8646493"/>
              <a:gd name="connsiteX3-2053" fmla="*/ 2938842 w 5911582"/>
              <a:gd name="connsiteY3-2054" fmla="*/ 6095444 h 8646493"/>
              <a:gd name="connsiteX4-2055" fmla="*/ 2885622 w 5911582"/>
              <a:gd name="connsiteY4-2056" fmla="*/ 4334760 h 8646493"/>
              <a:gd name="connsiteX5-2057" fmla="*/ 2881184 w 5911582"/>
              <a:gd name="connsiteY5-2058" fmla="*/ 4334879 h 8646493"/>
              <a:gd name="connsiteX6-2059" fmla="*/ 2838917 w 5911582"/>
              <a:gd name="connsiteY6-2060" fmla="*/ 2770148 h 8646493"/>
              <a:gd name="connsiteX7-2061" fmla="*/ 2833130 w 5911582"/>
              <a:gd name="connsiteY7-2062" fmla="*/ 2770303 h 8646493"/>
              <a:gd name="connsiteX8-2063" fmla="*/ 2778803 w 5911582"/>
              <a:gd name="connsiteY8-2064" fmla="*/ 759126 h 8646493"/>
              <a:gd name="connsiteX9-2065" fmla="*/ 2146519 w 5911582"/>
              <a:gd name="connsiteY9-2066" fmla="*/ 160107 h 8646493"/>
              <a:gd name="connsiteX10-2067" fmla="*/ 1547498 w 5911582"/>
              <a:gd name="connsiteY10-2068" fmla="*/ 792386 h 8646493"/>
              <a:gd name="connsiteX11-2069" fmla="*/ 1586306 w 5911582"/>
              <a:gd name="connsiteY11-2070" fmla="*/ 2228948 h 8646493"/>
              <a:gd name="connsiteX12-2071" fmla="*/ 1588412 w 5911582"/>
              <a:gd name="connsiteY12-2072" fmla="*/ 2228937 h 8646493"/>
              <a:gd name="connsiteX13-2073" fmla="*/ 1588981 w 5911582"/>
              <a:gd name="connsiteY13-2074" fmla="*/ 2327958 h 8646493"/>
              <a:gd name="connsiteX14-2075" fmla="*/ 1601829 w 5911582"/>
              <a:gd name="connsiteY14-2076" fmla="*/ 2803566 h 8646493"/>
              <a:gd name="connsiteX15-2077" fmla="*/ 1591714 w 5911582"/>
              <a:gd name="connsiteY15-2078" fmla="*/ 2803840 h 8646493"/>
              <a:gd name="connsiteX16-2079" fmla="*/ 1597703 w 5911582"/>
              <a:gd name="connsiteY16-2080" fmla="*/ 3846979 h 8646493"/>
              <a:gd name="connsiteX17-2081" fmla="*/ 1599046 w 5911582"/>
              <a:gd name="connsiteY17-2082" fmla="*/ 3846972 h 8646493"/>
              <a:gd name="connsiteX18-2083" fmla="*/ 1610686 w 5911582"/>
              <a:gd name="connsiteY18-2084" fmla="*/ 5873778 h 8646493"/>
              <a:gd name="connsiteX19-2085" fmla="*/ 858032 w 5911582"/>
              <a:gd name="connsiteY19-2086" fmla="*/ 6635126 h 8646493"/>
              <a:gd name="connsiteX20-2087" fmla="*/ 434045 w 5911582"/>
              <a:gd name="connsiteY20-2088" fmla="*/ 6508273 h 8646493"/>
              <a:gd name="connsiteX21-2089" fmla="*/ 96686 w 5911582"/>
              <a:gd name="connsiteY21-2090" fmla="*/ 5882475 h 8646493"/>
              <a:gd name="connsiteX22-2091" fmla="*/ 88982 w 5911582"/>
              <a:gd name="connsiteY22-2092" fmla="*/ 4540910 h 8646493"/>
              <a:gd name="connsiteX23-2093" fmla="*/ 86890 w 5911582"/>
              <a:gd name="connsiteY23-2094" fmla="*/ 4540915 h 8646493"/>
              <a:gd name="connsiteX24-2095" fmla="*/ 80904 w 5911582"/>
              <a:gd name="connsiteY24-2096" fmla="*/ 2724804 h 8646493"/>
              <a:gd name="connsiteX25-2097" fmla="*/ 4735 w 5911582"/>
              <a:gd name="connsiteY25-2098" fmla="*/ 235616 h 8646493"/>
              <a:gd name="connsiteX26-2099" fmla="*/ 295 w 5911582"/>
              <a:gd name="connsiteY26-2100" fmla="*/ 235719 h 8646493"/>
              <a:gd name="connsiteX27-2101" fmla="*/ 0 w 5911582"/>
              <a:gd name="connsiteY27-2102" fmla="*/ 223261 h 8646493"/>
              <a:gd name="connsiteX28-2103" fmla="*/ 144987 w 5911582"/>
              <a:gd name="connsiteY28-2104" fmla="*/ 0 h 8646493"/>
              <a:gd name="connsiteX29-2105" fmla="*/ 148232 w 5911582"/>
              <a:gd name="connsiteY29-2106" fmla="*/ 136847 h 8646493"/>
              <a:gd name="connsiteX30-2107" fmla="*/ 152365 w 5911582"/>
              <a:gd name="connsiteY30-2108" fmla="*/ 136739 h 8646493"/>
              <a:gd name="connsiteX31-2109" fmla="*/ 196711 w 5911582"/>
              <a:gd name="connsiteY31-2110" fmla="*/ 1783666 h 8646493"/>
              <a:gd name="connsiteX32-2111" fmla="*/ 228219 w 5911582"/>
              <a:gd name="connsiteY32-2112" fmla="*/ 2614259 h 8646493"/>
              <a:gd name="connsiteX33-2113" fmla="*/ 230777 w 5911582"/>
              <a:gd name="connsiteY33-2114" fmla="*/ 2613967 h 8646493"/>
              <a:gd name="connsiteX34-2115" fmla="*/ 231135 w 5911582"/>
              <a:gd name="connsiteY34-2116" fmla="*/ 2722566 h 8646493"/>
              <a:gd name="connsiteX35-2117" fmla="*/ 236178 w 5911582"/>
              <a:gd name="connsiteY35-2118" fmla="*/ 2909861 h 8646493"/>
              <a:gd name="connsiteX36-2119" fmla="*/ 231753 w 5911582"/>
              <a:gd name="connsiteY36-2120" fmla="*/ 2910343 h 8646493"/>
              <a:gd name="connsiteX37-2121" fmla="*/ 234867 w 5911582"/>
              <a:gd name="connsiteY37-2122" fmla="*/ 3854806 h 8646493"/>
              <a:gd name="connsiteX38-2123" fmla="*/ 235281 w 5911582"/>
              <a:gd name="connsiteY38-2124" fmla="*/ 3854803 h 8646493"/>
              <a:gd name="connsiteX39-2125" fmla="*/ 246835 w 5911582"/>
              <a:gd name="connsiteY39-2126" fmla="*/ 5866683 h 8646493"/>
              <a:gd name="connsiteX40-2127" fmla="*/ 866236 w 5911582"/>
              <a:gd name="connsiteY40-2128" fmla="*/ 6479011 h 8646493"/>
              <a:gd name="connsiteX41-2129" fmla="*/ 1478566 w 5911582"/>
              <a:gd name="connsiteY41-2130" fmla="*/ 5859608 h 8646493"/>
              <a:gd name="connsiteX42-2131" fmla="*/ 1469311 w 5911582"/>
              <a:gd name="connsiteY42-2132" fmla="*/ 4247775 h 8646493"/>
              <a:gd name="connsiteX43-2133" fmla="*/ 1467465 w 5911582"/>
              <a:gd name="connsiteY43-2134" fmla="*/ 4247743 h 8646493"/>
              <a:gd name="connsiteX44-2135" fmla="*/ 1467931 w 5911582"/>
              <a:gd name="connsiteY44-2136" fmla="*/ 4241573 h 8646493"/>
              <a:gd name="connsiteX45-2137" fmla="*/ 1456953 w 5911582"/>
              <a:gd name="connsiteY45-2138" fmla="*/ 2330111 h 8646493"/>
              <a:gd name="connsiteX46-2139" fmla="*/ 1415108 w 5911582"/>
              <a:gd name="connsiteY46-2140" fmla="*/ 781031 h 8646493"/>
              <a:gd name="connsiteX47-2141" fmla="*/ 2151404 w 5911582"/>
              <a:gd name="connsiteY47-2142" fmla="*/ 3852 h 8646493"/>
              <a:gd name="connsiteX48-2143" fmla="*/ 2928581 w 5911582"/>
              <a:gd name="connsiteY48-2144" fmla="*/ 740147 h 8646493"/>
              <a:gd name="connsiteX49-2145" fmla="*/ 2972109 w 5911582"/>
              <a:gd name="connsiteY49-2146" fmla="*/ 2351426 h 8646493"/>
              <a:gd name="connsiteX50-2147" fmla="*/ 2977887 w 5911582"/>
              <a:gd name="connsiteY50-2148" fmla="*/ 2351120 h 8646493"/>
              <a:gd name="connsiteX51-2149" fmla="*/ 3028793 w 5911582"/>
              <a:gd name="connsiteY51-2150" fmla="*/ 4235519 h 8646493"/>
              <a:gd name="connsiteX52-2151" fmla="*/ 3032925 w 5911582"/>
              <a:gd name="connsiteY52-2152" fmla="*/ 4235398 h 8646493"/>
              <a:gd name="connsiteX53-2153" fmla="*/ 3082700 w 5911582"/>
              <a:gd name="connsiteY53-2154" fmla="*/ 5882170 h 8646493"/>
              <a:gd name="connsiteX54-2155" fmla="*/ 3091836 w 5911582"/>
              <a:gd name="connsiteY54-2156" fmla="*/ 5881894 h 8646493"/>
              <a:gd name="connsiteX55-2157" fmla="*/ 3152619 w 5911582"/>
              <a:gd name="connsiteY55-2158" fmla="*/ 7892887 h 8646493"/>
              <a:gd name="connsiteX56-2159" fmla="*/ 3786820 w 5911582"/>
              <a:gd name="connsiteY56-2160" fmla="*/ 8489873 h 8646493"/>
              <a:gd name="connsiteX57-2161" fmla="*/ 4383809 w 5911582"/>
              <a:gd name="connsiteY57-2162" fmla="*/ 7855673 h 8646493"/>
              <a:gd name="connsiteX58-2163" fmla="*/ 4350348 w 5911582"/>
              <a:gd name="connsiteY58-2164" fmla="*/ 6748573 h 8646493"/>
              <a:gd name="connsiteX59-2165" fmla="*/ 4348198 w 5911582"/>
              <a:gd name="connsiteY59-2166" fmla="*/ 6748635 h 8646493"/>
              <a:gd name="connsiteX60-2167" fmla="*/ 4332413 w 5911582"/>
              <a:gd name="connsiteY60-2168" fmla="*/ 6199725 h 8646493"/>
              <a:gd name="connsiteX61-2169" fmla="*/ 4272798 w 5911582"/>
              <a:gd name="connsiteY61-2170" fmla="*/ 4227389 h 8646493"/>
              <a:gd name="connsiteX62-2171" fmla="*/ 4274353 w 5911582"/>
              <a:gd name="connsiteY62-2172" fmla="*/ 4227343 h 8646493"/>
              <a:gd name="connsiteX63-2173" fmla="*/ 4242087 w 5911582"/>
              <a:gd name="connsiteY63-2174" fmla="*/ 3105269 h 8646493"/>
              <a:gd name="connsiteX64-2175" fmla="*/ 4977027 w 5911582"/>
              <a:gd name="connsiteY64-2176" fmla="*/ 2326810 h 8646493"/>
              <a:gd name="connsiteX65-2177" fmla="*/ 5403823 w 5911582"/>
              <a:gd name="connsiteY65-2178" fmla="*/ 2443875 h 8646493"/>
              <a:gd name="connsiteX66-2179" fmla="*/ 5755486 w 5911582"/>
              <a:gd name="connsiteY66-2180" fmla="*/ 3061747 h 8646493"/>
              <a:gd name="connsiteX67-2181" fmla="*/ 5759021 w 5911582"/>
              <a:gd name="connsiteY67-2182" fmla="*/ 3184697 h 8646493"/>
              <a:gd name="connsiteX68-2183" fmla="*/ 5762452 w 5911582"/>
              <a:gd name="connsiteY68-2184" fmla="*/ 3184590 h 8646493"/>
              <a:gd name="connsiteX69-2185" fmla="*/ 5816524 w 5911582"/>
              <a:gd name="connsiteY69-2186" fmla="*/ 4892541 h 8646493"/>
              <a:gd name="connsiteX70-2187" fmla="*/ 5873210 w 5911582"/>
              <a:gd name="connsiteY70-2188" fmla="*/ 6776633 h 8646493"/>
              <a:gd name="connsiteX71-2189" fmla="*/ 5877342 w 5911582"/>
              <a:gd name="connsiteY71-2190" fmla="*/ 6776511 h 8646493"/>
              <a:gd name="connsiteX72-2191" fmla="*/ 5911582 w 5911582"/>
              <a:gd name="connsiteY72-2192" fmla="*/ 7909324 h 8646493"/>
              <a:gd name="connsiteX73-2193" fmla="*/ 5767963 w 5911582"/>
              <a:gd name="connsiteY73-2194" fmla="*/ 8130477 h 8646493"/>
              <a:gd name="connsiteX74-2195" fmla="*/ 5730041 w 5911582"/>
              <a:gd name="connsiteY74-2196" fmla="*/ 6875874 h 8646493"/>
              <a:gd name="connsiteX75-2197" fmla="*/ 5725602 w 5911582"/>
              <a:gd name="connsiteY75-2198" fmla="*/ 6875993 h 8646493"/>
              <a:gd name="connsiteX76-2199" fmla="*/ 5605741 w 5911582"/>
              <a:gd name="connsiteY76-2200" fmla="*/ 3080990 h 8646493"/>
              <a:gd name="connsiteX77-2201" fmla="*/ 4972418 w 5911582"/>
              <a:gd name="connsiteY77-2202" fmla="*/ 2483071 h 8646493"/>
              <a:gd name="connsiteX78-2203" fmla="*/ 4374497 w 5911582"/>
              <a:gd name="connsiteY78-2204" fmla="*/ 3116397 h 8646493"/>
              <a:gd name="connsiteX79-2205" fmla="*/ 4420828 w 5911582"/>
              <a:gd name="connsiteY79-2206" fmla="*/ 4727593 h 8646493"/>
              <a:gd name="connsiteX80-2207" fmla="*/ 4422673 w 5911582"/>
              <a:gd name="connsiteY80-2208" fmla="*/ 4727581 h 8646493"/>
              <a:gd name="connsiteX81-2209" fmla="*/ 4422351 w 5911582"/>
              <a:gd name="connsiteY81-2210" fmla="*/ 4733760 h 8646493"/>
              <a:gd name="connsiteX82-2211" fmla="*/ 4454181 w 5911582"/>
              <a:gd name="connsiteY82-2212" fmla="*/ 5840717 h 8646493"/>
              <a:gd name="connsiteX83-2213" fmla="*/ 4455003 w 5911582"/>
              <a:gd name="connsiteY83-2214" fmla="*/ 5840691 h 8646493"/>
              <a:gd name="connsiteX84-2215" fmla="*/ 4516238 w 5911582"/>
              <a:gd name="connsiteY84-2216" fmla="*/ 7866607 h 8646493"/>
              <a:gd name="connsiteX85-2217" fmla="*/ 3782441 w 5911582"/>
              <a:gd name="connsiteY85-2218" fmla="*/ 8646141 h 8646493"/>
              <a:gd name="connsiteX86-2219" fmla="*/ 3355473 w 5911582"/>
              <a:gd name="connsiteY86-2220" fmla="*/ 8529702 h 8646493"/>
              <a:gd name="connsiteX0-2221" fmla="*/ 3355473 w 5911582"/>
              <a:gd name="connsiteY0-2222" fmla="*/ 8529702 h 8646493"/>
              <a:gd name="connsiteX1-2223" fmla="*/ 3002901 w 5911582"/>
              <a:gd name="connsiteY1-2224" fmla="*/ 7912348 h 8646493"/>
              <a:gd name="connsiteX2-2225" fmla="*/ 2947946 w 5911582"/>
              <a:gd name="connsiteY2-2226" fmla="*/ 6094167 h 8646493"/>
              <a:gd name="connsiteX3-2227" fmla="*/ 2938842 w 5911582"/>
              <a:gd name="connsiteY3-2228" fmla="*/ 6095444 h 8646493"/>
              <a:gd name="connsiteX4-2229" fmla="*/ 2885622 w 5911582"/>
              <a:gd name="connsiteY4-2230" fmla="*/ 4334760 h 8646493"/>
              <a:gd name="connsiteX5-2231" fmla="*/ 2881184 w 5911582"/>
              <a:gd name="connsiteY5-2232" fmla="*/ 4334879 h 8646493"/>
              <a:gd name="connsiteX6-2233" fmla="*/ 2838917 w 5911582"/>
              <a:gd name="connsiteY6-2234" fmla="*/ 2770148 h 8646493"/>
              <a:gd name="connsiteX7-2235" fmla="*/ 2833130 w 5911582"/>
              <a:gd name="connsiteY7-2236" fmla="*/ 2770303 h 8646493"/>
              <a:gd name="connsiteX8-2237" fmla="*/ 2778803 w 5911582"/>
              <a:gd name="connsiteY8-2238" fmla="*/ 759126 h 8646493"/>
              <a:gd name="connsiteX9-2239" fmla="*/ 2146519 w 5911582"/>
              <a:gd name="connsiteY9-2240" fmla="*/ 160107 h 8646493"/>
              <a:gd name="connsiteX10-2241" fmla="*/ 1547498 w 5911582"/>
              <a:gd name="connsiteY10-2242" fmla="*/ 792386 h 8646493"/>
              <a:gd name="connsiteX11-2243" fmla="*/ 1586306 w 5911582"/>
              <a:gd name="connsiteY11-2244" fmla="*/ 2228948 h 8646493"/>
              <a:gd name="connsiteX12-2245" fmla="*/ 1588412 w 5911582"/>
              <a:gd name="connsiteY12-2246" fmla="*/ 2228937 h 8646493"/>
              <a:gd name="connsiteX13-2247" fmla="*/ 1588981 w 5911582"/>
              <a:gd name="connsiteY13-2248" fmla="*/ 2327958 h 8646493"/>
              <a:gd name="connsiteX14-2249" fmla="*/ 1601829 w 5911582"/>
              <a:gd name="connsiteY14-2250" fmla="*/ 2803566 h 8646493"/>
              <a:gd name="connsiteX15-2251" fmla="*/ 1591714 w 5911582"/>
              <a:gd name="connsiteY15-2252" fmla="*/ 2803840 h 8646493"/>
              <a:gd name="connsiteX16-2253" fmla="*/ 1597703 w 5911582"/>
              <a:gd name="connsiteY16-2254" fmla="*/ 3846979 h 8646493"/>
              <a:gd name="connsiteX17-2255" fmla="*/ 1599046 w 5911582"/>
              <a:gd name="connsiteY17-2256" fmla="*/ 3846972 h 8646493"/>
              <a:gd name="connsiteX18-2257" fmla="*/ 1610686 w 5911582"/>
              <a:gd name="connsiteY18-2258" fmla="*/ 5873778 h 8646493"/>
              <a:gd name="connsiteX19-2259" fmla="*/ 858032 w 5911582"/>
              <a:gd name="connsiteY19-2260" fmla="*/ 6635126 h 8646493"/>
              <a:gd name="connsiteX20-2261" fmla="*/ 434045 w 5911582"/>
              <a:gd name="connsiteY20-2262" fmla="*/ 6508273 h 8646493"/>
              <a:gd name="connsiteX21-2263" fmla="*/ 96686 w 5911582"/>
              <a:gd name="connsiteY21-2264" fmla="*/ 5882475 h 8646493"/>
              <a:gd name="connsiteX22-2265" fmla="*/ 88982 w 5911582"/>
              <a:gd name="connsiteY22-2266" fmla="*/ 4540910 h 8646493"/>
              <a:gd name="connsiteX23-2267" fmla="*/ 86890 w 5911582"/>
              <a:gd name="connsiteY23-2268" fmla="*/ 4540915 h 8646493"/>
              <a:gd name="connsiteX24-2269" fmla="*/ 80904 w 5911582"/>
              <a:gd name="connsiteY24-2270" fmla="*/ 2724804 h 8646493"/>
              <a:gd name="connsiteX25-2271" fmla="*/ 4735 w 5911582"/>
              <a:gd name="connsiteY25-2272" fmla="*/ 235616 h 8646493"/>
              <a:gd name="connsiteX26-2273" fmla="*/ 295 w 5911582"/>
              <a:gd name="connsiteY26-2274" fmla="*/ 235719 h 8646493"/>
              <a:gd name="connsiteX27-2275" fmla="*/ 0 w 5911582"/>
              <a:gd name="connsiteY27-2276" fmla="*/ 223261 h 8646493"/>
              <a:gd name="connsiteX28-2277" fmla="*/ 144987 w 5911582"/>
              <a:gd name="connsiteY28-2278" fmla="*/ 0 h 8646493"/>
              <a:gd name="connsiteX29-2279" fmla="*/ 148232 w 5911582"/>
              <a:gd name="connsiteY29-2280" fmla="*/ 136847 h 8646493"/>
              <a:gd name="connsiteX30-2281" fmla="*/ 152365 w 5911582"/>
              <a:gd name="connsiteY30-2282" fmla="*/ 136739 h 8646493"/>
              <a:gd name="connsiteX31-2283" fmla="*/ 228219 w 5911582"/>
              <a:gd name="connsiteY31-2284" fmla="*/ 2614259 h 8646493"/>
              <a:gd name="connsiteX32-2285" fmla="*/ 230777 w 5911582"/>
              <a:gd name="connsiteY32-2286" fmla="*/ 2613967 h 8646493"/>
              <a:gd name="connsiteX33-2287" fmla="*/ 231135 w 5911582"/>
              <a:gd name="connsiteY33-2288" fmla="*/ 2722566 h 8646493"/>
              <a:gd name="connsiteX34-2289" fmla="*/ 236178 w 5911582"/>
              <a:gd name="connsiteY34-2290" fmla="*/ 2909861 h 8646493"/>
              <a:gd name="connsiteX35-2291" fmla="*/ 231753 w 5911582"/>
              <a:gd name="connsiteY35-2292" fmla="*/ 2910343 h 8646493"/>
              <a:gd name="connsiteX36-2293" fmla="*/ 234867 w 5911582"/>
              <a:gd name="connsiteY36-2294" fmla="*/ 3854806 h 8646493"/>
              <a:gd name="connsiteX37-2295" fmla="*/ 235281 w 5911582"/>
              <a:gd name="connsiteY37-2296" fmla="*/ 3854803 h 8646493"/>
              <a:gd name="connsiteX38-2297" fmla="*/ 246835 w 5911582"/>
              <a:gd name="connsiteY38-2298" fmla="*/ 5866683 h 8646493"/>
              <a:gd name="connsiteX39-2299" fmla="*/ 866236 w 5911582"/>
              <a:gd name="connsiteY39-2300" fmla="*/ 6479011 h 8646493"/>
              <a:gd name="connsiteX40-2301" fmla="*/ 1478566 w 5911582"/>
              <a:gd name="connsiteY40-2302" fmla="*/ 5859608 h 8646493"/>
              <a:gd name="connsiteX41-2303" fmla="*/ 1469311 w 5911582"/>
              <a:gd name="connsiteY41-2304" fmla="*/ 4247775 h 8646493"/>
              <a:gd name="connsiteX42-2305" fmla="*/ 1467465 w 5911582"/>
              <a:gd name="connsiteY42-2306" fmla="*/ 4247743 h 8646493"/>
              <a:gd name="connsiteX43-2307" fmla="*/ 1467931 w 5911582"/>
              <a:gd name="connsiteY43-2308" fmla="*/ 4241573 h 8646493"/>
              <a:gd name="connsiteX44-2309" fmla="*/ 1456953 w 5911582"/>
              <a:gd name="connsiteY44-2310" fmla="*/ 2330111 h 8646493"/>
              <a:gd name="connsiteX45-2311" fmla="*/ 1415108 w 5911582"/>
              <a:gd name="connsiteY45-2312" fmla="*/ 781031 h 8646493"/>
              <a:gd name="connsiteX46-2313" fmla="*/ 2151404 w 5911582"/>
              <a:gd name="connsiteY46-2314" fmla="*/ 3852 h 8646493"/>
              <a:gd name="connsiteX47-2315" fmla="*/ 2928581 w 5911582"/>
              <a:gd name="connsiteY47-2316" fmla="*/ 740147 h 8646493"/>
              <a:gd name="connsiteX48-2317" fmla="*/ 2972109 w 5911582"/>
              <a:gd name="connsiteY48-2318" fmla="*/ 2351426 h 8646493"/>
              <a:gd name="connsiteX49-2319" fmla="*/ 2977887 w 5911582"/>
              <a:gd name="connsiteY49-2320" fmla="*/ 2351120 h 8646493"/>
              <a:gd name="connsiteX50-2321" fmla="*/ 3028793 w 5911582"/>
              <a:gd name="connsiteY50-2322" fmla="*/ 4235519 h 8646493"/>
              <a:gd name="connsiteX51-2323" fmla="*/ 3032925 w 5911582"/>
              <a:gd name="connsiteY51-2324" fmla="*/ 4235398 h 8646493"/>
              <a:gd name="connsiteX52-2325" fmla="*/ 3082700 w 5911582"/>
              <a:gd name="connsiteY52-2326" fmla="*/ 5882170 h 8646493"/>
              <a:gd name="connsiteX53-2327" fmla="*/ 3091836 w 5911582"/>
              <a:gd name="connsiteY53-2328" fmla="*/ 5881894 h 8646493"/>
              <a:gd name="connsiteX54-2329" fmla="*/ 3152619 w 5911582"/>
              <a:gd name="connsiteY54-2330" fmla="*/ 7892887 h 8646493"/>
              <a:gd name="connsiteX55-2331" fmla="*/ 3786820 w 5911582"/>
              <a:gd name="connsiteY55-2332" fmla="*/ 8489873 h 8646493"/>
              <a:gd name="connsiteX56-2333" fmla="*/ 4383809 w 5911582"/>
              <a:gd name="connsiteY56-2334" fmla="*/ 7855673 h 8646493"/>
              <a:gd name="connsiteX57-2335" fmla="*/ 4350348 w 5911582"/>
              <a:gd name="connsiteY57-2336" fmla="*/ 6748573 h 8646493"/>
              <a:gd name="connsiteX58-2337" fmla="*/ 4348198 w 5911582"/>
              <a:gd name="connsiteY58-2338" fmla="*/ 6748635 h 8646493"/>
              <a:gd name="connsiteX59-2339" fmla="*/ 4332413 w 5911582"/>
              <a:gd name="connsiteY59-2340" fmla="*/ 6199725 h 8646493"/>
              <a:gd name="connsiteX60-2341" fmla="*/ 4272798 w 5911582"/>
              <a:gd name="connsiteY60-2342" fmla="*/ 4227389 h 8646493"/>
              <a:gd name="connsiteX61-2343" fmla="*/ 4274353 w 5911582"/>
              <a:gd name="connsiteY61-2344" fmla="*/ 4227343 h 8646493"/>
              <a:gd name="connsiteX62-2345" fmla="*/ 4242087 w 5911582"/>
              <a:gd name="connsiteY62-2346" fmla="*/ 3105269 h 8646493"/>
              <a:gd name="connsiteX63-2347" fmla="*/ 4977027 w 5911582"/>
              <a:gd name="connsiteY63-2348" fmla="*/ 2326810 h 8646493"/>
              <a:gd name="connsiteX64-2349" fmla="*/ 5403823 w 5911582"/>
              <a:gd name="connsiteY64-2350" fmla="*/ 2443875 h 8646493"/>
              <a:gd name="connsiteX65-2351" fmla="*/ 5755486 w 5911582"/>
              <a:gd name="connsiteY65-2352" fmla="*/ 3061747 h 8646493"/>
              <a:gd name="connsiteX66-2353" fmla="*/ 5759021 w 5911582"/>
              <a:gd name="connsiteY66-2354" fmla="*/ 3184697 h 8646493"/>
              <a:gd name="connsiteX67-2355" fmla="*/ 5762452 w 5911582"/>
              <a:gd name="connsiteY67-2356" fmla="*/ 3184590 h 8646493"/>
              <a:gd name="connsiteX68-2357" fmla="*/ 5816524 w 5911582"/>
              <a:gd name="connsiteY68-2358" fmla="*/ 4892541 h 8646493"/>
              <a:gd name="connsiteX69-2359" fmla="*/ 5873210 w 5911582"/>
              <a:gd name="connsiteY69-2360" fmla="*/ 6776633 h 8646493"/>
              <a:gd name="connsiteX70-2361" fmla="*/ 5877342 w 5911582"/>
              <a:gd name="connsiteY70-2362" fmla="*/ 6776511 h 8646493"/>
              <a:gd name="connsiteX71-2363" fmla="*/ 5911582 w 5911582"/>
              <a:gd name="connsiteY71-2364" fmla="*/ 7909324 h 8646493"/>
              <a:gd name="connsiteX72-2365" fmla="*/ 5767963 w 5911582"/>
              <a:gd name="connsiteY72-2366" fmla="*/ 8130477 h 8646493"/>
              <a:gd name="connsiteX73-2367" fmla="*/ 5730041 w 5911582"/>
              <a:gd name="connsiteY73-2368" fmla="*/ 6875874 h 8646493"/>
              <a:gd name="connsiteX74-2369" fmla="*/ 5725602 w 5911582"/>
              <a:gd name="connsiteY74-2370" fmla="*/ 6875993 h 8646493"/>
              <a:gd name="connsiteX75-2371" fmla="*/ 5605741 w 5911582"/>
              <a:gd name="connsiteY75-2372" fmla="*/ 3080990 h 8646493"/>
              <a:gd name="connsiteX76-2373" fmla="*/ 4972418 w 5911582"/>
              <a:gd name="connsiteY76-2374" fmla="*/ 2483071 h 8646493"/>
              <a:gd name="connsiteX77-2375" fmla="*/ 4374497 w 5911582"/>
              <a:gd name="connsiteY77-2376" fmla="*/ 3116397 h 8646493"/>
              <a:gd name="connsiteX78-2377" fmla="*/ 4420828 w 5911582"/>
              <a:gd name="connsiteY78-2378" fmla="*/ 4727593 h 8646493"/>
              <a:gd name="connsiteX79-2379" fmla="*/ 4422673 w 5911582"/>
              <a:gd name="connsiteY79-2380" fmla="*/ 4727581 h 8646493"/>
              <a:gd name="connsiteX80-2381" fmla="*/ 4422351 w 5911582"/>
              <a:gd name="connsiteY80-2382" fmla="*/ 4733760 h 8646493"/>
              <a:gd name="connsiteX81-2383" fmla="*/ 4454181 w 5911582"/>
              <a:gd name="connsiteY81-2384" fmla="*/ 5840717 h 8646493"/>
              <a:gd name="connsiteX82-2385" fmla="*/ 4455003 w 5911582"/>
              <a:gd name="connsiteY82-2386" fmla="*/ 5840691 h 8646493"/>
              <a:gd name="connsiteX83-2387" fmla="*/ 4516238 w 5911582"/>
              <a:gd name="connsiteY83-2388" fmla="*/ 7866607 h 8646493"/>
              <a:gd name="connsiteX84-2389" fmla="*/ 3782441 w 5911582"/>
              <a:gd name="connsiteY84-2390" fmla="*/ 8646141 h 8646493"/>
              <a:gd name="connsiteX85-2391" fmla="*/ 3355473 w 5911582"/>
              <a:gd name="connsiteY85-2392" fmla="*/ 8529702 h 8646493"/>
              <a:gd name="connsiteX0-2393" fmla="*/ 3355473 w 5911582"/>
              <a:gd name="connsiteY0-2394" fmla="*/ 8529702 h 8646493"/>
              <a:gd name="connsiteX1-2395" fmla="*/ 3002901 w 5911582"/>
              <a:gd name="connsiteY1-2396" fmla="*/ 7912348 h 8646493"/>
              <a:gd name="connsiteX2-2397" fmla="*/ 2947946 w 5911582"/>
              <a:gd name="connsiteY2-2398" fmla="*/ 6094167 h 8646493"/>
              <a:gd name="connsiteX3-2399" fmla="*/ 2938842 w 5911582"/>
              <a:gd name="connsiteY3-2400" fmla="*/ 6095444 h 8646493"/>
              <a:gd name="connsiteX4-2401" fmla="*/ 2885622 w 5911582"/>
              <a:gd name="connsiteY4-2402" fmla="*/ 4334760 h 8646493"/>
              <a:gd name="connsiteX5-2403" fmla="*/ 2881184 w 5911582"/>
              <a:gd name="connsiteY5-2404" fmla="*/ 4334879 h 8646493"/>
              <a:gd name="connsiteX6-2405" fmla="*/ 2838917 w 5911582"/>
              <a:gd name="connsiteY6-2406" fmla="*/ 2770148 h 8646493"/>
              <a:gd name="connsiteX7-2407" fmla="*/ 2833130 w 5911582"/>
              <a:gd name="connsiteY7-2408" fmla="*/ 2770303 h 8646493"/>
              <a:gd name="connsiteX8-2409" fmla="*/ 2778803 w 5911582"/>
              <a:gd name="connsiteY8-2410" fmla="*/ 759126 h 8646493"/>
              <a:gd name="connsiteX9-2411" fmla="*/ 2146519 w 5911582"/>
              <a:gd name="connsiteY9-2412" fmla="*/ 160107 h 8646493"/>
              <a:gd name="connsiteX10-2413" fmla="*/ 1547498 w 5911582"/>
              <a:gd name="connsiteY10-2414" fmla="*/ 792386 h 8646493"/>
              <a:gd name="connsiteX11-2415" fmla="*/ 1586306 w 5911582"/>
              <a:gd name="connsiteY11-2416" fmla="*/ 2228948 h 8646493"/>
              <a:gd name="connsiteX12-2417" fmla="*/ 1588412 w 5911582"/>
              <a:gd name="connsiteY12-2418" fmla="*/ 2228937 h 8646493"/>
              <a:gd name="connsiteX13-2419" fmla="*/ 1588981 w 5911582"/>
              <a:gd name="connsiteY13-2420" fmla="*/ 2327958 h 8646493"/>
              <a:gd name="connsiteX14-2421" fmla="*/ 1601829 w 5911582"/>
              <a:gd name="connsiteY14-2422" fmla="*/ 2803566 h 8646493"/>
              <a:gd name="connsiteX15-2423" fmla="*/ 1591714 w 5911582"/>
              <a:gd name="connsiteY15-2424" fmla="*/ 2803840 h 8646493"/>
              <a:gd name="connsiteX16-2425" fmla="*/ 1597703 w 5911582"/>
              <a:gd name="connsiteY16-2426" fmla="*/ 3846979 h 8646493"/>
              <a:gd name="connsiteX17-2427" fmla="*/ 1599046 w 5911582"/>
              <a:gd name="connsiteY17-2428" fmla="*/ 3846972 h 8646493"/>
              <a:gd name="connsiteX18-2429" fmla="*/ 1610686 w 5911582"/>
              <a:gd name="connsiteY18-2430" fmla="*/ 5873778 h 8646493"/>
              <a:gd name="connsiteX19-2431" fmla="*/ 858032 w 5911582"/>
              <a:gd name="connsiteY19-2432" fmla="*/ 6635126 h 8646493"/>
              <a:gd name="connsiteX20-2433" fmla="*/ 434045 w 5911582"/>
              <a:gd name="connsiteY20-2434" fmla="*/ 6508273 h 8646493"/>
              <a:gd name="connsiteX21-2435" fmla="*/ 96686 w 5911582"/>
              <a:gd name="connsiteY21-2436" fmla="*/ 5882475 h 8646493"/>
              <a:gd name="connsiteX22-2437" fmla="*/ 88982 w 5911582"/>
              <a:gd name="connsiteY22-2438" fmla="*/ 4540910 h 8646493"/>
              <a:gd name="connsiteX23-2439" fmla="*/ 86890 w 5911582"/>
              <a:gd name="connsiteY23-2440" fmla="*/ 4540915 h 8646493"/>
              <a:gd name="connsiteX24-2441" fmla="*/ 80904 w 5911582"/>
              <a:gd name="connsiteY24-2442" fmla="*/ 2724804 h 8646493"/>
              <a:gd name="connsiteX25-2443" fmla="*/ 4735 w 5911582"/>
              <a:gd name="connsiteY25-2444" fmla="*/ 235616 h 8646493"/>
              <a:gd name="connsiteX26-2445" fmla="*/ 295 w 5911582"/>
              <a:gd name="connsiteY26-2446" fmla="*/ 235719 h 8646493"/>
              <a:gd name="connsiteX27-2447" fmla="*/ 0 w 5911582"/>
              <a:gd name="connsiteY27-2448" fmla="*/ 223261 h 8646493"/>
              <a:gd name="connsiteX28-2449" fmla="*/ 144987 w 5911582"/>
              <a:gd name="connsiteY28-2450" fmla="*/ 0 h 8646493"/>
              <a:gd name="connsiteX29-2451" fmla="*/ 148232 w 5911582"/>
              <a:gd name="connsiteY29-2452" fmla="*/ 136847 h 8646493"/>
              <a:gd name="connsiteX30-2453" fmla="*/ 152365 w 5911582"/>
              <a:gd name="connsiteY30-2454" fmla="*/ 136739 h 8646493"/>
              <a:gd name="connsiteX31-2455" fmla="*/ 228219 w 5911582"/>
              <a:gd name="connsiteY31-2456" fmla="*/ 2614259 h 8646493"/>
              <a:gd name="connsiteX32-2457" fmla="*/ 231135 w 5911582"/>
              <a:gd name="connsiteY32-2458" fmla="*/ 2722566 h 8646493"/>
              <a:gd name="connsiteX33-2459" fmla="*/ 236178 w 5911582"/>
              <a:gd name="connsiteY33-2460" fmla="*/ 2909861 h 8646493"/>
              <a:gd name="connsiteX34-2461" fmla="*/ 231753 w 5911582"/>
              <a:gd name="connsiteY34-2462" fmla="*/ 2910343 h 8646493"/>
              <a:gd name="connsiteX35-2463" fmla="*/ 234867 w 5911582"/>
              <a:gd name="connsiteY35-2464" fmla="*/ 3854806 h 8646493"/>
              <a:gd name="connsiteX36-2465" fmla="*/ 235281 w 5911582"/>
              <a:gd name="connsiteY36-2466" fmla="*/ 3854803 h 8646493"/>
              <a:gd name="connsiteX37-2467" fmla="*/ 246835 w 5911582"/>
              <a:gd name="connsiteY37-2468" fmla="*/ 5866683 h 8646493"/>
              <a:gd name="connsiteX38-2469" fmla="*/ 866236 w 5911582"/>
              <a:gd name="connsiteY38-2470" fmla="*/ 6479011 h 8646493"/>
              <a:gd name="connsiteX39-2471" fmla="*/ 1478566 w 5911582"/>
              <a:gd name="connsiteY39-2472" fmla="*/ 5859608 h 8646493"/>
              <a:gd name="connsiteX40-2473" fmla="*/ 1469311 w 5911582"/>
              <a:gd name="connsiteY40-2474" fmla="*/ 4247775 h 8646493"/>
              <a:gd name="connsiteX41-2475" fmla="*/ 1467465 w 5911582"/>
              <a:gd name="connsiteY41-2476" fmla="*/ 4247743 h 8646493"/>
              <a:gd name="connsiteX42-2477" fmla="*/ 1467931 w 5911582"/>
              <a:gd name="connsiteY42-2478" fmla="*/ 4241573 h 8646493"/>
              <a:gd name="connsiteX43-2479" fmla="*/ 1456953 w 5911582"/>
              <a:gd name="connsiteY43-2480" fmla="*/ 2330111 h 8646493"/>
              <a:gd name="connsiteX44-2481" fmla="*/ 1415108 w 5911582"/>
              <a:gd name="connsiteY44-2482" fmla="*/ 781031 h 8646493"/>
              <a:gd name="connsiteX45-2483" fmla="*/ 2151404 w 5911582"/>
              <a:gd name="connsiteY45-2484" fmla="*/ 3852 h 8646493"/>
              <a:gd name="connsiteX46-2485" fmla="*/ 2928581 w 5911582"/>
              <a:gd name="connsiteY46-2486" fmla="*/ 740147 h 8646493"/>
              <a:gd name="connsiteX47-2487" fmla="*/ 2972109 w 5911582"/>
              <a:gd name="connsiteY47-2488" fmla="*/ 2351426 h 8646493"/>
              <a:gd name="connsiteX48-2489" fmla="*/ 2977887 w 5911582"/>
              <a:gd name="connsiteY48-2490" fmla="*/ 2351120 h 8646493"/>
              <a:gd name="connsiteX49-2491" fmla="*/ 3028793 w 5911582"/>
              <a:gd name="connsiteY49-2492" fmla="*/ 4235519 h 8646493"/>
              <a:gd name="connsiteX50-2493" fmla="*/ 3032925 w 5911582"/>
              <a:gd name="connsiteY50-2494" fmla="*/ 4235398 h 8646493"/>
              <a:gd name="connsiteX51-2495" fmla="*/ 3082700 w 5911582"/>
              <a:gd name="connsiteY51-2496" fmla="*/ 5882170 h 8646493"/>
              <a:gd name="connsiteX52-2497" fmla="*/ 3091836 w 5911582"/>
              <a:gd name="connsiteY52-2498" fmla="*/ 5881894 h 8646493"/>
              <a:gd name="connsiteX53-2499" fmla="*/ 3152619 w 5911582"/>
              <a:gd name="connsiteY53-2500" fmla="*/ 7892887 h 8646493"/>
              <a:gd name="connsiteX54-2501" fmla="*/ 3786820 w 5911582"/>
              <a:gd name="connsiteY54-2502" fmla="*/ 8489873 h 8646493"/>
              <a:gd name="connsiteX55-2503" fmla="*/ 4383809 w 5911582"/>
              <a:gd name="connsiteY55-2504" fmla="*/ 7855673 h 8646493"/>
              <a:gd name="connsiteX56-2505" fmla="*/ 4350348 w 5911582"/>
              <a:gd name="connsiteY56-2506" fmla="*/ 6748573 h 8646493"/>
              <a:gd name="connsiteX57-2507" fmla="*/ 4348198 w 5911582"/>
              <a:gd name="connsiteY57-2508" fmla="*/ 6748635 h 8646493"/>
              <a:gd name="connsiteX58-2509" fmla="*/ 4332413 w 5911582"/>
              <a:gd name="connsiteY58-2510" fmla="*/ 6199725 h 8646493"/>
              <a:gd name="connsiteX59-2511" fmla="*/ 4272798 w 5911582"/>
              <a:gd name="connsiteY59-2512" fmla="*/ 4227389 h 8646493"/>
              <a:gd name="connsiteX60-2513" fmla="*/ 4274353 w 5911582"/>
              <a:gd name="connsiteY60-2514" fmla="*/ 4227343 h 8646493"/>
              <a:gd name="connsiteX61-2515" fmla="*/ 4242087 w 5911582"/>
              <a:gd name="connsiteY61-2516" fmla="*/ 3105269 h 8646493"/>
              <a:gd name="connsiteX62-2517" fmla="*/ 4977027 w 5911582"/>
              <a:gd name="connsiteY62-2518" fmla="*/ 2326810 h 8646493"/>
              <a:gd name="connsiteX63-2519" fmla="*/ 5403823 w 5911582"/>
              <a:gd name="connsiteY63-2520" fmla="*/ 2443875 h 8646493"/>
              <a:gd name="connsiteX64-2521" fmla="*/ 5755486 w 5911582"/>
              <a:gd name="connsiteY64-2522" fmla="*/ 3061747 h 8646493"/>
              <a:gd name="connsiteX65-2523" fmla="*/ 5759021 w 5911582"/>
              <a:gd name="connsiteY65-2524" fmla="*/ 3184697 h 8646493"/>
              <a:gd name="connsiteX66-2525" fmla="*/ 5762452 w 5911582"/>
              <a:gd name="connsiteY66-2526" fmla="*/ 3184590 h 8646493"/>
              <a:gd name="connsiteX67-2527" fmla="*/ 5816524 w 5911582"/>
              <a:gd name="connsiteY67-2528" fmla="*/ 4892541 h 8646493"/>
              <a:gd name="connsiteX68-2529" fmla="*/ 5873210 w 5911582"/>
              <a:gd name="connsiteY68-2530" fmla="*/ 6776633 h 8646493"/>
              <a:gd name="connsiteX69-2531" fmla="*/ 5877342 w 5911582"/>
              <a:gd name="connsiteY69-2532" fmla="*/ 6776511 h 8646493"/>
              <a:gd name="connsiteX70-2533" fmla="*/ 5911582 w 5911582"/>
              <a:gd name="connsiteY70-2534" fmla="*/ 7909324 h 8646493"/>
              <a:gd name="connsiteX71-2535" fmla="*/ 5767963 w 5911582"/>
              <a:gd name="connsiteY71-2536" fmla="*/ 8130477 h 8646493"/>
              <a:gd name="connsiteX72-2537" fmla="*/ 5730041 w 5911582"/>
              <a:gd name="connsiteY72-2538" fmla="*/ 6875874 h 8646493"/>
              <a:gd name="connsiteX73-2539" fmla="*/ 5725602 w 5911582"/>
              <a:gd name="connsiteY73-2540" fmla="*/ 6875993 h 8646493"/>
              <a:gd name="connsiteX74-2541" fmla="*/ 5605741 w 5911582"/>
              <a:gd name="connsiteY74-2542" fmla="*/ 3080990 h 8646493"/>
              <a:gd name="connsiteX75-2543" fmla="*/ 4972418 w 5911582"/>
              <a:gd name="connsiteY75-2544" fmla="*/ 2483071 h 8646493"/>
              <a:gd name="connsiteX76-2545" fmla="*/ 4374497 w 5911582"/>
              <a:gd name="connsiteY76-2546" fmla="*/ 3116397 h 8646493"/>
              <a:gd name="connsiteX77-2547" fmla="*/ 4420828 w 5911582"/>
              <a:gd name="connsiteY77-2548" fmla="*/ 4727593 h 8646493"/>
              <a:gd name="connsiteX78-2549" fmla="*/ 4422673 w 5911582"/>
              <a:gd name="connsiteY78-2550" fmla="*/ 4727581 h 8646493"/>
              <a:gd name="connsiteX79-2551" fmla="*/ 4422351 w 5911582"/>
              <a:gd name="connsiteY79-2552" fmla="*/ 4733760 h 8646493"/>
              <a:gd name="connsiteX80-2553" fmla="*/ 4454181 w 5911582"/>
              <a:gd name="connsiteY80-2554" fmla="*/ 5840717 h 8646493"/>
              <a:gd name="connsiteX81-2555" fmla="*/ 4455003 w 5911582"/>
              <a:gd name="connsiteY81-2556" fmla="*/ 5840691 h 8646493"/>
              <a:gd name="connsiteX82-2557" fmla="*/ 4516238 w 5911582"/>
              <a:gd name="connsiteY82-2558" fmla="*/ 7866607 h 8646493"/>
              <a:gd name="connsiteX83-2559" fmla="*/ 3782441 w 5911582"/>
              <a:gd name="connsiteY83-2560" fmla="*/ 8646141 h 8646493"/>
              <a:gd name="connsiteX84-2561" fmla="*/ 3355473 w 5911582"/>
              <a:gd name="connsiteY84-2562" fmla="*/ 8529702 h 8646493"/>
              <a:gd name="connsiteX0-2563" fmla="*/ 3355473 w 5911582"/>
              <a:gd name="connsiteY0-2564" fmla="*/ 8529702 h 8646493"/>
              <a:gd name="connsiteX1-2565" fmla="*/ 3002901 w 5911582"/>
              <a:gd name="connsiteY1-2566" fmla="*/ 7912348 h 8646493"/>
              <a:gd name="connsiteX2-2567" fmla="*/ 2947946 w 5911582"/>
              <a:gd name="connsiteY2-2568" fmla="*/ 6094167 h 8646493"/>
              <a:gd name="connsiteX3-2569" fmla="*/ 2938842 w 5911582"/>
              <a:gd name="connsiteY3-2570" fmla="*/ 6095444 h 8646493"/>
              <a:gd name="connsiteX4-2571" fmla="*/ 2885622 w 5911582"/>
              <a:gd name="connsiteY4-2572" fmla="*/ 4334760 h 8646493"/>
              <a:gd name="connsiteX5-2573" fmla="*/ 2881184 w 5911582"/>
              <a:gd name="connsiteY5-2574" fmla="*/ 4334879 h 8646493"/>
              <a:gd name="connsiteX6-2575" fmla="*/ 2838917 w 5911582"/>
              <a:gd name="connsiteY6-2576" fmla="*/ 2770148 h 8646493"/>
              <a:gd name="connsiteX7-2577" fmla="*/ 2833130 w 5911582"/>
              <a:gd name="connsiteY7-2578" fmla="*/ 2770303 h 8646493"/>
              <a:gd name="connsiteX8-2579" fmla="*/ 2778803 w 5911582"/>
              <a:gd name="connsiteY8-2580" fmla="*/ 759126 h 8646493"/>
              <a:gd name="connsiteX9-2581" fmla="*/ 2146519 w 5911582"/>
              <a:gd name="connsiteY9-2582" fmla="*/ 160107 h 8646493"/>
              <a:gd name="connsiteX10-2583" fmla="*/ 1547498 w 5911582"/>
              <a:gd name="connsiteY10-2584" fmla="*/ 792386 h 8646493"/>
              <a:gd name="connsiteX11-2585" fmla="*/ 1586306 w 5911582"/>
              <a:gd name="connsiteY11-2586" fmla="*/ 2228948 h 8646493"/>
              <a:gd name="connsiteX12-2587" fmla="*/ 1588412 w 5911582"/>
              <a:gd name="connsiteY12-2588" fmla="*/ 2228937 h 8646493"/>
              <a:gd name="connsiteX13-2589" fmla="*/ 1588981 w 5911582"/>
              <a:gd name="connsiteY13-2590" fmla="*/ 2327958 h 8646493"/>
              <a:gd name="connsiteX14-2591" fmla="*/ 1601829 w 5911582"/>
              <a:gd name="connsiteY14-2592" fmla="*/ 2803566 h 8646493"/>
              <a:gd name="connsiteX15-2593" fmla="*/ 1591714 w 5911582"/>
              <a:gd name="connsiteY15-2594" fmla="*/ 2803840 h 8646493"/>
              <a:gd name="connsiteX16-2595" fmla="*/ 1597703 w 5911582"/>
              <a:gd name="connsiteY16-2596" fmla="*/ 3846979 h 8646493"/>
              <a:gd name="connsiteX17-2597" fmla="*/ 1599046 w 5911582"/>
              <a:gd name="connsiteY17-2598" fmla="*/ 3846972 h 8646493"/>
              <a:gd name="connsiteX18-2599" fmla="*/ 1610686 w 5911582"/>
              <a:gd name="connsiteY18-2600" fmla="*/ 5873778 h 8646493"/>
              <a:gd name="connsiteX19-2601" fmla="*/ 858032 w 5911582"/>
              <a:gd name="connsiteY19-2602" fmla="*/ 6635126 h 8646493"/>
              <a:gd name="connsiteX20-2603" fmla="*/ 434045 w 5911582"/>
              <a:gd name="connsiteY20-2604" fmla="*/ 6508273 h 8646493"/>
              <a:gd name="connsiteX21-2605" fmla="*/ 96686 w 5911582"/>
              <a:gd name="connsiteY21-2606" fmla="*/ 5882475 h 8646493"/>
              <a:gd name="connsiteX22-2607" fmla="*/ 88982 w 5911582"/>
              <a:gd name="connsiteY22-2608" fmla="*/ 4540910 h 8646493"/>
              <a:gd name="connsiteX23-2609" fmla="*/ 86890 w 5911582"/>
              <a:gd name="connsiteY23-2610" fmla="*/ 4540915 h 8646493"/>
              <a:gd name="connsiteX24-2611" fmla="*/ 80904 w 5911582"/>
              <a:gd name="connsiteY24-2612" fmla="*/ 2724804 h 8646493"/>
              <a:gd name="connsiteX25-2613" fmla="*/ 4735 w 5911582"/>
              <a:gd name="connsiteY25-2614" fmla="*/ 235616 h 8646493"/>
              <a:gd name="connsiteX26-2615" fmla="*/ 295 w 5911582"/>
              <a:gd name="connsiteY26-2616" fmla="*/ 235719 h 8646493"/>
              <a:gd name="connsiteX27-2617" fmla="*/ 0 w 5911582"/>
              <a:gd name="connsiteY27-2618" fmla="*/ 223261 h 8646493"/>
              <a:gd name="connsiteX28-2619" fmla="*/ 144987 w 5911582"/>
              <a:gd name="connsiteY28-2620" fmla="*/ 0 h 8646493"/>
              <a:gd name="connsiteX29-2621" fmla="*/ 148232 w 5911582"/>
              <a:gd name="connsiteY29-2622" fmla="*/ 136847 h 8646493"/>
              <a:gd name="connsiteX30-2623" fmla="*/ 152365 w 5911582"/>
              <a:gd name="connsiteY30-2624" fmla="*/ 136739 h 8646493"/>
              <a:gd name="connsiteX31-2625" fmla="*/ 231135 w 5911582"/>
              <a:gd name="connsiteY31-2626" fmla="*/ 2722566 h 8646493"/>
              <a:gd name="connsiteX32-2627" fmla="*/ 236178 w 5911582"/>
              <a:gd name="connsiteY32-2628" fmla="*/ 2909861 h 8646493"/>
              <a:gd name="connsiteX33-2629" fmla="*/ 231753 w 5911582"/>
              <a:gd name="connsiteY33-2630" fmla="*/ 2910343 h 8646493"/>
              <a:gd name="connsiteX34-2631" fmla="*/ 234867 w 5911582"/>
              <a:gd name="connsiteY34-2632" fmla="*/ 3854806 h 8646493"/>
              <a:gd name="connsiteX35-2633" fmla="*/ 235281 w 5911582"/>
              <a:gd name="connsiteY35-2634" fmla="*/ 3854803 h 8646493"/>
              <a:gd name="connsiteX36-2635" fmla="*/ 246835 w 5911582"/>
              <a:gd name="connsiteY36-2636" fmla="*/ 5866683 h 8646493"/>
              <a:gd name="connsiteX37-2637" fmla="*/ 866236 w 5911582"/>
              <a:gd name="connsiteY37-2638" fmla="*/ 6479011 h 8646493"/>
              <a:gd name="connsiteX38-2639" fmla="*/ 1478566 w 5911582"/>
              <a:gd name="connsiteY38-2640" fmla="*/ 5859608 h 8646493"/>
              <a:gd name="connsiteX39-2641" fmla="*/ 1469311 w 5911582"/>
              <a:gd name="connsiteY39-2642" fmla="*/ 4247775 h 8646493"/>
              <a:gd name="connsiteX40-2643" fmla="*/ 1467465 w 5911582"/>
              <a:gd name="connsiteY40-2644" fmla="*/ 4247743 h 8646493"/>
              <a:gd name="connsiteX41-2645" fmla="*/ 1467931 w 5911582"/>
              <a:gd name="connsiteY41-2646" fmla="*/ 4241573 h 8646493"/>
              <a:gd name="connsiteX42-2647" fmla="*/ 1456953 w 5911582"/>
              <a:gd name="connsiteY42-2648" fmla="*/ 2330111 h 8646493"/>
              <a:gd name="connsiteX43-2649" fmla="*/ 1415108 w 5911582"/>
              <a:gd name="connsiteY43-2650" fmla="*/ 781031 h 8646493"/>
              <a:gd name="connsiteX44-2651" fmla="*/ 2151404 w 5911582"/>
              <a:gd name="connsiteY44-2652" fmla="*/ 3852 h 8646493"/>
              <a:gd name="connsiteX45-2653" fmla="*/ 2928581 w 5911582"/>
              <a:gd name="connsiteY45-2654" fmla="*/ 740147 h 8646493"/>
              <a:gd name="connsiteX46-2655" fmla="*/ 2972109 w 5911582"/>
              <a:gd name="connsiteY46-2656" fmla="*/ 2351426 h 8646493"/>
              <a:gd name="connsiteX47-2657" fmla="*/ 2977887 w 5911582"/>
              <a:gd name="connsiteY47-2658" fmla="*/ 2351120 h 8646493"/>
              <a:gd name="connsiteX48-2659" fmla="*/ 3028793 w 5911582"/>
              <a:gd name="connsiteY48-2660" fmla="*/ 4235519 h 8646493"/>
              <a:gd name="connsiteX49-2661" fmla="*/ 3032925 w 5911582"/>
              <a:gd name="connsiteY49-2662" fmla="*/ 4235398 h 8646493"/>
              <a:gd name="connsiteX50-2663" fmla="*/ 3082700 w 5911582"/>
              <a:gd name="connsiteY50-2664" fmla="*/ 5882170 h 8646493"/>
              <a:gd name="connsiteX51-2665" fmla="*/ 3091836 w 5911582"/>
              <a:gd name="connsiteY51-2666" fmla="*/ 5881894 h 8646493"/>
              <a:gd name="connsiteX52-2667" fmla="*/ 3152619 w 5911582"/>
              <a:gd name="connsiteY52-2668" fmla="*/ 7892887 h 8646493"/>
              <a:gd name="connsiteX53-2669" fmla="*/ 3786820 w 5911582"/>
              <a:gd name="connsiteY53-2670" fmla="*/ 8489873 h 8646493"/>
              <a:gd name="connsiteX54-2671" fmla="*/ 4383809 w 5911582"/>
              <a:gd name="connsiteY54-2672" fmla="*/ 7855673 h 8646493"/>
              <a:gd name="connsiteX55-2673" fmla="*/ 4350348 w 5911582"/>
              <a:gd name="connsiteY55-2674" fmla="*/ 6748573 h 8646493"/>
              <a:gd name="connsiteX56-2675" fmla="*/ 4348198 w 5911582"/>
              <a:gd name="connsiteY56-2676" fmla="*/ 6748635 h 8646493"/>
              <a:gd name="connsiteX57-2677" fmla="*/ 4332413 w 5911582"/>
              <a:gd name="connsiteY57-2678" fmla="*/ 6199725 h 8646493"/>
              <a:gd name="connsiteX58-2679" fmla="*/ 4272798 w 5911582"/>
              <a:gd name="connsiteY58-2680" fmla="*/ 4227389 h 8646493"/>
              <a:gd name="connsiteX59-2681" fmla="*/ 4274353 w 5911582"/>
              <a:gd name="connsiteY59-2682" fmla="*/ 4227343 h 8646493"/>
              <a:gd name="connsiteX60-2683" fmla="*/ 4242087 w 5911582"/>
              <a:gd name="connsiteY60-2684" fmla="*/ 3105269 h 8646493"/>
              <a:gd name="connsiteX61-2685" fmla="*/ 4977027 w 5911582"/>
              <a:gd name="connsiteY61-2686" fmla="*/ 2326810 h 8646493"/>
              <a:gd name="connsiteX62-2687" fmla="*/ 5403823 w 5911582"/>
              <a:gd name="connsiteY62-2688" fmla="*/ 2443875 h 8646493"/>
              <a:gd name="connsiteX63-2689" fmla="*/ 5755486 w 5911582"/>
              <a:gd name="connsiteY63-2690" fmla="*/ 3061747 h 8646493"/>
              <a:gd name="connsiteX64-2691" fmla="*/ 5759021 w 5911582"/>
              <a:gd name="connsiteY64-2692" fmla="*/ 3184697 h 8646493"/>
              <a:gd name="connsiteX65-2693" fmla="*/ 5762452 w 5911582"/>
              <a:gd name="connsiteY65-2694" fmla="*/ 3184590 h 8646493"/>
              <a:gd name="connsiteX66-2695" fmla="*/ 5816524 w 5911582"/>
              <a:gd name="connsiteY66-2696" fmla="*/ 4892541 h 8646493"/>
              <a:gd name="connsiteX67-2697" fmla="*/ 5873210 w 5911582"/>
              <a:gd name="connsiteY67-2698" fmla="*/ 6776633 h 8646493"/>
              <a:gd name="connsiteX68-2699" fmla="*/ 5877342 w 5911582"/>
              <a:gd name="connsiteY68-2700" fmla="*/ 6776511 h 8646493"/>
              <a:gd name="connsiteX69-2701" fmla="*/ 5911582 w 5911582"/>
              <a:gd name="connsiteY69-2702" fmla="*/ 7909324 h 8646493"/>
              <a:gd name="connsiteX70-2703" fmla="*/ 5767963 w 5911582"/>
              <a:gd name="connsiteY70-2704" fmla="*/ 8130477 h 8646493"/>
              <a:gd name="connsiteX71-2705" fmla="*/ 5730041 w 5911582"/>
              <a:gd name="connsiteY71-2706" fmla="*/ 6875874 h 8646493"/>
              <a:gd name="connsiteX72-2707" fmla="*/ 5725602 w 5911582"/>
              <a:gd name="connsiteY72-2708" fmla="*/ 6875993 h 8646493"/>
              <a:gd name="connsiteX73-2709" fmla="*/ 5605741 w 5911582"/>
              <a:gd name="connsiteY73-2710" fmla="*/ 3080990 h 8646493"/>
              <a:gd name="connsiteX74-2711" fmla="*/ 4972418 w 5911582"/>
              <a:gd name="connsiteY74-2712" fmla="*/ 2483071 h 8646493"/>
              <a:gd name="connsiteX75-2713" fmla="*/ 4374497 w 5911582"/>
              <a:gd name="connsiteY75-2714" fmla="*/ 3116397 h 8646493"/>
              <a:gd name="connsiteX76-2715" fmla="*/ 4420828 w 5911582"/>
              <a:gd name="connsiteY76-2716" fmla="*/ 4727593 h 8646493"/>
              <a:gd name="connsiteX77-2717" fmla="*/ 4422673 w 5911582"/>
              <a:gd name="connsiteY77-2718" fmla="*/ 4727581 h 8646493"/>
              <a:gd name="connsiteX78-2719" fmla="*/ 4422351 w 5911582"/>
              <a:gd name="connsiteY78-2720" fmla="*/ 4733760 h 8646493"/>
              <a:gd name="connsiteX79-2721" fmla="*/ 4454181 w 5911582"/>
              <a:gd name="connsiteY79-2722" fmla="*/ 5840717 h 8646493"/>
              <a:gd name="connsiteX80-2723" fmla="*/ 4455003 w 5911582"/>
              <a:gd name="connsiteY80-2724" fmla="*/ 5840691 h 8646493"/>
              <a:gd name="connsiteX81-2725" fmla="*/ 4516238 w 5911582"/>
              <a:gd name="connsiteY81-2726" fmla="*/ 7866607 h 8646493"/>
              <a:gd name="connsiteX82-2727" fmla="*/ 3782441 w 5911582"/>
              <a:gd name="connsiteY82-2728" fmla="*/ 8646141 h 8646493"/>
              <a:gd name="connsiteX83-2729" fmla="*/ 3355473 w 5911582"/>
              <a:gd name="connsiteY83-2730" fmla="*/ 8529702 h 8646493"/>
              <a:gd name="connsiteX0-2731" fmla="*/ 3355473 w 5911582"/>
              <a:gd name="connsiteY0-2732" fmla="*/ 8529702 h 8646493"/>
              <a:gd name="connsiteX1-2733" fmla="*/ 3002901 w 5911582"/>
              <a:gd name="connsiteY1-2734" fmla="*/ 7912348 h 8646493"/>
              <a:gd name="connsiteX2-2735" fmla="*/ 2947946 w 5911582"/>
              <a:gd name="connsiteY2-2736" fmla="*/ 6094167 h 8646493"/>
              <a:gd name="connsiteX3-2737" fmla="*/ 2938842 w 5911582"/>
              <a:gd name="connsiteY3-2738" fmla="*/ 6095444 h 8646493"/>
              <a:gd name="connsiteX4-2739" fmla="*/ 2885622 w 5911582"/>
              <a:gd name="connsiteY4-2740" fmla="*/ 4334760 h 8646493"/>
              <a:gd name="connsiteX5-2741" fmla="*/ 2881184 w 5911582"/>
              <a:gd name="connsiteY5-2742" fmla="*/ 4334879 h 8646493"/>
              <a:gd name="connsiteX6-2743" fmla="*/ 2838917 w 5911582"/>
              <a:gd name="connsiteY6-2744" fmla="*/ 2770148 h 8646493"/>
              <a:gd name="connsiteX7-2745" fmla="*/ 2833130 w 5911582"/>
              <a:gd name="connsiteY7-2746" fmla="*/ 2770303 h 8646493"/>
              <a:gd name="connsiteX8-2747" fmla="*/ 2778803 w 5911582"/>
              <a:gd name="connsiteY8-2748" fmla="*/ 759126 h 8646493"/>
              <a:gd name="connsiteX9-2749" fmla="*/ 2146519 w 5911582"/>
              <a:gd name="connsiteY9-2750" fmla="*/ 160107 h 8646493"/>
              <a:gd name="connsiteX10-2751" fmla="*/ 1547498 w 5911582"/>
              <a:gd name="connsiteY10-2752" fmla="*/ 792386 h 8646493"/>
              <a:gd name="connsiteX11-2753" fmla="*/ 1586306 w 5911582"/>
              <a:gd name="connsiteY11-2754" fmla="*/ 2228948 h 8646493"/>
              <a:gd name="connsiteX12-2755" fmla="*/ 1588412 w 5911582"/>
              <a:gd name="connsiteY12-2756" fmla="*/ 2228937 h 8646493"/>
              <a:gd name="connsiteX13-2757" fmla="*/ 1588981 w 5911582"/>
              <a:gd name="connsiteY13-2758" fmla="*/ 2327958 h 8646493"/>
              <a:gd name="connsiteX14-2759" fmla="*/ 1601829 w 5911582"/>
              <a:gd name="connsiteY14-2760" fmla="*/ 2803566 h 8646493"/>
              <a:gd name="connsiteX15-2761" fmla="*/ 1591714 w 5911582"/>
              <a:gd name="connsiteY15-2762" fmla="*/ 2803840 h 8646493"/>
              <a:gd name="connsiteX16-2763" fmla="*/ 1597703 w 5911582"/>
              <a:gd name="connsiteY16-2764" fmla="*/ 3846979 h 8646493"/>
              <a:gd name="connsiteX17-2765" fmla="*/ 1599046 w 5911582"/>
              <a:gd name="connsiteY17-2766" fmla="*/ 3846972 h 8646493"/>
              <a:gd name="connsiteX18-2767" fmla="*/ 1610686 w 5911582"/>
              <a:gd name="connsiteY18-2768" fmla="*/ 5873778 h 8646493"/>
              <a:gd name="connsiteX19-2769" fmla="*/ 858032 w 5911582"/>
              <a:gd name="connsiteY19-2770" fmla="*/ 6635126 h 8646493"/>
              <a:gd name="connsiteX20-2771" fmla="*/ 434045 w 5911582"/>
              <a:gd name="connsiteY20-2772" fmla="*/ 6508273 h 8646493"/>
              <a:gd name="connsiteX21-2773" fmla="*/ 96686 w 5911582"/>
              <a:gd name="connsiteY21-2774" fmla="*/ 5882475 h 8646493"/>
              <a:gd name="connsiteX22-2775" fmla="*/ 88982 w 5911582"/>
              <a:gd name="connsiteY22-2776" fmla="*/ 4540910 h 8646493"/>
              <a:gd name="connsiteX23-2777" fmla="*/ 86890 w 5911582"/>
              <a:gd name="connsiteY23-2778" fmla="*/ 4540915 h 8646493"/>
              <a:gd name="connsiteX24-2779" fmla="*/ 80904 w 5911582"/>
              <a:gd name="connsiteY24-2780" fmla="*/ 2724804 h 8646493"/>
              <a:gd name="connsiteX25-2781" fmla="*/ 4735 w 5911582"/>
              <a:gd name="connsiteY25-2782" fmla="*/ 235616 h 8646493"/>
              <a:gd name="connsiteX26-2783" fmla="*/ 295 w 5911582"/>
              <a:gd name="connsiteY26-2784" fmla="*/ 235719 h 8646493"/>
              <a:gd name="connsiteX27-2785" fmla="*/ 0 w 5911582"/>
              <a:gd name="connsiteY27-2786" fmla="*/ 223261 h 8646493"/>
              <a:gd name="connsiteX28-2787" fmla="*/ 144987 w 5911582"/>
              <a:gd name="connsiteY28-2788" fmla="*/ 0 h 8646493"/>
              <a:gd name="connsiteX29-2789" fmla="*/ 148232 w 5911582"/>
              <a:gd name="connsiteY29-2790" fmla="*/ 136847 h 8646493"/>
              <a:gd name="connsiteX30-2791" fmla="*/ 152365 w 5911582"/>
              <a:gd name="connsiteY30-2792" fmla="*/ 136739 h 8646493"/>
              <a:gd name="connsiteX31-2793" fmla="*/ 236178 w 5911582"/>
              <a:gd name="connsiteY31-2794" fmla="*/ 2909861 h 8646493"/>
              <a:gd name="connsiteX32-2795" fmla="*/ 231753 w 5911582"/>
              <a:gd name="connsiteY32-2796" fmla="*/ 2910343 h 8646493"/>
              <a:gd name="connsiteX33-2797" fmla="*/ 234867 w 5911582"/>
              <a:gd name="connsiteY33-2798" fmla="*/ 3854806 h 8646493"/>
              <a:gd name="connsiteX34-2799" fmla="*/ 235281 w 5911582"/>
              <a:gd name="connsiteY34-2800" fmla="*/ 3854803 h 8646493"/>
              <a:gd name="connsiteX35-2801" fmla="*/ 246835 w 5911582"/>
              <a:gd name="connsiteY35-2802" fmla="*/ 5866683 h 8646493"/>
              <a:gd name="connsiteX36-2803" fmla="*/ 866236 w 5911582"/>
              <a:gd name="connsiteY36-2804" fmla="*/ 6479011 h 8646493"/>
              <a:gd name="connsiteX37-2805" fmla="*/ 1478566 w 5911582"/>
              <a:gd name="connsiteY37-2806" fmla="*/ 5859608 h 8646493"/>
              <a:gd name="connsiteX38-2807" fmla="*/ 1469311 w 5911582"/>
              <a:gd name="connsiteY38-2808" fmla="*/ 4247775 h 8646493"/>
              <a:gd name="connsiteX39-2809" fmla="*/ 1467465 w 5911582"/>
              <a:gd name="connsiteY39-2810" fmla="*/ 4247743 h 8646493"/>
              <a:gd name="connsiteX40-2811" fmla="*/ 1467931 w 5911582"/>
              <a:gd name="connsiteY40-2812" fmla="*/ 4241573 h 8646493"/>
              <a:gd name="connsiteX41-2813" fmla="*/ 1456953 w 5911582"/>
              <a:gd name="connsiteY41-2814" fmla="*/ 2330111 h 8646493"/>
              <a:gd name="connsiteX42-2815" fmla="*/ 1415108 w 5911582"/>
              <a:gd name="connsiteY42-2816" fmla="*/ 781031 h 8646493"/>
              <a:gd name="connsiteX43-2817" fmla="*/ 2151404 w 5911582"/>
              <a:gd name="connsiteY43-2818" fmla="*/ 3852 h 8646493"/>
              <a:gd name="connsiteX44-2819" fmla="*/ 2928581 w 5911582"/>
              <a:gd name="connsiteY44-2820" fmla="*/ 740147 h 8646493"/>
              <a:gd name="connsiteX45-2821" fmla="*/ 2972109 w 5911582"/>
              <a:gd name="connsiteY45-2822" fmla="*/ 2351426 h 8646493"/>
              <a:gd name="connsiteX46-2823" fmla="*/ 2977887 w 5911582"/>
              <a:gd name="connsiteY46-2824" fmla="*/ 2351120 h 8646493"/>
              <a:gd name="connsiteX47-2825" fmla="*/ 3028793 w 5911582"/>
              <a:gd name="connsiteY47-2826" fmla="*/ 4235519 h 8646493"/>
              <a:gd name="connsiteX48-2827" fmla="*/ 3032925 w 5911582"/>
              <a:gd name="connsiteY48-2828" fmla="*/ 4235398 h 8646493"/>
              <a:gd name="connsiteX49-2829" fmla="*/ 3082700 w 5911582"/>
              <a:gd name="connsiteY49-2830" fmla="*/ 5882170 h 8646493"/>
              <a:gd name="connsiteX50-2831" fmla="*/ 3091836 w 5911582"/>
              <a:gd name="connsiteY50-2832" fmla="*/ 5881894 h 8646493"/>
              <a:gd name="connsiteX51-2833" fmla="*/ 3152619 w 5911582"/>
              <a:gd name="connsiteY51-2834" fmla="*/ 7892887 h 8646493"/>
              <a:gd name="connsiteX52-2835" fmla="*/ 3786820 w 5911582"/>
              <a:gd name="connsiteY52-2836" fmla="*/ 8489873 h 8646493"/>
              <a:gd name="connsiteX53-2837" fmla="*/ 4383809 w 5911582"/>
              <a:gd name="connsiteY53-2838" fmla="*/ 7855673 h 8646493"/>
              <a:gd name="connsiteX54-2839" fmla="*/ 4350348 w 5911582"/>
              <a:gd name="connsiteY54-2840" fmla="*/ 6748573 h 8646493"/>
              <a:gd name="connsiteX55-2841" fmla="*/ 4348198 w 5911582"/>
              <a:gd name="connsiteY55-2842" fmla="*/ 6748635 h 8646493"/>
              <a:gd name="connsiteX56-2843" fmla="*/ 4332413 w 5911582"/>
              <a:gd name="connsiteY56-2844" fmla="*/ 6199725 h 8646493"/>
              <a:gd name="connsiteX57-2845" fmla="*/ 4272798 w 5911582"/>
              <a:gd name="connsiteY57-2846" fmla="*/ 4227389 h 8646493"/>
              <a:gd name="connsiteX58-2847" fmla="*/ 4274353 w 5911582"/>
              <a:gd name="connsiteY58-2848" fmla="*/ 4227343 h 8646493"/>
              <a:gd name="connsiteX59-2849" fmla="*/ 4242087 w 5911582"/>
              <a:gd name="connsiteY59-2850" fmla="*/ 3105269 h 8646493"/>
              <a:gd name="connsiteX60-2851" fmla="*/ 4977027 w 5911582"/>
              <a:gd name="connsiteY60-2852" fmla="*/ 2326810 h 8646493"/>
              <a:gd name="connsiteX61-2853" fmla="*/ 5403823 w 5911582"/>
              <a:gd name="connsiteY61-2854" fmla="*/ 2443875 h 8646493"/>
              <a:gd name="connsiteX62-2855" fmla="*/ 5755486 w 5911582"/>
              <a:gd name="connsiteY62-2856" fmla="*/ 3061747 h 8646493"/>
              <a:gd name="connsiteX63-2857" fmla="*/ 5759021 w 5911582"/>
              <a:gd name="connsiteY63-2858" fmla="*/ 3184697 h 8646493"/>
              <a:gd name="connsiteX64-2859" fmla="*/ 5762452 w 5911582"/>
              <a:gd name="connsiteY64-2860" fmla="*/ 3184590 h 8646493"/>
              <a:gd name="connsiteX65-2861" fmla="*/ 5816524 w 5911582"/>
              <a:gd name="connsiteY65-2862" fmla="*/ 4892541 h 8646493"/>
              <a:gd name="connsiteX66-2863" fmla="*/ 5873210 w 5911582"/>
              <a:gd name="connsiteY66-2864" fmla="*/ 6776633 h 8646493"/>
              <a:gd name="connsiteX67-2865" fmla="*/ 5877342 w 5911582"/>
              <a:gd name="connsiteY67-2866" fmla="*/ 6776511 h 8646493"/>
              <a:gd name="connsiteX68-2867" fmla="*/ 5911582 w 5911582"/>
              <a:gd name="connsiteY68-2868" fmla="*/ 7909324 h 8646493"/>
              <a:gd name="connsiteX69-2869" fmla="*/ 5767963 w 5911582"/>
              <a:gd name="connsiteY69-2870" fmla="*/ 8130477 h 8646493"/>
              <a:gd name="connsiteX70-2871" fmla="*/ 5730041 w 5911582"/>
              <a:gd name="connsiteY70-2872" fmla="*/ 6875874 h 8646493"/>
              <a:gd name="connsiteX71-2873" fmla="*/ 5725602 w 5911582"/>
              <a:gd name="connsiteY71-2874" fmla="*/ 6875993 h 8646493"/>
              <a:gd name="connsiteX72-2875" fmla="*/ 5605741 w 5911582"/>
              <a:gd name="connsiteY72-2876" fmla="*/ 3080990 h 8646493"/>
              <a:gd name="connsiteX73-2877" fmla="*/ 4972418 w 5911582"/>
              <a:gd name="connsiteY73-2878" fmla="*/ 2483071 h 8646493"/>
              <a:gd name="connsiteX74-2879" fmla="*/ 4374497 w 5911582"/>
              <a:gd name="connsiteY74-2880" fmla="*/ 3116397 h 8646493"/>
              <a:gd name="connsiteX75-2881" fmla="*/ 4420828 w 5911582"/>
              <a:gd name="connsiteY75-2882" fmla="*/ 4727593 h 8646493"/>
              <a:gd name="connsiteX76-2883" fmla="*/ 4422673 w 5911582"/>
              <a:gd name="connsiteY76-2884" fmla="*/ 4727581 h 8646493"/>
              <a:gd name="connsiteX77-2885" fmla="*/ 4422351 w 5911582"/>
              <a:gd name="connsiteY77-2886" fmla="*/ 4733760 h 8646493"/>
              <a:gd name="connsiteX78-2887" fmla="*/ 4454181 w 5911582"/>
              <a:gd name="connsiteY78-2888" fmla="*/ 5840717 h 8646493"/>
              <a:gd name="connsiteX79-2889" fmla="*/ 4455003 w 5911582"/>
              <a:gd name="connsiteY79-2890" fmla="*/ 5840691 h 8646493"/>
              <a:gd name="connsiteX80-2891" fmla="*/ 4516238 w 5911582"/>
              <a:gd name="connsiteY80-2892" fmla="*/ 7866607 h 8646493"/>
              <a:gd name="connsiteX81-2893" fmla="*/ 3782441 w 5911582"/>
              <a:gd name="connsiteY81-2894" fmla="*/ 8646141 h 8646493"/>
              <a:gd name="connsiteX82-2895" fmla="*/ 3355473 w 5911582"/>
              <a:gd name="connsiteY82-2896" fmla="*/ 8529702 h 8646493"/>
              <a:gd name="connsiteX0-2897" fmla="*/ 3355473 w 5911582"/>
              <a:gd name="connsiteY0-2898" fmla="*/ 8529702 h 8646493"/>
              <a:gd name="connsiteX1-2899" fmla="*/ 3002901 w 5911582"/>
              <a:gd name="connsiteY1-2900" fmla="*/ 7912348 h 8646493"/>
              <a:gd name="connsiteX2-2901" fmla="*/ 2947946 w 5911582"/>
              <a:gd name="connsiteY2-2902" fmla="*/ 6094167 h 8646493"/>
              <a:gd name="connsiteX3-2903" fmla="*/ 2938842 w 5911582"/>
              <a:gd name="connsiteY3-2904" fmla="*/ 6095444 h 8646493"/>
              <a:gd name="connsiteX4-2905" fmla="*/ 2885622 w 5911582"/>
              <a:gd name="connsiteY4-2906" fmla="*/ 4334760 h 8646493"/>
              <a:gd name="connsiteX5-2907" fmla="*/ 2881184 w 5911582"/>
              <a:gd name="connsiteY5-2908" fmla="*/ 4334879 h 8646493"/>
              <a:gd name="connsiteX6-2909" fmla="*/ 2838917 w 5911582"/>
              <a:gd name="connsiteY6-2910" fmla="*/ 2770148 h 8646493"/>
              <a:gd name="connsiteX7-2911" fmla="*/ 2833130 w 5911582"/>
              <a:gd name="connsiteY7-2912" fmla="*/ 2770303 h 8646493"/>
              <a:gd name="connsiteX8-2913" fmla="*/ 2778803 w 5911582"/>
              <a:gd name="connsiteY8-2914" fmla="*/ 759126 h 8646493"/>
              <a:gd name="connsiteX9-2915" fmla="*/ 2146519 w 5911582"/>
              <a:gd name="connsiteY9-2916" fmla="*/ 160107 h 8646493"/>
              <a:gd name="connsiteX10-2917" fmla="*/ 1547498 w 5911582"/>
              <a:gd name="connsiteY10-2918" fmla="*/ 792386 h 8646493"/>
              <a:gd name="connsiteX11-2919" fmla="*/ 1586306 w 5911582"/>
              <a:gd name="connsiteY11-2920" fmla="*/ 2228948 h 8646493"/>
              <a:gd name="connsiteX12-2921" fmla="*/ 1588412 w 5911582"/>
              <a:gd name="connsiteY12-2922" fmla="*/ 2228937 h 8646493"/>
              <a:gd name="connsiteX13-2923" fmla="*/ 1588981 w 5911582"/>
              <a:gd name="connsiteY13-2924" fmla="*/ 2327958 h 8646493"/>
              <a:gd name="connsiteX14-2925" fmla="*/ 1591714 w 5911582"/>
              <a:gd name="connsiteY14-2926" fmla="*/ 2803840 h 8646493"/>
              <a:gd name="connsiteX15-2927" fmla="*/ 1597703 w 5911582"/>
              <a:gd name="connsiteY15-2928" fmla="*/ 3846979 h 8646493"/>
              <a:gd name="connsiteX16-2929" fmla="*/ 1599046 w 5911582"/>
              <a:gd name="connsiteY16-2930" fmla="*/ 3846972 h 8646493"/>
              <a:gd name="connsiteX17-2931" fmla="*/ 1610686 w 5911582"/>
              <a:gd name="connsiteY17-2932" fmla="*/ 5873778 h 8646493"/>
              <a:gd name="connsiteX18-2933" fmla="*/ 858032 w 5911582"/>
              <a:gd name="connsiteY18-2934" fmla="*/ 6635126 h 8646493"/>
              <a:gd name="connsiteX19-2935" fmla="*/ 434045 w 5911582"/>
              <a:gd name="connsiteY19-2936" fmla="*/ 6508273 h 8646493"/>
              <a:gd name="connsiteX20-2937" fmla="*/ 96686 w 5911582"/>
              <a:gd name="connsiteY20-2938" fmla="*/ 5882475 h 8646493"/>
              <a:gd name="connsiteX21-2939" fmla="*/ 88982 w 5911582"/>
              <a:gd name="connsiteY21-2940" fmla="*/ 4540910 h 8646493"/>
              <a:gd name="connsiteX22-2941" fmla="*/ 86890 w 5911582"/>
              <a:gd name="connsiteY22-2942" fmla="*/ 4540915 h 8646493"/>
              <a:gd name="connsiteX23-2943" fmla="*/ 80904 w 5911582"/>
              <a:gd name="connsiteY23-2944" fmla="*/ 2724804 h 8646493"/>
              <a:gd name="connsiteX24-2945" fmla="*/ 4735 w 5911582"/>
              <a:gd name="connsiteY24-2946" fmla="*/ 235616 h 8646493"/>
              <a:gd name="connsiteX25-2947" fmla="*/ 295 w 5911582"/>
              <a:gd name="connsiteY25-2948" fmla="*/ 235719 h 8646493"/>
              <a:gd name="connsiteX26-2949" fmla="*/ 0 w 5911582"/>
              <a:gd name="connsiteY26-2950" fmla="*/ 223261 h 8646493"/>
              <a:gd name="connsiteX27-2951" fmla="*/ 144987 w 5911582"/>
              <a:gd name="connsiteY27-2952" fmla="*/ 0 h 8646493"/>
              <a:gd name="connsiteX28-2953" fmla="*/ 148232 w 5911582"/>
              <a:gd name="connsiteY28-2954" fmla="*/ 136847 h 8646493"/>
              <a:gd name="connsiteX29-2955" fmla="*/ 152365 w 5911582"/>
              <a:gd name="connsiteY29-2956" fmla="*/ 136739 h 8646493"/>
              <a:gd name="connsiteX30-2957" fmla="*/ 236178 w 5911582"/>
              <a:gd name="connsiteY30-2958" fmla="*/ 2909861 h 8646493"/>
              <a:gd name="connsiteX31-2959" fmla="*/ 231753 w 5911582"/>
              <a:gd name="connsiteY31-2960" fmla="*/ 2910343 h 8646493"/>
              <a:gd name="connsiteX32-2961" fmla="*/ 234867 w 5911582"/>
              <a:gd name="connsiteY32-2962" fmla="*/ 3854806 h 8646493"/>
              <a:gd name="connsiteX33-2963" fmla="*/ 235281 w 5911582"/>
              <a:gd name="connsiteY33-2964" fmla="*/ 3854803 h 8646493"/>
              <a:gd name="connsiteX34-2965" fmla="*/ 246835 w 5911582"/>
              <a:gd name="connsiteY34-2966" fmla="*/ 5866683 h 8646493"/>
              <a:gd name="connsiteX35-2967" fmla="*/ 866236 w 5911582"/>
              <a:gd name="connsiteY35-2968" fmla="*/ 6479011 h 8646493"/>
              <a:gd name="connsiteX36-2969" fmla="*/ 1478566 w 5911582"/>
              <a:gd name="connsiteY36-2970" fmla="*/ 5859608 h 8646493"/>
              <a:gd name="connsiteX37-2971" fmla="*/ 1469311 w 5911582"/>
              <a:gd name="connsiteY37-2972" fmla="*/ 4247775 h 8646493"/>
              <a:gd name="connsiteX38-2973" fmla="*/ 1467465 w 5911582"/>
              <a:gd name="connsiteY38-2974" fmla="*/ 4247743 h 8646493"/>
              <a:gd name="connsiteX39-2975" fmla="*/ 1467931 w 5911582"/>
              <a:gd name="connsiteY39-2976" fmla="*/ 4241573 h 8646493"/>
              <a:gd name="connsiteX40-2977" fmla="*/ 1456953 w 5911582"/>
              <a:gd name="connsiteY40-2978" fmla="*/ 2330111 h 8646493"/>
              <a:gd name="connsiteX41-2979" fmla="*/ 1415108 w 5911582"/>
              <a:gd name="connsiteY41-2980" fmla="*/ 781031 h 8646493"/>
              <a:gd name="connsiteX42-2981" fmla="*/ 2151404 w 5911582"/>
              <a:gd name="connsiteY42-2982" fmla="*/ 3852 h 8646493"/>
              <a:gd name="connsiteX43-2983" fmla="*/ 2928581 w 5911582"/>
              <a:gd name="connsiteY43-2984" fmla="*/ 740147 h 8646493"/>
              <a:gd name="connsiteX44-2985" fmla="*/ 2972109 w 5911582"/>
              <a:gd name="connsiteY44-2986" fmla="*/ 2351426 h 8646493"/>
              <a:gd name="connsiteX45-2987" fmla="*/ 2977887 w 5911582"/>
              <a:gd name="connsiteY45-2988" fmla="*/ 2351120 h 8646493"/>
              <a:gd name="connsiteX46-2989" fmla="*/ 3028793 w 5911582"/>
              <a:gd name="connsiteY46-2990" fmla="*/ 4235519 h 8646493"/>
              <a:gd name="connsiteX47-2991" fmla="*/ 3032925 w 5911582"/>
              <a:gd name="connsiteY47-2992" fmla="*/ 4235398 h 8646493"/>
              <a:gd name="connsiteX48-2993" fmla="*/ 3082700 w 5911582"/>
              <a:gd name="connsiteY48-2994" fmla="*/ 5882170 h 8646493"/>
              <a:gd name="connsiteX49-2995" fmla="*/ 3091836 w 5911582"/>
              <a:gd name="connsiteY49-2996" fmla="*/ 5881894 h 8646493"/>
              <a:gd name="connsiteX50-2997" fmla="*/ 3152619 w 5911582"/>
              <a:gd name="connsiteY50-2998" fmla="*/ 7892887 h 8646493"/>
              <a:gd name="connsiteX51-2999" fmla="*/ 3786820 w 5911582"/>
              <a:gd name="connsiteY51-3000" fmla="*/ 8489873 h 8646493"/>
              <a:gd name="connsiteX52-3001" fmla="*/ 4383809 w 5911582"/>
              <a:gd name="connsiteY52-3002" fmla="*/ 7855673 h 8646493"/>
              <a:gd name="connsiteX53-3003" fmla="*/ 4350348 w 5911582"/>
              <a:gd name="connsiteY53-3004" fmla="*/ 6748573 h 8646493"/>
              <a:gd name="connsiteX54-3005" fmla="*/ 4348198 w 5911582"/>
              <a:gd name="connsiteY54-3006" fmla="*/ 6748635 h 8646493"/>
              <a:gd name="connsiteX55-3007" fmla="*/ 4332413 w 5911582"/>
              <a:gd name="connsiteY55-3008" fmla="*/ 6199725 h 8646493"/>
              <a:gd name="connsiteX56-3009" fmla="*/ 4272798 w 5911582"/>
              <a:gd name="connsiteY56-3010" fmla="*/ 4227389 h 8646493"/>
              <a:gd name="connsiteX57-3011" fmla="*/ 4274353 w 5911582"/>
              <a:gd name="connsiteY57-3012" fmla="*/ 4227343 h 8646493"/>
              <a:gd name="connsiteX58-3013" fmla="*/ 4242087 w 5911582"/>
              <a:gd name="connsiteY58-3014" fmla="*/ 3105269 h 8646493"/>
              <a:gd name="connsiteX59-3015" fmla="*/ 4977027 w 5911582"/>
              <a:gd name="connsiteY59-3016" fmla="*/ 2326810 h 8646493"/>
              <a:gd name="connsiteX60-3017" fmla="*/ 5403823 w 5911582"/>
              <a:gd name="connsiteY60-3018" fmla="*/ 2443875 h 8646493"/>
              <a:gd name="connsiteX61-3019" fmla="*/ 5755486 w 5911582"/>
              <a:gd name="connsiteY61-3020" fmla="*/ 3061747 h 8646493"/>
              <a:gd name="connsiteX62-3021" fmla="*/ 5759021 w 5911582"/>
              <a:gd name="connsiteY62-3022" fmla="*/ 3184697 h 8646493"/>
              <a:gd name="connsiteX63-3023" fmla="*/ 5762452 w 5911582"/>
              <a:gd name="connsiteY63-3024" fmla="*/ 3184590 h 8646493"/>
              <a:gd name="connsiteX64-3025" fmla="*/ 5816524 w 5911582"/>
              <a:gd name="connsiteY64-3026" fmla="*/ 4892541 h 8646493"/>
              <a:gd name="connsiteX65-3027" fmla="*/ 5873210 w 5911582"/>
              <a:gd name="connsiteY65-3028" fmla="*/ 6776633 h 8646493"/>
              <a:gd name="connsiteX66-3029" fmla="*/ 5877342 w 5911582"/>
              <a:gd name="connsiteY66-3030" fmla="*/ 6776511 h 8646493"/>
              <a:gd name="connsiteX67-3031" fmla="*/ 5911582 w 5911582"/>
              <a:gd name="connsiteY67-3032" fmla="*/ 7909324 h 8646493"/>
              <a:gd name="connsiteX68-3033" fmla="*/ 5767963 w 5911582"/>
              <a:gd name="connsiteY68-3034" fmla="*/ 8130477 h 8646493"/>
              <a:gd name="connsiteX69-3035" fmla="*/ 5730041 w 5911582"/>
              <a:gd name="connsiteY69-3036" fmla="*/ 6875874 h 8646493"/>
              <a:gd name="connsiteX70-3037" fmla="*/ 5725602 w 5911582"/>
              <a:gd name="connsiteY70-3038" fmla="*/ 6875993 h 8646493"/>
              <a:gd name="connsiteX71-3039" fmla="*/ 5605741 w 5911582"/>
              <a:gd name="connsiteY71-3040" fmla="*/ 3080990 h 8646493"/>
              <a:gd name="connsiteX72-3041" fmla="*/ 4972418 w 5911582"/>
              <a:gd name="connsiteY72-3042" fmla="*/ 2483071 h 8646493"/>
              <a:gd name="connsiteX73-3043" fmla="*/ 4374497 w 5911582"/>
              <a:gd name="connsiteY73-3044" fmla="*/ 3116397 h 8646493"/>
              <a:gd name="connsiteX74-3045" fmla="*/ 4420828 w 5911582"/>
              <a:gd name="connsiteY74-3046" fmla="*/ 4727593 h 8646493"/>
              <a:gd name="connsiteX75-3047" fmla="*/ 4422673 w 5911582"/>
              <a:gd name="connsiteY75-3048" fmla="*/ 4727581 h 8646493"/>
              <a:gd name="connsiteX76-3049" fmla="*/ 4422351 w 5911582"/>
              <a:gd name="connsiteY76-3050" fmla="*/ 4733760 h 8646493"/>
              <a:gd name="connsiteX77-3051" fmla="*/ 4454181 w 5911582"/>
              <a:gd name="connsiteY77-3052" fmla="*/ 5840717 h 8646493"/>
              <a:gd name="connsiteX78-3053" fmla="*/ 4455003 w 5911582"/>
              <a:gd name="connsiteY78-3054" fmla="*/ 5840691 h 8646493"/>
              <a:gd name="connsiteX79-3055" fmla="*/ 4516238 w 5911582"/>
              <a:gd name="connsiteY79-3056" fmla="*/ 7866607 h 8646493"/>
              <a:gd name="connsiteX80-3057" fmla="*/ 3782441 w 5911582"/>
              <a:gd name="connsiteY80-3058" fmla="*/ 8646141 h 8646493"/>
              <a:gd name="connsiteX81-3059" fmla="*/ 3355473 w 5911582"/>
              <a:gd name="connsiteY81-3060" fmla="*/ 8529702 h 8646493"/>
              <a:gd name="connsiteX0-3061" fmla="*/ 3355473 w 5911582"/>
              <a:gd name="connsiteY0-3062" fmla="*/ 8529702 h 8646493"/>
              <a:gd name="connsiteX1-3063" fmla="*/ 3002901 w 5911582"/>
              <a:gd name="connsiteY1-3064" fmla="*/ 7912348 h 8646493"/>
              <a:gd name="connsiteX2-3065" fmla="*/ 2947946 w 5911582"/>
              <a:gd name="connsiteY2-3066" fmla="*/ 6094167 h 8646493"/>
              <a:gd name="connsiteX3-3067" fmla="*/ 2938842 w 5911582"/>
              <a:gd name="connsiteY3-3068" fmla="*/ 6095444 h 8646493"/>
              <a:gd name="connsiteX4-3069" fmla="*/ 2885622 w 5911582"/>
              <a:gd name="connsiteY4-3070" fmla="*/ 4334760 h 8646493"/>
              <a:gd name="connsiteX5-3071" fmla="*/ 2881184 w 5911582"/>
              <a:gd name="connsiteY5-3072" fmla="*/ 4334879 h 8646493"/>
              <a:gd name="connsiteX6-3073" fmla="*/ 2838917 w 5911582"/>
              <a:gd name="connsiteY6-3074" fmla="*/ 2770148 h 8646493"/>
              <a:gd name="connsiteX7-3075" fmla="*/ 2833130 w 5911582"/>
              <a:gd name="connsiteY7-3076" fmla="*/ 2770303 h 8646493"/>
              <a:gd name="connsiteX8-3077" fmla="*/ 2778803 w 5911582"/>
              <a:gd name="connsiteY8-3078" fmla="*/ 759126 h 8646493"/>
              <a:gd name="connsiteX9-3079" fmla="*/ 2146519 w 5911582"/>
              <a:gd name="connsiteY9-3080" fmla="*/ 160107 h 8646493"/>
              <a:gd name="connsiteX10-3081" fmla="*/ 1547498 w 5911582"/>
              <a:gd name="connsiteY10-3082" fmla="*/ 792386 h 8646493"/>
              <a:gd name="connsiteX11-3083" fmla="*/ 1586306 w 5911582"/>
              <a:gd name="connsiteY11-3084" fmla="*/ 2228948 h 8646493"/>
              <a:gd name="connsiteX12-3085" fmla="*/ 1588412 w 5911582"/>
              <a:gd name="connsiteY12-3086" fmla="*/ 2228937 h 8646493"/>
              <a:gd name="connsiteX13-3087" fmla="*/ 1588981 w 5911582"/>
              <a:gd name="connsiteY13-3088" fmla="*/ 2327958 h 8646493"/>
              <a:gd name="connsiteX14-3089" fmla="*/ 1597703 w 5911582"/>
              <a:gd name="connsiteY14-3090" fmla="*/ 3846979 h 8646493"/>
              <a:gd name="connsiteX15-3091" fmla="*/ 1599046 w 5911582"/>
              <a:gd name="connsiteY15-3092" fmla="*/ 3846972 h 8646493"/>
              <a:gd name="connsiteX16-3093" fmla="*/ 1610686 w 5911582"/>
              <a:gd name="connsiteY16-3094" fmla="*/ 5873778 h 8646493"/>
              <a:gd name="connsiteX17-3095" fmla="*/ 858032 w 5911582"/>
              <a:gd name="connsiteY17-3096" fmla="*/ 6635126 h 8646493"/>
              <a:gd name="connsiteX18-3097" fmla="*/ 434045 w 5911582"/>
              <a:gd name="connsiteY18-3098" fmla="*/ 6508273 h 8646493"/>
              <a:gd name="connsiteX19-3099" fmla="*/ 96686 w 5911582"/>
              <a:gd name="connsiteY19-3100" fmla="*/ 5882475 h 8646493"/>
              <a:gd name="connsiteX20-3101" fmla="*/ 88982 w 5911582"/>
              <a:gd name="connsiteY20-3102" fmla="*/ 4540910 h 8646493"/>
              <a:gd name="connsiteX21-3103" fmla="*/ 86890 w 5911582"/>
              <a:gd name="connsiteY21-3104" fmla="*/ 4540915 h 8646493"/>
              <a:gd name="connsiteX22-3105" fmla="*/ 80904 w 5911582"/>
              <a:gd name="connsiteY22-3106" fmla="*/ 2724804 h 8646493"/>
              <a:gd name="connsiteX23-3107" fmla="*/ 4735 w 5911582"/>
              <a:gd name="connsiteY23-3108" fmla="*/ 235616 h 8646493"/>
              <a:gd name="connsiteX24-3109" fmla="*/ 295 w 5911582"/>
              <a:gd name="connsiteY24-3110" fmla="*/ 235719 h 8646493"/>
              <a:gd name="connsiteX25-3111" fmla="*/ 0 w 5911582"/>
              <a:gd name="connsiteY25-3112" fmla="*/ 223261 h 8646493"/>
              <a:gd name="connsiteX26-3113" fmla="*/ 144987 w 5911582"/>
              <a:gd name="connsiteY26-3114" fmla="*/ 0 h 8646493"/>
              <a:gd name="connsiteX27-3115" fmla="*/ 148232 w 5911582"/>
              <a:gd name="connsiteY27-3116" fmla="*/ 136847 h 8646493"/>
              <a:gd name="connsiteX28-3117" fmla="*/ 152365 w 5911582"/>
              <a:gd name="connsiteY28-3118" fmla="*/ 136739 h 8646493"/>
              <a:gd name="connsiteX29-3119" fmla="*/ 236178 w 5911582"/>
              <a:gd name="connsiteY29-3120" fmla="*/ 2909861 h 8646493"/>
              <a:gd name="connsiteX30-3121" fmla="*/ 231753 w 5911582"/>
              <a:gd name="connsiteY30-3122" fmla="*/ 2910343 h 8646493"/>
              <a:gd name="connsiteX31-3123" fmla="*/ 234867 w 5911582"/>
              <a:gd name="connsiteY31-3124" fmla="*/ 3854806 h 8646493"/>
              <a:gd name="connsiteX32-3125" fmla="*/ 235281 w 5911582"/>
              <a:gd name="connsiteY32-3126" fmla="*/ 3854803 h 8646493"/>
              <a:gd name="connsiteX33-3127" fmla="*/ 246835 w 5911582"/>
              <a:gd name="connsiteY33-3128" fmla="*/ 5866683 h 8646493"/>
              <a:gd name="connsiteX34-3129" fmla="*/ 866236 w 5911582"/>
              <a:gd name="connsiteY34-3130" fmla="*/ 6479011 h 8646493"/>
              <a:gd name="connsiteX35-3131" fmla="*/ 1478566 w 5911582"/>
              <a:gd name="connsiteY35-3132" fmla="*/ 5859608 h 8646493"/>
              <a:gd name="connsiteX36-3133" fmla="*/ 1469311 w 5911582"/>
              <a:gd name="connsiteY36-3134" fmla="*/ 4247775 h 8646493"/>
              <a:gd name="connsiteX37-3135" fmla="*/ 1467465 w 5911582"/>
              <a:gd name="connsiteY37-3136" fmla="*/ 4247743 h 8646493"/>
              <a:gd name="connsiteX38-3137" fmla="*/ 1467931 w 5911582"/>
              <a:gd name="connsiteY38-3138" fmla="*/ 4241573 h 8646493"/>
              <a:gd name="connsiteX39-3139" fmla="*/ 1456953 w 5911582"/>
              <a:gd name="connsiteY39-3140" fmla="*/ 2330111 h 8646493"/>
              <a:gd name="connsiteX40-3141" fmla="*/ 1415108 w 5911582"/>
              <a:gd name="connsiteY40-3142" fmla="*/ 781031 h 8646493"/>
              <a:gd name="connsiteX41-3143" fmla="*/ 2151404 w 5911582"/>
              <a:gd name="connsiteY41-3144" fmla="*/ 3852 h 8646493"/>
              <a:gd name="connsiteX42-3145" fmla="*/ 2928581 w 5911582"/>
              <a:gd name="connsiteY42-3146" fmla="*/ 740147 h 8646493"/>
              <a:gd name="connsiteX43-3147" fmla="*/ 2972109 w 5911582"/>
              <a:gd name="connsiteY43-3148" fmla="*/ 2351426 h 8646493"/>
              <a:gd name="connsiteX44-3149" fmla="*/ 2977887 w 5911582"/>
              <a:gd name="connsiteY44-3150" fmla="*/ 2351120 h 8646493"/>
              <a:gd name="connsiteX45-3151" fmla="*/ 3028793 w 5911582"/>
              <a:gd name="connsiteY45-3152" fmla="*/ 4235519 h 8646493"/>
              <a:gd name="connsiteX46-3153" fmla="*/ 3032925 w 5911582"/>
              <a:gd name="connsiteY46-3154" fmla="*/ 4235398 h 8646493"/>
              <a:gd name="connsiteX47-3155" fmla="*/ 3082700 w 5911582"/>
              <a:gd name="connsiteY47-3156" fmla="*/ 5882170 h 8646493"/>
              <a:gd name="connsiteX48-3157" fmla="*/ 3091836 w 5911582"/>
              <a:gd name="connsiteY48-3158" fmla="*/ 5881894 h 8646493"/>
              <a:gd name="connsiteX49-3159" fmla="*/ 3152619 w 5911582"/>
              <a:gd name="connsiteY49-3160" fmla="*/ 7892887 h 8646493"/>
              <a:gd name="connsiteX50-3161" fmla="*/ 3786820 w 5911582"/>
              <a:gd name="connsiteY50-3162" fmla="*/ 8489873 h 8646493"/>
              <a:gd name="connsiteX51-3163" fmla="*/ 4383809 w 5911582"/>
              <a:gd name="connsiteY51-3164" fmla="*/ 7855673 h 8646493"/>
              <a:gd name="connsiteX52-3165" fmla="*/ 4350348 w 5911582"/>
              <a:gd name="connsiteY52-3166" fmla="*/ 6748573 h 8646493"/>
              <a:gd name="connsiteX53-3167" fmla="*/ 4348198 w 5911582"/>
              <a:gd name="connsiteY53-3168" fmla="*/ 6748635 h 8646493"/>
              <a:gd name="connsiteX54-3169" fmla="*/ 4332413 w 5911582"/>
              <a:gd name="connsiteY54-3170" fmla="*/ 6199725 h 8646493"/>
              <a:gd name="connsiteX55-3171" fmla="*/ 4272798 w 5911582"/>
              <a:gd name="connsiteY55-3172" fmla="*/ 4227389 h 8646493"/>
              <a:gd name="connsiteX56-3173" fmla="*/ 4274353 w 5911582"/>
              <a:gd name="connsiteY56-3174" fmla="*/ 4227343 h 8646493"/>
              <a:gd name="connsiteX57-3175" fmla="*/ 4242087 w 5911582"/>
              <a:gd name="connsiteY57-3176" fmla="*/ 3105269 h 8646493"/>
              <a:gd name="connsiteX58-3177" fmla="*/ 4977027 w 5911582"/>
              <a:gd name="connsiteY58-3178" fmla="*/ 2326810 h 8646493"/>
              <a:gd name="connsiteX59-3179" fmla="*/ 5403823 w 5911582"/>
              <a:gd name="connsiteY59-3180" fmla="*/ 2443875 h 8646493"/>
              <a:gd name="connsiteX60-3181" fmla="*/ 5755486 w 5911582"/>
              <a:gd name="connsiteY60-3182" fmla="*/ 3061747 h 8646493"/>
              <a:gd name="connsiteX61-3183" fmla="*/ 5759021 w 5911582"/>
              <a:gd name="connsiteY61-3184" fmla="*/ 3184697 h 8646493"/>
              <a:gd name="connsiteX62-3185" fmla="*/ 5762452 w 5911582"/>
              <a:gd name="connsiteY62-3186" fmla="*/ 3184590 h 8646493"/>
              <a:gd name="connsiteX63-3187" fmla="*/ 5816524 w 5911582"/>
              <a:gd name="connsiteY63-3188" fmla="*/ 4892541 h 8646493"/>
              <a:gd name="connsiteX64-3189" fmla="*/ 5873210 w 5911582"/>
              <a:gd name="connsiteY64-3190" fmla="*/ 6776633 h 8646493"/>
              <a:gd name="connsiteX65-3191" fmla="*/ 5877342 w 5911582"/>
              <a:gd name="connsiteY65-3192" fmla="*/ 6776511 h 8646493"/>
              <a:gd name="connsiteX66-3193" fmla="*/ 5911582 w 5911582"/>
              <a:gd name="connsiteY66-3194" fmla="*/ 7909324 h 8646493"/>
              <a:gd name="connsiteX67-3195" fmla="*/ 5767963 w 5911582"/>
              <a:gd name="connsiteY67-3196" fmla="*/ 8130477 h 8646493"/>
              <a:gd name="connsiteX68-3197" fmla="*/ 5730041 w 5911582"/>
              <a:gd name="connsiteY68-3198" fmla="*/ 6875874 h 8646493"/>
              <a:gd name="connsiteX69-3199" fmla="*/ 5725602 w 5911582"/>
              <a:gd name="connsiteY69-3200" fmla="*/ 6875993 h 8646493"/>
              <a:gd name="connsiteX70-3201" fmla="*/ 5605741 w 5911582"/>
              <a:gd name="connsiteY70-3202" fmla="*/ 3080990 h 8646493"/>
              <a:gd name="connsiteX71-3203" fmla="*/ 4972418 w 5911582"/>
              <a:gd name="connsiteY71-3204" fmla="*/ 2483071 h 8646493"/>
              <a:gd name="connsiteX72-3205" fmla="*/ 4374497 w 5911582"/>
              <a:gd name="connsiteY72-3206" fmla="*/ 3116397 h 8646493"/>
              <a:gd name="connsiteX73-3207" fmla="*/ 4420828 w 5911582"/>
              <a:gd name="connsiteY73-3208" fmla="*/ 4727593 h 8646493"/>
              <a:gd name="connsiteX74-3209" fmla="*/ 4422673 w 5911582"/>
              <a:gd name="connsiteY74-3210" fmla="*/ 4727581 h 8646493"/>
              <a:gd name="connsiteX75-3211" fmla="*/ 4422351 w 5911582"/>
              <a:gd name="connsiteY75-3212" fmla="*/ 4733760 h 8646493"/>
              <a:gd name="connsiteX76-3213" fmla="*/ 4454181 w 5911582"/>
              <a:gd name="connsiteY76-3214" fmla="*/ 5840717 h 8646493"/>
              <a:gd name="connsiteX77-3215" fmla="*/ 4455003 w 5911582"/>
              <a:gd name="connsiteY77-3216" fmla="*/ 5840691 h 8646493"/>
              <a:gd name="connsiteX78-3217" fmla="*/ 4516238 w 5911582"/>
              <a:gd name="connsiteY78-3218" fmla="*/ 7866607 h 8646493"/>
              <a:gd name="connsiteX79-3219" fmla="*/ 3782441 w 5911582"/>
              <a:gd name="connsiteY79-3220" fmla="*/ 8646141 h 8646493"/>
              <a:gd name="connsiteX80-3221" fmla="*/ 3355473 w 5911582"/>
              <a:gd name="connsiteY80-3222" fmla="*/ 8529702 h 8646493"/>
              <a:gd name="connsiteX0-3223" fmla="*/ 3355473 w 5911582"/>
              <a:gd name="connsiteY0-3224" fmla="*/ 8529702 h 8646493"/>
              <a:gd name="connsiteX1-3225" fmla="*/ 3002901 w 5911582"/>
              <a:gd name="connsiteY1-3226" fmla="*/ 7912348 h 8646493"/>
              <a:gd name="connsiteX2-3227" fmla="*/ 2947946 w 5911582"/>
              <a:gd name="connsiteY2-3228" fmla="*/ 6094167 h 8646493"/>
              <a:gd name="connsiteX3-3229" fmla="*/ 2938842 w 5911582"/>
              <a:gd name="connsiteY3-3230" fmla="*/ 6095444 h 8646493"/>
              <a:gd name="connsiteX4-3231" fmla="*/ 2885622 w 5911582"/>
              <a:gd name="connsiteY4-3232" fmla="*/ 4334760 h 8646493"/>
              <a:gd name="connsiteX5-3233" fmla="*/ 2881184 w 5911582"/>
              <a:gd name="connsiteY5-3234" fmla="*/ 4334879 h 8646493"/>
              <a:gd name="connsiteX6-3235" fmla="*/ 2838917 w 5911582"/>
              <a:gd name="connsiteY6-3236" fmla="*/ 2770148 h 8646493"/>
              <a:gd name="connsiteX7-3237" fmla="*/ 2833130 w 5911582"/>
              <a:gd name="connsiteY7-3238" fmla="*/ 2770303 h 8646493"/>
              <a:gd name="connsiteX8-3239" fmla="*/ 2778803 w 5911582"/>
              <a:gd name="connsiteY8-3240" fmla="*/ 759126 h 8646493"/>
              <a:gd name="connsiteX9-3241" fmla="*/ 2146519 w 5911582"/>
              <a:gd name="connsiteY9-3242" fmla="*/ 160107 h 8646493"/>
              <a:gd name="connsiteX10-3243" fmla="*/ 1547498 w 5911582"/>
              <a:gd name="connsiteY10-3244" fmla="*/ 792386 h 8646493"/>
              <a:gd name="connsiteX11-3245" fmla="*/ 1586306 w 5911582"/>
              <a:gd name="connsiteY11-3246" fmla="*/ 2228948 h 8646493"/>
              <a:gd name="connsiteX12-3247" fmla="*/ 1588412 w 5911582"/>
              <a:gd name="connsiteY12-3248" fmla="*/ 2228937 h 8646493"/>
              <a:gd name="connsiteX13-3249" fmla="*/ 1588981 w 5911582"/>
              <a:gd name="connsiteY13-3250" fmla="*/ 2327958 h 8646493"/>
              <a:gd name="connsiteX14-3251" fmla="*/ 1597703 w 5911582"/>
              <a:gd name="connsiteY14-3252" fmla="*/ 3846979 h 8646493"/>
              <a:gd name="connsiteX15-3253" fmla="*/ 1599046 w 5911582"/>
              <a:gd name="connsiteY15-3254" fmla="*/ 3846972 h 8646493"/>
              <a:gd name="connsiteX16-3255" fmla="*/ 1610686 w 5911582"/>
              <a:gd name="connsiteY16-3256" fmla="*/ 5873778 h 8646493"/>
              <a:gd name="connsiteX17-3257" fmla="*/ 858032 w 5911582"/>
              <a:gd name="connsiteY17-3258" fmla="*/ 6635126 h 8646493"/>
              <a:gd name="connsiteX18-3259" fmla="*/ 434045 w 5911582"/>
              <a:gd name="connsiteY18-3260" fmla="*/ 6508273 h 8646493"/>
              <a:gd name="connsiteX19-3261" fmla="*/ 96686 w 5911582"/>
              <a:gd name="connsiteY19-3262" fmla="*/ 5882475 h 8646493"/>
              <a:gd name="connsiteX20-3263" fmla="*/ 88982 w 5911582"/>
              <a:gd name="connsiteY20-3264" fmla="*/ 4540910 h 8646493"/>
              <a:gd name="connsiteX21-3265" fmla="*/ 86890 w 5911582"/>
              <a:gd name="connsiteY21-3266" fmla="*/ 4540915 h 8646493"/>
              <a:gd name="connsiteX22-3267" fmla="*/ 80904 w 5911582"/>
              <a:gd name="connsiteY22-3268" fmla="*/ 2724804 h 8646493"/>
              <a:gd name="connsiteX23-3269" fmla="*/ 4735 w 5911582"/>
              <a:gd name="connsiteY23-3270" fmla="*/ 235616 h 8646493"/>
              <a:gd name="connsiteX24-3271" fmla="*/ 295 w 5911582"/>
              <a:gd name="connsiteY24-3272" fmla="*/ 235719 h 8646493"/>
              <a:gd name="connsiteX25-3273" fmla="*/ 0 w 5911582"/>
              <a:gd name="connsiteY25-3274" fmla="*/ 223261 h 8646493"/>
              <a:gd name="connsiteX26-3275" fmla="*/ 144987 w 5911582"/>
              <a:gd name="connsiteY26-3276" fmla="*/ 0 h 8646493"/>
              <a:gd name="connsiteX27-3277" fmla="*/ 148232 w 5911582"/>
              <a:gd name="connsiteY27-3278" fmla="*/ 136847 h 8646493"/>
              <a:gd name="connsiteX28-3279" fmla="*/ 152365 w 5911582"/>
              <a:gd name="connsiteY28-3280" fmla="*/ 136739 h 8646493"/>
              <a:gd name="connsiteX29-3281" fmla="*/ 236178 w 5911582"/>
              <a:gd name="connsiteY29-3282" fmla="*/ 2909861 h 8646493"/>
              <a:gd name="connsiteX30-3283" fmla="*/ 234867 w 5911582"/>
              <a:gd name="connsiteY30-3284" fmla="*/ 3854806 h 8646493"/>
              <a:gd name="connsiteX31-3285" fmla="*/ 235281 w 5911582"/>
              <a:gd name="connsiteY31-3286" fmla="*/ 3854803 h 8646493"/>
              <a:gd name="connsiteX32-3287" fmla="*/ 246835 w 5911582"/>
              <a:gd name="connsiteY32-3288" fmla="*/ 5866683 h 8646493"/>
              <a:gd name="connsiteX33-3289" fmla="*/ 866236 w 5911582"/>
              <a:gd name="connsiteY33-3290" fmla="*/ 6479011 h 8646493"/>
              <a:gd name="connsiteX34-3291" fmla="*/ 1478566 w 5911582"/>
              <a:gd name="connsiteY34-3292" fmla="*/ 5859608 h 8646493"/>
              <a:gd name="connsiteX35-3293" fmla="*/ 1469311 w 5911582"/>
              <a:gd name="connsiteY35-3294" fmla="*/ 4247775 h 8646493"/>
              <a:gd name="connsiteX36-3295" fmla="*/ 1467465 w 5911582"/>
              <a:gd name="connsiteY36-3296" fmla="*/ 4247743 h 8646493"/>
              <a:gd name="connsiteX37-3297" fmla="*/ 1467931 w 5911582"/>
              <a:gd name="connsiteY37-3298" fmla="*/ 4241573 h 8646493"/>
              <a:gd name="connsiteX38-3299" fmla="*/ 1456953 w 5911582"/>
              <a:gd name="connsiteY38-3300" fmla="*/ 2330111 h 8646493"/>
              <a:gd name="connsiteX39-3301" fmla="*/ 1415108 w 5911582"/>
              <a:gd name="connsiteY39-3302" fmla="*/ 781031 h 8646493"/>
              <a:gd name="connsiteX40-3303" fmla="*/ 2151404 w 5911582"/>
              <a:gd name="connsiteY40-3304" fmla="*/ 3852 h 8646493"/>
              <a:gd name="connsiteX41-3305" fmla="*/ 2928581 w 5911582"/>
              <a:gd name="connsiteY41-3306" fmla="*/ 740147 h 8646493"/>
              <a:gd name="connsiteX42-3307" fmla="*/ 2972109 w 5911582"/>
              <a:gd name="connsiteY42-3308" fmla="*/ 2351426 h 8646493"/>
              <a:gd name="connsiteX43-3309" fmla="*/ 2977887 w 5911582"/>
              <a:gd name="connsiteY43-3310" fmla="*/ 2351120 h 8646493"/>
              <a:gd name="connsiteX44-3311" fmla="*/ 3028793 w 5911582"/>
              <a:gd name="connsiteY44-3312" fmla="*/ 4235519 h 8646493"/>
              <a:gd name="connsiteX45-3313" fmla="*/ 3032925 w 5911582"/>
              <a:gd name="connsiteY45-3314" fmla="*/ 4235398 h 8646493"/>
              <a:gd name="connsiteX46-3315" fmla="*/ 3082700 w 5911582"/>
              <a:gd name="connsiteY46-3316" fmla="*/ 5882170 h 8646493"/>
              <a:gd name="connsiteX47-3317" fmla="*/ 3091836 w 5911582"/>
              <a:gd name="connsiteY47-3318" fmla="*/ 5881894 h 8646493"/>
              <a:gd name="connsiteX48-3319" fmla="*/ 3152619 w 5911582"/>
              <a:gd name="connsiteY48-3320" fmla="*/ 7892887 h 8646493"/>
              <a:gd name="connsiteX49-3321" fmla="*/ 3786820 w 5911582"/>
              <a:gd name="connsiteY49-3322" fmla="*/ 8489873 h 8646493"/>
              <a:gd name="connsiteX50-3323" fmla="*/ 4383809 w 5911582"/>
              <a:gd name="connsiteY50-3324" fmla="*/ 7855673 h 8646493"/>
              <a:gd name="connsiteX51-3325" fmla="*/ 4350348 w 5911582"/>
              <a:gd name="connsiteY51-3326" fmla="*/ 6748573 h 8646493"/>
              <a:gd name="connsiteX52-3327" fmla="*/ 4348198 w 5911582"/>
              <a:gd name="connsiteY52-3328" fmla="*/ 6748635 h 8646493"/>
              <a:gd name="connsiteX53-3329" fmla="*/ 4332413 w 5911582"/>
              <a:gd name="connsiteY53-3330" fmla="*/ 6199725 h 8646493"/>
              <a:gd name="connsiteX54-3331" fmla="*/ 4272798 w 5911582"/>
              <a:gd name="connsiteY54-3332" fmla="*/ 4227389 h 8646493"/>
              <a:gd name="connsiteX55-3333" fmla="*/ 4274353 w 5911582"/>
              <a:gd name="connsiteY55-3334" fmla="*/ 4227343 h 8646493"/>
              <a:gd name="connsiteX56-3335" fmla="*/ 4242087 w 5911582"/>
              <a:gd name="connsiteY56-3336" fmla="*/ 3105269 h 8646493"/>
              <a:gd name="connsiteX57-3337" fmla="*/ 4977027 w 5911582"/>
              <a:gd name="connsiteY57-3338" fmla="*/ 2326810 h 8646493"/>
              <a:gd name="connsiteX58-3339" fmla="*/ 5403823 w 5911582"/>
              <a:gd name="connsiteY58-3340" fmla="*/ 2443875 h 8646493"/>
              <a:gd name="connsiteX59-3341" fmla="*/ 5755486 w 5911582"/>
              <a:gd name="connsiteY59-3342" fmla="*/ 3061747 h 8646493"/>
              <a:gd name="connsiteX60-3343" fmla="*/ 5759021 w 5911582"/>
              <a:gd name="connsiteY60-3344" fmla="*/ 3184697 h 8646493"/>
              <a:gd name="connsiteX61-3345" fmla="*/ 5762452 w 5911582"/>
              <a:gd name="connsiteY61-3346" fmla="*/ 3184590 h 8646493"/>
              <a:gd name="connsiteX62-3347" fmla="*/ 5816524 w 5911582"/>
              <a:gd name="connsiteY62-3348" fmla="*/ 4892541 h 8646493"/>
              <a:gd name="connsiteX63-3349" fmla="*/ 5873210 w 5911582"/>
              <a:gd name="connsiteY63-3350" fmla="*/ 6776633 h 8646493"/>
              <a:gd name="connsiteX64-3351" fmla="*/ 5877342 w 5911582"/>
              <a:gd name="connsiteY64-3352" fmla="*/ 6776511 h 8646493"/>
              <a:gd name="connsiteX65-3353" fmla="*/ 5911582 w 5911582"/>
              <a:gd name="connsiteY65-3354" fmla="*/ 7909324 h 8646493"/>
              <a:gd name="connsiteX66-3355" fmla="*/ 5767963 w 5911582"/>
              <a:gd name="connsiteY66-3356" fmla="*/ 8130477 h 8646493"/>
              <a:gd name="connsiteX67-3357" fmla="*/ 5730041 w 5911582"/>
              <a:gd name="connsiteY67-3358" fmla="*/ 6875874 h 8646493"/>
              <a:gd name="connsiteX68-3359" fmla="*/ 5725602 w 5911582"/>
              <a:gd name="connsiteY68-3360" fmla="*/ 6875993 h 8646493"/>
              <a:gd name="connsiteX69-3361" fmla="*/ 5605741 w 5911582"/>
              <a:gd name="connsiteY69-3362" fmla="*/ 3080990 h 8646493"/>
              <a:gd name="connsiteX70-3363" fmla="*/ 4972418 w 5911582"/>
              <a:gd name="connsiteY70-3364" fmla="*/ 2483071 h 8646493"/>
              <a:gd name="connsiteX71-3365" fmla="*/ 4374497 w 5911582"/>
              <a:gd name="connsiteY71-3366" fmla="*/ 3116397 h 8646493"/>
              <a:gd name="connsiteX72-3367" fmla="*/ 4420828 w 5911582"/>
              <a:gd name="connsiteY72-3368" fmla="*/ 4727593 h 8646493"/>
              <a:gd name="connsiteX73-3369" fmla="*/ 4422673 w 5911582"/>
              <a:gd name="connsiteY73-3370" fmla="*/ 4727581 h 8646493"/>
              <a:gd name="connsiteX74-3371" fmla="*/ 4422351 w 5911582"/>
              <a:gd name="connsiteY74-3372" fmla="*/ 4733760 h 8646493"/>
              <a:gd name="connsiteX75-3373" fmla="*/ 4454181 w 5911582"/>
              <a:gd name="connsiteY75-3374" fmla="*/ 5840717 h 8646493"/>
              <a:gd name="connsiteX76-3375" fmla="*/ 4455003 w 5911582"/>
              <a:gd name="connsiteY76-3376" fmla="*/ 5840691 h 8646493"/>
              <a:gd name="connsiteX77-3377" fmla="*/ 4516238 w 5911582"/>
              <a:gd name="connsiteY77-3378" fmla="*/ 7866607 h 8646493"/>
              <a:gd name="connsiteX78-3379" fmla="*/ 3782441 w 5911582"/>
              <a:gd name="connsiteY78-3380" fmla="*/ 8646141 h 8646493"/>
              <a:gd name="connsiteX79-3381" fmla="*/ 3355473 w 5911582"/>
              <a:gd name="connsiteY79-3382" fmla="*/ 8529702 h 8646493"/>
              <a:gd name="connsiteX0-3383" fmla="*/ 3355473 w 5911582"/>
              <a:gd name="connsiteY0-3384" fmla="*/ 8529702 h 8646493"/>
              <a:gd name="connsiteX1-3385" fmla="*/ 3002901 w 5911582"/>
              <a:gd name="connsiteY1-3386" fmla="*/ 7912348 h 8646493"/>
              <a:gd name="connsiteX2-3387" fmla="*/ 2947946 w 5911582"/>
              <a:gd name="connsiteY2-3388" fmla="*/ 6094167 h 8646493"/>
              <a:gd name="connsiteX3-3389" fmla="*/ 2938842 w 5911582"/>
              <a:gd name="connsiteY3-3390" fmla="*/ 6095444 h 8646493"/>
              <a:gd name="connsiteX4-3391" fmla="*/ 2885622 w 5911582"/>
              <a:gd name="connsiteY4-3392" fmla="*/ 4334760 h 8646493"/>
              <a:gd name="connsiteX5-3393" fmla="*/ 2881184 w 5911582"/>
              <a:gd name="connsiteY5-3394" fmla="*/ 4334879 h 8646493"/>
              <a:gd name="connsiteX6-3395" fmla="*/ 2838917 w 5911582"/>
              <a:gd name="connsiteY6-3396" fmla="*/ 2770148 h 8646493"/>
              <a:gd name="connsiteX7-3397" fmla="*/ 2833130 w 5911582"/>
              <a:gd name="connsiteY7-3398" fmla="*/ 2770303 h 8646493"/>
              <a:gd name="connsiteX8-3399" fmla="*/ 2778803 w 5911582"/>
              <a:gd name="connsiteY8-3400" fmla="*/ 759126 h 8646493"/>
              <a:gd name="connsiteX9-3401" fmla="*/ 2146519 w 5911582"/>
              <a:gd name="connsiteY9-3402" fmla="*/ 160107 h 8646493"/>
              <a:gd name="connsiteX10-3403" fmla="*/ 1547498 w 5911582"/>
              <a:gd name="connsiteY10-3404" fmla="*/ 792386 h 8646493"/>
              <a:gd name="connsiteX11-3405" fmla="*/ 1586306 w 5911582"/>
              <a:gd name="connsiteY11-3406" fmla="*/ 2228948 h 8646493"/>
              <a:gd name="connsiteX12-3407" fmla="*/ 1588412 w 5911582"/>
              <a:gd name="connsiteY12-3408" fmla="*/ 2228937 h 8646493"/>
              <a:gd name="connsiteX13-3409" fmla="*/ 1588981 w 5911582"/>
              <a:gd name="connsiteY13-3410" fmla="*/ 2327958 h 8646493"/>
              <a:gd name="connsiteX14-3411" fmla="*/ 1597703 w 5911582"/>
              <a:gd name="connsiteY14-3412" fmla="*/ 3846979 h 8646493"/>
              <a:gd name="connsiteX15-3413" fmla="*/ 1599046 w 5911582"/>
              <a:gd name="connsiteY15-3414" fmla="*/ 3846972 h 8646493"/>
              <a:gd name="connsiteX16-3415" fmla="*/ 1610686 w 5911582"/>
              <a:gd name="connsiteY16-3416" fmla="*/ 5873778 h 8646493"/>
              <a:gd name="connsiteX17-3417" fmla="*/ 858032 w 5911582"/>
              <a:gd name="connsiteY17-3418" fmla="*/ 6635126 h 8646493"/>
              <a:gd name="connsiteX18-3419" fmla="*/ 434045 w 5911582"/>
              <a:gd name="connsiteY18-3420" fmla="*/ 6508273 h 8646493"/>
              <a:gd name="connsiteX19-3421" fmla="*/ 96686 w 5911582"/>
              <a:gd name="connsiteY19-3422" fmla="*/ 5882475 h 8646493"/>
              <a:gd name="connsiteX20-3423" fmla="*/ 88982 w 5911582"/>
              <a:gd name="connsiteY20-3424" fmla="*/ 4540910 h 8646493"/>
              <a:gd name="connsiteX21-3425" fmla="*/ 86890 w 5911582"/>
              <a:gd name="connsiteY21-3426" fmla="*/ 4540915 h 8646493"/>
              <a:gd name="connsiteX22-3427" fmla="*/ 80904 w 5911582"/>
              <a:gd name="connsiteY22-3428" fmla="*/ 2724804 h 8646493"/>
              <a:gd name="connsiteX23-3429" fmla="*/ 4735 w 5911582"/>
              <a:gd name="connsiteY23-3430" fmla="*/ 235616 h 8646493"/>
              <a:gd name="connsiteX24-3431" fmla="*/ 295 w 5911582"/>
              <a:gd name="connsiteY24-3432" fmla="*/ 235719 h 8646493"/>
              <a:gd name="connsiteX25-3433" fmla="*/ 0 w 5911582"/>
              <a:gd name="connsiteY25-3434" fmla="*/ 223261 h 8646493"/>
              <a:gd name="connsiteX26-3435" fmla="*/ 144987 w 5911582"/>
              <a:gd name="connsiteY26-3436" fmla="*/ 0 h 8646493"/>
              <a:gd name="connsiteX27-3437" fmla="*/ 148232 w 5911582"/>
              <a:gd name="connsiteY27-3438" fmla="*/ 136847 h 8646493"/>
              <a:gd name="connsiteX28-3439" fmla="*/ 152365 w 5911582"/>
              <a:gd name="connsiteY28-3440" fmla="*/ 136739 h 8646493"/>
              <a:gd name="connsiteX29-3441" fmla="*/ 234867 w 5911582"/>
              <a:gd name="connsiteY29-3442" fmla="*/ 3854806 h 8646493"/>
              <a:gd name="connsiteX30-3443" fmla="*/ 235281 w 5911582"/>
              <a:gd name="connsiteY30-3444" fmla="*/ 3854803 h 8646493"/>
              <a:gd name="connsiteX31-3445" fmla="*/ 246835 w 5911582"/>
              <a:gd name="connsiteY31-3446" fmla="*/ 5866683 h 8646493"/>
              <a:gd name="connsiteX32-3447" fmla="*/ 866236 w 5911582"/>
              <a:gd name="connsiteY32-3448" fmla="*/ 6479011 h 8646493"/>
              <a:gd name="connsiteX33-3449" fmla="*/ 1478566 w 5911582"/>
              <a:gd name="connsiteY33-3450" fmla="*/ 5859608 h 8646493"/>
              <a:gd name="connsiteX34-3451" fmla="*/ 1469311 w 5911582"/>
              <a:gd name="connsiteY34-3452" fmla="*/ 4247775 h 8646493"/>
              <a:gd name="connsiteX35-3453" fmla="*/ 1467465 w 5911582"/>
              <a:gd name="connsiteY35-3454" fmla="*/ 4247743 h 8646493"/>
              <a:gd name="connsiteX36-3455" fmla="*/ 1467931 w 5911582"/>
              <a:gd name="connsiteY36-3456" fmla="*/ 4241573 h 8646493"/>
              <a:gd name="connsiteX37-3457" fmla="*/ 1456953 w 5911582"/>
              <a:gd name="connsiteY37-3458" fmla="*/ 2330111 h 8646493"/>
              <a:gd name="connsiteX38-3459" fmla="*/ 1415108 w 5911582"/>
              <a:gd name="connsiteY38-3460" fmla="*/ 781031 h 8646493"/>
              <a:gd name="connsiteX39-3461" fmla="*/ 2151404 w 5911582"/>
              <a:gd name="connsiteY39-3462" fmla="*/ 3852 h 8646493"/>
              <a:gd name="connsiteX40-3463" fmla="*/ 2928581 w 5911582"/>
              <a:gd name="connsiteY40-3464" fmla="*/ 740147 h 8646493"/>
              <a:gd name="connsiteX41-3465" fmla="*/ 2972109 w 5911582"/>
              <a:gd name="connsiteY41-3466" fmla="*/ 2351426 h 8646493"/>
              <a:gd name="connsiteX42-3467" fmla="*/ 2977887 w 5911582"/>
              <a:gd name="connsiteY42-3468" fmla="*/ 2351120 h 8646493"/>
              <a:gd name="connsiteX43-3469" fmla="*/ 3028793 w 5911582"/>
              <a:gd name="connsiteY43-3470" fmla="*/ 4235519 h 8646493"/>
              <a:gd name="connsiteX44-3471" fmla="*/ 3032925 w 5911582"/>
              <a:gd name="connsiteY44-3472" fmla="*/ 4235398 h 8646493"/>
              <a:gd name="connsiteX45-3473" fmla="*/ 3082700 w 5911582"/>
              <a:gd name="connsiteY45-3474" fmla="*/ 5882170 h 8646493"/>
              <a:gd name="connsiteX46-3475" fmla="*/ 3091836 w 5911582"/>
              <a:gd name="connsiteY46-3476" fmla="*/ 5881894 h 8646493"/>
              <a:gd name="connsiteX47-3477" fmla="*/ 3152619 w 5911582"/>
              <a:gd name="connsiteY47-3478" fmla="*/ 7892887 h 8646493"/>
              <a:gd name="connsiteX48-3479" fmla="*/ 3786820 w 5911582"/>
              <a:gd name="connsiteY48-3480" fmla="*/ 8489873 h 8646493"/>
              <a:gd name="connsiteX49-3481" fmla="*/ 4383809 w 5911582"/>
              <a:gd name="connsiteY49-3482" fmla="*/ 7855673 h 8646493"/>
              <a:gd name="connsiteX50-3483" fmla="*/ 4350348 w 5911582"/>
              <a:gd name="connsiteY50-3484" fmla="*/ 6748573 h 8646493"/>
              <a:gd name="connsiteX51-3485" fmla="*/ 4348198 w 5911582"/>
              <a:gd name="connsiteY51-3486" fmla="*/ 6748635 h 8646493"/>
              <a:gd name="connsiteX52-3487" fmla="*/ 4332413 w 5911582"/>
              <a:gd name="connsiteY52-3488" fmla="*/ 6199725 h 8646493"/>
              <a:gd name="connsiteX53-3489" fmla="*/ 4272798 w 5911582"/>
              <a:gd name="connsiteY53-3490" fmla="*/ 4227389 h 8646493"/>
              <a:gd name="connsiteX54-3491" fmla="*/ 4274353 w 5911582"/>
              <a:gd name="connsiteY54-3492" fmla="*/ 4227343 h 8646493"/>
              <a:gd name="connsiteX55-3493" fmla="*/ 4242087 w 5911582"/>
              <a:gd name="connsiteY55-3494" fmla="*/ 3105269 h 8646493"/>
              <a:gd name="connsiteX56-3495" fmla="*/ 4977027 w 5911582"/>
              <a:gd name="connsiteY56-3496" fmla="*/ 2326810 h 8646493"/>
              <a:gd name="connsiteX57-3497" fmla="*/ 5403823 w 5911582"/>
              <a:gd name="connsiteY57-3498" fmla="*/ 2443875 h 8646493"/>
              <a:gd name="connsiteX58-3499" fmla="*/ 5755486 w 5911582"/>
              <a:gd name="connsiteY58-3500" fmla="*/ 3061747 h 8646493"/>
              <a:gd name="connsiteX59-3501" fmla="*/ 5759021 w 5911582"/>
              <a:gd name="connsiteY59-3502" fmla="*/ 3184697 h 8646493"/>
              <a:gd name="connsiteX60-3503" fmla="*/ 5762452 w 5911582"/>
              <a:gd name="connsiteY60-3504" fmla="*/ 3184590 h 8646493"/>
              <a:gd name="connsiteX61-3505" fmla="*/ 5816524 w 5911582"/>
              <a:gd name="connsiteY61-3506" fmla="*/ 4892541 h 8646493"/>
              <a:gd name="connsiteX62-3507" fmla="*/ 5873210 w 5911582"/>
              <a:gd name="connsiteY62-3508" fmla="*/ 6776633 h 8646493"/>
              <a:gd name="connsiteX63-3509" fmla="*/ 5877342 w 5911582"/>
              <a:gd name="connsiteY63-3510" fmla="*/ 6776511 h 8646493"/>
              <a:gd name="connsiteX64-3511" fmla="*/ 5911582 w 5911582"/>
              <a:gd name="connsiteY64-3512" fmla="*/ 7909324 h 8646493"/>
              <a:gd name="connsiteX65-3513" fmla="*/ 5767963 w 5911582"/>
              <a:gd name="connsiteY65-3514" fmla="*/ 8130477 h 8646493"/>
              <a:gd name="connsiteX66-3515" fmla="*/ 5730041 w 5911582"/>
              <a:gd name="connsiteY66-3516" fmla="*/ 6875874 h 8646493"/>
              <a:gd name="connsiteX67-3517" fmla="*/ 5725602 w 5911582"/>
              <a:gd name="connsiteY67-3518" fmla="*/ 6875993 h 8646493"/>
              <a:gd name="connsiteX68-3519" fmla="*/ 5605741 w 5911582"/>
              <a:gd name="connsiteY68-3520" fmla="*/ 3080990 h 8646493"/>
              <a:gd name="connsiteX69-3521" fmla="*/ 4972418 w 5911582"/>
              <a:gd name="connsiteY69-3522" fmla="*/ 2483071 h 8646493"/>
              <a:gd name="connsiteX70-3523" fmla="*/ 4374497 w 5911582"/>
              <a:gd name="connsiteY70-3524" fmla="*/ 3116397 h 8646493"/>
              <a:gd name="connsiteX71-3525" fmla="*/ 4420828 w 5911582"/>
              <a:gd name="connsiteY71-3526" fmla="*/ 4727593 h 8646493"/>
              <a:gd name="connsiteX72-3527" fmla="*/ 4422673 w 5911582"/>
              <a:gd name="connsiteY72-3528" fmla="*/ 4727581 h 8646493"/>
              <a:gd name="connsiteX73-3529" fmla="*/ 4422351 w 5911582"/>
              <a:gd name="connsiteY73-3530" fmla="*/ 4733760 h 8646493"/>
              <a:gd name="connsiteX74-3531" fmla="*/ 4454181 w 5911582"/>
              <a:gd name="connsiteY74-3532" fmla="*/ 5840717 h 8646493"/>
              <a:gd name="connsiteX75-3533" fmla="*/ 4455003 w 5911582"/>
              <a:gd name="connsiteY75-3534" fmla="*/ 5840691 h 8646493"/>
              <a:gd name="connsiteX76-3535" fmla="*/ 4516238 w 5911582"/>
              <a:gd name="connsiteY76-3536" fmla="*/ 7866607 h 8646493"/>
              <a:gd name="connsiteX77-3537" fmla="*/ 3782441 w 5911582"/>
              <a:gd name="connsiteY77-3538" fmla="*/ 8646141 h 8646493"/>
              <a:gd name="connsiteX78-3539" fmla="*/ 3355473 w 5911582"/>
              <a:gd name="connsiteY78-3540" fmla="*/ 8529702 h 8646493"/>
              <a:gd name="connsiteX0-3541" fmla="*/ 3355473 w 5911582"/>
              <a:gd name="connsiteY0-3542" fmla="*/ 8529702 h 8646493"/>
              <a:gd name="connsiteX1-3543" fmla="*/ 3002901 w 5911582"/>
              <a:gd name="connsiteY1-3544" fmla="*/ 7912348 h 8646493"/>
              <a:gd name="connsiteX2-3545" fmla="*/ 2947946 w 5911582"/>
              <a:gd name="connsiteY2-3546" fmla="*/ 6094167 h 8646493"/>
              <a:gd name="connsiteX3-3547" fmla="*/ 2938842 w 5911582"/>
              <a:gd name="connsiteY3-3548" fmla="*/ 6095444 h 8646493"/>
              <a:gd name="connsiteX4-3549" fmla="*/ 2885622 w 5911582"/>
              <a:gd name="connsiteY4-3550" fmla="*/ 4334760 h 8646493"/>
              <a:gd name="connsiteX5-3551" fmla="*/ 2881184 w 5911582"/>
              <a:gd name="connsiteY5-3552" fmla="*/ 4334879 h 8646493"/>
              <a:gd name="connsiteX6-3553" fmla="*/ 2838917 w 5911582"/>
              <a:gd name="connsiteY6-3554" fmla="*/ 2770148 h 8646493"/>
              <a:gd name="connsiteX7-3555" fmla="*/ 2833130 w 5911582"/>
              <a:gd name="connsiteY7-3556" fmla="*/ 2770303 h 8646493"/>
              <a:gd name="connsiteX8-3557" fmla="*/ 2778803 w 5911582"/>
              <a:gd name="connsiteY8-3558" fmla="*/ 759126 h 8646493"/>
              <a:gd name="connsiteX9-3559" fmla="*/ 2146519 w 5911582"/>
              <a:gd name="connsiteY9-3560" fmla="*/ 160107 h 8646493"/>
              <a:gd name="connsiteX10-3561" fmla="*/ 1547498 w 5911582"/>
              <a:gd name="connsiteY10-3562" fmla="*/ 792386 h 8646493"/>
              <a:gd name="connsiteX11-3563" fmla="*/ 1586306 w 5911582"/>
              <a:gd name="connsiteY11-3564" fmla="*/ 2228948 h 8646493"/>
              <a:gd name="connsiteX12-3565" fmla="*/ 1588412 w 5911582"/>
              <a:gd name="connsiteY12-3566" fmla="*/ 2228937 h 8646493"/>
              <a:gd name="connsiteX13-3567" fmla="*/ 1588981 w 5911582"/>
              <a:gd name="connsiteY13-3568" fmla="*/ 2327958 h 8646493"/>
              <a:gd name="connsiteX14-3569" fmla="*/ 1597703 w 5911582"/>
              <a:gd name="connsiteY14-3570" fmla="*/ 3846979 h 8646493"/>
              <a:gd name="connsiteX15-3571" fmla="*/ 1599046 w 5911582"/>
              <a:gd name="connsiteY15-3572" fmla="*/ 3846972 h 8646493"/>
              <a:gd name="connsiteX16-3573" fmla="*/ 1610686 w 5911582"/>
              <a:gd name="connsiteY16-3574" fmla="*/ 5873778 h 8646493"/>
              <a:gd name="connsiteX17-3575" fmla="*/ 858032 w 5911582"/>
              <a:gd name="connsiteY17-3576" fmla="*/ 6635126 h 8646493"/>
              <a:gd name="connsiteX18-3577" fmla="*/ 434045 w 5911582"/>
              <a:gd name="connsiteY18-3578" fmla="*/ 6508273 h 8646493"/>
              <a:gd name="connsiteX19-3579" fmla="*/ 96686 w 5911582"/>
              <a:gd name="connsiteY19-3580" fmla="*/ 5882475 h 8646493"/>
              <a:gd name="connsiteX20-3581" fmla="*/ 88982 w 5911582"/>
              <a:gd name="connsiteY20-3582" fmla="*/ 4540910 h 8646493"/>
              <a:gd name="connsiteX21-3583" fmla="*/ 86890 w 5911582"/>
              <a:gd name="connsiteY21-3584" fmla="*/ 4540915 h 8646493"/>
              <a:gd name="connsiteX22-3585" fmla="*/ 80904 w 5911582"/>
              <a:gd name="connsiteY22-3586" fmla="*/ 2724804 h 8646493"/>
              <a:gd name="connsiteX23-3587" fmla="*/ 4735 w 5911582"/>
              <a:gd name="connsiteY23-3588" fmla="*/ 235616 h 8646493"/>
              <a:gd name="connsiteX24-3589" fmla="*/ 295 w 5911582"/>
              <a:gd name="connsiteY24-3590" fmla="*/ 235719 h 8646493"/>
              <a:gd name="connsiteX25-3591" fmla="*/ 0 w 5911582"/>
              <a:gd name="connsiteY25-3592" fmla="*/ 223261 h 8646493"/>
              <a:gd name="connsiteX26-3593" fmla="*/ 144987 w 5911582"/>
              <a:gd name="connsiteY26-3594" fmla="*/ 0 h 8646493"/>
              <a:gd name="connsiteX27-3595" fmla="*/ 148232 w 5911582"/>
              <a:gd name="connsiteY27-3596" fmla="*/ 136847 h 8646493"/>
              <a:gd name="connsiteX28-3597" fmla="*/ 152365 w 5911582"/>
              <a:gd name="connsiteY28-3598" fmla="*/ 136739 h 8646493"/>
              <a:gd name="connsiteX29-3599" fmla="*/ 234867 w 5911582"/>
              <a:gd name="connsiteY29-3600" fmla="*/ 3854806 h 8646493"/>
              <a:gd name="connsiteX30-3601" fmla="*/ 235281 w 5911582"/>
              <a:gd name="connsiteY30-3602" fmla="*/ 3854803 h 8646493"/>
              <a:gd name="connsiteX31-3603" fmla="*/ 246835 w 5911582"/>
              <a:gd name="connsiteY31-3604" fmla="*/ 5866683 h 8646493"/>
              <a:gd name="connsiteX32-3605" fmla="*/ 866236 w 5911582"/>
              <a:gd name="connsiteY32-3606" fmla="*/ 6479011 h 8646493"/>
              <a:gd name="connsiteX33-3607" fmla="*/ 1478566 w 5911582"/>
              <a:gd name="connsiteY33-3608" fmla="*/ 5859608 h 8646493"/>
              <a:gd name="connsiteX34-3609" fmla="*/ 1469311 w 5911582"/>
              <a:gd name="connsiteY34-3610" fmla="*/ 4247775 h 8646493"/>
              <a:gd name="connsiteX35-3611" fmla="*/ 1467465 w 5911582"/>
              <a:gd name="connsiteY35-3612" fmla="*/ 4247743 h 8646493"/>
              <a:gd name="connsiteX36-3613" fmla="*/ 1467931 w 5911582"/>
              <a:gd name="connsiteY36-3614" fmla="*/ 4241573 h 8646493"/>
              <a:gd name="connsiteX37-3615" fmla="*/ 1456953 w 5911582"/>
              <a:gd name="connsiteY37-3616" fmla="*/ 2330111 h 8646493"/>
              <a:gd name="connsiteX38-3617" fmla="*/ 1415108 w 5911582"/>
              <a:gd name="connsiteY38-3618" fmla="*/ 781031 h 8646493"/>
              <a:gd name="connsiteX39-3619" fmla="*/ 2151404 w 5911582"/>
              <a:gd name="connsiteY39-3620" fmla="*/ 3852 h 8646493"/>
              <a:gd name="connsiteX40-3621" fmla="*/ 2928581 w 5911582"/>
              <a:gd name="connsiteY40-3622" fmla="*/ 740147 h 8646493"/>
              <a:gd name="connsiteX41-3623" fmla="*/ 2972109 w 5911582"/>
              <a:gd name="connsiteY41-3624" fmla="*/ 2351426 h 8646493"/>
              <a:gd name="connsiteX42-3625" fmla="*/ 2977887 w 5911582"/>
              <a:gd name="connsiteY42-3626" fmla="*/ 2351120 h 8646493"/>
              <a:gd name="connsiteX43-3627" fmla="*/ 3028793 w 5911582"/>
              <a:gd name="connsiteY43-3628" fmla="*/ 4235519 h 8646493"/>
              <a:gd name="connsiteX44-3629" fmla="*/ 3032925 w 5911582"/>
              <a:gd name="connsiteY44-3630" fmla="*/ 4235398 h 8646493"/>
              <a:gd name="connsiteX45-3631" fmla="*/ 3082700 w 5911582"/>
              <a:gd name="connsiteY45-3632" fmla="*/ 5882170 h 8646493"/>
              <a:gd name="connsiteX46-3633" fmla="*/ 3152619 w 5911582"/>
              <a:gd name="connsiteY46-3634" fmla="*/ 7892887 h 8646493"/>
              <a:gd name="connsiteX47-3635" fmla="*/ 3786820 w 5911582"/>
              <a:gd name="connsiteY47-3636" fmla="*/ 8489873 h 8646493"/>
              <a:gd name="connsiteX48-3637" fmla="*/ 4383809 w 5911582"/>
              <a:gd name="connsiteY48-3638" fmla="*/ 7855673 h 8646493"/>
              <a:gd name="connsiteX49-3639" fmla="*/ 4350348 w 5911582"/>
              <a:gd name="connsiteY49-3640" fmla="*/ 6748573 h 8646493"/>
              <a:gd name="connsiteX50-3641" fmla="*/ 4348198 w 5911582"/>
              <a:gd name="connsiteY50-3642" fmla="*/ 6748635 h 8646493"/>
              <a:gd name="connsiteX51-3643" fmla="*/ 4332413 w 5911582"/>
              <a:gd name="connsiteY51-3644" fmla="*/ 6199725 h 8646493"/>
              <a:gd name="connsiteX52-3645" fmla="*/ 4272798 w 5911582"/>
              <a:gd name="connsiteY52-3646" fmla="*/ 4227389 h 8646493"/>
              <a:gd name="connsiteX53-3647" fmla="*/ 4274353 w 5911582"/>
              <a:gd name="connsiteY53-3648" fmla="*/ 4227343 h 8646493"/>
              <a:gd name="connsiteX54-3649" fmla="*/ 4242087 w 5911582"/>
              <a:gd name="connsiteY54-3650" fmla="*/ 3105269 h 8646493"/>
              <a:gd name="connsiteX55-3651" fmla="*/ 4977027 w 5911582"/>
              <a:gd name="connsiteY55-3652" fmla="*/ 2326810 h 8646493"/>
              <a:gd name="connsiteX56-3653" fmla="*/ 5403823 w 5911582"/>
              <a:gd name="connsiteY56-3654" fmla="*/ 2443875 h 8646493"/>
              <a:gd name="connsiteX57-3655" fmla="*/ 5755486 w 5911582"/>
              <a:gd name="connsiteY57-3656" fmla="*/ 3061747 h 8646493"/>
              <a:gd name="connsiteX58-3657" fmla="*/ 5759021 w 5911582"/>
              <a:gd name="connsiteY58-3658" fmla="*/ 3184697 h 8646493"/>
              <a:gd name="connsiteX59-3659" fmla="*/ 5762452 w 5911582"/>
              <a:gd name="connsiteY59-3660" fmla="*/ 3184590 h 8646493"/>
              <a:gd name="connsiteX60-3661" fmla="*/ 5816524 w 5911582"/>
              <a:gd name="connsiteY60-3662" fmla="*/ 4892541 h 8646493"/>
              <a:gd name="connsiteX61-3663" fmla="*/ 5873210 w 5911582"/>
              <a:gd name="connsiteY61-3664" fmla="*/ 6776633 h 8646493"/>
              <a:gd name="connsiteX62-3665" fmla="*/ 5877342 w 5911582"/>
              <a:gd name="connsiteY62-3666" fmla="*/ 6776511 h 8646493"/>
              <a:gd name="connsiteX63-3667" fmla="*/ 5911582 w 5911582"/>
              <a:gd name="connsiteY63-3668" fmla="*/ 7909324 h 8646493"/>
              <a:gd name="connsiteX64-3669" fmla="*/ 5767963 w 5911582"/>
              <a:gd name="connsiteY64-3670" fmla="*/ 8130477 h 8646493"/>
              <a:gd name="connsiteX65-3671" fmla="*/ 5730041 w 5911582"/>
              <a:gd name="connsiteY65-3672" fmla="*/ 6875874 h 8646493"/>
              <a:gd name="connsiteX66-3673" fmla="*/ 5725602 w 5911582"/>
              <a:gd name="connsiteY66-3674" fmla="*/ 6875993 h 8646493"/>
              <a:gd name="connsiteX67-3675" fmla="*/ 5605741 w 5911582"/>
              <a:gd name="connsiteY67-3676" fmla="*/ 3080990 h 8646493"/>
              <a:gd name="connsiteX68-3677" fmla="*/ 4972418 w 5911582"/>
              <a:gd name="connsiteY68-3678" fmla="*/ 2483071 h 8646493"/>
              <a:gd name="connsiteX69-3679" fmla="*/ 4374497 w 5911582"/>
              <a:gd name="connsiteY69-3680" fmla="*/ 3116397 h 8646493"/>
              <a:gd name="connsiteX70-3681" fmla="*/ 4420828 w 5911582"/>
              <a:gd name="connsiteY70-3682" fmla="*/ 4727593 h 8646493"/>
              <a:gd name="connsiteX71-3683" fmla="*/ 4422673 w 5911582"/>
              <a:gd name="connsiteY71-3684" fmla="*/ 4727581 h 8646493"/>
              <a:gd name="connsiteX72-3685" fmla="*/ 4422351 w 5911582"/>
              <a:gd name="connsiteY72-3686" fmla="*/ 4733760 h 8646493"/>
              <a:gd name="connsiteX73-3687" fmla="*/ 4454181 w 5911582"/>
              <a:gd name="connsiteY73-3688" fmla="*/ 5840717 h 8646493"/>
              <a:gd name="connsiteX74-3689" fmla="*/ 4455003 w 5911582"/>
              <a:gd name="connsiteY74-3690" fmla="*/ 5840691 h 8646493"/>
              <a:gd name="connsiteX75-3691" fmla="*/ 4516238 w 5911582"/>
              <a:gd name="connsiteY75-3692" fmla="*/ 7866607 h 8646493"/>
              <a:gd name="connsiteX76-3693" fmla="*/ 3782441 w 5911582"/>
              <a:gd name="connsiteY76-3694" fmla="*/ 8646141 h 8646493"/>
              <a:gd name="connsiteX77-3695" fmla="*/ 3355473 w 5911582"/>
              <a:gd name="connsiteY77-3696" fmla="*/ 8529702 h 8646493"/>
              <a:gd name="connsiteX0-3697" fmla="*/ 3355473 w 5911582"/>
              <a:gd name="connsiteY0-3698" fmla="*/ 8529702 h 8646493"/>
              <a:gd name="connsiteX1-3699" fmla="*/ 3002901 w 5911582"/>
              <a:gd name="connsiteY1-3700" fmla="*/ 7912348 h 8646493"/>
              <a:gd name="connsiteX2-3701" fmla="*/ 2947946 w 5911582"/>
              <a:gd name="connsiteY2-3702" fmla="*/ 6094167 h 8646493"/>
              <a:gd name="connsiteX3-3703" fmla="*/ 2938842 w 5911582"/>
              <a:gd name="connsiteY3-3704" fmla="*/ 6095444 h 8646493"/>
              <a:gd name="connsiteX4-3705" fmla="*/ 2885622 w 5911582"/>
              <a:gd name="connsiteY4-3706" fmla="*/ 4334760 h 8646493"/>
              <a:gd name="connsiteX5-3707" fmla="*/ 2881184 w 5911582"/>
              <a:gd name="connsiteY5-3708" fmla="*/ 4334879 h 8646493"/>
              <a:gd name="connsiteX6-3709" fmla="*/ 2838917 w 5911582"/>
              <a:gd name="connsiteY6-3710" fmla="*/ 2770148 h 8646493"/>
              <a:gd name="connsiteX7-3711" fmla="*/ 2833130 w 5911582"/>
              <a:gd name="connsiteY7-3712" fmla="*/ 2770303 h 8646493"/>
              <a:gd name="connsiteX8-3713" fmla="*/ 2778803 w 5911582"/>
              <a:gd name="connsiteY8-3714" fmla="*/ 759126 h 8646493"/>
              <a:gd name="connsiteX9-3715" fmla="*/ 2146519 w 5911582"/>
              <a:gd name="connsiteY9-3716" fmla="*/ 160107 h 8646493"/>
              <a:gd name="connsiteX10-3717" fmla="*/ 1547498 w 5911582"/>
              <a:gd name="connsiteY10-3718" fmla="*/ 792386 h 8646493"/>
              <a:gd name="connsiteX11-3719" fmla="*/ 1586306 w 5911582"/>
              <a:gd name="connsiteY11-3720" fmla="*/ 2228948 h 8646493"/>
              <a:gd name="connsiteX12-3721" fmla="*/ 1588412 w 5911582"/>
              <a:gd name="connsiteY12-3722" fmla="*/ 2228937 h 8646493"/>
              <a:gd name="connsiteX13-3723" fmla="*/ 1588981 w 5911582"/>
              <a:gd name="connsiteY13-3724" fmla="*/ 2327958 h 8646493"/>
              <a:gd name="connsiteX14-3725" fmla="*/ 1597703 w 5911582"/>
              <a:gd name="connsiteY14-3726" fmla="*/ 3846979 h 8646493"/>
              <a:gd name="connsiteX15-3727" fmla="*/ 1599046 w 5911582"/>
              <a:gd name="connsiteY15-3728" fmla="*/ 3846972 h 8646493"/>
              <a:gd name="connsiteX16-3729" fmla="*/ 1610686 w 5911582"/>
              <a:gd name="connsiteY16-3730" fmla="*/ 5873778 h 8646493"/>
              <a:gd name="connsiteX17-3731" fmla="*/ 858032 w 5911582"/>
              <a:gd name="connsiteY17-3732" fmla="*/ 6635126 h 8646493"/>
              <a:gd name="connsiteX18-3733" fmla="*/ 434045 w 5911582"/>
              <a:gd name="connsiteY18-3734" fmla="*/ 6508273 h 8646493"/>
              <a:gd name="connsiteX19-3735" fmla="*/ 96686 w 5911582"/>
              <a:gd name="connsiteY19-3736" fmla="*/ 5882475 h 8646493"/>
              <a:gd name="connsiteX20-3737" fmla="*/ 88982 w 5911582"/>
              <a:gd name="connsiteY20-3738" fmla="*/ 4540910 h 8646493"/>
              <a:gd name="connsiteX21-3739" fmla="*/ 86890 w 5911582"/>
              <a:gd name="connsiteY21-3740" fmla="*/ 4540915 h 8646493"/>
              <a:gd name="connsiteX22-3741" fmla="*/ 80904 w 5911582"/>
              <a:gd name="connsiteY22-3742" fmla="*/ 2724804 h 8646493"/>
              <a:gd name="connsiteX23-3743" fmla="*/ 4735 w 5911582"/>
              <a:gd name="connsiteY23-3744" fmla="*/ 235616 h 8646493"/>
              <a:gd name="connsiteX24-3745" fmla="*/ 295 w 5911582"/>
              <a:gd name="connsiteY24-3746" fmla="*/ 235719 h 8646493"/>
              <a:gd name="connsiteX25-3747" fmla="*/ 0 w 5911582"/>
              <a:gd name="connsiteY25-3748" fmla="*/ 223261 h 8646493"/>
              <a:gd name="connsiteX26-3749" fmla="*/ 144987 w 5911582"/>
              <a:gd name="connsiteY26-3750" fmla="*/ 0 h 8646493"/>
              <a:gd name="connsiteX27-3751" fmla="*/ 148232 w 5911582"/>
              <a:gd name="connsiteY27-3752" fmla="*/ 136847 h 8646493"/>
              <a:gd name="connsiteX28-3753" fmla="*/ 152365 w 5911582"/>
              <a:gd name="connsiteY28-3754" fmla="*/ 136739 h 8646493"/>
              <a:gd name="connsiteX29-3755" fmla="*/ 234867 w 5911582"/>
              <a:gd name="connsiteY29-3756" fmla="*/ 3854806 h 8646493"/>
              <a:gd name="connsiteX30-3757" fmla="*/ 235281 w 5911582"/>
              <a:gd name="connsiteY30-3758" fmla="*/ 3854803 h 8646493"/>
              <a:gd name="connsiteX31-3759" fmla="*/ 246835 w 5911582"/>
              <a:gd name="connsiteY31-3760" fmla="*/ 5866683 h 8646493"/>
              <a:gd name="connsiteX32-3761" fmla="*/ 866236 w 5911582"/>
              <a:gd name="connsiteY32-3762" fmla="*/ 6479011 h 8646493"/>
              <a:gd name="connsiteX33-3763" fmla="*/ 1478566 w 5911582"/>
              <a:gd name="connsiteY33-3764" fmla="*/ 5859608 h 8646493"/>
              <a:gd name="connsiteX34-3765" fmla="*/ 1469311 w 5911582"/>
              <a:gd name="connsiteY34-3766" fmla="*/ 4247775 h 8646493"/>
              <a:gd name="connsiteX35-3767" fmla="*/ 1467465 w 5911582"/>
              <a:gd name="connsiteY35-3768" fmla="*/ 4247743 h 8646493"/>
              <a:gd name="connsiteX36-3769" fmla="*/ 1467931 w 5911582"/>
              <a:gd name="connsiteY36-3770" fmla="*/ 4241573 h 8646493"/>
              <a:gd name="connsiteX37-3771" fmla="*/ 1456953 w 5911582"/>
              <a:gd name="connsiteY37-3772" fmla="*/ 2330111 h 8646493"/>
              <a:gd name="connsiteX38-3773" fmla="*/ 1415108 w 5911582"/>
              <a:gd name="connsiteY38-3774" fmla="*/ 781031 h 8646493"/>
              <a:gd name="connsiteX39-3775" fmla="*/ 2151404 w 5911582"/>
              <a:gd name="connsiteY39-3776" fmla="*/ 3852 h 8646493"/>
              <a:gd name="connsiteX40-3777" fmla="*/ 2928581 w 5911582"/>
              <a:gd name="connsiteY40-3778" fmla="*/ 740147 h 8646493"/>
              <a:gd name="connsiteX41-3779" fmla="*/ 2972109 w 5911582"/>
              <a:gd name="connsiteY41-3780" fmla="*/ 2351426 h 8646493"/>
              <a:gd name="connsiteX42-3781" fmla="*/ 2977887 w 5911582"/>
              <a:gd name="connsiteY42-3782" fmla="*/ 2351120 h 8646493"/>
              <a:gd name="connsiteX43-3783" fmla="*/ 3028793 w 5911582"/>
              <a:gd name="connsiteY43-3784" fmla="*/ 4235519 h 8646493"/>
              <a:gd name="connsiteX44-3785" fmla="*/ 3032925 w 5911582"/>
              <a:gd name="connsiteY44-3786" fmla="*/ 4235398 h 8646493"/>
              <a:gd name="connsiteX45-3787" fmla="*/ 3152619 w 5911582"/>
              <a:gd name="connsiteY45-3788" fmla="*/ 7892887 h 8646493"/>
              <a:gd name="connsiteX46-3789" fmla="*/ 3786820 w 5911582"/>
              <a:gd name="connsiteY46-3790" fmla="*/ 8489873 h 8646493"/>
              <a:gd name="connsiteX47-3791" fmla="*/ 4383809 w 5911582"/>
              <a:gd name="connsiteY47-3792" fmla="*/ 7855673 h 8646493"/>
              <a:gd name="connsiteX48-3793" fmla="*/ 4350348 w 5911582"/>
              <a:gd name="connsiteY48-3794" fmla="*/ 6748573 h 8646493"/>
              <a:gd name="connsiteX49-3795" fmla="*/ 4348198 w 5911582"/>
              <a:gd name="connsiteY49-3796" fmla="*/ 6748635 h 8646493"/>
              <a:gd name="connsiteX50-3797" fmla="*/ 4332413 w 5911582"/>
              <a:gd name="connsiteY50-3798" fmla="*/ 6199725 h 8646493"/>
              <a:gd name="connsiteX51-3799" fmla="*/ 4272798 w 5911582"/>
              <a:gd name="connsiteY51-3800" fmla="*/ 4227389 h 8646493"/>
              <a:gd name="connsiteX52-3801" fmla="*/ 4274353 w 5911582"/>
              <a:gd name="connsiteY52-3802" fmla="*/ 4227343 h 8646493"/>
              <a:gd name="connsiteX53-3803" fmla="*/ 4242087 w 5911582"/>
              <a:gd name="connsiteY53-3804" fmla="*/ 3105269 h 8646493"/>
              <a:gd name="connsiteX54-3805" fmla="*/ 4977027 w 5911582"/>
              <a:gd name="connsiteY54-3806" fmla="*/ 2326810 h 8646493"/>
              <a:gd name="connsiteX55-3807" fmla="*/ 5403823 w 5911582"/>
              <a:gd name="connsiteY55-3808" fmla="*/ 2443875 h 8646493"/>
              <a:gd name="connsiteX56-3809" fmla="*/ 5755486 w 5911582"/>
              <a:gd name="connsiteY56-3810" fmla="*/ 3061747 h 8646493"/>
              <a:gd name="connsiteX57-3811" fmla="*/ 5759021 w 5911582"/>
              <a:gd name="connsiteY57-3812" fmla="*/ 3184697 h 8646493"/>
              <a:gd name="connsiteX58-3813" fmla="*/ 5762452 w 5911582"/>
              <a:gd name="connsiteY58-3814" fmla="*/ 3184590 h 8646493"/>
              <a:gd name="connsiteX59-3815" fmla="*/ 5816524 w 5911582"/>
              <a:gd name="connsiteY59-3816" fmla="*/ 4892541 h 8646493"/>
              <a:gd name="connsiteX60-3817" fmla="*/ 5873210 w 5911582"/>
              <a:gd name="connsiteY60-3818" fmla="*/ 6776633 h 8646493"/>
              <a:gd name="connsiteX61-3819" fmla="*/ 5877342 w 5911582"/>
              <a:gd name="connsiteY61-3820" fmla="*/ 6776511 h 8646493"/>
              <a:gd name="connsiteX62-3821" fmla="*/ 5911582 w 5911582"/>
              <a:gd name="connsiteY62-3822" fmla="*/ 7909324 h 8646493"/>
              <a:gd name="connsiteX63-3823" fmla="*/ 5767963 w 5911582"/>
              <a:gd name="connsiteY63-3824" fmla="*/ 8130477 h 8646493"/>
              <a:gd name="connsiteX64-3825" fmla="*/ 5730041 w 5911582"/>
              <a:gd name="connsiteY64-3826" fmla="*/ 6875874 h 8646493"/>
              <a:gd name="connsiteX65-3827" fmla="*/ 5725602 w 5911582"/>
              <a:gd name="connsiteY65-3828" fmla="*/ 6875993 h 8646493"/>
              <a:gd name="connsiteX66-3829" fmla="*/ 5605741 w 5911582"/>
              <a:gd name="connsiteY66-3830" fmla="*/ 3080990 h 8646493"/>
              <a:gd name="connsiteX67-3831" fmla="*/ 4972418 w 5911582"/>
              <a:gd name="connsiteY67-3832" fmla="*/ 2483071 h 8646493"/>
              <a:gd name="connsiteX68-3833" fmla="*/ 4374497 w 5911582"/>
              <a:gd name="connsiteY68-3834" fmla="*/ 3116397 h 8646493"/>
              <a:gd name="connsiteX69-3835" fmla="*/ 4420828 w 5911582"/>
              <a:gd name="connsiteY69-3836" fmla="*/ 4727593 h 8646493"/>
              <a:gd name="connsiteX70-3837" fmla="*/ 4422673 w 5911582"/>
              <a:gd name="connsiteY70-3838" fmla="*/ 4727581 h 8646493"/>
              <a:gd name="connsiteX71-3839" fmla="*/ 4422351 w 5911582"/>
              <a:gd name="connsiteY71-3840" fmla="*/ 4733760 h 8646493"/>
              <a:gd name="connsiteX72-3841" fmla="*/ 4454181 w 5911582"/>
              <a:gd name="connsiteY72-3842" fmla="*/ 5840717 h 8646493"/>
              <a:gd name="connsiteX73-3843" fmla="*/ 4455003 w 5911582"/>
              <a:gd name="connsiteY73-3844" fmla="*/ 5840691 h 8646493"/>
              <a:gd name="connsiteX74-3845" fmla="*/ 4516238 w 5911582"/>
              <a:gd name="connsiteY74-3846" fmla="*/ 7866607 h 8646493"/>
              <a:gd name="connsiteX75-3847" fmla="*/ 3782441 w 5911582"/>
              <a:gd name="connsiteY75-3848" fmla="*/ 8646141 h 8646493"/>
              <a:gd name="connsiteX76-3849" fmla="*/ 3355473 w 5911582"/>
              <a:gd name="connsiteY76-3850" fmla="*/ 8529702 h 8646493"/>
              <a:gd name="connsiteX0-3851" fmla="*/ 3355473 w 5911582"/>
              <a:gd name="connsiteY0-3852" fmla="*/ 8529702 h 8646493"/>
              <a:gd name="connsiteX1-3853" fmla="*/ 3002901 w 5911582"/>
              <a:gd name="connsiteY1-3854" fmla="*/ 7912348 h 8646493"/>
              <a:gd name="connsiteX2-3855" fmla="*/ 2947946 w 5911582"/>
              <a:gd name="connsiteY2-3856" fmla="*/ 6094167 h 8646493"/>
              <a:gd name="connsiteX3-3857" fmla="*/ 2938842 w 5911582"/>
              <a:gd name="connsiteY3-3858" fmla="*/ 6095444 h 8646493"/>
              <a:gd name="connsiteX4-3859" fmla="*/ 2885622 w 5911582"/>
              <a:gd name="connsiteY4-3860" fmla="*/ 4334760 h 8646493"/>
              <a:gd name="connsiteX5-3861" fmla="*/ 2881184 w 5911582"/>
              <a:gd name="connsiteY5-3862" fmla="*/ 4334879 h 8646493"/>
              <a:gd name="connsiteX6-3863" fmla="*/ 2838917 w 5911582"/>
              <a:gd name="connsiteY6-3864" fmla="*/ 2770148 h 8646493"/>
              <a:gd name="connsiteX7-3865" fmla="*/ 2833130 w 5911582"/>
              <a:gd name="connsiteY7-3866" fmla="*/ 2770303 h 8646493"/>
              <a:gd name="connsiteX8-3867" fmla="*/ 2778803 w 5911582"/>
              <a:gd name="connsiteY8-3868" fmla="*/ 759126 h 8646493"/>
              <a:gd name="connsiteX9-3869" fmla="*/ 2146519 w 5911582"/>
              <a:gd name="connsiteY9-3870" fmla="*/ 160107 h 8646493"/>
              <a:gd name="connsiteX10-3871" fmla="*/ 1547498 w 5911582"/>
              <a:gd name="connsiteY10-3872" fmla="*/ 792386 h 8646493"/>
              <a:gd name="connsiteX11-3873" fmla="*/ 1586306 w 5911582"/>
              <a:gd name="connsiteY11-3874" fmla="*/ 2228948 h 8646493"/>
              <a:gd name="connsiteX12-3875" fmla="*/ 1588412 w 5911582"/>
              <a:gd name="connsiteY12-3876" fmla="*/ 2228937 h 8646493"/>
              <a:gd name="connsiteX13-3877" fmla="*/ 1588981 w 5911582"/>
              <a:gd name="connsiteY13-3878" fmla="*/ 2327958 h 8646493"/>
              <a:gd name="connsiteX14-3879" fmla="*/ 1597703 w 5911582"/>
              <a:gd name="connsiteY14-3880" fmla="*/ 3846979 h 8646493"/>
              <a:gd name="connsiteX15-3881" fmla="*/ 1599046 w 5911582"/>
              <a:gd name="connsiteY15-3882" fmla="*/ 3846972 h 8646493"/>
              <a:gd name="connsiteX16-3883" fmla="*/ 1610686 w 5911582"/>
              <a:gd name="connsiteY16-3884" fmla="*/ 5873778 h 8646493"/>
              <a:gd name="connsiteX17-3885" fmla="*/ 858032 w 5911582"/>
              <a:gd name="connsiteY17-3886" fmla="*/ 6635126 h 8646493"/>
              <a:gd name="connsiteX18-3887" fmla="*/ 434045 w 5911582"/>
              <a:gd name="connsiteY18-3888" fmla="*/ 6508273 h 8646493"/>
              <a:gd name="connsiteX19-3889" fmla="*/ 96686 w 5911582"/>
              <a:gd name="connsiteY19-3890" fmla="*/ 5882475 h 8646493"/>
              <a:gd name="connsiteX20-3891" fmla="*/ 88982 w 5911582"/>
              <a:gd name="connsiteY20-3892" fmla="*/ 4540910 h 8646493"/>
              <a:gd name="connsiteX21-3893" fmla="*/ 86890 w 5911582"/>
              <a:gd name="connsiteY21-3894" fmla="*/ 4540915 h 8646493"/>
              <a:gd name="connsiteX22-3895" fmla="*/ 80904 w 5911582"/>
              <a:gd name="connsiteY22-3896" fmla="*/ 2724804 h 8646493"/>
              <a:gd name="connsiteX23-3897" fmla="*/ 4735 w 5911582"/>
              <a:gd name="connsiteY23-3898" fmla="*/ 235616 h 8646493"/>
              <a:gd name="connsiteX24-3899" fmla="*/ 295 w 5911582"/>
              <a:gd name="connsiteY24-3900" fmla="*/ 235719 h 8646493"/>
              <a:gd name="connsiteX25-3901" fmla="*/ 0 w 5911582"/>
              <a:gd name="connsiteY25-3902" fmla="*/ 223261 h 8646493"/>
              <a:gd name="connsiteX26-3903" fmla="*/ 144987 w 5911582"/>
              <a:gd name="connsiteY26-3904" fmla="*/ 0 h 8646493"/>
              <a:gd name="connsiteX27-3905" fmla="*/ 148232 w 5911582"/>
              <a:gd name="connsiteY27-3906" fmla="*/ 136847 h 8646493"/>
              <a:gd name="connsiteX28-3907" fmla="*/ 152365 w 5911582"/>
              <a:gd name="connsiteY28-3908" fmla="*/ 136739 h 8646493"/>
              <a:gd name="connsiteX29-3909" fmla="*/ 234867 w 5911582"/>
              <a:gd name="connsiteY29-3910" fmla="*/ 3854806 h 8646493"/>
              <a:gd name="connsiteX30-3911" fmla="*/ 235281 w 5911582"/>
              <a:gd name="connsiteY30-3912" fmla="*/ 3854803 h 8646493"/>
              <a:gd name="connsiteX31-3913" fmla="*/ 246835 w 5911582"/>
              <a:gd name="connsiteY31-3914" fmla="*/ 5866683 h 8646493"/>
              <a:gd name="connsiteX32-3915" fmla="*/ 866236 w 5911582"/>
              <a:gd name="connsiteY32-3916" fmla="*/ 6479011 h 8646493"/>
              <a:gd name="connsiteX33-3917" fmla="*/ 1478566 w 5911582"/>
              <a:gd name="connsiteY33-3918" fmla="*/ 5859608 h 8646493"/>
              <a:gd name="connsiteX34-3919" fmla="*/ 1469311 w 5911582"/>
              <a:gd name="connsiteY34-3920" fmla="*/ 4247775 h 8646493"/>
              <a:gd name="connsiteX35-3921" fmla="*/ 1467465 w 5911582"/>
              <a:gd name="connsiteY35-3922" fmla="*/ 4247743 h 8646493"/>
              <a:gd name="connsiteX36-3923" fmla="*/ 1467931 w 5911582"/>
              <a:gd name="connsiteY36-3924" fmla="*/ 4241573 h 8646493"/>
              <a:gd name="connsiteX37-3925" fmla="*/ 1456953 w 5911582"/>
              <a:gd name="connsiteY37-3926" fmla="*/ 2330111 h 8646493"/>
              <a:gd name="connsiteX38-3927" fmla="*/ 1415108 w 5911582"/>
              <a:gd name="connsiteY38-3928" fmla="*/ 781031 h 8646493"/>
              <a:gd name="connsiteX39-3929" fmla="*/ 2151404 w 5911582"/>
              <a:gd name="connsiteY39-3930" fmla="*/ 3852 h 8646493"/>
              <a:gd name="connsiteX40-3931" fmla="*/ 2928581 w 5911582"/>
              <a:gd name="connsiteY40-3932" fmla="*/ 740147 h 8646493"/>
              <a:gd name="connsiteX41-3933" fmla="*/ 2972109 w 5911582"/>
              <a:gd name="connsiteY41-3934" fmla="*/ 2351426 h 8646493"/>
              <a:gd name="connsiteX42-3935" fmla="*/ 3028793 w 5911582"/>
              <a:gd name="connsiteY42-3936" fmla="*/ 4235519 h 8646493"/>
              <a:gd name="connsiteX43-3937" fmla="*/ 3032925 w 5911582"/>
              <a:gd name="connsiteY43-3938" fmla="*/ 4235398 h 8646493"/>
              <a:gd name="connsiteX44-3939" fmla="*/ 3152619 w 5911582"/>
              <a:gd name="connsiteY44-3940" fmla="*/ 7892887 h 8646493"/>
              <a:gd name="connsiteX45-3941" fmla="*/ 3786820 w 5911582"/>
              <a:gd name="connsiteY45-3942" fmla="*/ 8489873 h 8646493"/>
              <a:gd name="connsiteX46-3943" fmla="*/ 4383809 w 5911582"/>
              <a:gd name="connsiteY46-3944" fmla="*/ 7855673 h 8646493"/>
              <a:gd name="connsiteX47-3945" fmla="*/ 4350348 w 5911582"/>
              <a:gd name="connsiteY47-3946" fmla="*/ 6748573 h 8646493"/>
              <a:gd name="connsiteX48-3947" fmla="*/ 4348198 w 5911582"/>
              <a:gd name="connsiteY48-3948" fmla="*/ 6748635 h 8646493"/>
              <a:gd name="connsiteX49-3949" fmla="*/ 4332413 w 5911582"/>
              <a:gd name="connsiteY49-3950" fmla="*/ 6199725 h 8646493"/>
              <a:gd name="connsiteX50-3951" fmla="*/ 4272798 w 5911582"/>
              <a:gd name="connsiteY50-3952" fmla="*/ 4227389 h 8646493"/>
              <a:gd name="connsiteX51-3953" fmla="*/ 4274353 w 5911582"/>
              <a:gd name="connsiteY51-3954" fmla="*/ 4227343 h 8646493"/>
              <a:gd name="connsiteX52-3955" fmla="*/ 4242087 w 5911582"/>
              <a:gd name="connsiteY52-3956" fmla="*/ 3105269 h 8646493"/>
              <a:gd name="connsiteX53-3957" fmla="*/ 4977027 w 5911582"/>
              <a:gd name="connsiteY53-3958" fmla="*/ 2326810 h 8646493"/>
              <a:gd name="connsiteX54-3959" fmla="*/ 5403823 w 5911582"/>
              <a:gd name="connsiteY54-3960" fmla="*/ 2443875 h 8646493"/>
              <a:gd name="connsiteX55-3961" fmla="*/ 5755486 w 5911582"/>
              <a:gd name="connsiteY55-3962" fmla="*/ 3061747 h 8646493"/>
              <a:gd name="connsiteX56-3963" fmla="*/ 5759021 w 5911582"/>
              <a:gd name="connsiteY56-3964" fmla="*/ 3184697 h 8646493"/>
              <a:gd name="connsiteX57-3965" fmla="*/ 5762452 w 5911582"/>
              <a:gd name="connsiteY57-3966" fmla="*/ 3184590 h 8646493"/>
              <a:gd name="connsiteX58-3967" fmla="*/ 5816524 w 5911582"/>
              <a:gd name="connsiteY58-3968" fmla="*/ 4892541 h 8646493"/>
              <a:gd name="connsiteX59-3969" fmla="*/ 5873210 w 5911582"/>
              <a:gd name="connsiteY59-3970" fmla="*/ 6776633 h 8646493"/>
              <a:gd name="connsiteX60-3971" fmla="*/ 5877342 w 5911582"/>
              <a:gd name="connsiteY60-3972" fmla="*/ 6776511 h 8646493"/>
              <a:gd name="connsiteX61-3973" fmla="*/ 5911582 w 5911582"/>
              <a:gd name="connsiteY61-3974" fmla="*/ 7909324 h 8646493"/>
              <a:gd name="connsiteX62-3975" fmla="*/ 5767963 w 5911582"/>
              <a:gd name="connsiteY62-3976" fmla="*/ 8130477 h 8646493"/>
              <a:gd name="connsiteX63-3977" fmla="*/ 5730041 w 5911582"/>
              <a:gd name="connsiteY63-3978" fmla="*/ 6875874 h 8646493"/>
              <a:gd name="connsiteX64-3979" fmla="*/ 5725602 w 5911582"/>
              <a:gd name="connsiteY64-3980" fmla="*/ 6875993 h 8646493"/>
              <a:gd name="connsiteX65-3981" fmla="*/ 5605741 w 5911582"/>
              <a:gd name="connsiteY65-3982" fmla="*/ 3080990 h 8646493"/>
              <a:gd name="connsiteX66-3983" fmla="*/ 4972418 w 5911582"/>
              <a:gd name="connsiteY66-3984" fmla="*/ 2483071 h 8646493"/>
              <a:gd name="connsiteX67-3985" fmla="*/ 4374497 w 5911582"/>
              <a:gd name="connsiteY67-3986" fmla="*/ 3116397 h 8646493"/>
              <a:gd name="connsiteX68-3987" fmla="*/ 4420828 w 5911582"/>
              <a:gd name="connsiteY68-3988" fmla="*/ 4727593 h 8646493"/>
              <a:gd name="connsiteX69-3989" fmla="*/ 4422673 w 5911582"/>
              <a:gd name="connsiteY69-3990" fmla="*/ 4727581 h 8646493"/>
              <a:gd name="connsiteX70-3991" fmla="*/ 4422351 w 5911582"/>
              <a:gd name="connsiteY70-3992" fmla="*/ 4733760 h 8646493"/>
              <a:gd name="connsiteX71-3993" fmla="*/ 4454181 w 5911582"/>
              <a:gd name="connsiteY71-3994" fmla="*/ 5840717 h 8646493"/>
              <a:gd name="connsiteX72-3995" fmla="*/ 4455003 w 5911582"/>
              <a:gd name="connsiteY72-3996" fmla="*/ 5840691 h 8646493"/>
              <a:gd name="connsiteX73-3997" fmla="*/ 4516238 w 5911582"/>
              <a:gd name="connsiteY73-3998" fmla="*/ 7866607 h 8646493"/>
              <a:gd name="connsiteX74-3999" fmla="*/ 3782441 w 5911582"/>
              <a:gd name="connsiteY74-4000" fmla="*/ 8646141 h 8646493"/>
              <a:gd name="connsiteX75-4001" fmla="*/ 3355473 w 5911582"/>
              <a:gd name="connsiteY75-4002" fmla="*/ 8529702 h 8646493"/>
              <a:gd name="connsiteX0-4003" fmla="*/ 3355473 w 5911582"/>
              <a:gd name="connsiteY0-4004" fmla="*/ 8529702 h 8646493"/>
              <a:gd name="connsiteX1-4005" fmla="*/ 3002901 w 5911582"/>
              <a:gd name="connsiteY1-4006" fmla="*/ 7912348 h 8646493"/>
              <a:gd name="connsiteX2-4007" fmla="*/ 2947946 w 5911582"/>
              <a:gd name="connsiteY2-4008" fmla="*/ 6094167 h 8646493"/>
              <a:gd name="connsiteX3-4009" fmla="*/ 2938842 w 5911582"/>
              <a:gd name="connsiteY3-4010" fmla="*/ 6095444 h 8646493"/>
              <a:gd name="connsiteX4-4011" fmla="*/ 2885622 w 5911582"/>
              <a:gd name="connsiteY4-4012" fmla="*/ 4334760 h 8646493"/>
              <a:gd name="connsiteX5-4013" fmla="*/ 2881184 w 5911582"/>
              <a:gd name="connsiteY5-4014" fmla="*/ 4334879 h 8646493"/>
              <a:gd name="connsiteX6-4015" fmla="*/ 2838917 w 5911582"/>
              <a:gd name="connsiteY6-4016" fmla="*/ 2770148 h 8646493"/>
              <a:gd name="connsiteX7-4017" fmla="*/ 2778803 w 5911582"/>
              <a:gd name="connsiteY7-4018" fmla="*/ 759126 h 8646493"/>
              <a:gd name="connsiteX8-4019" fmla="*/ 2146519 w 5911582"/>
              <a:gd name="connsiteY8-4020" fmla="*/ 160107 h 8646493"/>
              <a:gd name="connsiteX9-4021" fmla="*/ 1547498 w 5911582"/>
              <a:gd name="connsiteY9-4022" fmla="*/ 792386 h 8646493"/>
              <a:gd name="connsiteX10-4023" fmla="*/ 1586306 w 5911582"/>
              <a:gd name="connsiteY10-4024" fmla="*/ 2228948 h 8646493"/>
              <a:gd name="connsiteX11-4025" fmla="*/ 1588412 w 5911582"/>
              <a:gd name="connsiteY11-4026" fmla="*/ 2228937 h 8646493"/>
              <a:gd name="connsiteX12-4027" fmla="*/ 1588981 w 5911582"/>
              <a:gd name="connsiteY12-4028" fmla="*/ 2327958 h 8646493"/>
              <a:gd name="connsiteX13-4029" fmla="*/ 1597703 w 5911582"/>
              <a:gd name="connsiteY13-4030" fmla="*/ 3846979 h 8646493"/>
              <a:gd name="connsiteX14-4031" fmla="*/ 1599046 w 5911582"/>
              <a:gd name="connsiteY14-4032" fmla="*/ 3846972 h 8646493"/>
              <a:gd name="connsiteX15-4033" fmla="*/ 1610686 w 5911582"/>
              <a:gd name="connsiteY15-4034" fmla="*/ 5873778 h 8646493"/>
              <a:gd name="connsiteX16-4035" fmla="*/ 858032 w 5911582"/>
              <a:gd name="connsiteY16-4036" fmla="*/ 6635126 h 8646493"/>
              <a:gd name="connsiteX17-4037" fmla="*/ 434045 w 5911582"/>
              <a:gd name="connsiteY17-4038" fmla="*/ 6508273 h 8646493"/>
              <a:gd name="connsiteX18-4039" fmla="*/ 96686 w 5911582"/>
              <a:gd name="connsiteY18-4040" fmla="*/ 5882475 h 8646493"/>
              <a:gd name="connsiteX19-4041" fmla="*/ 88982 w 5911582"/>
              <a:gd name="connsiteY19-4042" fmla="*/ 4540910 h 8646493"/>
              <a:gd name="connsiteX20-4043" fmla="*/ 86890 w 5911582"/>
              <a:gd name="connsiteY20-4044" fmla="*/ 4540915 h 8646493"/>
              <a:gd name="connsiteX21-4045" fmla="*/ 80904 w 5911582"/>
              <a:gd name="connsiteY21-4046" fmla="*/ 2724804 h 8646493"/>
              <a:gd name="connsiteX22-4047" fmla="*/ 4735 w 5911582"/>
              <a:gd name="connsiteY22-4048" fmla="*/ 235616 h 8646493"/>
              <a:gd name="connsiteX23-4049" fmla="*/ 295 w 5911582"/>
              <a:gd name="connsiteY23-4050" fmla="*/ 235719 h 8646493"/>
              <a:gd name="connsiteX24-4051" fmla="*/ 0 w 5911582"/>
              <a:gd name="connsiteY24-4052" fmla="*/ 223261 h 8646493"/>
              <a:gd name="connsiteX25-4053" fmla="*/ 144987 w 5911582"/>
              <a:gd name="connsiteY25-4054" fmla="*/ 0 h 8646493"/>
              <a:gd name="connsiteX26-4055" fmla="*/ 148232 w 5911582"/>
              <a:gd name="connsiteY26-4056" fmla="*/ 136847 h 8646493"/>
              <a:gd name="connsiteX27-4057" fmla="*/ 152365 w 5911582"/>
              <a:gd name="connsiteY27-4058" fmla="*/ 136739 h 8646493"/>
              <a:gd name="connsiteX28-4059" fmla="*/ 234867 w 5911582"/>
              <a:gd name="connsiteY28-4060" fmla="*/ 3854806 h 8646493"/>
              <a:gd name="connsiteX29-4061" fmla="*/ 235281 w 5911582"/>
              <a:gd name="connsiteY29-4062" fmla="*/ 3854803 h 8646493"/>
              <a:gd name="connsiteX30-4063" fmla="*/ 246835 w 5911582"/>
              <a:gd name="connsiteY30-4064" fmla="*/ 5866683 h 8646493"/>
              <a:gd name="connsiteX31-4065" fmla="*/ 866236 w 5911582"/>
              <a:gd name="connsiteY31-4066" fmla="*/ 6479011 h 8646493"/>
              <a:gd name="connsiteX32-4067" fmla="*/ 1478566 w 5911582"/>
              <a:gd name="connsiteY32-4068" fmla="*/ 5859608 h 8646493"/>
              <a:gd name="connsiteX33-4069" fmla="*/ 1469311 w 5911582"/>
              <a:gd name="connsiteY33-4070" fmla="*/ 4247775 h 8646493"/>
              <a:gd name="connsiteX34-4071" fmla="*/ 1467465 w 5911582"/>
              <a:gd name="connsiteY34-4072" fmla="*/ 4247743 h 8646493"/>
              <a:gd name="connsiteX35-4073" fmla="*/ 1467931 w 5911582"/>
              <a:gd name="connsiteY35-4074" fmla="*/ 4241573 h 8646493"/>
              <a:gd name="connsiteX36-4075" fmla="*/ 1456953 w 5911582"/>
              <a:gd name="connsiteY36-4076" fmla="*/ 2330111 h 8646493"/>
              <a:gd name="connsiteX37-4077" fmla="*/ 1415108 w 5911582"/>
              <a:gd name="connsiteY37-4078" fmla="*/ 781031 h 8646493"/>
              <a:gd name="connsiteX38-4079" fmla="*/ 2151404 w 5911582"/>
              <a:gd name="connsiteY38-4080" fmla="*/ 3852 h 8646493"/>
              <a:gd name="connsiteX39-4081" fmla="*/ 2928581 w 5911582"/>
              <a:gd name="connsiteY39-4082" fmla="*/ 740147 h 8646493"/>
              <a:gd name="connsiteX40-4083" fmla="*/ 2972109 w 5911582"/>
              <a:gd name="connsiteY40-4084" fmla="*/ 2351426 h 8646493"/>
              <a:gd name="connsiteX41-4085" fmla="*/ 3028793 w 5911582"/>
              <a:gd name="connsiteY41-4086" fmla="*/ 4235519 h 8646493"/>
              <a:gd name="connsiteX42-4087" fmla="*/ 3032925 w 5911582"/>
              <a:gd name="connsiteY42-4088" fmla="*/ 4235398 h 8646493"/>
              <a:gd name="connsiteX43-4089" fmla="*/ 3152619 w 5911582"/>
              <a:gd name="connsiteY43-4090" fmla="*/ 7892887 h 8646493"/>
              <a:gd name="connsiteX44-4091" fmla="*/ 3786820 w 5911582"/>
              <a:gd name="connsiteY44-4092" fmla="*/ 8489873 h 8646493"/>
              <a:gd name="connsiteX45-4093" fmla="*/ 4383809 w 5911582"/>
              <a:gd name="connsiteY45-4094" fmla="*/ 7855673 h 8646493"/>
              <a:gd name="connsiteX46-4095" fmla="*/ 4350348 w 5911582"/>
              <a:gd name="connsiteY46-4096" fmla="*/ 6748573 h 8646493"/>
              <a:gd name="connsiteX47-4097" fmla="*/ 4348198 w 5911582"/>
              <a:gd name="connsiteY47-4098" fmla="*/ 6748635 h 8646493"/>
              <a:gd name="connsiteX48-4099" fmla="*/ 4332413 w 5911582"/>
              <a:gd name="connsiteY48-4100" fmla="*/ 6199725 h 8646493"/>
              <a:gd name="connsiteX49-4101" fmla="*/ 4272798 w 5911582"/>
              <a:gd name="connsiteY49-4102" fmla="*/ 4227389 h 8646493"/>
              <a:gd name="connsiteX50-4103" fmla="*/ 4274353 w 5911582"/>
              <a:gd name="connsiteY50-4104" fmla="*/ 4227343 h 8646493"/>
              <a:gd name="connsiteX51-4105" fmla="*/ 4242087 w 5911582"/>
              <a:gd name="connsiteY51-4106" fmla="*/ 3105269 h 8646493"/>
              <a:gd name="connsiteX52-4107" fmla="*/ 4977027 w 5911582"/>
              <a:gd name="connsiteY52-4108" fmla="*/ 2326810 h 8646493"/>
              <a:gd name="connsiteX53-4109" fmla="*/ 5403823 w 5911582"/>
              <a:gd name="connsiteY53-4110" fmla="*/ 2443875 h 8646493"/>
              <a:gd name="connsiteX54-4111" fmla="*/ 5755486 w 5911582"/>
              <a:gd name="connsiteY54-4112" fmla="*/ 3061747 h 8646493"/>
              <a:gd name="connsiteX55-4113" fmla="*/ 5759021 w 5911582"/>
              <a:gd name="connsiteY55-4114" fmla="*/ 3184697 h 8646493"/>
              <a:gd name="connsiteX56-4115" fmla="*/ 5762452 w 5911582"/>
              <a:gd name="connsiteY56-4116" fmla="*/ 3184590 h 8646493"/>
              <a:gd name="connsiteX57-4117" fmla="*/ 5816524 w 5911582"/>
              <a:gd name="connsiteY57-4118" fmla="*/ 4892541 h 8646493"/>
              <a:gd name="connsiteX58-4119" fmla="*/ 5873210 w 5911582"/>
              <a:gd name="connsiteY58-4120" fmla="*/ 6776633 h 8646493"/>
              <a:gd name="connsiteX59-4121" fmla="*/ 5877342 w 5911582"/>
              <a:gd name="connsiteY59-4122" fmla="*/ 6776511 h 8646493"/>
              <a:gd name="connsiteX60-4123" fmla="*/ 5911582 w 5911582"/>
              <a:gd name="connsiteY60-4124" fmla="*/ 7909324 h 8646493"/>
              <a:gd name="connsiteX61-4125" fmla="*/ 5767963 w 5911582"/>
              <a:gd name="connsiteY61-4126" fmla="*/ 8130477 h 8646493"/>
              <a:gd name="connsiteX62-4127" fmla="*/ 5730041 w 5911582"/>
              <a:gd name="connsiteY62-4128" fmla="*/ 6875874 h 8646493"/>
              <a:gd name="connsiteX63-4129" fmla="*/ 5725602 w 5911582"/>
              <a:gd name="connsiteY63-4130" fmla="*/ 6875993 h 8646493"/>
              <a:gd name="connsiteX64-4131" fmla="*/ 5605741 w 5911582"/>
              <a:gd name="connsiteY64-4132" fmla="*/ 3080990 h 8646493"/>
              <a:gd name="connsiteX65-4133" fmla="*/ 4972418 w 5911582"/>
              <a:gd name="connsiteY65-4134" fmla="*/ 2483071 h 8646493"/>
              <a:gd name="connsiteX66-4135" fmla="*/ 4374497 w 5911582"/>
              <a:gd name="connsiteY66-4136" fmla="*/ 3116397 h 8646493"/>
              <a:gd name="connsiteX67-4137" fmla="*/ 4420828 w 5911582"/>
              <a:gd name="connsiteY67-4138" fmla="*/ 4727593 h 8646493"/>
              <a:gd name="connsiteX68-4139" fmla="*/ 4422673 w 5911582"/>
              <a:gd name="connsiteY68-4140" fmla="*/ 4727581 h 8646493"/>
              <a:gd name="connsiteX69-4141" fmla="*/ 4422351 w 5911582"/>
              <a:gd name="connsiteY69-4142" fmla="*/ 4733760 h 8646493"/>
              <a:gd name="connsiteX70-4143" fmla="*/ 4454181 w 5911582"/>
              <a:gd name="connsiteY70-4144" fmla="*/ 5840717 h 8646493"/>
              <a:gd name="connsiteX71-4145" fmla="*/ 4455003 w 5911582"/>
              <a:gd name="connsiteY71-4146" fmla="*/ 5840691 h 8646493"/>
              <a:gd name="connsiteX72-4147" fmla="*/ 4516238 w 5911582"/>
              <a:gd name="connsiteY72-4148" fmla="*/ 7866607 h 8646493"/>
              <a:gd name="connsiteX73-4149" fmla="*/ 3782441 w 5911582"/>
              <a:gd name="connsiteY73-4150" fmla="*/ 8646141 h 8646493"/>
              <a:gd name="connsiteX74-4151" fmla="*/ 3355473 w 5911582"/>
              <a:gd name="connsiteY74-4152" fmla="*/ 8529702 h 8646493"/>
              <a:gd name="connsiteX0-4153" fmla="*/ 3355178 w 5911287"/>
              <a:gd name="connsiteY0-4154" fmla="*/ 8529702 h 8646493"/>
              <a:gd name="connsiteX1-4155" fmla="*/ 3002606 w 5911287"/>
              <a:gd name="connsiteY1-4156" fmla="*/ 7912348 h 8646493"/>
              <a:gd name="connsiteX2-4157" fmla="*/ 2947651 w 5911287"/>
              <a:gd name="connsiteY2-4158" fmla="*/ 6094167 h 8646493"/>
              <a:gd name="connsiteX3-4159" fmla="*/ 2938547 w 5911287"/>
              <a:gd name="connsiteY3-4160" fmla="*/ 6095444 h 8646493"/>
              <a:gd name="connsiteX4-4161" fmla="*/ 2885327 w 5911287"/>
              <a:gd name="connsiteY4-4162" fmla="*/ 4334760 h 8646493"/>
              <a:gd name="connsiteX5-4163" fmla="*/ 2880889 w 5911287"/>
              <a:gd name="connsiteY5-4164" fmla="*/ 4334879 h 8646493"/>
              <a:gd name="connsiteX6-4165" fmla="*/ 2838622 w 5911287"/>
              <a:gd name="connsiteY6-4166" fmla="*/ 2770148 h 8646493"/>
              <a:gd name="connsiteX7-4167" fmla="*/ 2778508 w 5911287"/>
              <a:gd name="connsiteY7-4168" fmla="*/ 759126 h 8646493"/>
              <a:gd name="connsiteX8-4169" fmla="*/ 2146224 w 5911287"/>
              <a:gd name="connsiteY8-4170" fmla="*/ 160107 h 8646493"/>
              <a:gd name="connsiteX9-4171" fmla="*/ 1547203 w 5911287"/>
              <a:gd name="connsiteY9-4172" fmla="*/ 792386 h 8646493"/>
              <a:gd name="connsiteX10-4173" fmla="*/ 1586011 w 5911287"/>
              <a:gd name="connsiteY10-4174" fmla="*/ 2228948 h 8646493"/>
              <a:gd name="connsiteX11-4175" fmla="*/ 1588117 w 5911287"/>
              <a:gd name="connsiteY11-4176" fmla="*/ 2228937 h 8646493"/>
              <a:gd name="connsiteX12-4177" fmla="*/ 1588686 w 5911287"/>
              <a:gd name="connsiteY12-4178" fmla="*/ 2327958 h 8646493"/>
              <a:gd name="connsiteX13-4179" fmla="*/ 1597408 w 5911287"/>
              <a:gd name="connsiteY13-4180" fmla="*/ 3846979 h 8646493"/>
              <a:gd name="connsiteX14-4181" fmla="*/ 1598751 w 5911287"/>
              <a:gd name="connsiteY14-4182" fmla="*/ 3846972 h 8646493"/>
              <a:gd name="connsiteX15-4183" fmla="*/ 1610391 w 5911287"/>
              <a:gd name="connsiteY15-4184" fmla="*/ 5873778 h 8646493"/>
              <a:gd name="connsiteX16-4185" fmla="*/ 857737 w 5911287"/>
              <a:gd name="connsiteY16-4186" fmla="*/ 6635126 h 8646493"/>
              <a:gd name="connsiteX17-4187" fmla="*/ 433750 w 5911287"/>
              <a:gd name="connsiteY17-4188" fmla="*/ 6508273 h 8646493"/>
              <a:gd name="connsiteX18-4189" fmla="*/ 96391 w 5911287"/>
              <a:gd name="connsiteY18-4190" fmla="*/ 5882475 h 8646493"/>
              <a:gd name="connsiteX19-4191" fmla="*/ 88687 w 5911287"/>
              <a:gd name="connsiteY19-4192" fmla="*/ 4540910 h 8646493"/>
              <a:gd name="connsiteX20-4193" fmla="*/ 86595 w 5911287"/>
              <a:gd name="connsiteY20-4194" fmla="*/ 4540915 h 8646493"/>
              <a:gd name="connsiteX21-4195" fmla="*/ 80609 w 5911287"/>
              <a:gd name="connsiteY21-4196" fmla="*/ 2724804 h 8646493"/>
              <a:gd name="connsiteX22-4197" fmla="*/ 4440 w 5911287"/>
              <a:gd name="connsiteY22-4198" fmla="*/ 235616 h 8646493"/>
              <a:gd name="connsiteX23-4199" fmla="*/ 0 w 5911287"/>
              <a:gd name="connsiteY23-4200" fmla="*/ 235719 h 8646493"/>
              <a:gd name="connsiteX24-4201" fmla="*/ 144692 w 5911287"/>
              <a:gd name="connsiteY24-4202" fmla="*/ 0 h 8646493"/>
              <a:gd name="connsiteX25-4203" fmla="*/ 147937 w 5911287"/>
              <a:gd name="connsiteY25-4204" fmla="*/ 136847 h 8646493"/>
              <a:gd name="connsiteX26-4205" fmla="*/ 152070 w 5911287"/>
              <a:gd name="connsiteY26-4206" fmla="*/ 136739 h 8646493"/>
              <a:gd name="connsiteX27-4207" fmla="*/ 234572 w 5911287"/>
              <a:gd name="connsiteY27-4208" fmla="*/ 3854806 h 8646493"/>
              <a:gd name="connsiteX28-4209" fmla="*/ 234986 w 5911287"/>
              <a:gd name="connsiteY28-4210" fmla="*/ 3854803 h 8646493"/>
              <a:gd name="connsiteX29-4211" fmla="*/ 246540 w 5911287"/>
              <a:gd name="connsiteY29-4212" fmla="*/ 5866683 h 8646493"/>
              <a:gd name="connsiteX30-4213" fmla="*/ 865941 w 5911287"/>
              <a:gd name="connsiteY30-4214" fmla="*/ 6479011 h 8646493"/>
              <a:gd name="connsiteX31-4215" fmla="*/ 1478271 w 5911287"/>
              <a:gd name="connsiteY31-4216" fmla="*/ 5859608 h 8646493"/>
              <a:gd name="connsiteX32-4217" fmla="*/ 1469016 w 5911287"/>
              <a:gd name="connsiteY32-4218" fmla="*/ 4247775 h 8646493"/>
              <a:gd name="connsiteX33-4219" fmla="*/ 1467170 w 5911287"/>
              <a:gd name="connsiteY33-4220" fmla="*/ 4247743 h 8646493"/>
              <a:gd name="connsiteX34-4221" fmla="*/ 1467636 w 5911287"/>
              <a:gd name="connsiteY34-4222" fmla="*/ 4241573 h 8646493"/>
              <a:gd name="connsiteX35-4223" fmla="*/ 1456658 w 5911287"/>
              <a:gd name="connsiteY35-4224" fmla="*/ 2330111 h 8646493"/>
              <a:gd name="connsiteX36-4225" fmla="*/ 1414813 w 5911287"/>
              <a:gd name="connsiteY36-4226" fmla="*/ 781031 h 8646493"/>
              <a:gd name="connsiteX37-4227" fmla="*/ 2151109 w 5911287"/>
              <a:gd name="connsiteY37-4228" fmla="*/ 3852 h 8646493"/>
              <a:gd name="connsiteX38-4229" fmla="*/ 2928286 w 5911287"/>
              <a:gd name="connsiteY38-4230" fmla="*/ 740147 h 8646493"/>
              <a:gd name="connsiteX39-4231" fmla="*/ 2971814 w 5911287"/>
              <a:gd name="connsiteY39-4232" fmla="*/ 2351426 h 8646493"/>
              <a:gd name="connsiteX40-4233" fmla="*/ 3028498 w 5911287"/>
              <a:gd name="connsiteY40-4234" fmla="*/ 4235519 h 8646493"/>
              <a:gd name="connsiteX41-4235" fmla="*/ 3032630 w 5911287"/>
              <a:gd name="connsiteY41-4236" fmla="*/ 4235398 h 8646493"/>
              <a:gd name="connsiteX42-4237" fmla="*/ 3152324 w 5911287"/>
              <a:gd name="connsiteY42-4238" fmla="*/ 7892887 h 8646493"/>
              <a:gd name="connsiteX43-4239" fmla="*/ 3786525 w 5911287"/>
              <a:gd name="connsiteY43-4240" fmla="*/ 8489873 h 8646493"/>
              <a:gd name="connsiteX44-4241" fmla="*/ 4383514 w 5911287"/>
              <a:gd name="connsiteY44-4242" fmla="*/ 7855673 h 8646493"/>
              <a:gd name="connsiteX45-4243" fmla="*/ 4350053 w 5911287"/>
              <a:gd name="connsiteY45-4244" fmla="*/ 6748573 h 8646493"/>
              <a:gd name="connsiteX46-4245" fmla="*/ 4347903 w 5911287"/>
              <a:gd name="connsiteY46-4246" fmla="*/ 6748635 h 8646493"/>
              <a:gd name="connsiteX47-4247" fmla="*/ 4332118 w 5911287"/>
              <a:gd name="connsiteY47-4248" fmla="*/ 6199725 h 8646493"/>
              <a:gd name="connsiteX48-4249" fmla="*/ 4272503 w 5911287"/>
              <a:gd name="connsiteY48-4250" fmla="*/ 4227389 h 8646493"/>
              <a:gd name="connsiteX49-4251" fmla="*/ 4274058 w 5911287"/>
              <a:gd name="connsiteY49-4252" fmla="*/ 4227343 h 8646493"/>
              <a:gd name="connsiteX50-4253" fmla="*/ 4241792 w 5911287"/>
              <a:gd name="connsiteY50-4254" fmla="*/ 3105269 h 8646493"/>
              <a:gd name="connsiteX51-4255" fmla="*/ 4976732 w 5911287"/>
              <a:gd name="connsiteY51-4256" fmla="*/ 2326810 h 8646493"/>
              <a:gd name="connsiteX52-4257" fmla="*/ 5403528 w 5911287"/>
              <a:gd name="connsiteY52-4258" fmla="*/ 2443875 h 8646493"/>
              <a:gd name="connsiteX53-4259" fmla="*/ 5755191 w 5911287"/>
              <a:gd name="connsiteY53-4260" fmla="*/ 3061747 h 8646493"/>
              <a:gd name="connsiteX54-4261" fmla="*/ 5758726 w 5911287"/>
              <a:gd name="connsiteY54-4262" fmla="*/ 3184697 h 8646493"/>
              <a:gd name="connsiteX55-4263" fmla="*/ 5762157 w 5911287"/>
              <a:gd name="connsiteY55-4264" fmla="*/ 3184590 h 8646493"/>
              <a:gd name="connsiteX56-4265" fmla="*/ 5816229 w 5911287"/>
              <a:gd name="connsiteY56-4266" fmla="*/ 4892541 h 8646493"/>
              <a:gd name="connsiteX57-4267" fmla="*/ 5872915 w 5911287"/>
              <a:gd name="connsiteY57-4268" fmla="*/ 6776633 h 8646493"/>
              <a:gd name="connsiteX58-4269" fmla="*/ 5877047 w 5911287"/>
              <a:gd name="connsiteY58-4270" fmla="*/ 6776511 h 8646493"/>
              <a:gd name="connsiteX59-4271" fmla="*/ 5911287 w 5911287"/>
              <a:gd name="connsiteY59-4272" fmla="*/ 7909324 h 8646493"/>
              <a:gd name="connsiteX60-4273" fmla="*/ 5767668 w 5911287"/>
              <a:gd name="connsiteY60-4274" fmla="*/ 8130477 h 8646493"/>
              <a:gd name="connsiteX61-4275" fmla="*/ 5729746 w 5911287"/>
              <a:gd name="connsiteY61-4276" fmla="*/ 6875874 h 8646493"/>
              <a:gd name="connsiteX62-4277" fmla="*/ 5725307 w 5911287"/>
              <a:gd name="connsiteY62-4278" fmla="*/ 6875993 h 8646493"/>
              <a:gd name="connsiteX63-4279" fmla="*/ 5605446 w 5911287"/>
              <a:gd name="connsiteY63-4280" fmla="*/ 3080990 h 8646493"/>
              <a:gd name="connsiteX64-4281" fmla="*/ 4972123 w 5911287"/>
              <a:gd name="connsiteY64-4282" fmla="*/ 2483071 h 8646493"/>
              <a:gd name="connsiteX65-4283" fmla="*/ 4374202 w 5911287"/>
              <a:gd name="connsiteY65-4284" fmla="*/ 3116397 h 8646493"/>
              <a:gd name="connsiteX66-4285" fmla="*/ 4420533 w 5911287"/>
              <a:gd name="connsiteY66-4286" fmla="*/ 4727593 h 8646493"/>
              <a:gd name="connsiteX67-4287" fmla="*/ 4422378 w 5911287"/>
              <a:gd name="connsiteY67-4288" fmla="*/ 4727581 h 8646493"/>
              <a:gd name="connsiteX68-4289" fmla="*/ 4422056 w 5911287"/>
              <a:gd name="connsiteY68-4290" fmla="*/ 4733760 h 8646493"/>
              <a:gd name="connsiteX69-4291" fmla="*/ 4453886 w 5911287"/>
              <a:gd name="connsiteY69-4292" fmla="*/ 5840717 h 8646493"/>
              <a:gd name="connsiteX70-4293" fmla="*/ 4454708 w 5911287"/>
              <a:gd name="connsiteY70-4294" fmla="*/ 5840691 h 8646493"/>
              <a:gd name="connsiteX71-4295" fmla="*/ 4515943 w 5911287"/>
              <a:gd name="connsiteY71-4296" fmla="*/ 7866607 h 8646493"/>
              <a:gd name="connsiteX72-4297" fmla="*/ 3782146 w 5911287"/>
              <a:gd name="connsiteY72-4298" fmla="*/ 8646141 h 8646493"/>
              <a:gd name="connsiteX73-4299" fmla="*/ 3355178 w 5911287"/>
              <a:gd name="connsiteY73-4300" fmla="*/ 8529702 h 8646493"/>
              <a:gd name="connsiteX0-4301" fmla="*/ 3350738 w 5906847"/>
              <a:gd name="connsiteY0-4302" fmla="*/ 8529702 h 8646493"/>
              <a:gd name="connsiteX1-4303" fmla="*/ 2998166 w 5906847"/>
              <a:gd name="connsiteY1-4304" fmla="*/ 7912348 h 8646493"/>
              <a:gd name="connsiteX2-4305" fmla="*/ 2943211 w 5906847"/>
              <a:gd name="connsiteY2-4306" fmla="*/ 6094167 h 8646493"/>
              <a:gd name="connsiteX3-4307" fmla="*/ 2934107 w 5906847"/>
              <a:gd name="connsiteY3-4308" fmla="*/ 6095444 h 8646493"/>
              <a:gd name="connsiteX4-4309" fmla="*/ 2880887 w 5906847"/>
              <a:gd name="connsiteY4-4310" fmla="*/ 4334760 h 8646493"/>
              <a:gd name="connsiteX5-4311" fmla="*/ 2876449 w 5906847"/>
              <a:gd name="connsiteY5-4312" fmla="*/ 4334879 h 8646493"/>
              <a:gd name="connsiteX6-4313" fmla="*/ 2834182 w 5906847"/>
              <a:gd name="connsiteY6-4314" fmla="*/ 2770148 h 8646493"/>
              <a:gd name="connsiteX7-4315" fmla="*/ 2774068 w 5906847"/>
              <a:gd name="connsiteY7-4316" fmla="*/ 759126 h 8646493"/>
              <a:gd name="connsiteX8-4317" fmla="*/ 2141784 w 5906847"/>
              <a:gd name="connsiteY8-4318" fmla="*/ 160107 h 8646493"/>
              <a:gd name="connsiteX9-4319" fmla="*/ 1542763 w 5906847"/>
              <a:gd name="connsiteY9-4320" fmla="*/ 792386 h 8646493"/>
              <a:gd name="connsiteX10-4321" fmla="*/ 1581571 w 5906847"/>
              <a:gd name="connsiteY10-4322" fmla="*/ 2228948 h 8646493"/>
              <a:gd name="connsiteX11-4323" fmla="*/ 1583677 w 5906847"/>
              <a:gd name="connsiteY11-4324" fmla="*/ 2228937 h 8646493"/>
              <a:gd name="connsiteX12-4325" fmla="*/ 1584246 w 5906847"/>
              <a:gd name="connsiteY12-4326" fmla="*/ 2327958 h 8646493"/>
              <a:gd name="connsiteX13-4327" fmla="*/ 1592968 w 5906847"/>
              <a:gd name="connsiteY13-4328" fmla="*/ 3846979 h 8646493"/>
              <a:gd name="connsiteX14-4329" fmla="*/ 1594311 w 5906847"/>
              <a:gd name="connsiteY14-4330" fmla="*/ 3846972 h 8646493"/>
              <a:gd name="connsiteX15-4331" fmla="*/ 1605951 w 5906847"/>
              <a:gd name="connsiteY15-4332" fmla="*/ 5873778 h 8646493"/>
              <a:gd name="connsiteX16-4333" fmla="*/ 853297 w 5906847"/>
              <a:gd name="connsiteY16-4334" fmla="*/ 6635126 h 8646493"/>
              <a:gd name="connsiteX17-4335" fmla="*/ 429310 w 5906847"/>
              <a:gd name="connsiteY17-4336" fmla="*/ 6508273 h 8646493"/>
              <a:gd name="connsiteX18-4337" fmla="*/ 91951 w 5906847"/>
              <a:gd name="connsiteY18-4338" fmla="*/ 5882475 h 8646493"/>
              <a:gd name="connsiteX19-4339" fmla="*/ 84247 w 5906847"/>
              <a:gd name="connsiteY19-4340" fmla="*/ 4540910 h 8646493"/>
              <a:gd name="connsiteX20-4341" fmla="*/ 82155 w 5906847"/>
              <a:gd name="connsiteY20-4342" fmla="*/ 4540915 h 8646493"/>
              <a:gd name="connsiteX21-4343" fmla="*/ 76169 w 5906847"/>
              <a:gd name="connsiteY21-4344" fmla="*/ 2724804 h 8646493"/>
              <a:gd name="connsiteX22-4345" fmla="*/ 0 w 5906847"/>
              <a:gd name="connsiteY22-4346" fmla="*/ 235616 h 8646493"/>
              <a:gd name="connsiteX23-4347" fmla="*/ 140252 w 5906847"/>
              <a:gd name="connsiteY23-4348" fmla="*/ 0 h 8646493"/>
              <a:gd name="connsiteX24-4349" fmla="*/ 143497 w 5906847"/>
              <a:gd name="connsiteY24-4350" fmla="*/ 136847 h 8646493"/>
              <a:gd name="connsiteX25-4351" fmla="*/ 147630 w 5906847"/>
              <a:gd name="connsiteY25-4352" fmla="*/ 136739 h 8646493"/>
              <a:gd name="connsiteX26-4353" fmla="*/ 230132 w 5906847"/>
              <a:gd name="connsiteY26-4354" fmla="*/ 3854806 h 8646493"/>
              <a:gd name="connsiteX27-4355" fmla="*/ 230546 w 5906847"/>
              <a:gd name="connsiteY27-4356" fmla="*/ 3854803 h 8646493"/>
              <a:gd name="connsiteX28-4357" fmla="*/ 242100 w 5906847"/>
              <a:gd name="connsiteY28-4358" fmla="*/ 5866683 h 8646493"/>
              <a:gd name="connsiteX29-4359" fmla="*/ 861501 w 5906847"/>
              <a:gd name="connsiteY29-4360" fmla="*/ 6479011 h 8646493"/>
              <a:gd name="connsiteX30-4361" fmla="*/ 1473831 w 5906847"/>
              <a:gd name="connsiteY30-4362" fmla="*/ 5859608 h 8646493"/>
              <a:gd name="connsiteX31-4363" fmla="*/ 1464576 w 5906847"/>
              <a:gd name="connsiteY31-4364" fmla="*/ 4247775 h 8646493"/>
              <a:gd name="connsiteX32-4365" fmla="*/ 1462730 w 5906847"/>
              <a:gd name="connsiteY32-4366" fmla="*/ 4247743 h 8646493"/>
              <a:gd name="connsiteX33-4367" fmla="*/ 1463196 w 5906847"/>
              <a:gd name="connsiteY33-4368" fmla="*/ 4241573 h 8646493"/>
              <a:gd name="connsiteX34-4369" fmla="*/ 1452218 w 5906847"/>
              <a:gd name="connsiteY34-4370" fmla="*/ 2330111 h 8646493"/>
              <a:gd name="connsiteX35-4371" fmla="*/ 1410373 w 5906847"/>
              <a:gd name="connsiteY35-4372" fmla="*/ 781031 h 8646493"/>
              <a:gd name="connsiteX36-4373" fmla="*/ 2146669 w 5906847"/>
              <a:gd name="connsiteY36-4374" fmla="*/ 3852 h 8646493"/>
              <a:gd name="connsiteX37-4375" fmla="*/ 2923846 w 5906847"/>
              <a:gd name="connsiteY37-4376" fmla="*/ 740147 h 8646493"/>
              <a:gd name="connsiteX38-4377" fmla="*/ 2967374 w 5906847"/>
              <a:gd name="connsiteY38-4378" fmla="*/ 2351426 h 8646493"/>
              <a:gd name="connsiteX39-4379" fmla="*/ 3024058 w 5906847"/>
              <a:gd name="connsiteY39-4380" fmla="*/ 4235519 h 8646493"/>
              <a:gd name="connsiteX40-4381" fmla="*/ 3028190 w 5906847"/>
              <a:gd name="connsiteY40-4382" fmla="*/ 4235398 h 8646493"/>
              <a:gd name="connsiteX41-4383" fmla="*/ 3147884 w 5906847"/>
              <a:gd name="connsiteY41-4384" fmla="*/ 7892887 h 8646493"/>
              <a:gd name="connsiteX42-4385" fmla="*/ 3782085 w 5906847"/>
              <a:gd name="connsiteY42-4386" fmla="*/ 8489873 h 8646493"/>
              <a:gd name="connsiteX43-4387" fmla="*/ 4379074 w 5906847"/>
              <a:gd name="connsiteY43-4388" fmla="*/ 7855673 h 8646493"/>
              <a:gd name="connsiteX44-4389" fmla="*/ 4345613 w 5906847"/>
              <a:gd name="connsiteY44-4390" fmla="*/ 6748573 h 8646493"/>
              <a:gd name="connsiteX45-4391" fmla="*/ 4343463 w 5906847"/>
              <a:gd name="connsiteY45-4392" fmla="*/ 6748635 h 8646493"/>
              <a:gd name="connsiteX46-4393" fmla="*/ 4327678 w 5906847"/>
              <a:gd name="connsiteY46-4394" fmla="*/ 6199725 h 8646493"/>
              <a:gd name="connsiteX47-4395" fmla="*/ 4268063 w 5906847"/>
              <a:gd name="connsiteY47-4396" fmla="*/ 4227389 h 8646493"/>
              <a:gd name="connsiteX48-4397" fmla="*/ 4269618 w 5906847"/>
              <a:gd name="connsiteY48-4398" fmla="*/ 4227343 h 8646493"/>
              <a:gd name="connsiteX49-4399" fmla="*/ 4237352 w 5906847"/>
              <a:gd name="connsiteY49-4400" fmla="*/ 3105269 h 8646493"/>
              <a:gd name="connsiteX50-4401" fmla="*/ 4972292 w 5906847"/>
              <a:gd name="connsiteY50-4402" fmla="*/ 2326810 h 8646493"/>
              <a:gd name="connsiteX51-4403" fmla="*/ 5399088 w 5906847"/>
              <a:gd name="connsiteY51-4404" fmla="*/ 2443875 h 8646493"/>
              <a:gd name="connsiteX52-4405" fmla="*/ 5750751 w 5906847"/>
              <a:gd name="connsiteY52-4406" fmla="*/ 3061747 h 8646493"/>
              <a:gd name="connsiteX53-4407" fmla="*/ 5754286 w 5906847"/>
              <a:gd name="connsiteY53-4408" fmla="*/ 3184697 h 8646493"/>
              <a:gd name="connsiteX54-4409" fmla="*/ 5757717 w 5906847"/>
              <a:gd name="connsiteY54-4410" fmla="*/ 3184590 h 8646493"/>
              <a:gd name="connsiteX55-4411" fmla="*/ 5811789 w 5906847"/>
              <a:gd name="connsiteY55-4412" fmla="*/ 4892541 h 8646493"/>
              <a:gd name="connsiteX56-4413" fmla="*/ 5868475 w 5906847"/>
              <a:gd name="connsiteY56-4414" fmla="*/ 6776633 h 8646493"/>
              <a:gd name="connsiteX57-4415" fmla="*/ 5872607 w 5906847"/>
              <a:gd name="connsiteY57-4416" fmla="*/ 6776511 h 8646493"/>
              <a:gd name="connsiteX58-4417" fmla="*/ 5906847 w 5906847"/>
              <a:gd name="connsiteY58-4418" fmla="*/ 7909324 h 8646493"/>
              <a:gd name="connsiteX59-4419" fmla="*/ 5763228 w 5906847"/>
              <a:gd name="connsiteY59-4420" fmla="*/ 8130477 h 8646493"/>
              <a:gd name="connsiteX60-4421" fmla="*/ 5725306 w 5906847"/>
              <a:gd name="connsiteY60-4422" fmla="*/ 6875874 h 8646493"/>
              <a:gd name="connsiteX61-4423" fmla="*/ 5720867 w 5906847"/>
              <a:gd name="connsiteY61-4424" fmla="*/ 6875993 h 8646493"/>
              <a:gd name="connsiteX62-4425" fmla="*/ 5601006 w 5906847"/>
              <a:gd name="connsiteY62-4426" fmla="*/ 3080990 h 8646493"/>
              <a:gd name="connsiteX63-4427" fmla="*/ 4967683 w 5906847"/>
              <a:gd name="connsiteY63-4428" fmla="*/ 2483071 h 8646493"/>
              <a:gd name="connsiteX64-4429" fmla="*/ 4369762 w 5906847"/>
              <a:gd name="connsiteY64-4430" fmla="*/ 3116397 h 8646493"/>
              <a:gd name="connsiteX65-4431" fmla="*/ 4416093 w 5906847"/>
              <a:gd name="connsiteY65-4432" fmla="*/ 4727593 h 8646493"/>
              <a:gd name="connsiteX66-4433" fmla="*/ 4417938 w 5906847"/>
              <a:gd name="connsiteY66-4434" fmla="*/ 4727581 h 8646493"/>
              <a:gd name="connsiteX67-4435" fmla="*/ 4417616 w 5906847"/>
              <a:gd name="connsiteY67-4436" fmla="*/ 4733760 h 8646493"/>
              <a:gd name="connsiteX68-4437" fmla="*/ 4449446 w 5906847"/>
              <a:gd name="connsiteY68-4438" fmla="*/ 5840717 h 8646493"/>
              <a:gd name="connsiteX69-4439" fmla="*/ 4450268 w 5906847"/>
              <a:gd name="connsiteY69-4440" fmla="*/ 5840691 h 8646493"/>
              <a:gd name="connsiteX70-4441" fmla="*/ 4511503 w 5906847"/>
              <a:gd name="connsiteY70-4442" fmla="*/ 7866607 h 8646493"/>
              <a:gd name="connsiteX71-4443" fmla="*/ 3777706 w 5906847"/>
              <a:gd name="connsiteY71-4444" fmla="*/ 8646141 h 8646493"/>
              <a:gd name="connsiteX72-4445" fmla="*/ 3350738 w 5906847"/>
              <a:gd name="connsiteY72-4446" fmla="*/ 8529702 h 8646493"/>
              <a:gd name="connsiteX0-4447" fmla="*/ 3350738 w 5906847"/>
              <a:gd name="connsiteY0-4448" fmla="*/ 8529702 h 8646493"/>
              <a:gd name="connsiteX1-4449" fmla="*/ 2998166 w 5906847"/>
              <a:gd name="connsiteY1-4450" fmla="*/ 7912348 h 8646493"/>
              <a:gd name="connsiteX2-4451" fmla="*/ 2943211 w 5906847"/>
              <a:gd name="connsiteY2-4452" fmla="*/ 6094167 h 8646493"/>
              <a:gd name="connsiteX3-4453" fmla="*/ 2934107 w 5906847"/>
              <a:gd name="connsiteY3-4454" fmla="*/ 6095444 h 8646493"/>
              <a:gd name="connsiteX4-4455" fmla="*/ 2880887 w 5906847"/>
              <a:gd name="connsiteY4-4456" fmla="*/ 4334760 h 8646493"/>
              <a:gd name="connsiteX5-4457" fmla="*/ 2876449 w 5906847"/>
              <a:gd name="connsiteY5-4458" fmla="*/ 4334879 h 8646493"/>
              <a:gd name="connsiteX6-4459" fmla="*/ 2834182 w 5906847"/>
              <a:gd name="connsiteY6-4460" fmla="*/ 2770148 h 8646493"/>
              <a:gd name="connsiteX7-4461" fmla="*/ 2774068 w 5906847"/>
              <a:gd name="connsiteY7-4462" fmla="*/ 759126 h 8646493"/>
              <a:gd name="connsiteX8-4463" fmla="*/ 2141784 w 5906847"/>
              <a:gd name="connsiteY8-4464" fmla="*/ 160107 h 8646493"/>
              <a:gd name="connsiteX9-4465" fmla="*/ 1542763 w 5906847"/>
              <a:gd name="connsiteY9-4466" fmla="*/ 792386 h 8646493"/>
              <a:gd name="connsiteX10-4467" fmla="*/ 1581571 w 5906847"/>
              <a:gd name="connsiteY10-4468" fmla="*/ 2228948 h 8646493"/>
              <a:gd name="connsiteX11-4469" fmla="*/ 1583677 w 5906847"/>
              <a:gd name="connsiteY11-4470" fmla="*/ 2228937 h 8646493"/>
              <a:gd name="connsiteX12-4471" fmla="*/ 1584246 w 5906847"/>
              <a:gd name="connsiteY12-4472" fmla="*/ 2327958 h 8646493"/>
              <a:gd name="connsiteX13-4473" fmla="*/ 1592968 w 5906847"/>
              <a:gd name="connsiteY13-4474" fmla="*/ 3846979 h 8646493"/>
              <a:gd name="connsiteX14-4475" fmla="*/ 1594311 w 5906847"/>
              <a:gd name="connsiteY14-4476" fmla="*/ 3846972 h 8646493"/>
              <a:gd name="connsiteX15-4477" fmla="*/ 1605951 w 5906847"/>
              <a:gd name="connsiteY15-4478" fmla="*/ 5873778 h 8646493"/>
              <a:gd name="connsiteX16-4479" fmla="*/ 853297 w 5906847"/>
              <a:gd name="connsiteY16-4480" fmla="*/ 6635126 h 8646493"/>
              <a:gd name="connsiteX17-4481" fmla="*/ 429310 w 5906847"/>
              <a:gd name="connsiteY17-4482" fmla="*/ 6508273 h 8646493"/>
              <a:gd name="connsiteX18-4483" fmla="*/ 91951 w 5906847"/>
              <a:gd name="connsiteY18-4484" fmla="*/ 5882475 h 8646493"/>
              <a:gd name="connsiteX19-4485" fmla="*/ 84247 w 5906847"/>
              <a:gd name="connsiteY19-4486" fmla="*/ 4540910 h 8646493"/>
              <a:gd name="connsiteX20-4487" fmla="*/ 82155 w 5906847"/>
              <a:gd name="connsiteY20-4488" fmla="*/ 4540915 h 8646493"/>
              <a:gd name="connsiteX21-4489" fmla="*/ 76169 w 5906847"/>
              <a:gd name="connsiteY21-4490" fmla="*/ 2724804 h 8646493"/>
              <a:gd name="connsiteX22-4491" fmla="*/ 0 w 5906847"/>
              <a:gd name="connsiteY22-4492" fmla="*/ 235616 h 8646493"/>
              <a:gd name="connsiteX23-4493" fmla="*/ 140252 w 5906847"/>
              <a:gd name="connsiteY23-4494" fmla="*/ 0 h 8646493"/>
              <a:gd name="connsiteX24-4495" fmla="*/ 143497 w 5906847"/>
              <a:gd name="connsiteY24-4496" fmla="*/ 136847 h 8646493"/>
              <a:gd name="connsiteX25-4497" fmla="*/ 230132 w 5906847"/>
              <a:gd name="connsiteY25-4498" fmla="*/ 3854806 h 8646493"/>
              <a:gd name="connsiteX26-4499" fmla="*/ 230546 w 5906847"/>
              <a:gd name="connsiteY26-4500" fmla="*/ 3854803 h 8646493"/>
              <a:gd name="connsiteX27-4501" fmla="*/ 242100 w 5906847"/>
              <a:gd name="connsiteY27-4502" fmla="*/ 5866683 h 8646493"/>
              <a:gd name="connsiteX28-4503" fmla="*/ 861501 w 5906847"/>
              <a:gd name="connsiteY28-4504" fmla="*/ 6479011 h 8646493"/>
              <a:gd name="connsiteX29-4505" fmla="*/ 1473831 w 5906847"/>
              <a:gd name="connsiteY29-4506" fmla="*/ 5859608 h 8646493"/>
              <a:gd name="connsiteX30-4507" fmla="*/ 1464576 w 5906847"/>
              <a:gd name="connsiteY30-4508" fmla="*/ 4247775 h 8646493"/>
              <a:gd name="connsiteX31-4509" fmla="*/ 1462730 w 5906847"/>
              <a:gd name="connsiteY31-4510" fmla="*/ 4247743 h 8646493"/>
              <a:gd name="connsiteX32-4511" fmla="*/ 1463196 w 5906847"/>
              <a:gd name="connsiteY32-4512" fmla="*/ 4241573 h 8646493"/>
              <a:gd name="connsiteX33-4513" fmla="*/ 1452218 w 5906847"/>
              <a:gd name="connsiteY33-4514" fmla="*/ 2330111 h 8646493"/>
              <a:gd name="connsiteX34-4515" fmla="*/ 1410373 w 5906847"/>
              <a:gd name="connsiteY34-4516" fmla="*/ 781031 h 8646493"/>
              <a:gd name="connsiteX35-4517" fmla="*/ 2146669 w 5906847"/>
              <a:gd name="connsiteY35-4518" fmla="*/ 3852 h 8646493"/>
              <a:gd name="connsiteX36-4519" fmla="*/ 2923846 w 5906847"/>
              <a:gd name="connsiteY36-4520" fmla="*/ 740147 h 8646493"/>
              <a:gd name="connsiteX37-4521" fmla="*/ 2967374 w 5906847"/>
              <a:gd name="connsiteY37-4522" fmla="*/ 2351426 h 8646493"/>
              <a:gd name="connsiteX38-4523" fmla="*/ 3024058 w 5906847"/>
              <a:gd name="connsiteY38-4524" fmla="*/ 4235519 h 8646493"/>
              <a:gd name="connsiteX39-4525" fmla="*/ 3028190 w 5906847"/>
              <a:gd name="connsiteY39-4526" fmla="*/ 4235398 h 8646493"/>
              <a:gd name="connsiteX40-4527" fmla="*/ 3147884 w 5906847"/>
              <a:gd name="connsiteY40-4528" fmla="*/ 7892887 h 8646493"/>
              <a:gd name="connsiteX41-4529" fmla="*/ 3782085 w 5906847"/>
              <a:gd name="connsiteY41-4530" fmla="*/ 8489873 h 8646493"/>
              <a:gd name="connsiteX42-4531" fmla="*/ 4379074 w 5906847"/>
              <a:gd name="connsiteY42-4532" fmla="*/ 7855673 h 8646493"/>
              <a:gd name="connsiteX43-4533" fmla="*/ 4345613 w 5906847"/>
              <a:gd name="connsiteY43-4534" fmla="*/ 6748573 h 8646493"/>
              <a:gd name="connsiteX44-4535" fmla="*/ 4343463 w 5906847"/>
              <a:gd name="connsiteY44-4536" fmla="*/ 6748635 h 8646493"/>
              <a:gd name="connsiteX45-4537" fmla="*/ 4327678 w 5906847"/>
              <a:gd name="connsiteY45-4538" fmla="*/ 6199725 h 8646493"/>
              <a:gd name="connsiteX46-4539" fmla="*/ 4268063 w 5906847"/>
              <a:gd name="connsiteY46-4540" fmla="*/ 4227389 h 8646493"/>
              <a:gd name="connsiteX47-4541" fmla="*/ 4269618 w 5906847"/>
              <a:gd name="connsiteY47-4542" fmla="*/ 4227343 h 8646493"/>
              <a:gd name="connsiteX48-4543" fmla="*/ 4237352 w 5906847"/>
              <a:gd name="connsiteY48-4544" fmla="*/ 3105269 h 8646493"/>
              <a:gd name="connsiteX49-4545" fmla="*/ 4972292 w 5906847"/>
              <a:gd name="connsiteY49-4546" fmla="*/ 2326810 h 8646493"/>
              <a:gd name="connsiteX50-4547" fmla="*/ 5399088 w 5906847"/>
              <a:gd name="connsiteY50-4548" fmla="*/ 2443875 h 8646493"/>
              <a:gd name="connsiteX51-4549" fmla="*/ 5750751 w 5906847"/>
              <a:gd name="connsiteY51-4550" fmla="*/ 3061747 h 8646493"/>
              <a:gd name="connsiteX52-4551" fmla="*/ 5754286 w 5906847"/>
              <a:gd name="connsiteY52-4552" fmla="*/ 3184697 h 8646493"/>
              <a:gd name="connsiteX53-4553" fmla="*/ 5757717 w 5906847"/>
              <a:gd name="connsiteY53-4554" fmla="*/ 3184590 h 8646493"/>
              <a:gd name="connsiteX54-4555" fmla="*/ 5811789 w 5906847"/>
              <a:gd name="connsiteY54-4556" fmla="*/ 4892541 h 8646493"/>
              <a:gd name="connsiteX55-4557" fmla="*/ 5868475 w 5906847"/>
              <a:gd name="connsiteY55-4558" fmla="*/ 6776633 h 8646493"/>
              <a:gd name="connsiteX56-4559" fmla="*/ 5872607 w 5906847"/>
              <a:gd name="connsiteY56-4560" fmla="*/ 6776511 h 8646493"/>
              <a:gd name="connsiteX57-4561" fmla="*/ 5906847 w 5906847"/>
              <a:gd name="connsiteY57-4562" fmla="*/ 7909324 h 8646493"/>
              <a:gd name="connsiteX58-4563" fmla="*/ 5763228 w 5906847"/>
              <a:gd name="connsiteY58-4564" fmla="*/ 8130477 h 8646493"/>
              <a:gd name="connsiteX59-4565" fmla="*/ 5725306 w 5906847"/>
              <a:gd name="connsiteY59-4566" fmla="*/ 6875874 h 8646493"/>
              <a:gd name="connsiteX60-4567" fmla="*/ 5720867 w 5906847"/>
              <a:gd name="connsiteY60-4568" fmla="*/ 6875993 h 8646493"/>
              <a:gd name="connsiteX61-4569" fmla="*/ 5601006 w 5906847"/>
              <a:gd name="connsiteY61-4570" fmla="*/ 3080990 h 8646493"/>
              <a:gd name="connsiteX62-4571" fmla="*/ 4967683 w 5906847"/>
              <a:gd name="connsiteY62-4572" fmla="*/ 2483071 h 8646493"/>
              <a:gd name="connsiteX63-4573" fmla="*/ 4369762 w 5906847"/>
              <a:gd name="connsiteY63-4574" fmla="*/ 3116397 h 8646493"/>
              <a:gd name="connsiteX64-4575" fmla="*/ 4416093 w 5906847"/>
              <a:gd name="connsiteY64-4576" fmla="*/ 4727593 h 8646493"/>
              <a:gd name="connsiteX65-4577" fmla="*/ 4417938 w 5906847"/>
              <a:gd name="connsiteY65-4578" fmla="*/ 4727581 h 8646493"/>
              <a:gd name="connsiteX66-4579" fmla="*/ 4417616 w 5906847"/>
              <a:gd name="connsiteY66-4580" fmla="*/ 4733760 h 8646493"/>
              <a:gd name="connsiteX67-4581" fmla="*/ 4449446 w 5906847"/>
              <a:gd name="connsiteY67-4582" fmla="*/ 5840717 h 8646493"/>
              <a:gd name="connsiteX68-4583" fmla="*/ 4450268 w 5906847"/>
              <a:gd name="connsiteY68-4584" fmla="*/ 5840691 h 8646493"/>
              <a:gd name="connsiteX69-4585" fmla="*/ 4511503 w 5906847"/>
              <a:gd name="connsiteY69-4586" fmla="*/ 7866607 h 8646493"/>
              <a:gd name="connsiteX70-4587" fmla="*/ 3777706 w 5906847"/>
              <a:gd name="connsiteY70-4588" fmla="*/ 8646141 h 8646493"/>
              <a:gd name="connsiteX71-4589" fmla="*/ 3350738 w 5906847"/>
              <a:gd name="connsiteY71-4590" fmla="*/ 8529702 h 8646493"/>
              <a:gd name="connsiteX0-4591" fmla="*/ 3350738 w 5906847"/>
              <a:gd name="connsiteY0-4592" fmla="*/ 8529702 h 8646493"/>
              <a:gd name="connsiteX1-4593" fmla="*/ 2998166 w 5906847"/>
              <a:gd name="connsiteY1-4594" fmla="*/ 7912348 h 8646493"/>
              <a:gd name="connsiteX2-4595" fmla="*/ 2943211 w 5906847"/>
              <a:gd name="connsiteY2-4596" fmla="*/ 6094167 h 8646493"/>
              <a:gd name="connsiteX3-4597" fmla="*/ 2934107 w 5906847"/>
              <a:gd name="connsiteY3-4598" fmla="*/ 6095444 h 8646493"/>
              <a:gd name="connsiteX4-4599" fmla="*/ 2880887 w 5906847"/>
              <a:gd name="connsiteY4-4600" fmla="*/ 4334760 h 8646493"/>
              <a:gd name="connsiteX5-4601" fmla="*/ 2876449 w 5906847"/>
              <a:gd name="connsiteY5-4602" fmla="*/ 4334879 h 8646493"/>
              <a:gd name="connsiteX6-4603" fmla="*/ 2834182 w 5906847"/>
              <a:gd name="connsiteY6-4604" fmla="*/ 2770148 h 8646493"/>
              <a:gd name="connsiteX7-4605" fmla="*/ 2774068 w 5906847"/>
              <a:gd name="connsiteY7-4606" fmla="*/ 759126 h 8646493"/>
              <a:gd name="connsiteX8-4607" fmla="*/ 2141784 w 5906847"/>
              <a:gd name="connsiteY8-4608" fmla="*/ 160107 h 8646493"/>
              <a:gd name="connsiteX9-4609" fmla="*/ 1542763 w 5906847"/>
              <a:gd name="connsiteY9-4610" fmla="*/ 792386 h 8646493"/>
              <a:gd name="connsiteX10-4611" fmla="*/ 1581571 w 5906847"/>
              <a:gd name="connsiteY10-4612" fmla="*/ 2228948 h 8646493"/>
              <a:gd name="connsiteX11-4613" fmla="*/ 1583677 w 5906847"/>
              <a:gd name="connsiteY11-4614" fmla="*/ 2228937 h 8646493"/>
              <a:gd name="connsiteX12-4615" fmla="*/ 1584246 w 5906847"/>
              <a:gd name="connsiteY12-4616" fmla="*/ 2327958 h 8646493"/>
              <a:gd name="connsiteX13-4617" fmla="*/ 1592968 w 5906847"/>
              <a:gd name="connsiteY13-4618" fmla="*/ 3846979 h 8646493"/>
              <a:gd name="connsiteX14-4619" fmla="*/ 1605951 w 5906847"/>
              <a:gd name="connsiteY14-4620" fmla="*/ 5873778 h 8646493"/>
              <a:gd name="connsiteX15-4621" fmla="*/ 853297 w 5906847"/>
              <a:gd name="connsiteY15-4622" fmla="*/ 6635126 h 8646493"/>
              <a:gd name="connsiteX16-4623" fmla="*/ 429310 w 5906847"/>
              <a:gd name="connsiteY16-4624" fmla="*/ 6508273 h 8646493"/>
              <a:gd name="connsiteX17-4625" fmla="*/ 91951 w 5906847"/>
              <a:gd name="connsiteY17-4626" fmla="*/ 5882475 h 8646493"/>
              <a:gd name="connsiteX18-4627" fmla="*/ 84247 w 5906847"/>
              <a:gd name="connsiteY18-4628" fmla="*/ 4540910 h 8646493"/>
              <a:gd name="connsiteX19-4629" fmla="*/ 82155 w 5906847"/>
              <a:gd name="connsiteY19-4630" fmla="*/ 4540915 h 8646493"/>
              <a:gd name="connsiteX20-4631" fmla="*/ 76169 w 5906847"/>
              <a:gd name="connsiteY20-4632" fmla="*/ 2724804 h 8646493"/>
              <a:gd name="connsiteX21-4633" fmla="*/ 0 w 5906847"/>
              <a:gd name="connsiteY21-4634" fmla="*/ 235616 h 8646493"/>
              <a:gd name="connsiteX22-4635" fmla="*/ 140252 w 5906847"/>
              <a:gd name="connsiteY22-4636" fmla="*/ 0 h 8646493"/>
              <a:gd name="connsiteX23-4637" fmla="*/ 143497 w 5906847"/>
              <a:gd name="connsiteY23-4638" fmla="*/ 136847 h 8646493"/>
              <a:gd name="connsiteX24-4639" fmla="*/ 230132 w 5906847"/>
              <a:gd name="connsiteY24-4640" fmla="*/ 3854806 h 8646493"/>
              <a:gd name="connsiteX25-4641" fmla="*/ 230546 w 5906847"/>
              <a:gd name="connsiteY25-4642" fmla="*/ 3854803 h 8646493"/>
              <a:gd name="connsiteX26-4643" fmla="*/ 242100 w 5906847"/>
              <a:gd name="connsiteY26-4644" fmla="*/ 5866683 h 8646493"/>
              <a:gd name="connsiteX27-4645" fmla="*/ 861501 w 5906847"/>
              <a:gd name="connsiteY27-4646" fmla="*/ 6479011 h 8646493"/>
              <a:gd name="connsiteX28-4647" fmla="*/ 1473831 w 5906847"/>
              <a:gd name="connsiteY28-4648" fmla="*/ 5859608 h 8646493"/>
              <a:gd name="connsiteX29-4649" fmla="*/ 1464576 w 5906847"/>
              <a:gd name="connsiteY29-4650" fmla="*/ 4247775 h 8646493"/>
              <a:gd name="connsiteX30-4651" fmla="*/ 1462730 w 5906847"/>
              <a:gd name="connsiteY30-4652" fmla="*/ 4247743 h 8646493"/>
              <a:gd name="connsiteX31-4653" fmla="*/ 1463196 w 5906847"/>
              <a:gd name="connsiteY31-4654" fmla="*/ 4241573 h 8646493"/>
              <a:gd name="connsiteX32-4655" fmla="*/ 1452218 w 5906847"/>
              <a:gd name="connsiteY32-4656" fmla="*/ 2330111 h 8646493"/>
              <a:gd name="connsiteX33-4657" fmla="*/ 1410373 w 5906847"/>
              <a:gd name="connsiteY33-4658" fmla="*/ 781031 h 8646493"/>
              <a:gd name="connsiteX34-4659" fmla="*/ 2146669 w 5906847"/>
              <a:gd name="connsiteY34-4660" fmla="*/ 3852 h 8646493"/>
              <a:gd name="connsiteX35-4661" fmla="*/ 2923846 w 5906847"/>
              <a:gd name="connsiteY35-4662" fmla="*/ 740147 h 8646493"/>
              <a:gd name="connsiteX36-4663" fmla="*/ 2967374 w 5906847"/>
              <a:gd name="connsiteY36-4664" fmla="*/ 2351426 h 8646493"/>
              <a:gd name="connsiteX37-4665" fmla="*/ 3024058 w 5906847"/>
              <a:gd name="connsiteY37-4666" fmla="*/ 4235519 h 8646493"/>
              <a:gd name="connsiteX38-4667" fmla="*/ 3028190 w 5906847"/>
              <a:gd name="connsiteY38-4668" fmla="*/ 4235398 h 8646493"/>
              <a:gd name="connsiteX39-4669" fmla="*/ 3147884 w 5906847"/>
              <a:gd name="connsiteY39-4670" fmla="*/ 7892887 h 8646493"/>
              <a:gd name="connsiteX40-4671" fmla="*/ 3782085 w 5906847"/>
              <a:gd name="connsiteY40-4672" fmla="*/ 8489873 h 8646493"/>
              <a:gd name="connsiteX41-4673" fmla="*/ 4379074 w 5906847"/>
              <a:gd name="connsiteY41-4674" fmla="*/ 7855673 h 8646493"/>
              <a:gd name="connsiteX42-4675" fmla="*/ 4345613 w 5906847"/>
              <a:gd name="connsiteY42-4676" fmla="*/ 6748573 h 8646493"/>
              <a:gd name="connsiteX43-4677" fmla="*/ 4343463 w 5906847"/>
              <a:gd name="connsiteY43-4678" fmla="*/ 6748635 h 8646493"/>
              <a:gd name="connsiteX44-4679" fmla="*/ 4327678 w 5906847"/>
              <a:gd name="connsiteY44-4680" fmla="*/ 6199725 h 8646493"/>
              <a:gd name="connsiteX45-4681" fmla="*/ 4268063 w 5906847"/>
              <a:gd name="connsiteY45-4682" fmla="*/ 4227389 h 8646493"/>
              <a:gd name="connsiteX46-4683" fmla="*/ 4269618 w 5906847"/>
              <a:gd name="connsiteY46-4684" fmla="*/ 4227343 h 8646493"/>
              <a:gd name="connsiteX47-4685" fmla="*/ 4237352 w 5906847"/>
              <a:gd name="connsiteY47-4686" fmla="*/ 3105269 h 8646493"/>
              <a:gd name="connsiteX48-4687" fmla="*/ 4972292 w 5906847"/>
              <a:gd name="connsiteY48-4688" fmla="*/ 2326810 h 8646493"/>
              <a:gd name="connsiteX49-4689" fmla="*/ 5399088 w 5906847"/>
              <a:gd name="connsiteY49-4690" fmla="*/ 2443875 h 8646493"/>
              <a:gd name="connsiteX50-4691" fmla="*/ 5750751 w 5906847"/>
              <a:gd name="connsiteY50-4692" fmla="*/ 3061747 h 8646493"/>
              <a:gd name="connsiteX51-4693" fmla="*/ 5754286 w 5906847"/>
              <a:gd name="connsiteY51-4694" fmla="*/ 3184697 h 8646493"/>
              <a:gd name="connsiteX52-4695" fmla="*/ 5757717 w 5906847"/>
              <a:gd name="connsiteY52-4696" fmla="*/ 3184590 h 8646493"/>
              <a:gd name="connsiteX53-4697" fmla="*/ 5811789 w 5906847"/>
              <a:gd name="connsiteY53-4698" fmla="*/ 4892541 h 8646493"/>
              <a:gd name="connsiteX54-4699" fmla="*/ 5868475 w 5906847"/>
              <a:gd name="connsiteY54-4700" fmla="*/ 6776633 h 8646493"/>
              <a:gd name="connsiteX55-4701" fmla="*/ 5872607 w 5906847"/>
              <a:gd name="connsiteY55-4702" fmla="*/ 6776511 h 8646493"/>
              <a:gd name="connsiteX56-4703" fmla="*/ 5906847 w 5906847"/>
              <a:gd name="connsiteY56-4704" fmla="*/ 7909324 h 8646493"/>
              <a:gd name="connsiteX57-4705" fmla="*/ 5763228 w 5906847"/>
              <a:gd name="connsiteY57-4706" fmla="*/ 8130477 h 8646493"/>
              <a:gd name="connsiteX58-4707" fmla="*/ 5725306 w 5906847"/>
              <a:gd name="connsiteY58-4708" fmla="*/ 6875874 h 8646493"/>
              <a:gd name="connsiteX59-4709" fmla="*/ 5720867 w 5906847"/>
              <a:gd name="connsiteY59-4710" fmla="*/ 6875993 h 8646493"/>
              <a:gd name="connsiteX60-4711" fmla="*/ 5601006 w 5906847"/>
              <a:gd name="connsiteY60-4712" fmla="*/ 3080990 h 8646493"/>
              <a:gd name="connsiteX61-4713" fmla="*/ 4967683 w 5906847"/>
              <a:gd name="connsiteY61-4714" fmla="*/ 2483071 h 8646493"/>
              <a:gd name="connsiteX62-4715" fmla="*/ 4369762 w 5906847"/>
              <a:gd name="connsiteY62-4716" fmla="*/ 3116397 h 8646493"/>
              <a:gd name="connsiteX63-4717" fmla="*/ 4416093 w 5906847"/>
              <a:gd name="connsiteY63-4718" fmla="*/ 4727593 h 8646493"/>
              <a:gd name="connsiteX64-4719" fmla="*/ 4417938 w 5906847"/>
              <a:gd name="connsiteY64-4720" fmla="*/ 4727581 h 8646493"/>
              <a:gd name="connsiteX65-4721" fmla="*/ 4417616 w 5906847"/>
              <a:gd name="connsiteY65-4722" fmla="*/ 4733760 h 8646493"/>
              <a:gd name="connsiteX66-4723" fmla="*/ 4449446 w 5906847"/>
              <a:gd name="connsiteY66-4724" fmla="*/ 5840717 h 8646493"/>
              <a:gd name="connsiteX67-4725" fmla="*/ 4450268 w 5906847"/>
              <a:gd name="connsiteY67-4726" fmla="*/ 5840691 h 8646493"/>
              <a:gd name="connsiteX68-4727" fmla="*/ 4511503 w 5906847"/>
              <a:gd name="connsiteY68-4728" fmla="*/ 7866607 h 8646493"/>
              <a:gd name="connsiteX69-4729" fmla="*/ 3777706 w 5906847"/>
              <a:gd name="connsiteY69-4730" fmla="*/ 8646141 h 8646493"/>
              <a:gd name="connsiteX70-4731" fmla="*/ 3350738 w 5906847"/>
              <a:gd name="connsiteY70-4732" fmla="*/ 8529702 h 8646493"/>
              <a:gd name="connsiteX0-4733" fmla="*/ 3350738 w 5906847"/>
              <a:gd name="connsiteY0-4734" fmla="*/ 8529702 h 8646493"/>
              <a:gd name="connsiteX1-4735" fmla="*/ 2998166 w 5906847"/>
              <a:gd name="connsiteY1-4736" fmla="*/ 7912348 h 8646493"/>
              <a:gd name="connsiteX2-4737" fmla="*/ 2943211 w 5906847"/>
              <a:gd name="connsiteY2-4738" fmla="*/ 6094167 h 8646493"/>
              <a:gd name="connsiteX3-4739" fmla="*/ 2934107 w 5906847"/>
              <a:gd name="connsiteY3-4740" fmla="*/ 6095444 h 8646493"/>
              <a:gd name="connsiteX4-4741" fmla="*/ 2880887 w 5906847"/>
              <a:gd name="connsiteY4-4742" fmla="*/ 4334760 h 8646493"/>
              <a:gd name="connsiteX5-4743" fmla="*/ 2834182 w 5906847"/>
              <a:gd name="connsiteY5-4744" fmla="*/ 2770148 h 8646493"/>
              <a:gd name="connsiteX6-4745" fmla="*/ 2774068 w 5906847"/>
              <a:gd name="connsiteY6-4746" fmla="*/ 759126 h 8646493"/>
              <a:gd name="connsiteX7-4747" fmla="*/ 2141784 w 5906847"/>
              <a:gd name="connsiteY7-4748" fmla="*/ 160107 h 8646493"/>
              <a:gd name="connsiteX8-4749" fmla="*/ 1542763 w 5906847"/>
              <a:gd name="connsiteY8-4750" fmla="*/ 792386 h 8646493"/>
              <a:gd name="connsiteX9-4751" fmla="*/ 1581571 w 5906847"/>
              <a:gd name="connsiteY9-4752" fmla="*/ 2228948 h 8646493"/>
              <a:gd name="connsiteX10-4753" fmla="*/ 1583677 w 5906847"/>
              <a:gd name="connsiteY10-4754" fmla="*/ 2228937 h 8646493"/>
              <a:gd name="connsiteX11-4755" fmla="*/ 1584246 w 5906847"/>
              <a:gd name="connsiteY11-4756" fmla="*/ 2327958 h 8646493"/>
              <a:gd name="connsiteX12-4757" fmla="*/ 1592968 w 5906847"/>
              <a:gd name="connsiteY12-4758" fmla="*/ 3846979 h 8646493"/>
              <a:gd name="connsiteX13-4759" fmla="*/ 1605951 w 5906847"/>
              <a:gd name="connsiteY13-4760" fmla="*/ 5873778 h 8646493"/>
              <a:gd name="connsiteX14-4761" fmla="*/ 853297 w 5906847"/>
              <a:gd name="connsiteY14-4762" fmla="*/ 6635126 h 8646493"/>
              <a:gd name="connsiteX15-4763" fmla="*/ 429310 w 5906847"/>
              <a:gd name="connsiteY15-4764" fmla="*/ 6508273 h 8646493"/>
              <a:gd name="connsiteX16-4765" fmla="*/ 91951 w 5906847"/>
              <a:gd name="connsiteY16-4766" fmla="*/ 5882475 h 8646493"/>
              <a:gd name="connsiteX17-4767" fmla="*/ 84247 w 5906847"/>
              <a:gd name="connsiteY17-4768" fmla="*/ 4540910 h 8646493"/>
              <a:gd name="connsiteX18-4769" fmla="*/ 82155 w 5906847"/>
              <a:gd name="connsiteY18-4770" fmla="*/ 4540915 h 8646493"/>
              <a:gd name="connsiteX19-4771" fmla="*/ 76169 w 5906847"/>
              <a:gd name="connsiteY19-4772" fmla="*/ 2724804 h 8646493"/>
              <a:gd name="connsiteX20-4773" fmla="*/ 0 w 5906847"/>
              <a:gd name="connsiteY20-4774" fmla="*/ 235616 h 8646493"/>
              <a:gd name="connsiteX21-4775" fmla="*/ 140252 w 5906847"/>
              <a:gd name="connsiteY21-4776" fmla="*/ 0 h 8646493"/>
              <a:gd name="connsiteX22-4777" fmla="*/ 143497 w 5906847"/>
              <a:gd name="connsiteY22-4778" fmla="*/ 136847 h 8646493"/>
              <a:gd name="connsiteX23-4779" fmla="*/ 230132 w 5906847"/>
              <a:gd name="connsiteY23-4780" fmla="*/ 3854806 h 8646493"/>
              <a:gd name="connsiteX24-4781" fmla="*/ 230546 w 5906847"/>
              <a:gd name="connsiteY24-4782" fmla="*/ 3854803 h 8646493"/>
              <a:gd name="connsiteX25-4783" fmla="*/ 242100 w 5906847"/>
              <a:gd name="connsiteY25-4784" fmla="*/ 5866683 h 8646493"/>
              <a:gd name="connsiteX26-4785" fmla="*/ 861501 w 5906847"/>
              <a:gd name="connsiteY26-4786" fmla="*/ 6479011 h 8646493"/>
              <a:gd name="connsiteX27-4787" fmla="*/ 1473831 w 5906847"/>
              <a:gd name="connsiteY27-4788" fmla="*/ 5859608 h 8646493"/>
              <a:gd name="connsiteX28-4789" fmla="*/ 1464576 w 5906847"/>
              <a:gd name="connsiteY28-4790" fmla="*/ 4247775 h 8646493"/>
              <a:gd name="connsiteX29-4791" fmla="*/ 1462730 w 5906847"/>
              <a:gd name="connsiteY29-4792" fmla="*/ 4247743 h 8646493"/>
              <a:gd name="connsiteX30-4793" fmla="*/ 1463196 w 5906847"/>
              <a:gd name="connsiteY30-4794" fmla="*/ 4241573 h 8646493"/>
              <a:gd name="connsiteX31-4795" fmla="*/ 1452218 w 5906847"/>
              <a:gd name="connsiteY31-4796" fmla="*/ 2330111 h 8646493"/>
              <a:gd name="connsiteX32-4797" fmla="*/ 1410373 w 5906847"/>
              <a:gd name="connsiteY32-4798" fmla="*/ 781031 h 8646493"/>
              <a:gd name="connsiteX33-4799" fmla="*/ 2146669 w 5906847"/>
              <a:gd name="connsiteY33-4800" fmla="*/ 3852 h 8646493"/>
              <a:gd name="connsiteX34-4801" fmla="*/ 2923846 w 5906847"/>
              <a:gd name="connsiteY34-4802" fmla="*/ 740147 h 8646493"/>
              <a:gd name="connsiteX35-4803" fmla="*/ 2967374 w 5906847"/>
              <a:gd name="connsiteY35-4804" fmla="*/ 2351426 h 8646493"/>
              <a:gd name="connsiteX36-4805" fmla="*/ 3024058 w 5906847"/>
              <a:gd name="connsiteY36-4806" fmla="*/ 4235519 h 8646493"/>
              <a:gd name="connsiteX37-4807" fmla="*/ 3028190 w 5906847"/>
              <a:gd name="connsiteY37-4808" fmla="*/ 4235398 h 8646493"/>
              <a:gd name="connsiteX38-4809" fmla="*/ 3147884 w 5906847"/>
              <a:gd name="connsiteY38-4810" fmla="*/ 7892887 h 8646493"/>
              <a:gd name="connsiteX39-4811" fmla="*/ 3782085 w 5906847"/>
              <a:gd name="connsiteY39-4812" fmla="*/ 8489873 h 8646493"/>
              <a:gd name="connsiteX40-4813" fmla="*/ 4379074 w 5906847"/>
              <a:gd name="connsiteY40-4814" fmla="*/ 7855673 h 8646493"/>
              <a:gd name="connsiteX41-4815" fmla="*/ 4345613 w 5906847"/>
              <a:gd name="connsiteY41-4816" fmla="*/ 6748573 h 8646493"/>
              <a:gd name="connsiteX42-4817" fmla="*/ 4343463 w 5906847"/>
              <a:gd name="connsiteY42-4818" fmla="*/ 6748635 h 8646493"/>
              <a:gd name="connsiteX43-4819" fmla="*/ 4327678 w 5906847"/>
              <a:gd name="connsiteY43-4820" fmla="*/ 6199725 h 8646493"/>
              <a:gd name="connsiteX44-4821" fmla="*/ 4268063 w 5906847"/>
              <a:gd name="connsiteY44-4822" fmla="*/ 4227389 h 8646493"/>
              <a:gd name="connsiteX45-4823" fmla="*/ 4269618 w 5906847"/>
              <a:gd name="connsiteY45-4824" fmla="*/ 4227343 h 8646493"/>
              <a:gd name="connsiteX46-4825" fmla="*/ 4237352 w 5906847"/>
              <a:gd name="connsiteY46-4826" fmla="*/ 3105269 h 8646493"/>
              <a:gd name="connsiteX47-4827" fmla="*/ 4972292 w 5906847"/>
              <a:gd name="connsiteY47-4828" fmla="*/ 2326810 h 8646493"/>
              <a:gd name="connsiteX48-4829" fmla="*/ 5399088 w 5906847"/>
              <a:gd name="connsiteY48-4830" fmla="*/ 2443875 h 8646493"/>
              <a:gd name="connsiteX49-4831" fmla="*/ 5750751 w 5906847"/>
              <a:gd name="connsiteY49-4832" fmla="*/ 3061747 h 8646493"/>
              <a:gd name="connsiteX50-4833" fmla="*/ 5754286 w 5906847"/>
              <a:gd name="connsiteY50-4834" fmla="*/ 3184697 h 8646493"/>
              <a:gd name="connsiteX51-4835" fmla="*/ 5757717 w 5906847"/>
              <a:gd name="connsiteY51-4836" fmla="*/ 3184590 h 8646493"/>
              <a:gd name="connsiteX52-4837" fmla="*/ 5811789 w 5906847"/>
              <a:gd name="connsiteY52-4838" fmla="*/ 4892541 h 8646493"/>
              <a:gd name="connsiteX53-4839" fmla="*/ 5868475 w 5906847"/>
              <a:gd name="connsiteY53-4840" fmla="*/ 6776633 h 8646493"/>
              <a:gd name="connsiteX54-4841" fmla="*/ 5872607 w 5906847"/>
              <a:gd name="connsiteY54-4842" fmla="*/ 6776511 h 8646493"/>
              <a:gd name="connsiteX55-4843" fmla="*/ 5906847 w 5906847"/>
              <a:gd name="connsiteY55-4844" fmla="*/ 7909324 h 8646493"/>
              <a:gd name="connsiteX56-4845" fmla="*/ 5763228 w 5906847"/>
              <a:gd name="connsiteY56-4846" fmla="*/ 8130477 h 8646493"/>
              <a:gd name="connsiteX57-4847" fmla="*/ 5725306 w 5906847"/>
              <a:gd name="connsiteY57-4848" fmla="*/ 6875874 h 8646493"/>
              <a:gd name="connsiteX58-4849" fmla="*/ 5720867 w 5906847"/>
              <a:gd name="connsiteY58-4850" fmla="*/ 6875993 h 8646493"/>
              <a:gd name="connsiteX59-4851" fmla="*/ 5601006 w 5906847"/>
              <a:gd name="connsiteY59-4852" fmla="*/ 3080990 h 8646493"/>
              <a:gd name="connsiteX60-4853" fmla="*/ 4967683 w 5906847"/>
              <a:gd name="connsiteY60-4854" fmla="*/ 2483071 h 8646493"/>
              <a:gd name="connsiteX61-4855" fmla="*/ 4369762 w 5906847"/>
              <a:gd name="connsiteY61-4856" fmla="*/ 3116397 h 8646493"/>
              <a:gd name="connsiteX62-4857" fmla="*/ 4416093 w 5906847"/>
              <a:gd name="connsiteY62-4858" fmla="*/ 4727593 h 8646493"/>
              <a:gd name="connsiteX63-4859" fmla="*/ 4417938 w 5906847"/>
              <a:gd name="connsiteY63-4860" fmla="*/ 4727581 h 8646493"/>
              <a:gd name="connsiteX64-4861" fmla="*/ 4417616 w 5906847"/>
              <a:gd name="connsiteY64-4862" fmla="*/ 4733760 h 8646493"/>
              <a:gd name="connsiteX65-4863" fmla="*/ 4449446 w 5906847"/>
              <a:gd name="connsiteY65-4864" fmla="*/ 5840717 h 8646493"/>
              <a:gd name="connsiteX66-4865" fmla="*/ 4450268 w 5906847"/>
              <a:gd name="connsiteY66-4866" fmla="*/ 5840691 h 8646493"/>
              <a:gd name="connsiteX67-4867" fmla="*/ 4511503 w 5906847"/>
              <a:gd name="connsiteY67-4868" fmla="*/ 7866607 h 8646493"/>
              <a:gd name="connsiteX68-4869" fmla="*/ 3777706 w 5906847"/>
              <a:gd name="connsiteY68-4870" fmla="*/ 8646141 h 8646493"/>
              <a:gd name="connsiteX69-4871" fmla="*/ 3350738 w 5906847"/>
              <a:gd name="connsiteY69-4872" fmla="*/ 8529702 h 8646493"/>
              <a:gd name="connsiteX0-4873" fmla="*/ 3350738 w 5906847"/>
              <a:gd name="connsiteY0-4874" fmla="*/ 8529702 h 8646493"/>
              <a:gd name="connsiteX1-4875" fmla="*/ 2998166 w 5906847"/>
              <a:gd name="connsiteY1-4876" fmla="*/ 7912348 h 8646493"/>
              <a:gd name="connsiteX2-4877" fmla="*/ 2943211 w 5906847"/>
              <a:gd name="connsiteY2-4878" fmla="*/ 6094167 h 8646493"/>
              <a:gd name="connsiteX3-4879" fmla="*/ 2934107 w 5906847"/>
              <a:gd name="connsiteY3-4880" fmla="*/ 6095444 h 8646493"/>
              <a:gd name="connsiteX4-4881" fmla="*/ 2880887 w 5906847"/>
              <a:gd name="connsiteY4-4882" fmla="*/ 4334760 h 8646493"/>
              <a:gd name="connsiteX5-4883" fmla="*/ 2834182 w 5906847"/>
              <a:gd name="connsiteY5-4884" fmla="*/ 2770148 h 8646493"/>
              <a:gd name="connsiteX6-4885" fmla="*/ 2774068 w 5906847"/>
              <a:gd name="connsiteY6-4886" fmla="*/ 759126 h 8646493"/>
              <a:gd name="connsiteX7-4887" fmla="*/ 2141784 w 5906847"/>
              <a:gd name="connsiteY7-4888" fmla="*/ 160107 h 8646493"/>
              <a:gd name="connsiteX8-4889" fmla="*/ 1542763 w 5906847"/>
              <a:gd name="connsiteY8-4890" fmla="*/ 792386 h 8646493"/>
              <a:gd name="connsiteX9-4891" fmla="*/ 1581571 w 5906847"/>
              <a:gd name="connsiteY9-4892" fmla="*/ 2228948 h 8646493"/>
              <a:gd name="connsiteX10-4893" fmla="*/ 1583677 w 5906847"/>
              <a:gd name="connsiteY10-4894" fmla="*/ 2228937 h 8646493"/>
              <a:gd name="connsiteX11-4895" fmla="*/ 1584246 w 5906847"/>
              <a:gd name="connsiteY11-4896" fmla="*/ 2327958 h 8646493"/>
              <a:gd name="connsiteX12-4897" fmla="*/ 1592968 w 5906847"/>
              <a:gd name="connsiteY12-4898" fmla="*/ 3846979 h 8646493"/>
              <a:gd name="connsiteX13-4899" fmla="*/ 1605951 w 5906847"/>
              <a:gd name="connsiteY13-4900" fmla="*/ 5873778 h 8646493"/>
              <a:gd name="connsiteX14-4901" fmla="*/ 853297 w 5906847"/>
              <a:gd name="connsiteY14-4902" fmla="*/ 6635126 h 8646493"/>
              <a:gd name="connsiteX15-4903" fmla="*/ 429310 w 5906847"/>
              <a:gd name="connsiteY15-4904" fmla="*/ 6508273 h 8646493"/>
              <a:gd name="connsiteX16-4905" fmla="*/ 91951 w 5906847"/>
              <a:gd name="connsiteY16-4906" fmla="*/ 5882475 h 8646493"/>
              <a:gd name="connsiteX17-4907" fmla="*/ 84247 w 5906847"/>
              <a:gd name="connsiteY17-4908" fmla="*/ 4540910 h 8646493"/>
              <a:gd name="connsiteX18-4909" fmla="*/ 82155 w 5906847"/>
              <a:gd name="connsiteY18-4910" fmla="*/ 4540915 h 8646493"/>
              <a:gd name="connsiteX19-4911" fmla="*/ 76169 w 5906847"/>
              <a:gd name="connsiteY19-4912" fmla="*/ 2724804 h 8646493"/>
              <a:gd name="connsiteX20-4913" fmla="*/ 0 w 5906847"/>
              <a:gd name="connsiteY20-4914" fmla="*/ 235616 h 8646493"/>
              <a:gd name="connsiteX21-4915" fmla="*/ 140252 w 5906847"/>
              <a:gd name="connsiteY21-4916" fmla="*/ 0 h 8646493"/>
              <a:gd name="connsiteX22-4917" fmla="*/ 143497 w 5906847"/>
              <a:gd name="connsiteY22-4918" fmla="*/ 136847 h 8646493"/>
              <a:gd name="connsiteX23-4919" fmla="*/ 230132 w 5906847"/>
              <a:gd name="connsiteY23-4920" fmla="*/ 3854806 h 8646493"/>
              <a:gd name="connsiteX24-4921" fmla="*/ 230546 w 5906847"/>
              <a:gd name="connsiteY24-4922" fmla="*/ 3854803 h 8646493"/>
              <a:gd name="connsiteX25-4923" fmla="*/ 242100 w 5906847"/>
              <a:gd name="connsiteY25-4924" fmla="*/ 5866683 h 8646493"/>
              <a:gd name="connsiteX26-4925" fmla="*/ 861501 w 5906847"/>
              <a:gd name="connsiteY26-4926" fmla="*/ 6479011 h 8646493"/>
              <a:gd name="connsiteX27-4927" fmla="*/ 1473831 w 5906847"/>
              <a:gd name="connsiteY27-4928" fmla="*/ 5859608 h 8646493"/>
              <a:gd name="connsiteX28-4929" fmla="*/ 1464576 w 5906847"/>
              <a:gd name="connsiteY28-4930" fmla="*/ 4247775 h 8646493"/>
              <a:gd name="connsiteX29-4931" fmla="*/ 1462730 w 5906847"/>
              <a:gd name="connsiteY29-4932" fmla="*/ 4247743 h 8646493"/>
              <a:gd name="connsiteX30-4933" fmla="*/ 1463196 w 5906847"/>
              <a:gd name="connsiteY30-4934" fmla="*/ 4241573 h 8646493"/>
              <a:gd name="connsiteX31-4935" fmla="*/ 1452218 w 5906847"/>
              <a:gd name="connsiteY31-4936" fmla="*/ 2330111 h 8646493"/>
              <a:gd name="connsiteX32-4937" fmla="*/ 1410373 w 5906847"/>
              <a:gd name="connsiteY32-4938" fmla="*/ 781031 h 8646493"/>
              <a:gd name="connsiteX33-4939" fmla="*/ 2146669 w 5906847"/>
              <a:gd name="connsiteY33-4940" fmla="*/ 3852 h 8646493"/>
              <a:gd name="connsiteX34-4941" fmla="*/ 2923846 w 5906847"/>
              <a:gd name="connsiteY34-4942" fmla="*/ 740147 h 8646493"/>
              <a:gd name="connsiteX35-4943" fmla="*/ 2967374 w 5906847"/>
              <a:gd name="connsiteY35-4944" fmla="*/ 2351426 h 8646493"/>
              <a:gd name="connsiteX36-4945" fmla="*/ 3024058 w 5906847"/>
              <a:gd name="connsiteY36-4946" fmla="*/ 4235519 h 8646493"/>
              <a:gd name="connsiteX37-4947" fmla="*/ 3147884 w 5906847"/>
              <a:gd name="connsiteY37-4948" fmla="*/ 7892887 h 8646493"/>
              <a:gd name="connsiteX38-4949" fmla="*/ 3782085 w 5906847"/>
              <a:gd name="connsiteY38-4950" fmla="*/ 8489873 h 8646493"/>
              <a:gd name="connsiteX39-4951" fmla="*/ 4379074 w 5906847"/>
              <a:gd name="connsiteY39-4952" fmla="*/ 7855673 h 8646493"/>
              <a:gd name="connsiteX40-4953" fmla="*/ 4345613 w 5906847"/>
              <a:gd name="connsiteY40-4954" fmla="*/ 6748573 h 8646493"/>
              <a:gd name="connsiteX41-4955" fmla="*/ 4343463 w 5906847"/>
              <a:gd name="connsiteY41-4956" fmla="*/ 6748635 h 8646493"/>
              <a:gd name="connsiteX42-4957" fmla="*/ 4327678 w 5906847"/>
              <a:gd name="connsiteY42-4958" fmla="*/ 6199725 h 8646493"/>
              <a:gd name="connsiteX43-4959" fmla="*/ 4268063 w 5906847"/>
              <a:gd name="connsiteY43-4960" fmla="*/ 4227389 h 8646493"/>
              <a:gd name="connsiteX44-4961" fmla="*/ 4269618 w 5906847"/>
              <a:gd name="connsiteY44-4962" fmla="*/ 4227343 h 8646493"/>
              <a:gd name="connsiteX45-4963" fmla="*/ 4237352 w 5906847"/>
              <a:gd name="connsiteY45-4964" fmla="*/ 3105269 h 8646493"/>
              <a:gd name="connsiteX46-4965" fmla="*/ 4972292 w 5906847"/>
              <a:gd name="connsiteY46-4966" fmla="*/ 2326810 h 8646493"/>
              <a:gd name="connsiteX47-4967" fmla="*/ 5399088 w 5906847"/>
              <a:gd name="connsiteY47-4968" fmla="*/ 2443875 h 8646493"/>
              <a:gd name="connsiteX48-4969" fmla="*/ 5750751 w 5906847"/>
              <a:gd name="connsiteY48-4970" fmla="*/ 3061747 h 8646493"/>
              <a:gd name="connsiteX49-4971" fmla="*/ 5754286 w 5906847"/>
              <a:gd name="connsiteY49-4972" fmla="*/ 3184697 h 8646493"/>
              <a:gd name="connsiteX50-4973" fmla="*/ 5757717 w 5906847"/>
              <a:gd name="connsiteY50-4974" fmla="*/ 3184590 h 8646493"/>
              <a:gd name="connsiteX51-4975" fmla="*/ 5811789 w 5906847"/>
              <a:gd name="connsiteY51-4976" fmla="*/ 4892541 h 8646493"/>
              <a:gd name="connsiteX52-4977" fmla="*/ 5868475 w 5906847"/>
              <a:gd name="connsiteY52-4978" fmla="*/ 6776633 h 8646493"/>
              <a:gd name="connsiteX53-4979" fmla="*/ 5872607 w 5906847"/>
              <a:gd name="connsiteY53-4980" fmla="*/ 6776511 h 8646493"/>
              <a:gd name="connsiteX54-4981" fmla="*/ 5906847 w 5906847"/>
              <a:gd name="connsiteY54-4982" fmla="*/ 7909324 h 8646493"/>
              <a:gd name="connsiteX55-4983" fmla="*/ 5763228 w 5906847"/>
              <a:gd name="connsiteY55-4984" fmla="*/ 8130477 h 8646493"/>
              <a:gd name="connsiteX56-4985" fmla="*/ 5725306 w 5906847"/>
              <a:gd name="connsiteY56-4986" fmla="*/ 6875874 h 8646493"/>
              <a:gd name="connsiteX57-4987" fmla="*/ 5720867 w 5906847"/>
              <a:gd name="connsiteY57-4988" fmla="*/ 6875993 h 8646493"/>
              <a:gd name="connsiteX58-4989" fmla="*/ 5601006 w 5906847"/>
              <a:gd name="connsiteY58-4990" fmla="*/ 3080990 h 8646493"/>
              <a:gd name="connsiteX59-4991" fmla="*/ 4967683 w 5906847"/>
              <a:gd name="connsiteY59-4992" fmla="*/ 2483071 h 8646493"/>
              <a:gd name="connsiteX60-4993" fmla="*/ 4369762 w 5906847"/>
              <a:gd name="connsiteY60-4994" fmla="*/ 3116397 h 8646493"/>
              <a:gd name="connsiteX61-4995" fmla="*/ 4416093 w 5906847"/>
              <a:gd name="connsiteY61-4996" fmla="*/ 4727593 h 8646493"/>
              <a:gd name="connsiteX62-4997" fmla="*/ 4417938 w 5906847"/>
              <a:gd name="connsiteY62-4998" fmla="*/ 4727581 h 8646493"/>
              <a:gd name="connsiteX63-4999" fmla="*/ 4417616 w 5906847"/>
              <a:gd name="connsiteY63-5000" fmla="*/ 4733760 h 8646493"/>
              <a:gd name="connsiteX64-5001" fmla="*/ 4449446 w 5906847"/>
              <a:gd name="connsiteY64-5002" fmla="*/ 5840717 h 8646493"/>
              <a:gd name="connsiteX65-5003" fmla="*/ 4450268 w 5906847"/>
              <a:gd name="connsiteY65-5004" fmla="*/ 5840691 h 8646493"/>
              <a:gd name="connsiteX66-5005" fmla="*/ 4511503 w 5906847"/>
              <a:gd name="connsiteY66-5006" fmla="*/ 7866607 h 8646493"/>
              <a:gd name="connsiteX67-5007" fmla="*/ 3777706 w 5906847"/>
              <a:gd name="connsiteY67-5008" fmla="*/ 8646141 h 8646493"/>
              <a:gd name="connsiteX68-5009" fmla="*/ 3350738 w 5906847"/>
              <a:gd name="connsiteY68-5010" fmla="*/ 8529702 h 8646493"/>
              <a:gd name="connsiteX0-5011" fmla="*/ 3350738 w 5906847"/>
              <a:gd name="connsiteY0-5012" fmla="*/ 8529702 h 8646493"/>
              <a:gd name="connsiteX1-5013" fmla="*/ 2998166 w 5906847"/>
              <a:gd name="connsiteY1-5014" fmla="*/ 7912348 h 8646493"/>
              <a:gd name="connsiteX2-5015" fmla="*/ 2943211 w 5906847"/>
              <a:gd name="connsiteY2-5016" fmla="*/ 6094167 h 8646493"/>
              <a:gd name="connsiteX3-5017" fmla="*/ 2934107 w 5906847"/>
              <a:gd name="connsiteY3-5018" fmla="*/ 6095444 h 8646493"/>
              <a:gd name="connsiteX4-5019" fmla="*/ 2880887 w 5906847"/>
              <a:gd name="connsiteY4-5020" fmla="*/ 4334760 h 8646493"/>
              <a:gd name="connsiteX5-5021" fmla="*/ 2834182 w 5906847"/>
              <a:gd name="connsiteY5-5022" fmla="*/ 2770148 h 8646493"/>
              <a:gd name="connsiteX6-5023" fmla="*/ 2774068 w 5906847"/>
              <a:gd name="connsiteY6-5024" fmla="*/ 759126 h 8646493"/>
              <a:gd name="connsiteX7-5025" fmla="*/ 2141784 w 5906847"/>
              <a:gd name="connsiteY7-5026" fmla="*/ 160107 h 8646493"/>
              <a:gd name="connsiteX8-5027" fmla="*/ 1542763 w 5906847"/>
              <a:gd name="connsiteY8-5028" fmla="*/ 792386 h 8646493"/>
              <a:gd name="connsiteX9-5029" fmla="*/ 1581571 w 5906847"/>
              <a:gd name="connsiteY9-5030" fmla="*/ 2228948 h 8646493"/>
              <a:gd name="connsiteX10-5031" fmla="*/ 1583677 w 5906847"/>
              <a:gd name="connsiteY10-5032" fmla="*/ 2228937 h 8646493"/>
              <a:gd name="connsiteX11-5033" fmla="*/ 1584246 w 5906847"/>
              <a:gd name="connsiteY11-5034" fmla="*/ 2327958 h 8646493"/>
              <a:gd name="connsiteX12-5035" fmla="*/ 1592968 w 5906847"/>
              <a:gd name="connsiteY12-5036" fmla="*/ 3846979 h 8646493"/>
              <a:gd name="connsiteX13-5037" fmla="*/ 1605951 w 5906847"/>
              <a:gd name="connsiteY13-5038" fmla="*/ 5873778 h 8646493"/>
              <a:gd name="connsiteX14-5039" fmla="*/ 853297 w 5906847"/>
              <a:gd name="connsiteY14-5040" fmla="*/ 6635126 h 8646493"/>
              <a:gd name="connsiteX15-5041" fmla="*/ 429310 w 5906847"/>
              <a:gd name="connsiteY15-5042" fmla="*/ 6508273 h 8646493"/>
              <a:gd name="connsiteX16-5043" fmla="*/ 91951 w 5906847"/>
              <a:gd name="connsiteY16-5044" fmla="*/ 5882475 h 8646493"/>
              <a:gd name="connsiteX17-5045" fmla="*/ 84247 w 5906847"/>
              <a:gd name="connsiteY17-5046" fmla="*/ 4540910 h 8646493"/>
              <a:gd name="connsiteX18-5047" fmla="*/ 82155 w 5906847"/>
              <a:gd name="connsiteY18-5048" fmla="*/ 4540915 h 8646493"/>
              <a:gd name="connsiteX19-5049" fmla="*/ 76169 w 5906847"/>
              <a:gd name="connsiteY19-5050" fmla="*/ 2724804 h 8646493"/>
              <a:gd name="connsiteX20-5051" fmla="*/ 0 w 5906847"/>
              <a:gd name="connsiteY20-5052" fmla="*/ 235616 h 8646493"/>
              <a:gd name="connsiteX21-5053" fmla="*/ 140252 w 5906847"/>
              <a:gd name="connsiteY21-5054" fmla="*/ 0 h 8646493"/>
              <a:gd name="connsiteX22-5055" fmla="*/ 143497 w 5906847"/>
              <a:gd name="connsiteY22-5056" fmla="*/ 136847 h 8646493"/>
              <a:gd name="connsiteX23-5057" fmla="*/ 230132 w 5906847"/>
              <a:gd name="connsiteY23-5058" fmla="*/ 3854806 h 8646493"/>
              <a:gd name="connsiteX24-5059" fmla="*/ 230546 w 5906847"/>
              <a:gd name="connsiteY24-5060" fmla="*/ 3854803 h 8646493"/>
              <a:gd name="connsiteX25-5061" fmla="*/ 242100 w 5906847"/>
              <a:gd name="connsiteY25-5062" fmla="*/ 5866683 h 8646493"/>
              <a:gd name="connsiteX26-5063" fmla="*/ 861501 w 5906847"/>
              <a:gd name="connsiteY26-5064" fmla="*/ 6479011 h 8646493"/>
              <a:gd name="connsiteX27-5065" fmla="*/ 1473831 w 5906847"/>
              <a:gd name="connsiteY27-5066" fmla="*/ 5859608 h 8646493"/>
              <a:gd name="connsiteX28-5067" fmla="*/ 1464576 w 5906847"/>
              <a:gd name="connsiteY28-5068" fmla="*/ 4247775 h 8646493"/>
              <a:gd name="connsiteX29-5069" fmla="*/ 1462730 w 5906847"/>
              <a:gd name="connsiteY29-5070" fmla="*/ 4247743 h 8646493"/>
              <a:gd name="connsiteX30-5071" fmla="*/ 1463196 w 5906847"/>
              <a:gd name="connsiteY30-5072" fmla="*/ 4241573 h 8646493"/>
              <a:gd name="connsiteX31-5073" fmla="*/ 1452218 w 5906847"/>
              <a:gd name="connsiteY31-5074" fmla="*/ 2330111 h 8646493"/>
              <a:gd name="connsiteX32-5075" fmla="*/ 1410373 w 5906847"/>
              <a:gd name="connsiteY32-5076" fmla="*/ 781031 h 8646493"/>
              <a:gd name="connsiteX33-5077" fmla="*/ 2146669 w 5906847"/>
              <a:gd name="connsiteY33-5078" fmla="*/ 3852 h 8646493"/>
              <a:gd name="connsiteX34-5079" fmla="*/ 2923846 w 5906847"/>
              <a:gd name="connsiteY34-5080" fmla="*/ 740147 h 8646493"/>
              <a:gd name="connsiteX35-5081" fmla="*/ 2967374 w 5906847"/>
              <a:gd name="connsiteY35-5082" fmla="*/ 2351426 h 8646493"/>
              <a:gd name="connsiteX36-5083" fmla="*/ 3024058 w 5906847"/>
              <a:gd name="connsiteY36-5084" fmla="*/ 4235519 h 8646493"/>
              <a:gd name="connsiteX37-5085" fmla="*/ 3147884 w 5906847"/>
              <a:gd name="connsiteY37-5086" fmla="*/ 7892887 h 8646493"/>
              <a:gd name="connsiteX38-5087" fmla="*/ 3782085 w 5906847"/>
              <a:gd name="connsiteY38-5088" fmla="*/ 8489873 h 8646493"/>
              <a:gd name="connsiteX39-5089" fmla="*/ 4379074 w 5906847"/>
              <a:gd name="connsiteY39-5090" fmla="*/ 7855673 h 8646493"/>
              <a:gd name="connsiteX40-5091" fmla="*/ 4345613 w 5906847"/>
              <a:gd name="connsiteY40-5092" fmla="*/ 6748573 h 8646493"/>
              <a:gd name="connsiteX41-5093" fmla="*/ 4343463 w 5906847"/>
              <a:gd name="connsiteY41-5094" fmla="*/ 6748635 h 8646493"/>
              <a:gd name="connsiteX42-5095" fmla="*/ 4327678 w 5906847"/>
              <a:gd name="connsiteY42-5096" fmla="*/ 6199725 h 8646493"/>
              <a:gd name="connsiteX43-5097" fmla="*/ 4268063 w 5906847"/>
              <a:gd name="connsiteY43-5098" fmla="*/ 4227389 h 8646493"/>
              <a:gd name="connsiteX44-5099" fmla="*/ 4269618 w 5906847"/>
              <a:gd name="connsiteY44-5100" fmla="*/ 4227343 h 8646493"/>
              <a:gd name="connsiteX45-5101" fmla="*/ 4237352 w 5906847"/>
              <a:gd name="connsiteY45-5102" fmla="*/ 3105269 h 8646493"/>
              <a:gd name="connsiteX46-5103" fmla="*/ 4972292 w 5906847"/>
              <a:gd name="connsiteY46-5104" fmla="*/ 2326810 h 8646493"/>
              <a:gd name="connsiteX47-5105" fmla="*/ 5399088 w 5906847"/>
              <a:gd name="connsiteY47-5106" fmla="*/ 2443875 h 8646493"/>
              <a:gd name="connsiteX48-5107" fmla="*/ 5750751 w 5906847"/>
              <a:gd name="connsiteY48-5108" fmla="*/ 3061747 h 8646493"/>
              <a:gd name="connsiteX49-5109" fmla="*/ 5754286 w 5906847"/>
              <a:gd name="connsiteY49-5110" fmla="*/ 3184697 h 8646493"/>
              <a:gd name="connsiteX50-5111" fmla="*/ 5757717 w 5906847"/>
              <a:gd name="connsiteY50-5112" fmla="*/ 3184590 h 8646493"/>
              <a:gd name="connsiteX51-5113" fmla="*/ 5811789 w 5906847"/>
              <a:gd name="connsiteY51-5114" fmla="*/ 4892541 h 8646493"/>
              <a:gd name="connsiteX52-5115" fmla="*/ 5868475 w 5906847"/>
              <a:gd name="connsiteY52-5116" fmla="*/ 6776633 h 8646493"/>
              <a:gd name="connsiteX53-5117" fmla="*/ 5872607 w 5906847"/>
              <a:gd name="connsiteY53-5118" fmla="*/ 6776511 h 8646493"/>
              <a:gd name="connsiteX54-5119" fmla="*/ 5906847 w 5906847"/>
              <a:gd name="connsiteY54-5120" fmla="*/ 7909324 h 8646493"/>
              <a:gd name="connsiteX55-5121" fmla="*/ 5763228 w 5906847"/>
              <a:gd name="connsiteY55-5122" fmla="*/ 8130477 h 8646493"/>
              <a:gd name="connsiteX56-5123" fmla="*/ 5725306 w 5906847"/>
              <a:gd name="connsiteY56-5124" fmla="*/ 6875874 h 8646493"/>
              <a:gd name="connsiteX57-5125" fmla="*/ 5601006 w 5906847"/>
              <a:gd name="connsiteY57-5126" fmla="*/ 3080990 h 8646493"/>
              <a:gd name="connsiteX58-5127" fmla="*/ 4967683 w 5906847"/>
              <a:gd name="connsiteY58-5128" fmla="*/ 2483071 h 8646493"/>
              <a:gd name="connsiteX59-5129" fmla="*/ 4369762 w 5906847"/>
              <a:gd name="connsiteY59-5130" fmla="*/ 3116397 h 8646493"/>
              <a:gd name="connsiteX60-5131" fmla="*/ 4416093 w 5906847"/>
              <a:gd name="connsiteY60-5132" fmla="*/ 4727593 h 8646493"/>
              <a:gd name="connsiteX61-5133" fmla="*/ 4417938 w 5906847"/>
              <a:gd name="connsiteY61-5134" fmla="*/ 4727581 h 8646493"/>
              <a:gd name="connsiteX62-5135" fmla="*/ 4417616 w 5906847"/>
              <a:gd name="connsiteY62-5136" fmla="*/ 4733760 h 8646493"/>
              <a:gd name="connsiteX63-5137" fmla="*/ 4449446 w 5906847"/>
              <a:gd name="connsiteY63-5138" fmla="*/ 5840717 h 8646493"/>
              <a:gd name="connsiteX64-5139" fmla="*/ 4450268 w 5906847"/>
              <a:gd name="connsiteY64-5140" fmla="*/ 5840691 h 8646493"/>
              <a:gd name="connsiteX65-5141" fmla="*/ 4511503 w 5906847"/>
              <a:gd name="connsiteY65-5142" fmla="*/ 7866607 h 8646493"/>
              <a:gd name="connsiteX66-5143" fmla="*/ 3777706 w 5906847"/>
              <a:gd name="connsiteY66-5144" fmla="*/ 8646141 h 8646493"/>
              <a:gd name="connsiteX67-5145" fmla="*/ 3350738 w 5906847"/>
              <a:gd name="connsiteY67-5146" fmla="*/ 8529702 h 8646493"/>
              <a:gd name="connsiteX0-5147" fmla="*/ 3350738 w 5906847"/>
              <a:gd name="connsiteY0-5148" fmla="*/ 8529702 h 8646493"/>
              <a:gd name="connsiteX1-5149" fmla="*/ 2998166 w 5906847"/>
              <a:gd name="connsiteY1-5150" fmla="*/ 7912348 h 8646493"/>
              <a:gd name="connsiteX2-5151" fmla="*/ 2943211 w 5906847"/>
              <a:gd name="connsiteY2-5152" fmla="*/ 6094167 h 8646493"/>
              <a:gd name="connsiteX3-5153" fmla="*/ 2934107 w 5906847"/>
              <a:gd name="connsiteY3-5154" fmla="*/ 6095444 h 8646493"/>
              <a:gd name="connsiteX4-5155" fmla="*/ 2880887 w 5906847"/>
              <a:gd name="connsiteY4-5156" fmla="*/ 4334760 h 8646493"/>
              <a:gd name="connsiteX5-5157" fmla="*/ 2834182 w 5906847"/>
              <a:gd name="connsiteY5-5158" fmla="*/ 2770148 h 8646493"/>
              <a:gd name="connsiteX6-5159" fmla="*/ 2774068 w 5906847"/>
              <a:gd name="connsiteY6-5160" fmla="*/ 759126 h 8646493"/>
              <a:gd name="connsiteX7-5161" fmla="*/ 2141784 w 5906847"/>
              <a:gd name="connsiteY7-5162" fmla="*/ 160107 h 8646493"/>
              <a:gd name="connsiteX8-5163" fmla="*/ 1542763 w 5906847"/>
              <a:gd name="connsiteY8-5164" fmla="*/ 792386 h 8646493"/>
              <a:gd name="connsiteX9-5165" fmla="*/ 1581571 w 5906847"/>
              <a:gd name="connsiteY9-5166" fmla="*/ 2228948 h 8646493"/>
              <a:gd name="connsiteX10-5167" fmla="*/ 1583677 w 5906847"/>
              <a:gd name="connsiteY10-5168" fmla="*/ 2228937 h 8646493"/>
              <a:gd name="connsiteX11-5169" fmla="*/ 1584246 w 5906847"/>
              <a:gd name="connsiteY11-5170" fmla="*/ 2327958 h 8646493"/>
              <a:gd name="connsiteX12-5171" fmla="*/ 1592968 w 5906847"/>
              <a:gd name="connsiteY12-5172" fmla="*/ 3846979 h 8646493"/>
              <a:gd name="connsiteX13-5173" fmla="*/ 1605951 w 5906847"/>
              <a:gd name="connsiteY13-5174" fmla="*/ 5873778 h 8646493"/>
              <a:gd name="connsiteX14-5175" fmla="*/ 853297 w 5906847"/>
              <a:gd name="connsiteY14-5176" fmla="*/ 6635126 h 8646493"/>
              <a:gd name="connsiteX15-5177" fmla="*/ 429310 w 5906847"/>
              <a:gd name="connsiteY15-5178" fmla="*/ 6508273 h 8646493"/>
              <a:gd name="connsiteX16-5179" fmla="*/ 91951 w 5906847"/>
              <a:gd name="connsiteY16-5180" fmla="*/ 5882475 h 8646493"/>
              <a:gd name="connsiteX17-5181" fmla="*/ 84247 w 5906847"/>
              <a:gd name="connsiteY17-5182" fmla="*/ 4540910 h 8646493"/>
              <a:gd name="connsiteX18-5183" fmla="*/ 82155 w 5906847"/>
              <a:gd name="connsiteY18-5184" fmla="*/ 4540915 h 8646493"/>
              <a:gd name="connsiteX19-5185" fmla="*/ 76169 w 5906847"/>
              <a:gd name="connsiteY19-5186" fmla="*/ 2724804 h 8646493"/>
              <a:gd name="connsiteX20-5187" fmla="*/ 0 w 5906847"/>
              <a:gd name="connsiteY20-5188" fmla="*/ 235616 h 8646493"/>
              <a:gd name="connsiteX21-5189" fmla="*/ 140252 w 5906847"/>
              <a:gd name="connsiteY21-5190" fmla="*/ 0 h 8646493"/>
              <a:gd name="connsiteX22-5191" fmla="*/ 143497 w 5906847"/>
              <a:gd name="connsiteY22-5192" fmla="*/ 136847 h 8646493"/>
              <a:gd name="connsiteX23-5193" fmla="*/ 230132 w 5906847"/>
              <a:gd name="connsiteY23-5194" fmla="*/ 3854806 h 8646493"/>
              <a:gd name="connsiteX24-5195" fmla="*/ 230546 w 5906847"/>
              <a:gd name="connsiteY24-5196" fmla="*/ 3854803 h 8646493"/>
              <a:gd name="connsiteX25-5197" fmla="*/ 242100 w 5906847"/>
              <a:gd name="connsiteY25-5198" fmla="*/ 5866683 h 8646493"/>
              <a:gd name="connsiteX26-5199" fmla="*/ 861501 w 5906847"/>
              <a:gd name="connsiteY26-5200" fmla="*/ 6479011 h 8646493"/>
              <a:gd name="connsiteX27-5201" fmla="*/ 1473831 w 5906847"/>
              <a:gd name="connsiteY27-5202" fmla="*/ 5859608 h 8646493"/>
              <a:gd name="connsiteX28-5203" fmla="*/ 1464576 w 5906847"/>
              <a:gd name="connsiteY28-5204" fmla="*/ 4247775 h 8646493"/>
              <a:gd name="connsiteX29-5205" fmla="*/ 1462730 w 5906847"/>
              <a:gd name="connsiteY29-5206" fmla="*/ 4247743 h 8646493"/>
              <a:gd name="connsiteX30-5207" fmla="*/ 1463196 w 5906847"/>
              <a:gd name="connsiteY30-5208" fmla="*/ 4241573 h 8646493"/>
              <a:gd name="connsiteX31-5209" fmla="*/ 1452218 w 5906847"/>
              <a:gd name="connsiteY31-5210" fmla="*/ 2330111 h 8646493"/>
              <a:gd name="connsiteX32-5211" fmla="*/ 1410373 w 5906847"/>
              <a:gd name="connsiteY32-5212" fmla="*/ 781031 h 8646493"/>
              <a:gd name="connsiteX33-5213" fmla="*/ 2146669 w 5906847"/>
              <a:gd name="connsiteY33-5214" fmla="*/ 3852 h 8646493"/>
              <a:gd name="connsiteX34-5215" fmla="*/ 2923846 w 5906847"/>
              <a:gd name="connsiteY34-5216" fmla="*/ 740147 h 8646493"/>
              <a:gd name="connsiteX35-5217" fmla="*/ 2967374 w 5906847"/>
              <a:gd name="connsiteY35-5218" fmla="*/ 2351426 h 8646493"/>
              <a:gd name="connsiteX36-5219" fmla="*/ 3024058 w 5906847"/>
              <a:gd name="connsiteY36-5220" fmla="*/ 4235519 h 8646493"/>
              <a:gd name="connsiteX37-5221" fmla="*/ 3147884 w 5906847"/>
              <a:gd name="connsiteY37-5222" fmla="*/ 7892887 h 8646493"/>
              <a:gd name="connsiteX38-5223" fmla="*/ 3782085 w 5906847"/>
              <a:gd name="connsiteY38-5224" fmla="*/ 8489873 h 8646493"/>
              <a:gd name="connsiteX39-5225" fmla="*/ 4379074 w 5906847"/>
              <a:gd name="connsiteY39-5226" fmla="*/ 7855673 h 8646493"/>
              <a:gd name="connsiteX40-5227" fmla="*/ 4345613 w 5906847"/>
              <a:gd name="connsiteY40-5228" fmla="*/ 6748573 h 8646493"/>
              <a:gd name="connsiteX41-5229" fmla="*/ 4343463 w 5906847"/>
              <a:gd name="connsiteY41-5230" fmla="*/ 6748635 h 8646493"/>
              <a:gd name="connsiteX42-5231" fmla="*/ 4327678 w 5906847"/>
              <a:gd name="connsiteY42-5232" fmla="*/ 6199725 h 8646493"/>
              <a:gd name="connsiteX43-5233" fmla="*/ 4268063 w 5906847"/>
              <a:gd name="connsiteY43-5234" fmla="*/ 4227389 h 8646493"/>
              <a:gd name="connsiteX44-5235" fmla="*/ 4269618 w 5906847"/>
              <a:gd name="connsiteY44-5236" fmla="*/ 4227343 h 8646493"/>
              <a:gd name="connsiteX45-5237" fmla="*/ 4237352 w 5906847"/>
              <a:gd name="connsiteY45-5238" fmla="*/ 3105269 h 8646493"/>
              <a:gd name="connsiteX46-5239" fmla="*/ 4972292 w 5906847"/>
              <a:gd name="connsiteY46-5240" fmla="*/ 2326810 h 8646493"/>
              <a:gd name="connsiteX47-5241" fmla="*/ 5399088 w 5906847"/>
              <a:gd name="connsiteY47-5242" fmla="*/ 2443875 h 8646493"/>
              <a:gd name="connsiteX48-5243" fmla="*/ 5750751 w 5906847"/>
              <a:gd name="connsiteY48-5244" fmla="*/ 3061747 h 8646493"/>
              <a:gd name="connsiteX49-5245" fmla="*/ 5754286 w 5906847"/>
              <a:gd name="connsiteY49-5246" fmla="*/ 3184697 h 8646493"/>
              <a:gd name="connsiteX50-5247" fmla="*/ 5757717 w 5906847"/>
              <a:gd name="connsiteY50-5248" fmla="*/ 3184590 h 8646493"/>
              <a:gd name="connsiteX51-5249" fmla="*/ 5811789 w 5906847"/>
              <a:gd name="connsiteY51-5250" fmla="*/ 4892541 h 8646493"/>
              <a:gd name="connsiteX52-5251" fmla="*/ 5868475 w 5906847"/>
              <a:gd name="connsiteY52-5252" fmla="*/ 6776633 h 8646493"/>
              <a:gd name="connsiteX53-5253" fmla="*/ 5906847 w 5906847"/>
              <a:gd name="connsiteY53-5254" fmla="*/ 7909324 h 8646493"/>
              <a:gd name="connsiteX54-5255" fmla="*/ 5763228 w 5906847"/>
              <a:gd name="connsiteY54-5256" fmla="*/ 8130477 h 8646493"/>
              <a:gd name="connsiteX55-5257" fmla="*/ 5725306 w 5906847"/>
              <a:gd name="connsiteY55-5258" fmla="*/ 6875874 h 8646493"/>
              <a:gd name="connsiteX56-5259" fmla="*/ 5601006 w 5906847"/>
              <a:gd name="connsiteY56-5260" fmla="*/ 3080990 h 8646493"/>
              <a:gd name="connsiteX57-5261" fmla="*/ 4967683 w 5906847"/>
              <a:gd name="connsiteY57-5262" fmla="*/ 2483071 h 8646493"/>
              <a:gd name="connsiteX58-5263" fmla="*/ 4369762 w 5906847"/>
              <a:gd name="connsiteY58-5264" fmla="*/ 3116397 h 8646493"/>
              <a:gd name="connsiteX59-5265" fmla="*/ 4416093 w 5906847"/>
              <a:gd name="connsiteY59-5266" fmla="*/ 4727593 h 8646493"/>
              <a:gd name="connsiteX60-5267" fmla="*/ 4417938 w 5906847"/>
              <a:gd name="connsiteY60-5268" fmla="*/ 4727581 h 8646493"/>
              <a:gd name="connsiteX61-5269" fmla="*/ 4417616 w 5906847"/>
              <a:gd name="connsiteY61-5270" fmla="*/ 4733760 h 8646493"/>
              <a:gd name="connsiteX62-5271" fmla="*/ 4449446 w 5906847"/>
              <a:gd name="connsiteY62-5272" fmla="*/ 5840717 h 8646493"/>
              <a:gd name="connsiteX63-5273" fmla="*/ 4450268 w 5906847"/>
              <a:gd name="connsiteY63-5274" fmla="*/ 5840691 h 8646493"/>
              <a:gd name="connsiteX64-5275" fmla="*/ 4511503 w 5906847"/>
              <a:gd name="connsiteY64-5276" fmla="*/ 7866607 h 8646493"/>
              <a:gd name="connsiteX65-5277" fmla="*/ 3777706 w 5906847"/>
              <a:gd name="connsiteY65-5278" fmla="*/ 8646141 h 8646493"/>
              <a:gd name="connsiteX66-5279" fmla="*/ 3350738 w 5906847"/>
              <a:gd name="connsiteY66-5280" fmla="*/ 8529702 h 8646493"/>
              <a:gd name="connsiteX0-5281" fmla="*/ 3350738 w 5906847"/>
              <a:gd name="connsiteY0-5282" fmla="*/ 8529702 h 8646493"/>
              <a:gd name="connsiteX1-5283" fmla="*/ 2998166 w 5906847"/>
              <a:gd name="connsiteY1-5284" fmla="*/ 7912348 h 8646493"/>
              <a:gd name="connsiteX2-5285" fmla="*/ 2943211 w 5906847"/>
              <a:gd name="connsiteY2-5286" fmla="*/ 6094167 h 8646493"/>
              <a:gd name="connsiteX3-5287" fmla="*/ 2880887 w 5906847"/>
              <a:gd name="connsiteY3-5288" fmla="*/ 4334760 h 8646493"/>
              <a:gd name="connsiteX4-5289" fmla="*/ 2834182 w 5906847"/>
              <a:gd name="connsiteY4-5290" fmla="*/ 2770148 h 8646493"/>
              <a:gd name="connsiteX5-5291" fmla="*/ 2774068 w 5906847"/>
              <a:gd name="connsiteY5-5292" fmla="*/ 759126 h 8646493"/>
              <a:gd name="connsiteX6-5293" fmla="*/ 2141784 w 5906847"/>
              <a:gd name="connsiteY6-5294" fmla="*/ 160107 h 8646493"/>
              <a:gd name="connsiteX7-5295" fmla="*/ 1542763 w 5906847"/>
              <a:gd name="connsiteY7-5296" fmla="*/ 792386 h 8646493"/>
              <a:gd name="connsiteX8-5297" fmla="*/ 1581571 w 5906847"/>
              <a:gd name="connsiteY8-5298" fmla="*/ 2228948 h 8646493"/>
              <a:gd name="connsiteX9-5299" fmla="*/ 1583677 w 5906847"/>
              <a:gd name="connsiteY9-5300" fmla="*/ 2228937 h 8646493"/>
              <a:gd name="connsiteX10-5301" fmla="*/ 1584246 w 5906847"/>
              <a:gd name="connsiteY10-5302" fmla="*/ 2327958 h 8646493"/>
              <a:gd name="connsiteX11-5303" fmla="*/ 1592968 w 5906847"/>
              <a:gd name="connsiteY11-5304" fmla="*/ 3846979 h 8646493"/>
              <a:gd name="connsiteX12-5305" fmla="*/ 1605951 w 5906847"/>
              <a:gd name="connsiteY12-5306" fmla="*/ 5873778 h 8646493"/>
              <a:gd name="connsiteX13-5307" fmla="*/ 853297 w 5906847"/>
              <a:gd name="connsiteY13-5308" fmla="*/ 6635126 h 8646493"/>
              <a:gd name="connsiteX14-5309" fmla="*/ 429310 w 5906847"/>
              <a:gd name="connsiteY14-5310" fmla="*/ 6508273 h 8646493"/>
              <a:gd name="connsiteX15-5311" fmla="*/ 91951 w 5906847"/>
              <a:gd name="connsiteY15-5312" fmla="*/ 5882475 h 8646493"/>
              <a:gd name="connsiteX16-5313" fmla="*/ 84247 w 5906847"/>
              <a:gd name="connsiteY16-5314" fmla="*/ 4540910 h 8646493"/>
              <a:gd name="connsiteX17-5315" fmla="*/ 82155 w 5906847"/>
              <a:gd name="connsiteY17-5316" fmla="*/ 4540915 h 8646493"/>
              <a:gd name="connsiteX18-5317" fmla="*/ 76169 w 5906847"/>
              <a:gd name="connsiteY18-5318" fmla="*/ 2724804 h 8646493"/>
              <a:gd name="connsiteX19-5319" fmla="*/ 0 w 5906847"/>
              <a:gd name="connsiteY19-5320" fmla="*/ 235616 h 8646493"/>
              <a:gd name="connsiteX20-5321" fmla="*/ 140252 w 5906847"/>
              <a:gd name="connsiteY20-5322" fmla="*/ 0 h 8646493"/>
              <a:gd name="connsiteX21-5323" fmla="*/ 143497 w 5906847"/>
              <a:gd name="connsiteY21-5324" fmla="*/ 136847 h 8646493"/>
              <a:gd name="connsiteX22-5325" fmla="*/ 230132 w 5906847"/>
              <a:gd name="connsiteY22-5326" fmla="*/ 3854806 h 8646493"/>
              <a:gd name="connsiteX23-5327" fmla="*/ 230546 w 5906847"/>
              <a:gd name="connsiteY23-5328" fmla="*/ 3854803 h 8646493"/>
              <a:gd name="connsiteX24-5329" fmla="*/ 242100 w 5906847"/>
              <a:gd name="connsiteY24-5330" fmla="*/ 5866683 h 8646493"/>
              <a:gd name="connsiteX25-5331" fmla="*/ 861501 w 5906847"/>
              <a:gd name="connsiteY25-5332" fmla="*/ 6479011 h 8646493"/>
              <a:gd name="connsiteX26-5333" fmla="*/ 1473831 w 5906847"/>
              <a:gd name="connsiteY26-5334" fmla="*/ 5859608 h 8646493"/>
              <a:gd name="connsiteX27-5335" fmla="*/ 1464576 w 5906847"/>
              <a:gd name="connsiteY27-5336" fmla="*/ 4247775 h 8646493"/>
              <a:gd name="connsiteX28-5337" fmla="*/ 1462730 w 5906847"/>
              <a:gd name="connsiteY28-5338" fmla="*/ 4247743 h 8646493"/>
              <a:gd name="connsiteX29-5339" fmla="*/ 1463196 w 5906847"/>
              <a:gd name="connsiteY29-5340" fmla="*/ 4241573 h 8646493"/>
              <a:gd name="connsiteX30-5341" fmla="*/ 1452218 w 5906847"/>
              <a:gd name="connsiteY30-5342" fmla="*/ 2330111 h 8646493"/>
              <a:gd name="connsiteX31-5343" fmla="*/ 1410373 w 5906847"/>
              <a:gd name="connsiteY31-5344" fmla="*/ 781031 h 8646493"/>
              <a:gd name="connsiteX32-5345" fmla="*/ 2146669 w 5906847"/>
              <a:gd name="connsiteY32-5346" fmla="*/ 3852 h 8646493"/>
              <a:gd name="connsiteX33-5347" fmla="*/ 2923846 w 5906847"/>
              <a:gd name="connsiteY33-5348" fmla="*/ 740147 h 8646493"/>
              <a:gd name="connsiteX34-5349" fmla="*/ 2967374 w 5906847"/>
              <a:gd name="connsiteY34-5350" fmla="*/ 2351426 h 8646493"/>
              <a:gd name="connsiteX35-5351" fmla="*/ 3024058 w 5906847"/>
              <a:gd name="connsiteY35-5352" fmla="*/ 4235519 h 8646493"/>
              <a:gd name="connsiteX36-5353" fmla="*/ 3147884 w 5906847"/>
              <a:gd name="connsiteY36-5354" fmla="*/ 7892887 h 8646493"/>
              <a:gd name="connsiteX37-5355" fmla="*/ 3782085 w 5906847"/>
              <a:gd name="connsiteY37-5356" fmla="*/ 8489873 h 8646493"/>
              <a:gd name="connsiteX38-5357" fmla="*/ 4379074 w 5906847"/>
              <a:gd name="connsiteY38-5358" fmla="*/ 7855673 h 8646493"/>
              <a:gd name="connsiteX39-5359" fmla="*/ 4345613 w 5906847"/>
              <a:gd name="connsiteY39-5360" fmla="*/ 6748573 h 8646493"/>
              <a:gd name="connsiteX40-5361" fmla="*/ 4343463 w 5906847"/>
              <a:gd name="connsiteY40-5362" fmla="*/ 6748635 h 8646493"/>
              <a:gd name="connsiteX41-5363" fmla="*/ 4327678 w 5906847"/>
              <a:gd name="connsiteY41-5364" fmla="*/ 6199725 h 8646493"/>
              <a:gd name="connsiteX42-5365" fmla="*/ 4268063 w 5906847"/>
              <a:gd name="connsiteY42-5366" fmla="*/ 4227389 h 8646493"/>
              <a:gd name="connsiteX43-5367" fmla="*/ 4269618 w 5906847"/>
              <a:gd name="connsiteY43-5368" fmla="*/ 4227343 h 8646493"/>
              <a:gd name="connsiteX44-5369" fmla="*/ 4237352 w 5906847"/>
              <a:gd name="connsiteY44-5370" fmla="*/ 3105269 h 8646493"/>
              <a:gd name="connsiteX45-5371" fmla="*/ 4972292 w 5906847"/>
              <a:gd name="connsiteY45-5372" fmla="*/ 2326810 h 8646493"/>
              <a:gd name="connsiteX46-5373" fmla="*/ 5399088 w 5906847"/>
              <a:gd name="connsiteY46-5374" fmla="*/ 2443875 h 8646493"/>
              <a:gd name="connsiteX47-5375" fmla="*/ 5750751 w 5906847"/>
              <a:gd name="connsiteY47-5376" fmla="*/ 3061747 h 8646493"/>
              <a:gd name="connsiteX48-5377" fmla="*/ 5754286 w 5906847"/>
              <a:gd name="connsiteY48-5378" fmla="*/ 3184697 h 8646493"/>
              <a:gd name="connsiteX49-5379" fmla="*/ 5757717 w 5906847"/>
              <a:gd name="connsiteY49-5380" fmla="*/ 3184590 h 8646493"/>
              <a:gd name="connsiteX50-5381" fmla="*/ 5811789 w 5906847"/>
              <a:gd name="connsiteY50-5382" fmla="*/ 4892541 h 8646493"/>
              <a:gd name="connsiteX51-5383" fmla="*/ 5868475 w 5906847"/>
              <a:gd name="connsiteY51-5384" fmla="*/ 6776633 h 8646493"/>
              <a:gd name="connsiteX52-5385" fmla="*/ 5906847 w 5906847"/>
              <a:gd name="connsiteY52-5386" fmla="*/ 7909324 h 8646493"/>
              <a:gd name="connsiteX53-5387" fmla="*/ 5763228 w 5906847"/>
              <a:gd name="connsiteY53-5388" fmla="*/ 8130477 h 8646493"/>
              <a:gd name="connsiteX54-5389" fmla="*/ 5725306 w 5906847"/>
              <a:gd name="connsiteY54-5390" fmla="*/ 6875874 h 8646493"/>
              <a:gd name="connsiteX55-5391" fmla="*/ 5601006 w 5906847"/>
              <a:gd name="connsiteY55-5392" fmla="*/ 3080990 h 8646493"/>
              <a:gd name="connsiteX56-5393" fmla="*/ 4967683 w 5906847"/>
              <a:gd name="connsiteY56-5394" fmla="*/ 2483071 h 8646493"/>
              <a:gd name="connsiteX57-5395" fmla="*/ 4369762 w 5906847"/>
              <a:gd name="connsiteY57-5396" fmla="*/ 3116397 h 8646493"/>
              <a:gd name="connsiteX58-5397" fmla="*/ 4416093 w 5906847"/>
              <a:gd name="connsiteY58-5398" fmla="*/ 4727593 h 8646493"/>
              <a:gd name="connsiteX59-5399" fmla="*/ 4417938 w 5906847"/>
              <a:gd name="connsiteY59-5400" fmla="*/ 4727581 h 8646493"/>
              <a:gd name="connsiteX60-5401" fmla="*/ 4417616 w 5906847"/>
              <a:gd name="connsiteY60-5402" fmla="*/ 4733760 h 8646493"/>
              <a:gd name="connsiteX61-5403" fmla="*/ 4449446 w 5906847"/>
              <a:gd name="connsiteY61-5404" fmla="*/ 5840717 h 8646493"/>
              <a:gd name="connsiteX62-5405" fmla="*/ 4450268 w 5906847"/>
              <a:gd name="connsiteY62-5406" fmla="*/ 5840691 h 8646493"/>
              <a:gd name="connsiteX63-5407" fmla="*/ 4511503 w 5906847"/>
              <a:gd name="connsiteY63-5408" fmla="*/ 7866607 h 8646493"/>
              <a:gd name="connsiteX64-5409" fmla="*/ 3777706 w 5906847"/>
              <a:gd name="connsiteY64-5410" fmla="*/ 8646141 h 8646493"/>
              <a:gd name="connsiteX65-5411" fmla="*/ 3350738 w 5906847"/>
              <a:gd name="connsiteY65-5412" fmla="*/ 8529702 h 86464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Lst>
            <a:rect l="l" t="t" r="r" b="b"/>
            <a:pathLst>
              <a:path w="5906847" h="8646493">
                <a:moveTo>
                  <a:pt x="3350738" y="8529702"/>
                </a:moveTo>
                <a:cubicBezTo>
                  <a:pt x="3145355" y="8399807"/>
                  <a:pt x="3006062" y="8173534"/>
                  <a:pt x="2998166" y="7912348"/>
                </a:cubicBezTo>
                <a:lnTo>
                  <a:pt x="2943211" y="6094167"/>
                </a:lnTo>
                <a:lnTo>
                  <a:pt x="2880887" y="4334760"/>
                </a:lnTo>
                <a:lnTo>
                  <a:pt x="2834182" y="2770148"/>
                </a:lnTo>
                <a:lnTo>
                  <a:pt x="2774068" y="759126"/>
                </a:lnTo>
                <a:cubicBezTo>
                  <a:pt x="2764883" y="419110"/>
                  <a:pt x="2481801" y="150920"/>
                  <a:pt x="2141784" y="160107"/>
                </a:cubicBezTo>
                <a:cubicBezTo>
                  <a:pt x="1801770" y="169289"/>
                  <a:pt x="1533580" y="452375"/>
                  <a:pt x="1542763" y="792386"/>
                </a:cubicBezTo>
                <a:lnTo>
                  <a:pt x="1581571" y="2228948"/>
                </a:lnTo>
                <a:lnTo>
                  <a:pt x="1583677" y="2228937"/>
                </a:lnTo>
                <a:cubicBezTo>
                  <a:pt x="1583867" y="2261944"/>
                  <a:pt x="1584056" y="2294951"/>
                  <a:pt x="1584246" y="2327958"/>
                </a:cubicBezTo>
                <a:cubicBezTo>
                  <a:pt x="1587153" y="2834298"/>
                  <a:pt x="1590061" y="3340639"/>
                  <a:pt x="1592968" y="3846979"/>
                </a:cubicBezTo>
                <a:cubicBezTo>
                  <a:pt x="1597296" y="4522579"/>
                  <a:pt x="1601623" y="5198178"/>
                  <a:pt x="1605951" y="5873778"/>
                </a:cubicBezTo>
                <a:cubicBezTo>
                  <a:pt x="1608353" y="6291858"/>
                  <a:pt x="1271379" y="6632726"/>
                  <a:pt x="853297" y="6635126"/>
                </a:cubicBezTo>
                <a:cubicBezTo>
                  <a:pt x="696520" y="6636027"/>
                  <a:pt x="550597" y="6589203"/>
                  <a:pt x="429310" y="6508273"/>
                </a:cubicBezTo>
                <a:cubicBezTo>
                  <a:pt x="227165" y="6373393"/>
                  <a:pt x="93451" y="6143774"/>
                  <a:pt x="91951" y="5882475"/>
                </a:cubicBezTo>
                <a:lnTo>
                  <a:pt x="84247" y="4540910"/>
                </a:lnTo>
                <a:lnTo>
                  <a:pt x="82155" y="4540915"/>
                </a:lnTo>
                <a:cubicBezTo>
                  <a:pt x="80160" y="3935545"/>
                  <a:pt x="78164" y="3330174"/>
                  <a:pt x="76169" y="2724804"/>
                </a:cubicBezTo>
                <a:lnTo>
                  <a:pt x="0" y="235616"/>
                </a:lnTo>
                <a:lnTo>
                  <a:pt x="140252" y="0"/>
                </a:lnTo>
                <a:cubicBezTo>
                  <a:pt x="141334" y="45616"/>
                  <a:pt x="142415" y="91231"/>
                  <a:pt x="143497" y="136847"/>
                </a:cubicBezTo>
                <a:lnTo>
                  <a:pt x="230132" y="3854806"/>
                </a:lnTo>
                <a:lnTo>
                  <a:pt x="230546" y="3854803"/>
                </a:lnTo>
                <a:cubicBezTo>
                  <a:pt x="234397" y="4525430"/>
                  <a:pt x="238249" y="5196055"/>
                  <a:pt x="242100" y="5866683"/>
                </a:cubicBezTo>
                <a:cubicBezTo>
                  <a:pt x="244054" y="6206816"/>
                  <a:pt x="521369" y="6480964"/>
                  <a:pt x="861501" y="6479011"/>
                </a:cubicBezTo>
                <a:cubicBezTo>
                  <a:pt x="1201636" y="6477058"/>
                  <a:pt x="1475784" y="6199742"/>
                  <a:pt x="1473831" y="5859608"/>
                </a:cubicBezTo>
                <a:lnTo>
                  <a:pt x="1464576" y="4247775"/>
                </a:lnTo>
                <a:lnTo>
                  <a:pt x="1462730" y="4247743"/>
                </a:lnTo>
                <a:cubicBezTo>
                  <a:pt x="1463210" y="4245690"/>
                  <a:pt x="1463208" y="4243634"/>
                  <a:pt x="1463196" y="4241573"/>
                </a:cubicBezTo>
                <a:cubicBezTo>
                  <a:pt x="1459537" y="3604419"/>
                  <a:pt x="1455877" y="2967265"/>
                  <a:pt x="1452218" y="2330111"/>
                </a:cubicBezTo>
                <a:lnTo>
                  <a:pt x="1410373" y="781031"/>
                </a:lnTo>
                <a:cubicBezTo>
                  <a:pt x="1399082" y="363096"/>
                  <a:pt x="1728736" y="15141"/>
                  <a:pt x="2146669" y="3852"/>
                </a:cubicBezTo>
                <a:cubicBezTo>
                  <a:pt x="2564602" y="-7441"/>
                  <a:pt x="2912558" y="322212"/>
                  <a:pt x="2923846" y="740147"/>
                </a:cubicBezTo>
                <a:lnTo>
                  <a:pt x="2967374" y="2351426"/>
                </a:lnTo>
                <a:lnTo>
                  <a:pt x="3024058" y="4235519"/>
                </a:lnTo>
                <a:lnTo>
                  <a:pt x="3147884" y="7892887"/>
                </a:lnTo>
                <a:cubicBezTo>
                  <a:pt x="3158161" y="8232871"/>
                  <a:pt x="3442102" y="8500148"/>
                  <a:pt x="3782085" y="8489873"/>
                </a:cubicBezTo>
                <a:cubicBezTo>
                  <a:pt x="4122070" y="8479596"/>
                  <a:pt x="4389351" y="8195656"/>
                  <a:pt x="4379074" y="7855673"/>
                </a:cubicBezTo>
                <a:lnTo>
                  <a:pt x="4345613" y="6748573"/>
                </a:lnTo>
                <a:lnTo>
                  <a:pt x="4343463" y="6748635"/>
                </a:lnTo>
                <a:lnTo>
                  <a:pt x="4327678" y="6199725"/>
                </a:lnTo>
                <a:lnTo>
                  <a:pt x="4268063" y="4227389"/>
                </a:lnTo>
                <a:lnTo>
                  <a:pt x="4269618" y="4227343"/>
                </a:lnTo>
                <a:lnTo>
                  <a:pt x="4237352" y="3105269"/>
                </a:lnTo>
                <a:cubicBezTo>
                  <a:pt x="4225333" y="2687355"/>
                  <a:pt x="4554376" y="2338825"/>
                  <a:pt x="4972292" y="2326810"/>
                </a:cubicBezTo>
                <a:cubicBezTo>
                  <a:pt x="5129009" y="2322303"/>
                  <a:pt x="5275969" y="2365757"/>
                  <a:pt x="5399088" y="2443875"/>
                </a:cubicBezTo>
                <a:cubicBezTo>
                  <a:pt x="5604280" y="2574070"/>
                  <a:pt x="5743239" y="2800554"/>
                  <a:pt x="5750751" y="3061747"/>
                </a:cubicBezTo>
                <a:lnTo>
                  <a:pt x="5754286" y="3184697"/>
                </a:lnTo>
                <a:lnTo>
                  <a:pt x="5757717" y="3184590"/>
                </a:lnTo>
                <a:lnTo>
                  <a:pt x="5811789" y="4892541"/>
                </a:lnTo>
                <a:lnTo>
                  <a:pt x="5868475" y="6776633"/>
                </a:lnTo>
                <a:lnTo>
                  <a:pt x="5906847" y="7909324"/>
                </a:lnTo>
                <a:lnTo>
                  <a:pt x="5763228" y="8130477"/>
                </a:lnTo>
                <a:lnTo>
                  <a:pt x="5725306" y="6875874"/>
                </a:lnTo>
                <a:lnTo>
                  <a:pt x="5601006" y="3080990"/>
                </a:lnTo>
                <a:cubicBezTo>
                  <a:pt x="5591228" y="2740991"/>
                  <a:pt x="5307680" y="2473296"/>
                  <a:pt x="4967683" y="2483071"/>
                </a:cubicBezTo>
                <a:cubicBezTo>
                  <a:pt x="4627683" y="2492848"/>
                  <a:pt x="4359985" y="2776398"/>
                  <a:pt x="4369762" y="3116397"/>
                </a:cubicBezTo>
                <a:lnTo>
                  <a:pt x="4416093" y="4727593"/>
                </a:lnTo>
                <a:lnTo>
                  <a:pt x="4417938" y="4727581"/>
                </a:lnTo>
                <a:cubicBezTo>
                  <a:pt x="4417507" y="4729645"/>
                  <a:pt x="4417556" y="4731700"/>
                  <a:pt x="4417616" y="4733760"/>
                </a:cubicBezTo>
                <a:lnTo>
                  <a:pt x="4449446" y="5840717"/>
                </a:lnTo>
                <a:lnTo>
                  <a:pt x="4450268" y="5840691"/>
                </a:lnTo>
                <a:lnTo>
                  <a:pt x="4511503" y="7866607"/>
                </a:lnTo>
                <a:cubicBezTo>
                  <a:pt x="4524134" y="8284502"/>
                  <a:pt x="4195602" y="8633510"/>
                  <a:pt x="3777706" y="8646141"/>
                </a:cubicBezTo>
                <a:cubicBezTo>
                  <a:pt x="3620995" y="8650877"/>
                  <a:pt x="3473972" y="8607640"/>
                  <a:pt x="3350738" y="8529702"/>
                </a:cubicBezTo>
                <a:close/>
              </a:path>
            </a:pathLst>
          </a:custGeom>
          <a:solidFill>
            <a:schemeClr val="accent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lIns="87006" tIns="43502" rIns="87006" bIns="4350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100" kern="0">
              <a:solidFill>
                <a:schemeClr val="tx1">
                  <a:lumMod val="75000"/>
                  <a:lumOff val="25000"/>
                </a:schemeClr>
              </a:solidFill>
              <a:latin typeface="Calibri" panose="020F0502020204030204"/>
            </a:endParaRPr>
          </a:p>
        </p:txBody>
      </p:sp>
      <p:grpSp>
        <p:nvGrpSpPr>
          <p:cNvPr id="4" name="组合 3"/>
          <p:cNvGrpSpPr/>
          <p:nvPr/>
        </p:nvGrpSpPr>
        <p:grpSpPr bwMode="auto">
          <a:xfrm>
            <a:off x="2227804" y="2020785"/>
            <a:ext cx="1496247" cy="2478012"/>
            <a:chOff x="2342145" y="1899045"/>
            <a:chExt cx="1572854" cy="2601313"/>
          </a:xfrm>
        </p:grpSpPr>
        <p:grpSp>
          <p:nvGrpSpPr>
            <p:cNvPr id="5" name="组合 4"/>
            <p:cNvGrpSpPr/>
            <p:nvPr/>
          </p:nvGrpSpPr>
          <p:grpSpPr bwMode="auto">
            <a:xfrm>
              <a:off x="3120480" y="3707311"/>
              <a:ext cx="794519" cy="793047"/>
              <a:chOff x="3120480" y="3707311"/>
              <a:chExt cx="794519" cy="793047"/>
            </a:xfrm>
          </p:grpSpPr>
          <p:sp>
            <p:nvSpPr>
              <p:cNvPr id="7" name="椭圆 6"/>
              <p:cNvSpPr/>
              <p:nvPr/>
            </p:nvSpPr>
            <p:spPr>
              <a:xfrm>
                <a:off x="3119843" y="3706791"/>
                <a:ext cx="795156" cy="793567"/>
              </a:xfrm>
              <a:prstGeom prst="ellipse">
                <a:avLst/>
              </a:prstGeom>
              <a:solidFill>
                <a:schemeClr val="accent2"/>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100" b="1" kern="0" dirty="0">
                    <a:solidFill>
                      <a:schemeClr val="bg1"/>
                    </a:solidFill>
                    <a:latin typeface="Arial Rounded MT Bold" panose="020F0704030504030204" pitchFamily="34" charset="0"/>
                  </a:rPr>
                  <a:t>02</a:t>
                </a:r>
                <a:endParaRPr lang="zh-CN" altLang="en-US" sz="2100" b="1" kern="0" dirty="0">
                  <a:solidFill>
                    <a:schemeClr val="bg1"/>
                  </a:solidFill>
                  <a:latin typeface="Arial Rounded MT Bold" panose="020F0704030504030204" pitchFamily="34" charset="0"/>
                </a:endParaRPr>
              </a:p>
            </p:txBody>
          </p:sp>
          <p:sp>
            <p:nvSpPr>
              <p:cNvPr id="8" name="椭圆 1"/>
              <p:cNvSpPr/>
              <p:nvPr/>
            </p:nvSpPr>
            <p:spPr>
              <a:xfrm rot="16200000">
                <a:off x="3382515" y="3575851"/>
                <a:ext cx="268226" cy="577718"/>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400">
                  <a:solidFill>
                    <a:schemeClr val="tx1">
                      <a:lumMod val="75000"/>
                      <a:lumOff val="25000"/>
                    </a:schemeClr>
                  </a:solidFill>
                </a:endParaRPr>
              </a:p>
            </p:txBody>
          </p:sp>
        </p:grpSp>
        <p:sp>
          <p:nvSpPr>
            <p:cNvPr id="6" name="TextBox 90"/>
            <p:cNvSpPr txBox="1"/>
            <p:nvPr/>
          </p:nvSpPr>
          <p:spPr>
            <a:xfrm rot="3360000">
              <a:off x="1716021" y="2525169"/>
              <a:ext cx="1845837" cy="59359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p:txBody>
        </p:sp>
      </p:grpSp>
      <p:grpSp>
        <p:nvGrpSpPr>
          <p:cNvPr id="9" name="组合 8"/>
          <p:cNvGrpSpPr/>
          <p:nvPr/>
        </p:nvGrpSpPr>
        <p:grpSpPr bwMode="auto">
          <a:xfrm>
            <a:off x="1498551" y="2566583"/>
            <a:ext cx="1467560" cy="2435679"/>
            <a:chOff x="1574110" y="2471393"/>
            <a:chExt cx="1543427" cy="2557174"/>
          </a:xfrm>
        </p:grpSpPr>
        <p:grpSp>
          <p:nvGrpSpPr>
            <p:cNvPr id="10" name="组合 2"/>
            <p:cNvGrpSpPr/>
            <p:nvPr/>
          </p:nvGrpSpPr>
          <p:grpSpPr bwMode="auto">
            <a:xfrm>
              <a:off x="2324489" y="4234048"/>
              <a:ext cx="793048" cy="794519"/>
              <a:chOff x="2324489" y="4234048"/>
              <a:chExt cx="793048" cy="794519"/>
            </a:xfrm>
          </p:grpSpPr>
          <p:sp>
            <p:nvSpPr>
              <p:cNvPr id="12" name="椭圆 11"/>
              <p:cNvSpPr/>
              <p:nvPr/>
            </p:nvSpPr>
            <p:spPr>
              <a:xfrm>
                <a:off x="2325181" y="4233319"/>
                <a:ext cx="792356" cy="795248"/>
              </a:xfrm>
              <a:prstGeom prst="ellipse">
                <a:avLst/>
              </a:prstGeom>
              <a:solidFill>
                <a:schemeClr val="accent3"/>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100" b="1" kern="0" dirty="0">
                    <a:solidFill>
                      <a:schemeClr val="bg1"/>
                    </a:solidFill>
                    <a:latin typeface="Arial Rounded MT Bold" panose="020F0704030504030204" pitchFamily="34" charset="0"/>
                  </a:rPr>
                  <a:t>01</a:t>
                </a:r>
                <a:endParaRPr lang="zh-CN" altLang="en-US" sz="2100" b="1" kern="0" dirty="0">
                  <a:solidFill>
                    <a:schemeClr val="bg1"/>
                  </a:solidFill>
                  <a:latin typeface="Arial Rounded MT Bold" panose="020F0704030504030204" pitchFamily="34" charset="0"/>
                </a:endParaRPr>
              </a:p>
            </p:txBody>
          </p:sp>
          <p:sp>
            <p:nvSpPr>
              <p:cNvPr id="13" name="椭圆 1"/>
              <p:cNvSpPr/>
              <p:nvPr/>
            </p:nvSpPr>
            <p:spPr>
              <a:xfrm rot="16200000">
                <a:off x="2587231" y="4104643"/>
                <a:ext cx="266670" cy="574816"/>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400">
                  <a:solidFill>
                    <a:schemeClr val="tx1">
                      <a:lumMod val="75000"/>
                      <a:lumOff val="25000"/>
                    </a:schemeClr>
                  </a:solidFill>
                </a:endParaRPr>
              </a:p>
            </p:txBody>
          </p:sp>
        </p:grpSp>
        <p:sp>
          <p:nvSpPr>
            <p:cNvPr id="11" name="TextBox 90"/>
            <p:cNvSpPr txBox="1"/>
            <p:nvPr/>
          </p:nvSpPr>
          <p:spPr>
            <a:xfrm rot="3360000">
              <a:off x="948017" y="3097486"/>
              <a:ext cx="1844467" cy="592283"/>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p:txBody>
        </p:sp>
      </p:grpSp>
      <p:grpSp>
        <p:nvGrpSpPr>
          <p:cNvPr id="14" name="组合 13"/>
          <p:cNvGrpSpPr/>
          <p:nvPr/>
        </p:nvGrpSpPr>
        <p:grpSpPr bwMode="auto">
          <a:xfrm>
            <a:off x="3745188" y="3225773"/>
            <a:ext cx="1487189" cy="2479524"/>
            <a:chOff x="3937068" y="3164389"/>
            <a:chExt cx="1564025" cy="2602786"/>
          </a:xfrm>
        </p:grpSpPr>
        <p:grpSp>
          <p:nvGrpSpPr>
            <p:cNvPr id="15" name="组合 5"/>
            <p:cNvGrpSpPr/>
            <p:nvPr/>
          </p:nvGrpSpPr>
          <p:grpSpPr bwMode="auto">
            <a:xfrm>
              <a:off x="3937068" y="3164389"/>
              <a:ext cx="793048" cy="793048"/>
              <a:chOff x="3937068" y="3164389"/>
              <a:chExt cx="793048" cy="793048"/>
            </a:xfrm>
          </p:grpSpPr>
          <p:sp>
            <p:nvSpPr>
              <p:cNvPr id="17" name="椭圆 16"/>
              <p:cNvSpPr/>
              <p:nvPr/>
            </p:nvSpPr>
            <p:spPr>
              <a:xfrm>
                <a:off x="3937068" y="3164389"/>
                <a:ext cx="792334" cy="793532"/>
              </a:xfrm>
              <a:prstGeom prst="ellipse">
                <a:avLst/>
              </a:prstGeom>
              <a:solidFill>
                <a:schemeClr val="accent1"/>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100" b="1" kern="0" dirty="0">
                    <a:solidFill>
                      <a:schemeClr val="bg1"/>
                    </a:solidFill>
                    <a:latin typeface="Arial Rounded MT Bold" panose="020F0704030504030204" pitchFamily="34" charset="0"/>
                  </a:rPr>
                  <a:t>03</a:t>
                </a:r>
                <a:endParaRPr lang="zh-CN" altLang="en-US" sz="2100" b="1" kern="0" dirty="0">
                  <a:solidFill>
                    <a:schemeClr val="bg1"/>
                  </a:solidFill>
                  <a:latin typeface="Arial Rounded MT Bold" panose="020F0704030504030204" pitchFamily="34" charset="0"/>
                </a:endParaRPr>
              </a:p>
            </p:txBody>
          </p:sp>
          <p:sp>
            <p:nvSpPr>
              <p:cNvPr id="18" name="椭圆 1"/>
              <p:cNvSpPr/>
              <p:nvPr/>
            </p:nvSpPr>
            <p:spPr>
              <a:xfrm rot="16200000">
                <a:off x="4198334" y="3034902"/>
                <a:ext cx="268214" cy="57479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400">
                  <a:solidFill>
                    <a:schemeClr val="tx1">
                      <a:lumMod val="75000"/>
                      <a:lumOff val="25000"/>
                    </a:schemeClr>
                  </a:solidFill>
                </a:endParaRPr>
              </a:p>
            </p:txBody>
          </p:sp>
        </p:grpSp>
        <p:sp>
          <p:nvSpPr>
            <p:cNvPr id="16" name="TextBox 90"/>
            <p:cNvSpPr txBox="1"/>
            <p:nvPr/>
          </p:nvSpPr>
          <p:spPr>
            <a:xfrm rot="3360000">
              <a:off x="4282081" y="4548164"/>
              <a:ext cx="1845757" cy="592266"/>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p:txBody>
        </p:sp>
      </p:grpSp>
      <p:grpSp>
        <p:nvGrpSpPr>
          <p:cNvPr id="19" name="组合 18"/>
          <p:cNvGrpSpPr/>
          <p:nvPr/>
        </p:nvGrpSpPr>
        <p:grpSpPr bwMode="auto">
          <a:xfrm>
            <a:off x="4501615" y="2713238"/>
            <a:ext cx="1503796" cy="2523369"/>
            <a:chOff x="4733059" y="2625882"/>
            <a:chExt cx="1580209" cy="2649868"/>
          </a:xfrm>
        </p:grpSpPr>
        <p:grpSp>
          <p:nvGrpSpPr>
            <p:cNvPr id="20" name="组合 6"/>
            <p:cNvGrpSpPr/>
            <p:nvPr/>
          </p:nvGrpSpPr>
          <p:grpSpPr bwMode="auto">
            <a:xfrm>
              <a:off x="4733059" y="2625882"/>
              <a:ext cx="793047" cy="794519"/>
              <a:chOff x="4733059" y="2625882"/>
              <a:chExt cx="793047" cy="794519"/>
            </a:xfrm>
          </p:grpSpPr>
          <p:sp>
            <p:nvSpPr>
              <p:cNvPr id="22" name="椭圆 21"/>
              <p:cNvSpPr/>
              <p:nvPr/>
            </p:nvSpPr>
            <p:spPr>
              <a:xfrm>
                <a:off x="4733059" y="2625882"/>
                <a:ext cx="793278" cy="793849"/>
              </a:xfrm>
              <a:prstGeom prst="ellipse">
                <a:avLst/>
              </a:prstGeom>
              <a:solidFill>
                <a:schemeClr val="accent4"/>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100" b="1" kern="0" dirty="0">
                    <a:solidFill>
                      <a:schemeClr val="bg1"/>
                    </a:solidFill>
                    <a:latin typeface="Arial Rounded MT Bold" panose="020F0704030504030204" pitchFamily="34" charset="0"/>
                  </a:rPr>
                  <a:t>04</a:t>
                </a:r>
                <a:endParaRPr lang="zh-CN" altLang="en-US" sz="2100" b="1" kern="0" dirty="0">
                  <a:solidFill>
                    <a:schemeClr val="bg1"/>
                  </a:solidFill>
                  <a:latin typeface="Arial Rounded MT Bold" panose="020F0704030504030204" pitchFamily="34" charset="0"/>
                </a:endParaRPr>
              </a:p>
            </p:txBody>
          </p:sp>
          <p:sp>
            <p:nvSpPr>
              <p:cNvPr id="23" name="椭圆 1"/>
              <p:cNvSpPr/>
              <p:nvPr/>
            </p:nvSpPr>
            <p:spPr>
              <a:xfrm rot="16200000">
                <a:off x="4995538" y="2495105"/>
                <a:ext cx="266733" cy="57591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400">
                  <a:solidFill>
                    <a:schemeClr val="tx1">
                      <a:lumMod val="75000"/>
                      <a:lumOff val="25000"/>
                    </a:schemeClr>
                  </a:solidFill>
                </a:endParaRPr>
              </a:p>
            </p:txBody>
          </p:sp>
        </p:grpSp>
        <p:sp>
          <p:nvSpPr>
            <p:cNvPr id="21" name="TextBox 90"/>
            <p:cNvSpPr txBox="1"/>
            <p:nvPr/>
          </p:nvSpPr>
          <p:spPr>
            <a:xfrm rot="3360000">
              <a:off x="5094130" y="4056612"/>
              <a:ext cx="1844905" cy="593372"/>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p:txBody>
        </p:sp>
      </p:grpSp>
      <p:sp>
        <p:nvSpPr>
          <p:cNvPr id="24" name="圆角矩形 1"/>
          <p:cNvSpPr/>
          <p:nvPr/>
        </p:nvSpPr>
        <p:spPr>
          <a:xfrm rot="8820000">
            <a:off x="6567554" y="943476"/>
            <a:ext cx="3905078" cy="5724119"/>
          </a:xfrm>
          <a:custGeom>
            <a:avLst/>
            <a:gdLst>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4927 w 5911582"/>
              <a:gd name="connsiteY75" fmla="*/ 4854802 h 8646493"/>
              <a:gd name="connsiteX76" fmla="*/ 5816524 w 5911582"/>
              <a:gd name="connsiteY76" fmla="*/ 4892541 h 8646493"/>
              <a:gd name="connsiteX77" fmla="*/ 5822304 w 5911582"/>
              <a:gd name="connsiteY77" fmla="*/ 4892234 h 8646493"/>
              <a:gd name="connsiteX78" fmla="*/ 5873210 w 5911582"/>
              <a:gd name="connsiteY78" fmla="*/ 6776633 h 8646493"/>
              <a:gd name="connsiteX79" fmla="*/ 5877342 w 5911582"/>
              <a:gd name="connsiteY79" fmla="*/ 6776511 h 8646493"/>
              <a:gd name="connsiteX80" fmla="*/ 5911582 w 5911582"/>
              <a:gd name="connsiteY80" fmla="*/ 7909324 h 8646493"/>
              <a:gd name="connsiteX81" fmla="*/ 5767963 w 5911582"/>
              <a:gd name="connsiteY81" fmla="*/ 8130477 h 8646493"/>
              <a:gd name="connsiteX82" fmla="*/ 5730041 w 5911582"/>
              <a:gd name="connsiteY82" fmla="*/ 6875874 h 8646493"/>
              <a:gd name="connsiteX83" fmla="*/ 5725602 w 5911582"/>
              <a:gd name="connsiteY83" fmla="*/ 6875993 h 8646493"/>
              <a:gd name="connsiteX84" fmla="*/ 5683335 w 5911582"/>
              <a:gd name="connsiteY84" fmla="*/ 5311262 h 8646493"/>
              <a:gd name="connsiteX85" fmla="*/ 5677549 w 5911582"/>
              <a:gd name="connsiteY85" fmla="*/ 5311416 h 8646493"/>
              <a:gd name="connsiteX86" fmla="*/ 5671014 w 5911582"/>
              <a:gd name="connsiteY86" fmla="*/ 5069545 h 8646493"/>
              <a:gd name="connsiteX87" fmla="*/ 5662938 w 5911582"/>
              <a:gd name="connsiteY87" fmla="*/ 5070075 h 8646493"/>
              <a:gd name="connsiteX88" fmla="*/ 5605741 w 5911582"/>
              <a:gd name="connsiteY88" fmla="*/ 3080990 h 8646493"/>
              <a:gd name="connsiteX89" fmla="*/ 4972418 w 5911582"/>
              <a:gd name="connsiteY89" fmla="*/ 2483071 h 8646493"/>
              <a:gd name="connsiteX90" fmla="*/ 4374497 w 5911582"/>
              <a:gd name="connsiteY90" fmla="*/ 3116397 h 8646493"/>
              <a:gd name="connsiteX91" fmla="*/ 4420828 w 5911582"/>
              <a:gd name="connsiteY91" fmla="*/ 4727593 h 8646493"/>
              <a:gd name="connsiteX92" fmla="*/ 4422673 w 5911582"/>
              <a:gd name="connsiteY92" fmla="*/ 4727581 h 8646493"/>
              <a:gd name="connsiteX93" fmla="*/ 4422351 w 5911582"/>
              <a:gd name="connsiteY93" fmla="*/ 4733760 h 8646493"/>
              <a:gd name="connsiteX94" fmla="*/ 4454181 w 5911582"/>
              <a:gd name="connsiteY94" fmla="*/ 5840717 h 8646493"/>
              <a:gd name="connsiteX95" fmla="*/ 4455003 w 5911582"/>
              <a:gd name="connsiteY95" fmla="*/ 5840691 h 8646493"/>
              <a:gd name="connsiteX96" fmla="*/ 4516238 w 5911582"/>
              <a:gd name="connsiteY96" fmla="*/ 7866607 h 8646493"/>
              <a:gd name="connsiteX97" fmla="*/ 3782441 w 5911582"/>
              <a:gd name="connsiteY97" fmla="*/ 8646141 h 8646493"/>
              <a:gd name="connsiteX98" fmla="*/ 3355473 w 5911582"/>
              <a:gd name="connsiteY98" fmla="*/ 8529702 h 8646493"/>
              <a:gd name="connsiteX0-1" fmla="*/ 3355473 w 5911582"/>
              <a:gd name="connsiteY0-2" fmla="*/ 8529702 h 8646493"/>
              <a:gd name="connsiteX1-3" fmla="*/ 3002901 w 5911582"/>
              <a:gd name="connsiteY1-4" fmla="*/ 7912348 h 8646493"/>
              <a:gd name="connsiteX2-5" fmla="*/ 2947946 w 5911582"/>
              <a:gd name="connsiteY2-6" fmla="*/ 6094167 h 8646493"/>
              <a:gd name="connsiteX3-7" fmla="*/ 2938842 w 5911582"/>
              <a:gd name="connsiteY3-8" fmla="*/ 6095444 h 8646493"/>
              <a:gd name="connsiteX4-9" fmla="*/ 2885622 w 5911582"/>
              <a:gd name="connsiteY4-10" fmla="*/ 4334760 h 8646493"/>
              <a:gd name="connsiteX5-11" fmla="*/ 2881184 w 5911582"/>
              <a:gd name="connsiteY5-12" fmla="*/ 4334879 h 8646493"/>
              <a:gd name="connsiteX6-13" fmla="*/ 2838917 w 5911582"/>
              <a:gd name="connsiteY6-14" fmla="*/ 2770148 h 8646493"/>
              <a:gd name="connsiteX7-15" fmla="*/ 2833130 w 5911582"/>
              <a:gd name="connsiteY7-16" fmla="*/ 2770303 h 8646493"/>
              <a:gd name="connsiteX8-17" fmla="*/ 2778803 w 5911582"/>
              <a:gd name="connsiteY8-18" fmla="*/ 759126 h 8646493"/>
              <a:gd name="connsiteX9-19" fmla="*/ 2146519 w 5911582"/>
              <a:gd name="connsiteY9-20" fmla="*/ 160107 h 8646493"/>
              <a:gd name="connsiteX10-21" fmla="*/ 1547498 w 5911582"/>
              <a:gd name="connsiteY10-22" fmla="*/ 792386 h 8646493"/>
              <a:gd name="connsiteX11-23" fmla="*/ 1586306 w 5911582"/>
              <a:gd name="connsiteY11-24" fmla="*/ 2228948 h 8646493"/>
              <a:gd name="connsiteX12-25" fmla="*/ 1588412 w 5911582"/>
              <a:gd name="connsiteY12-26" fmla="*/ 2228937 h 8646493"/>
              <a:gd name="connsiteX13-27" fmla="*/ 1588981 w 5911582"/>
              <a:gd name="connsiteY13-28" fmla="*/ 2327958 h 8646493"/>
              <a:gd name="connsiteX14-29" fmla="*/ 1601829 w 5911582"/>
              <a:gd name="connsiteY14-30" fmla="*/ 2803566 h 8646493"/>
              <a:gd name="connsiteX15-31" fmla="*/ 1591714 w 5911582"/>
              <a:gd name="connsiteY15-32" fmla="*/ 2803840 h 8646493"/>
              <a:gd name="connsiteX16-33" fmla="*/ 1597703 w 5911582"/>
              <a:gd name="connsiteY16-34" fmla="*/ 3846979 h 8646493"/>
              <a:gd name="connsiteX17-35" fmla="*/ 1599046 w 5911582"/>
              <a:gd name="connsiteY17-36" fmla="*/ 3846972 h 8646493"/>
              <a:gd name="connsiteX18-37" fmla="*/ 1610686 w 5911582"/>
              <a:gd name="connsiteY18-38" fmla="*/ 5873778 h 8646493"/>
              <a:gd name="connsiteX19-39" fmla="*/ 858032 w 5911582"/>
              <a:gd name="connsiteY19-40" fmla="*/ 6635126 h 8646493"/>
              <a:gd name="connsiteX20-41" fmla="*/ 434045 w 5911582"/>
              <a:gd name="connsiteY20-42" fmla="*/ 6508273 h 8646493"/>
              <a:gd name="connsiteX21-43" fmla="*/ 96686 w 5911582"/>
              <a:gd name="connsiteY21-44" fmla="*/ 5882475 h 8646493"/>
              <a:gd name="connsiteX22-45" fmla="*/ 88982 w 5911582"/>
              <a:gd name="connsiteY22-46" fmla="*/ 4540910 h 8646493"/>
              <a:gd name="connsiteX23-47" fmla="*/ 86890 w 5911582"/>
              <a:gd name="connsiteY23-48" fmla="*/ 4540915 h 8646493"/>
              <a:gd name="connsiteX24-49" fmla="*/ 80904 w 5911582"/>
              <a:gd name="connsiteY24-50" fmla="*/ 2724804 h 8646493"/>
              <a:gd name="connsiteX25-51" fmla="*/ 61259 w 5911582"/>
              <a:gd name="connsiteY25-52" fmla="*/ 1995219 h 8646493"/>
              <a:gd name="connsiteX26-53" fmla="*/ 52150 w 5911582"/>
              <a:gd name="connsiteY26-54" fmla="*/ 1996465 h 8646493"/>
              <a:gd name="connsiteX27-55" fmla="*/ 4735 w 5911582"/>
              <a:gd name="connsiteY27-56" fmla="*/ 235616 h 8646493"/>
              <a:gd name="connsiteX28-57" fmla="*/ 295 w 5911582"/>
              <a:gd name="connsiteY28-58" fmla="*/ 235719 h 8646493"/>
              <a:gd name="connsiteX29-59" fmla="*/ 0 w 5911582"/>
              <a:gd name="connsiteY29-60" fmla="*/ 223261 h 8646493"/>
              <a:gd name="connsiteX30-61" fmla="*/ 144987 w 5911582"/>
              <a:gd name="connsiteY30-62" fmla="*/ 0 h 8646493"/>
              <a:gd name="connsiteX31-63" fmla="*/ 148232 w 5911582"/>
              <a:gd name="connsiteY31-64" fmla="*/ 136847 h 8646493"/>
              <a:gd name="connsiteX32-65" fmla="*/ 152365 w 5911582"/>
              <a:gd name="connsiteY32-66" fmla="*/ 136739 h 8646493"/>
              <a:gd name="connsiteX33-67" fmla="*/ 196711 w 5911582"/>
              <a:gd name="connsiteY33-68" fmla="*/ 1783666 h 8646493"/>
              <a:gd name="connsiteX34-69" fmla="*/ 205847 w 5911582"/>
              <a:gd name="connsiteY34-70" fmla="*/ 1783420 h 8646493"/>
              <a:gd name="connsiteX35-71" fmla="*/ 228219 w 5911582"/>
              <a:gd name="connsiteY35-72" fmla="*/ 2614259 h 8646493"/>
              <a:gd name="connsiteX36-73" fmla="*/ 230777 w 5911582"/>
              <a:gd name="connsiteY36-74" fmla="*/ 2613967 h 8646493"/>
              <a:gd name="connsiteX37-75" fmla="*/ 231135 w 5911582"/>
              <a:gd name="connsiteY37-76" fmla="*/ 2722566 h 8646493"/>
              <a:gd name="connsiteX38-77" fmla="*/ 236178 w 5911582"/>
              <a:gd name="connsiteY38-78" fmla="*/ 2909861 h 8646493"/>
              <a:gd name="connsiteX39-79" fmla="*/ 231753 w 5911582"/>
              <a:gd name="connsiteY39-80" fmla="*/ 2910343 h 8646493"/>
              <a:gd name="connsiteX40-81" fmla="*/ 234867 w 5911582"/>
              <a:gd name="connsiteY40-82" fmla="*/ 3854806 h 8646493"/>
              <a:gd name="connsiteX41-83" fmla="*/ 235281 w 5911582"/>
              <a:gd name="connsiteY41-84" fmla="*/ 3854803 h 8646493"/>
              <a:gd name="connsiteX42-85" fmla="*/ 246835 w 5911582"/>
              <a:gd name="connsiteY42-86" fmla="*/ 5866683 h 8646493"/>
              <a:gd name="connsiteX43-87" fmla="*/ 866236 w 5911582"/>
              <a:gd name="connsiteY43-88" fmla="*/ 6479011 h 8646493"/>
              <a:gd name="connsiteX44-89" fmla="*/ 1478566 w 5911582"/>
              <a:gd name="connsiteY44-90" fmla="*/ 5859608 h 8646493"/>
              <a:gd name="connsiteX45-91" fmla="*/ 1469311 w 5911582"/>
              <a:gd name="connsiteY45-92" fmla="*/ 4247775 h 8646493"/>
              <a:gd name="connsiteX46-93" fmla="*/ 1467465 w 5911582"/>
              <a:gd name="connsiteY46-94" fmla="*/ 4247743 h 8646493"/>
              <a:gd name="connsiteX47-95" fmla="*/ 1467931 w 5911582"/>
              <a:gd name="connsiteY47-96" fmla="*/ 4241573 h 8646493"/>
              <a:gd name="connsiteX48-97" fmla="*/ 1456953 w 5911582"/>
              <a:gd name="connsiteY48-98" fmla="*/ 2330111 h 8646493"/>
              <a:gd name="connsiteX49-99" fmla="*/ 1415108 w 5911582"/>
              <a:gd name="connsiteY49-100" fmla="*/ 781031 h 8646493"/>
              <a:gd name="connsiteX50-101" fmla="*/ 2151404 w 5911582"/>
              <a:gd name="connsiteY50-102" fmla="*/ 3852 h 8646493"/>
              <a:gd name="connsiteX51-103" fmla="*/ 2928581 w 5911582"/>
              <a:gd name="connsiteY51-104" fmla="*/ 740147 h 8646493"/>
              <a:gd name="connsiteX52-105" fmla="*/ 2972109 w 5911582"/>
              <a:gd name="connsiteY52-106" fmla="*/ 2351426 h 8646493"/>
              <a:gd name="connsiteX53-107" fmla="*/ 2977887 w 5911582"/>
              <a:gd name="connsiteY53-108" fmla="*/ 2351120 h 8646493"/>
              <a:gd name="connsiteX54-109" fmla="*/ 3028793 w 5911582"/>
              <a:gd name="connsiteY54-110" fmla="*/ 4235519 h 8646493"/>
              <a:gd name="connsiteX55-111" fmla="*/ 3032925 w 5911582"/>
              <a:gd name="connsiteY55-112" fmla="*/ 4235398 h 8646493"/>
              <a:gd name="connsiteX56-113" fmla="*/ 3082700 w 5911582"/>
              <a:gd name="connsiteY56-114" fmla="*/ 5882170 h 8646493"/>
              <a:gd name="connsiteX57-115" fmla="*/ 3091836 w 5911582"/>
              <a:gd name="connsiteY57-116" fmla="*/ 5881894 h 8646493"/>
              <a:gd name="connsiteX58-117" fmla="*/ 3152619 w 5911582"/>
              <a:gd name="connsiteY58-118" fmla="*/ 7892887 h 8646493"/>
              <a:gd name="connsiteX59-119" fmla="*/ 3786820 w 5911582"/>
              <a:gd name="connsiteY59-120" fmla="*/ 8489873 h 8646493"/>
              <a:gd name="connsiteX60-121" fmla="*/ 4383809 w 5911582"/>
              <a:gd name="connsiteY60-122" fmla="*/ 7855673 h 8646493"/>
              <a:gd name="connsiteX61-123" fmla="*/ 4350348 w 5911582"/>
              <a:gd name="connsiteY61-124" fmla="*/ 6748573 h 8646493"/>
              <a:gd name="connsiteX62-125" fmla="*/ 4348198 w 5911582"/>
              <a:gd name="connsiteY62-126" fmla="*/ 6748635 h 8646493"/>
              <a:gd name="connsiteX63-127" fmla="*/ 4333702 w 5911582"/>
              <a:gd name="connsiteY63-128" fmla="*/ 6244559 h 8646493"/>
              <a:gd name="connsiteX64-129" fmla="*/ 4333267 w 5911582"/>
              <a:gd name="connsiteY64-130" fmla="*/ 6244561 h 8646493"/>
              <a:gd name="connsiteX65-131" fmla="*/ 4333545 w 5911582"/>
              <a:gd name="connsiteY65-132" fmla="*/ 6239098 h 8646493"/>
              <a:gd name="connsiteX66-133" fmla="*/ 4332413 w 5911582"/>
              <a:gd name="connsiteY66-134" fmla="*/ 6199725 h 8646493"/>
              <a:gd name="connsiteX67-135" fmla="*/ 4272798 w 5911582"/>
              <a:gd name="connsiteY67-136" fmla="*/ 4227389 h 8646493"/>
              <a:gd name="connsiteX68-137" fmla="*/ 4274353 w 5911582"/>
              <a:gd name="connsiteY68-138" fmla="*/ 4227343 h 8646493"/>
              <a:gd name="connsiteX69-139" fmla="*/ 4242087 w 5911582"/>
              <a:gd name="connsiteY69-140" fmla="*/ 3105269 h 8646493"/>
              <a:gd name="connsiteX70-141" fmla="*/ 4977027 w 5911582"/>
              <a:gd name="connsiteY70-142" fmla="*/ 2326810 h 8646493"/>
              <a:gd name="connsiteX71-143" fmla="*/ 5403823 w 5911582"/>
              <a:gd name="connsiteY71-144" fmla="*/ 2443875 h 8646493"/>
              <a:gd name="connsiteX72-145" fmla="*/ 5755486 w 5911582"/>
              <a:gd name="connsiteY72-146" fmla="*/ 3061747 h 8646493"/>
              <a:gd name="connsiteX73-147" fmla="*/ 5759021 w 5911582"/>
              <a:gd name="connsiteY73-148" fmla="*/ 3184697 h 8646493"/>
              <a:gd name="connsiteX74-149" fmla="*/ 5762452 w 5911582"/>
              <a:gd name="connsiteY74-150" fmla="*/ 3184590 h 8646493"/>
              <a:gd name="connsiteX75-151" fmla="*/ 5816524 w 5911582"/>
              <a:gd name="connsiteY75-152" fmla="*/ 4892541 h 8646493"/>
              <a:gd name="connsiteX76-153" fmla="*/ 5822304 w 5911582"/>
              <a:gd name="connsiteY76-154" fmla="*/ 4892234 h 8646493"/>
              <a:gd name="connsiteX77-155" fmla="*/ 5873210 w 5911582"/>
              <a:gd name="connsiteY77-156" fmla="*/ 6776633 h 8646493"/>
              <a:gd name="connsiteX78-157" fmla="*/ 5877342 w 5911582"/>
              <a:gd name="connsiteY78-158" fmla="*/ 6776511 h 8646493"/>
              <a:gd name="connsiteX79-159" fmla="*/ 5911582 w 5911582"/>
              <a:gd name="connsiteY79-160" fmla="*/ 7909324 h 8646493"/>
              <a:gd name="connsiteX80-161" fmla="*/ 5767963 w 5911582"/>
              <a:gd name="connsiteY80-162" fmla="*/ 8130477 h 8646493"/>
              <a:gd name="connsiteX81-163" fmla="*/ 5730041 w 5911582"/>
              <a:gd name="connsiteY81-164" fmla="*/ 6875874 h 8646493"/>
              <a:gd name="connsiteX82-165" fmla="*/ 5725602 w 5911582"/>
              <a:gd name="connsiteY82-166" fmla="*/ 6875993 h 8646493"/>
              <a:gd name="connsiteX83-167" fmla="*/ 5683335 w 5911582"/>
              <a:gd name="connsiteY83-168" fmla="*/ 5311262 h 8646493"/>
              <a:gd name="connsiteX84-169" fmla="*/ 5677549 w 5911582"/>
              <a:gd name="connsiteY84-170" fmla="*/ 5311416 h 8646493"/>
              <a:gd name="connsiteX85-171" fmla="*/ 5671014 w 5911582"/>
              <a:gd name="connsiteY85-172" fmla="*/ 5069545 h 8646493"/>
              <a:gd name="connsiteX86-173" fmla="*/ 5662938 w 5911582"/>
              <a:gd name="connsiteY86-174" fmla="*/ 5070075 h 8646493"/>
              <a:gd name="connsiteX87-175" fmla="*/ 5605741 w 5911582"/>
              <a:gd name="connsiteY87-176" fmla="*/ 3080990 h 8646493"/>
              <a:gd name="connsiteX88-177" fmla="*/ 4972418 w 5911582"/>
              <a:gd name="connsiteY88-178" fmla="*/ 2483071 h 8646493"/>
              <a:gd name="connsiteX89-179" fmla="*/ 4374497 w 5911582"/>
              <a:gd name="connsiteY89-180" fmla="*/ 3116397 h 8646493"/>
              <a:gd name="connsiteX90-181" fmla="*/ 4420828 w 5911582"/>
              <a:gd name="connsiteY90-182" fmla="*/ 4727593 h 8646493"/>
              <a:gd name="connsiteX91-183" fmla="*/ 4422673 w 5911582"/>
              <a:gd name="connsiteY91-184" fmla="*/ 4727581 h 8646493"/>
              <a:gd name="connsiteX92-185" fmla="*/ 4422351 w 5911582"/>
              <a:gd name="connsiteY92-186" fmla="*/ 4733760 h 8646493"/>
              <a:gd name="connsiteX93-187" fmla="*/ 4454181 w 5911582"/>
              <a:gd name="connsiteY93-188" fmla="*/ 5840717 h 8646493"/>
              <a:gd name="connsiteX94-189" fmla="*/ 4455003 w 5911582"/>
              <a:gd name="connsiteY94-190" fmla="*/ 5840691 h 8646493"/>
              <a:gd name="connsiteX95-191" fmla="*/ 4516238 w 5911582"/>
              <a:gd name="connsiteY95-192" fmla="*/ 7866607 h 8646493"/>
              <a:gd name="connsiteX96-193" fmla="*/ 3782441 w 5911582"/>
              <a:gd name="connsiteY96-194" fmla="*/ 8646141 h 8646493"/>
              <a:gd name="connsiteX97-195" fmla="*/ 3355473 w 5911582"/>
              <a:gd name="connsiteY97-196" fmla="*/ 8529702 h 8646493"/>
              <a:gd name="connsiteX0-197" fmla="*/ 3355473 w 5911582"/>
              <a:gd name="connsiteY0-198" fmla="*/ 8529702 h 8646493"/>
              <a:gd name="connsiteX1-199" fmla="*/ 3002901 w 5911582"/>
              <a:gd name="connsiteY1-200" fmla="*/ 7912348 h 8646493"/>
              <a:gd name="connsiteX2-201" fmla="*/ 2947946 w 5911582"/>
              <a:gd name="connsiteY2-202" fmla="*/ 6094167 h 8646493"/>
              <a:gd name="connsiteX3-203" fmla="*/ 2938842 w 5911582"/>
              <a:gd name="connsiteY3-204" fmla="*/ 6095444 h 8646493"/>
              <a:gd name="connsiteX4-205" fmla="*/ 2885622 w 5911582"/>
              <a:gd name="connsiteY4-206" fmla="*/ 4334760 h 8646493"/>
              <a:gd name="connsiteX5-207" fmla="*/ 2881184 w 5911582"/>
              <a:gd name="connsiteY5-208" fmla="*/ 4334879 h 8646493"/>
              <a:gd name="connsiteX6-209" fmla="*/ 2838917 w 5911582"/>
              <a:gd name="connsiteY6-210" fmla="*/ 2770148 h 8646493"/>
              <a:gd name="connsiteX7-211" fmla="*/ 2833130 w 5911582"/>
              <a:gd name="connsiteY7-212" fmla="*/ 2770303 h 8646493"/>
              <a:gd name="connsiteX8-213" fmla="*/ 2778803 w 5911582"/>
              <a:gd name="connsiteY8-214" fmla="*/ 759126 h 8646493"/>
              <a:gd name="connsiteX9-215" fmla="*/ 2146519 w 5911582"/>
              <a:gd name="connsiteY9-216" fmla="*/ 160107 h 8646493"/>
              <a:gd name="connsiteX10-217" fmla="*/ 1547498 w 5911582"/>
              <a:gd name="connsiteY10-218" fmla="*/ 792386 h 8646493"/>
              <a:gd name="connsiteX11-219" fmla="*/ 1586306 w 5911582"/>
              <a:gd name="connsiteY11-220" fmla="*/ 2228948 h 8646493"/>
              <a:gd name="connsiteX12-221" fmla="*/ 1588412 w 5911582"/>
              <a:gd name="connsiteY12-222" fmla="*/ 2228937 h 8646493"/>
              <a:gd name="connsiteX13-223" fmla="*/ 1588981 w 5911582"/>
              <a:gd name="connsiteY13-224" fmla="*/ 2327958 h 8646493"/>
              <a:gd name="connsiteX14-225" fmla="*/ 1601829 w 5911582"/>
              <a:gd name="connsiteY14-226" fmla="*/ 2803566 h 8646493"/>
              <a:gd name="connsiteX15-227" fmla="*/ 1591714 w 5911582"/>
              <a:gd name="connsiteY15-228" fmla="*/ 2803840 h 8646493"/>
              <a:gd name="connsiteX16-229" fmla="*/ 1597703 w 5911582"/>
              <a:gd name="connsiteY16-230" fmla="*/ 3846979 h 8646493"/>
              <a:gd name="connsiteX17-231" fmla="*/ 1599046 w 5911582"/>
              <a:gd name="connsiteY17-232" fmla="*/ 3846972 h 8646493"/>
              <a:gd name="connsiteX18-233" fmla="*/ 1610686 w 5911582"/>
              <a:gd name="connsiteY18-234" fmla="*/ 5873778 h 8646493"/>
              <a:gd name="connsiteX19-235" fmla="*/ 858032 w 5911582"/>
              <a:gd name="connsiteY19-236" fmla="*/ 6635126 h 8646493"/>
              <a:gd name="connsiteX20-237" fmla="*/ 434045 w 5911582"/>
              <a:gd name="connsiteY20-238" fmla="*/ 6508273 h 8646493"/>
              <a:gd name="connsiteX21-239" fmla="*/ 96686 w 5911582"/>
              <a:gd name="connsiteY21-240" fmla="*/ 5882475 h 8646493"/>
              <a:gd name="connsiteX22-241" fmla="*/ 88982 w 5911582"/>
              <a:gd name="connsiteY22-242" fmla="*/ 4540910 h 8646493"/>
              <a:gd name="connsiteX23-243" fmla="*/ 86890 w 5911582"/>
              <a:gd name="connsiteY23-244" fmla="*/ 4540915 h 8646493"/>
              <a:gd name="connsiteX24-245" fmla="*/ 80904 w 5911582"/>
              <a:gd name="connsiteY24-246" fmla="*/ 2724804 h 8646493"/>
              <a:gd name="connsiteX25-247" fmla="*/ 61259 w 5911582"/>
              <a:gd name="connsiteY25-248" fmla="*/ 1995219 h 8646493"/>
              <a:gd name="connsiteX26-249" fmla="*/ 52150 w 5911582"/>
              <a:gd name="connsiteY26-250" fmla="*/ 1996465 h 8646493"/>
              <a:gd name="connsiteX27-251" fmla="*/ 4735 w 5911582"/>
              <a:gd name="connsiteY27-252" fmla="*/ 235616 h 8646493"/>
              <a:gd name="connsiteX28-253" fmla="*/ 295 w 5911582"/>
              <a:gd name="connsiteY28-254" fmla="*/ 235719 h 8646493"/>
              <a:gd name="connsiteX29-255" fmla="*/ 0 w 5911582"/>
              <a:gd name="connsiteY29-256" fmla="*/ 223261 h 8646493"/>
              <a:gd name="connsiteX30-257" fmla="*/ 144987 w 5911582"/>
              <a:gd name="connsiteY30-258" fmla="*/ 0 h 8646493"/>
              <a:gd name="connsiteX31-259" fmla="*/ 148232 w 5911582"/>
              <a:gd name="connsiteY31-260" fmla="*/ 136847 h 8646493"/>
              <a:gd name="connsiteX32-261" fmla="*/ 152365 w 5911582"/>
              <a:gd name="connsiteY32-262" fmla="*/ 136739 h 8646493"/>
              <a:gd name="connsiteX33-263" fmla="*/ 196711 w 5911582"/>
              <a:gd name="connsiteY33-264" fmla="*/ 1783666 h 8646493"/>
              <a:gd name="connsiteX34-265" fmla="*/ 205847 w 5911582"/>
              <a:gd name="connsiteY34-266" fmla="*/ 1783420 h 8646493"/>
              <a:gd name="connsiteX35-267" fmla="*/ 228219 w 5911582"/>
              <a:gd name="connsiteY35-268" fmla="*/ 2614259 h 8646493"/>
              <a:gd name="connsiteX36-269" fmla="*/ 230777 w 5911582"/>
              <a:gd name="connsiteY36-270" fmla="*/ 2613967 h 8646493"/>
              <a:gd name="connsiteX37-271" fmla="*/ 231135 w 5911582"/>
              <a:gd name="connsiteY37-272" fmla="*/ 2722566 h 8646493"/>
              <a:gd name="connsiteX38-273" fmla="*/ 236178 w 5911582"/>
              <a:gd name="connsiteY38-274" fmla="*/ 2909861 h 8646493"/>
              <a:gd name="connsiteX39-275" fmla="*/ 231753 w 5911582"/>
              <a:gd name="connsiteY39-276" fmla="*/ 2910343 h 8646493"/>
              <a:gd name="connsiteX40-277" fmla="*/ 234867 w 5911582"/>
              <a:gd name="connsiteY40-278" fmla="*/ 3854806 h 8646493"/>
              <a:gd name="connsiteX41-279" fmla="*/ 235281 w 5911582"/>
              <a:gd name="connsiteY41-280" fmla="*/ 3854803 h 8646493"/>
              <a:gd name="connsiteX42-281" fmla="*/ 246835 w 5911582"/>
              <a:gd name="connsiteY42-282" fmla="*/ 5866683 h 8646493"/>
              <a:gd name="connsiteX43-283" fmla="*/ 866236 w 5911582"/>
              <a:gd name="connsiteY43-284" fmla="*/ 6479011 h 8646493"/>
              <a:gd name="connsiteX44-285" fmla="*/ 1478566 w 5911582"/>
              <a:gd name="connsiteY44-286" fmla="*/ 5859608 h 8646493"/>
              <a:gd name="connsiteX45-287" fmla="*/ 1469311 w 5911582"/>
              <a:gd name="connsiteY45-288" fmla="*/ 4247775 h 8646493"/>
              <a:gd name="connsiteX46-289" fmla="*/ 1467465 w 5911582"/>
              <a:gd name="connsiteY46-290" fmla="*/ 4247743 h 8646493"/>
              <a:gd name="connsiteX47-291" fmla="*/ 1467931 w 5911582"/>
              <a:gd name="connsiteY47-292" fmla="*/ 4241573 h 8646493"/>
              <a:gd name="connsiteX48-293" fmla="*/ 1456953 w 5911582"/>
              <a:gd name="connsiteY48-294" fmla="*/ 2330111 h 8646493"/>
              <a:gd name="connsiteX49-295" fmla="*/ 1415108 w 5911582"/>
              <a:gd name="connsiteY49-296" fmla="*/ 781031 h 8646493"/>
              <a:gd name="connsiteX50-297" fmla="*/ 2151404 w 5911582"/>
              <a:gd name="connsiteY50-298" fmla="*/ 3852 h 8646493"/>
              <a:gd name="connsiteX51-299" fmla="*/ 2928581 w 5911582"/>
              <a:gd name="connsiteY51-300" fmla="*/ 740147 h 8646493"/>
              <a:gd name="connsiteX52-301" fmla="*/ 2972109 w 5911582"/>
              <a:gd name="connsiteY52-302" fmla="*/ 2351426 h 8646493"/>
              <a:gd name="connsiteX53-303" fmla="*/ 2977887 w 5911582"/>
              <a:gd name="connsiteY53-304" fmla="*/ 2351120 h 8646493"/>
              <a:gd name="connsiteX54-305" fmla="*/ 3028793 w 5911582"/>
              <a:gd name="connsiteY54-306" fmla="*/ 4235519 h 8646493"/>
              <a:gd name="connsiteX55-307" fmla="*/ 3032925 w 5911582"/>
              <a:gd name="connsiteY55-308" fmla="*/ 4235398 h 8646493"/>
              <a:gd name="connsiteX56-309" fmla="*/ 3082700 w 5911582"/>
              <a:gd name="connsiteY56-310" fmla="*/ 5882170 h 8646493"/>
              <a:gd name="connsiteX57-311" fmla="*/ 3091836 w 5911582"/>
              <a:gd name="connsiteY57-312" fmla="*/ 5881894 h 8646493"/>
              <a:gd name="connsiteX58-313" fmla="*/ 3152619 w 5911582"/>
              <a:gd name="connsiteY58-314" fmla="*/ 7892887 h 8646493"/>
              <a:gd name="connsiteX59-315" fmla="*/ 3786820 w 5911582"/>
              <a:gd name="connsiteY59-316" fmla="*/ 8489873 h 8646493"/>
              <a:gd name="connsiteX60-317" fmla="*/ 4383809 w 5911582"/>
              <a:gd name="connsiteY60-318" fmla="*/ 7855673 h 8646493"/>
              <a:gd name="connsiteX61-319" fmla="*/ 4350348 w 5911582"/>
              <a:gd name="connsiteY61-320" fmla="*/ 6748573 h 8646493"/>
              <a:gd name="connsiteX62-321" fmla="*/ 4348198 w 5911582"/>
              <a:gd name="connsiteY62-322" fmla="*/ 6748635 h 8646493"/>
              <a:gd name="connsiteX63-323" fmla="*/ 4333702 w 5911582"/>
              <a:gd name="connsiteY63-324" fmla="*/ 6244559 h 8646493"/>
              <a:gd name="connsiteX64-325" fmla="*/ 4333267 w 5911582"/>
              <a:gd name="connsiteY64-326" fmla="*/ 6244561 h 8646493"/>
              <a:gd name="connsiteX65-327" fmla="*/ 4333545 w 5911582"/>
              <a:gd name="connsiteY65-328" fmla="*/ 6239098 h 8646493"/>
              <a:gd name="connsiteX66-329" fmla="*/ 4332413 w 5911582"/>
              <a:gd name="connsiteY66-330" fmla="*/ 6199725 h 8646493"/>
              <a:gd name="connsiteX67-331" fmla="*/ 4272798 w 5911582"/>
              <a:gd name="connsiteY67-332" fmla="*/ 4227389 h 8646493"/>
              <a:gd name="connsiteX68-333" fmla="*/ 4274353 w 5911582"/>
              <a:gd name="connsiteY68-334" fmla="*/ 4227343 h 8646493"/>
              <a:gd name="connsiteX69-335" fmla="*/ 4242087 w 5911582"/>
              <a:gd name="connsiteY69-336" fmla="*/ 3105269 h 8646493"/>
              <a:gd name="connsiteX70-337" fmla="*/ 4977027 w 5911582"/>
              <a:gd name="connsiteY70-338" fmla="*/ 2326810 h 8646493"/>
              <a:gd name="connsiteX71-339" fmla="*/ 5403823 w 5911582"/>
              <a:gd name="connsiteY71-340" fmla="*/ 2443875 h 8646493"/>
              <a:gd name="connsiteX72-341" fmla="*/ 5755486 w 5911582"/>
              <a:gd name="connsiteY72-342" fmla="*/ 3061747 h 8646493"/>
              <a:gd name="connsiteX73-343" fmla="*/ 5759021 w 5911582"/>
              <a:gd name="connsiteY73-344" fmla="*/ 3184697 h 8646493"/>
              <a:gd name="connsiteX74-345" fmla="*/ 5762452 w 5911582"/>
              <a:gd name="connsiteY74-346" fmla="*/ 3184590 h 8646493"/>
              <a:gd name="connsiteX75-347" fmla="*/ 5816524 w 5911582"/>
              <a:gd name="connsiteY75-348" fmla="*/ 4892541 h 8646493"/>
              <a:gd name="connsiteX76-349" fmla="*/ 5873210 w 5911582"/>
              <a:gd name="connsiteY76-350" fmla="*/ 6776633 h 8646493"/>
              <a:gd name="connsiteX77-351" fmla="*/ 5877342 w 5911582"/>
              <a:gd name="connsiteY77-352" fmla="*/ 6776511 h 8646493"/>
              <a:gd name="connsiteX78-353" fmla="*/ 5911582 w 5911582"/>
              <a:gd name="connsiteY78-354" fmla="*/ 7909324 h 8646493"/>
              <a:gd name="connsiteX79-355" fmla="*/ 5767963 w 5911582"/>
              <a:gd name="connsiteY79-356" fmla="*/ 8130477 h 8646493"/>
              <a:gd name="connsiteX80-357" fmla="*/ 5730041 w 5911582"/>
              <a:gd name="connsiteY80-358" fmla="*/ 6875874 h 8646493"/>
              <a:gd name="connsiteX81-359" fmla="*/ 5725602 w 5911582"/>
              <a:gd name="connsiteY81-360" fmla="*/ 6875993 h 8646493"/>
              <a:gd name="connsiteX82-361" fmla="*/ 5683335 w 5911582"/>
              <a:gd name="connsiteY82-362" fmla="*/ 5311262 h 8646493"/>
              <a:gd name="connsiteX83-363" fmla="*/ 5677549 w 5911582"/>
              <a:gd name="connsiteY83-364" fmla="*/ 5311416 h 8646493"/>
              <a:gd name="connsiteX84-365" fmla="*/ 5671014 w 5911582"/>
              <a:gd name="connsiteY84-366" fmla="*/ 5069545 h 8646493"/>
              <a:gd name="connsiteX85-367" fmla="*/ 5662938 w 5911582"/>
              <a:gd name="connsiteY85-368" fmla="*/ 5070075 h 8646493"/>
              <a:gd name="connsiteX86-369" fmla="*/ 5605741 w 5911582"/>
              <a:gd name="connsiteY86-370" fmla="*/ 3080990 h 8646493"/>
              <a:gd name="connsiteX87-371" fmla="*/ 4972418 w 5911582"/>
              <a:gd name="connsiteY87-372" fmla="*/ 2483071 h 8646493"/>
              <a:gd name="connsiteX88-373" fmla="*/ 4374497 w 5911582"/>
              <a:gd name="connsiteY88-374" fmla="*/ 3116397 h 8646493"/>
              <a:gd name="connsiteX89-375" fmla="*/ 4420828 w 5911582"/>
              <a:gd name="connsiteY89-376" fmla="*/ 4727593 h 8646493"/>
              <a:gd name="connsiteX90-377" fmla="*/ 4422673 w 5911582"/>
              <a:gd name="connsiteY90-378" fmla="*/ 4727581 h 8646493"/>
              <a:gd name="connsiteX91-379" fmla="*/ 4422351 w 5911582"/>
              <a:gd name="connsiteY91-380" fmla="*/ 4733760 h 8646493"/>
              <a:gd name="connsiteX92-381" fmla="*/ 4454181 w 5911582"/>
              <a:gd name="connsiteY92-382" fmla="*/ 5840717 h 8646493"/>
              <a:gd name="connsiteX93-383" fmla="*/ 4455003 w 5911582"/>
              <a:gd name="connsiteY93-384" fmla="*/ 5840691 h 8646493"/>
              <a:gd name="connsiteX94-385" fmla="*/ 4516238 w 5911582"/>
              <a:gd name="connsiteY94-386" fmla="*/ 7866607 h 8646493"/>
              <a:gd name="connsiteX95-387" fmla="*/ 3782441 w 5911582"/>
              <a:gd name="connsiteY95-388" fmla="*/ 8646141 h 8646493"/>
              <a:gd name="connsiteX96-389" fmla="*/ 3355473 w 5911582"/>
              <a:gd name="connsiteY96-390" fmla="*/ 8529702 h 8646493"/>
              <a:gd name="connsiteX0-391" fmla="*/ 3355473 w 5911582"/>
              <a:gd name="connsiteY0-392" fmla="*/ 8529702 h 8646493"/>
              <a:gd name="connsiteX1-393" fmla="*/ 3002901 w 5911582"/>
              <a:gd name="connsiteY1-394" fmla="*/ 7912348 h 8646493"/>
              <a:gd name="connsiteX2-395" fmla="*/ 2947946 w 5911582"/>
              <a:gd name="connsiteY2-396" fmla="*/ 6094167 h 8646493"/>
              <a:gd name="connsiteX3-397" fmla="*/ 2938842 w 5911582"/>
              <a:gd name="connsiteY3-398" fmla="*/ 6095444 h 8646493"/>
              <a:gd name="connsiteX4-399" fmla="*/ 2885622 w 5911582"/>
              <a:gd name="connsiteY4-400" fmla="*/ 4334760 h 8646493"/>
              <a:gd name="connsiteX5-401" fmla="*/ 2881184 w 5911582"/>
              <a:gd name="connsiteY5-402" fmla="*/ 4334879 h 8646493"/>
              <a:gd name="connsiteX6-403" fmla="*/ 2838917 w 5911582"/>
              <a:gd name="connsiteY6-404" fmla="*/ 2770148 h 8646493"/>
              <a:gd name="connsiteX7-405" fmla="*/ 2833130 w 5911582"/>
              <a:gd name="connsiteY7-406" fmla="*/ 2770303 h 8646493"/>
              <a:gd name="connsiteX8-407" fmla="*/ 2778803 w 5911582"/>
              <a:gd name="connsiteY8-408" fmla="*/ 759126 h 8646493"/>
              <a:gd name="connsiteX9-409" fmla="*/ 2146519 w 5911582"/>
              <a:gd name="connsiteY9-410" fmla="*/ 160107 h 8646493"/>
              <a:gd name="connsiteX10-411" fmla="*/ 1547498 w 5911582"/>
              <a:gd name="connsiteY10-412" fmla="*/ 792386 h 8646493"/>
              <a:gd name="connsiteX11-413" fmla="*/ 1586306 w 5911582"/>
              <a:gd name="connsiteY11-414" fmla="*/ 2228948 h 8646493"/>
              <a:gd name="connsiteX12-415" fmla="*/ 1588412 w 5911582"/>
              <a:gd name="connsiteY12-416" fmla="*/ 2228937 h 8646493"/>
              <a:gd name="connsiteX13-417" fmla="*/ 1588981 w 5911582"/>
              <a:gd name="connsiteY13-418" fmla="*/ 2327958 h 8646493"/>
              <a:gd name="connsiteX14-419" fmla="*/ 1601829 w 5911582"/>
              <a:gd name="connsiteY14-420" fmla="*/ 2803566 h 8646493"/>
              <a:gd name="connsiteX15-421" fmla="*/ 1591714 w 5911582"/>
              <a:gd name="connsiteY15-422" fmla="*/ 2803840 h 8646493"/>
              <a:gd name="connsiteX16-423" fmla="*/ 1597703 w 5911582"/>
              <a:gd name="connsiteY16-424" fmla="*/ 3846979 h 8646493"/>
              <a:gd name="connsiteX17-425" fmla="*/ 1599046 w 5911582"/>
              <a:gd name="connsiteY17-426" fmla="*/ 3846972 h 8646493"/>
              <a:gd name="connsiteX18-427" fmla="*/ 1610686 w 5911582"/>
              <a:gd name="connsiteY18-428" fmla="*/ 5873778 h 8646493"/>
              <a:gd name="connsiteX19-429" fmla="*/ 858032 w 5911582"/>
              <a:gd name="connsiteY19-430" fmla="*/ 6635126 h 8646493"/>
              <a:gd name="connsiteX20-431" fmla="*/ 434045 w 5911582"/>
              <a:gd name="connsiteY20-432" fmla="*/ 6508273 h 8646493"/>
              <a:gd name="connsiteX21-433" fmla="*/ 96686 w 5911582"/>
              <a:gd name="connsiteY21-434" fmla="*/ 5882475 h 8646493"/>
              <a:gd name="connsiteX22-435" fmla="*/ 88982 w 5911582"/>
              <a:gd name="connsiteY22-436" fmla="*/ 4540910 h 8646493"/>
              <a:gd name="connsiteX23-437" fmla="*/ 86890 w 5911582"/>
              <a:gd name="connsiteY23-438" fmla="*/ 4540915 h 8646493"/>
              <a:gd name="connsiteX24-439" fmla="*/ 80904 w 5911582"/>
              <a:gd name="connsiteY24-440" fmla="*/ 2724804 h 8646493"/>
              <a:gd name="connsiteX25-441" fmla="*/ 61259 w 5911582"/>
              <a:gd name="connsiteY25-442" fmla="*/ 1995219 h 8646493"/>
              <a:gd name="connsiteX26-443" fmla="*/ 52150 w 5911582"/>
              <a:gd name="connsiteY26-444" fmla="*/ 1996465 h 8646493"/>
              <a:gd name="connsiteX27-445" fmla="*/ 4735 w 5911582"/>
              <a:gd name="connsiteY27-446" fmla="*/ 235616 h 8646493"/>
              <a:gd name="connsiteX28-447" fmla="*/ 295 w 5911582"/>
              <a:gd name="connsiteY28-448" fmla="*/ 235719 h 8646493"/>
              <a:gd name="connsiteX29-449" fmla="*/ 0 w 5911582"/>
              <a:gd name="connsiteY29-450" fmla="*/ 223261 h 8646493"/>
              <a:gd name="connsiteX30-451" fmla="*/ 144987 w 5911582"/>
              <a:gd name="connsiteY30-452" fmla="*/ 0 h 8646493"/>
              <a:gd name="connsiteX31-453" fmla="*/ 148232 w 5911582"/>
              <a:gd name="connsiteY31-454" fmla="*/ 136847 h 8646493"/>
              <a:gd name="connsiteX32-455" fmla="*/ 152365 w 5911582"/>
              <a:gd name="connsiteY32-456" fmla="*/ 136739 h 8646493"/>
              <a:gd name="connsiteX33-457" fmla="*/ 196711 w 5911582"/>
              <a:gd name="connsiteY33-458" fmla="*/ 1783666 h 8646493"/>
              <a:gd name="connsiteX34-459" fmla="*/ 205847 w 5911582"/>
              <a:gd name="connsiteY34-460" fmla="*/ 1783420 h 8646493"/>
              <a:gd name="connsiteX35-461" fmla="*/ 228219 w 5911582"/>
              <a:gd name="connsiteY35-462" fmla="*/ 2614259 h 8646493"/>
              <a:gd name="connsiteX36-463" fmla="*/ 230777 w 5911582"/>
              <a:gd name="connsiteY36-464" fmla="*/ 2613967 h 8646493"/>
              <a:gd name="connsiteX37-465" fmla="*/ 231135 w 5911582"/>
              <a:gd name="connsiteY37-466" fmla="*/ 2722566 h 8646493"/>
              <a:gd name="connsiteX38-467" fmla="*/ 236178 w 5911582"/>
              <a:gd name="connsiteY38-468" fmla="*/ 2909861 h 8646493"/>
              <a:gd name="connsiteX39-469" fmla="*/ 231753 w 5911582"/>
              <a:gd name="connsiteY39-470" fmla="*/ 2910343 h 8646493"/>
              <a:gd name="connsiteX40-471" fmla="*/ 234867 w 5911582"/>
              <a:gd name="connsiteY40-472" fmla="*/ 3854806 h 8646493"/>
              <a:gd name="connsiteX41-473" fmla="*/ 235281 w 5911582"/>
              <a:gd name="connsiteY41-474" fmla="*/ 3854803 h 8646493"/>
              <a:gd name="connsiteX42-475" fmla="*/ 246835 w 5911582"/>
              <a:gd name="connsiteY42-476" fmla="*/ 5866683 h 8646493"/>
              <a:gd name="connsiteX43-477" fmla="*/ 866236 w 5911582"/>
              <a:gd name="connsiteY43-478" fmla="*/ 6479011 h 8646493"/>
              <a:gd name="connsiteX44-479" fmla="*/ 1478566 w 5911582"/>
              <a:gd name="connsiteY44-480" fmla="*/ 5859608 h 8646493"/>
              <a:gd name="connsiteX45-481" fmla="*/ 1469311 w 5911582"/>
              <a:gd name="connsiteY45-482" fmla="*/ 4247775 h 8646493"/>
              <a:gd name="connsiteX46-483" fmla="*/ 1467465 w 5911582"/>
              <a:gd name="connsiteY46-484" fmla="*/ 4247743 h 8646493"/>
              <a:gd name="connsiteX47-485" fmla="*/ 1467931 w 5911582"/>
              <a:gd name="connsiteY47-486" fmla="*/ 4241573 h 8646493"/>
              <a:gd name="connsiteX48-487" fmla="*/ 1456953 w 5911582"/>
              <a:gd name="connsiteY48-488" fmla="*/ 2330111 h 8646493"/>
              <a:gd name="connsiteX49-489" fmla="*/ 1415108 w 5911582"/>
              <a:gd name="connsiteY49-490" fmla="*/ 781031 h 8646493"/>
              <a:gd name="connsiteX50-491" fmla="*/ 2151404 w 5911582"/>
              <a:gd name="connsiteY50-492" fmla="*/ 3852 h 8646493"/>
              <a:gd name="connsiteX51-493" fmla="*/ 2928581 w 5911582"/>
              <a:gd name="connsiteY51-494" fmla="*/ 740147 h 8646493"/>
              <a:gd name="connsiteX52-495" fmla="*/ 2972109 w 5911582"/>
              <a:gd name="connsiteY52-496" fmla="*/ 2351426 h 8646493"/>
              <a:gd name="connsiteX53-497" fmla="*/ 2977887 w 5911582"/>
              <a:gd name="connsiteY53-498" fmla="*/ 2351120 h 8646493"/>
              <a:gd name="connsiteX54-499" fmla="*/ 3028793 w 5911582"/>
              <a:gd name="connsiteY54-500" fmla="*/ 4235519 h 8646493"/>
              <a:gd name="connsiteX55-501" fmla="*/ 3032925 w 5911582"/>
              <a:gd name="connsiteY55-502" fmla="*/ 4235398 h 8646493"/>
              <a:gd name="connsiteX56-503" fmla="*/ 3082700 w 5911582"/>
              <a:gd name="connsiteY56-504" fmla="*/ 5882170 h 8646493"/>
              <a:gd name="connsiteX57-505" fmla="*/ 3091836 w 5911582"/>
              <a:gd name="connsiteY57-506" fmla="*/ 5881894 h 8646493"/>
              <a:gd name="connsiteX58-507" fmla="*/ 3152619 w 5911582"/>
              <a:gd name="connsiteY58-508" fmla="*/ 7892887 h 8646493"/>
              <a:gd name="connsiteX59-509" fmla="*/ 3786820 w 5911582"/>
              <a:gd name="connsiteY59-510" fmla="*/ 8489873 h 8646493"/>
              <a:gd name="connsiteX60-511" fmla="*/ 4383809 w 5911582"/>
              <a:gd name="connsiteY60-512" fmla="*/ 7855673 h 8646493"/>
              <a:gd name="connsiteX61-513" fmla="*/ 4350348 w 5911582"/>
              <a:gd name="connsiteY61-514" fmla="*/ 6748573 h 8646493"/>
              <a:gd name="connsiteX62-515" fmla="*/ 4348198 w 5911582"/>
              <a:gd name="connsiteY62-516" fmla="*/ 6748635 h 8646493"/>
              <a:gd name="connsiteX63-517" fmla="*/ 4333702 w 5911582"/>
              <a:gd name="connsiteY63-518" fmla="*/ 6244559 h 8646493"/>
              <a:gd name="connsiteX64-519" fmla="*/ 4333267 w 5911582"/>
              <a:gd name="connsiteY64-520" fmla="*/ 6244561 h 8646493"/>
              <a:gd name="connsiteX65-521" fmla="*/ 4333545 w 5911582"/>
              <a:gd name="connsiteY65-522" fmla="*/ 6239098 h 8646493"/>
              <a:gd name="connsiteX66-523" fmla="*/ 4332413 w 5911582"/>
              <a:gd name="connsiteY66-524" fmla="*/ 6199725 h 8646493"/>
              <a:gd name="connsiteX67-525" fmla="*/ 4272798 w 5911582"/>
              <a:gd name="connsiteY67-526" fmla="*/ 4227389 h 8646493"/>
              <a:gd name="connsiteX68-527" fmla="*/ 4274353 w 5911582"/>
              <a:gd name="connsiteY68-528" fmla="*/ 4227343 h 8646493"/>
              <a:gd name="connsiteX69-529" fmla="*/ 4242087 w 5911582"/>
              <a:gd name="connsiteY69-530" fmla="*/ 3105269 h 8646493"/>
              <a:gd name="connsiteX70-531" fmla="*/ 4977027 w 5911582"/>
              <a:gd name="connsiteY70-532" fmla="*/ 2326810 h 8646493"/>
              <a:gd name="connsiteX71-533" fmla="*/ 5403823 w 5911582"/>
              <a:gd name="connsiteY71-534" fmla="*/ 2443875 h 8646493"/>
              <a:gd name="connsiteX72-535" fmla="*/ 5755486 w 5911582"/>
              <a:gd name="connsiteY72-536" fmla="*/ 3061747 h 8646493"/>
              <a:gd name="connsiteX73-537" fmla="*/ 5759021 w 5911582"/>
              <a:gd name="connsiteY73-538" fmla="*/ 3184697 h 8646493"/>
              <a:gd name="connsiteX74-539" fmla="*/ 5762452 w 5911582"/>
              <a:gd name="connsiteY74-540" fmla="*/ 3184590 h 8646493"/>
              <a:gd name="connsiteX75-541" fmla="*/ 5816524 w 5911582"/>
              <a:gd name="connsiteY75-542" fmla="*/ 4892541 h 8646493"/>
              <a:gd name="connsiteX76-543" fmla="*/ 5873210 w 5911582"/>
              <a:gd name="connsiteY76-544" fmla="*/ 6776633 h 8646493"/>
              <a:gd name="connsiteX77-545" fmla="*/ 5877342 w 5911582"/>
              <a:gd name="connsiteY77-546" fmla="*/ 6776511 h 8646493"/>
              <a:gd name="connsiteX78-547" fmla="*/ 5911582 w 5911582"/>
              <a:gd name="connsiteY78-548" fmla="*/ 7909324 h 8646493"/>
              <a:gd name="connsiteX79-549" fmla="*/ 5767963 w 5911582"/>
              <a:gd name="connsiteY79-550" fmla="*/ 8130477 h 8646493"/>
              <a:gd name="connsiteX80-551" fmla="*/ 5730041 w 5911582"/>
              <a:gd name="connsiteY80-552" fmla="*/ 6875874 h 8646493"/>
              <a:gd name="connsiteX81-553" fmla="*/ 5725602 w 5911582"/>
              <a:gd name="connsiteY81-554" fmla="*/ 6875993 h 8646493"/>
              <a:gd name="connsiteX82-555" fmla="*/ 5683335 w 5911582"/>
              <a:gd name="connsiteY82-556" fmla="*/ 5311262 h 8646493"/>
              <a:gd name="connsiteX83-557" fmla="*/ 5677549 w 5911582"/>
              <a:gd name="connsiteY83-558" fmla="*/ 5311416 h 8646493"/>
              <a:gd name="connsiteX84-559" fmla="*/ 5671014 w 5911582"/>
              <a:gd name="connsiteY84-560" fmla="*/ 5069545 h 8646493"/>
              <a:gd name="connsiteX85-561" fmla="*/ 5605741 w 5911582"/>
              <a:gd name="connsiteY85-562" fmla="*/ 3080990 h 8646493"/>
              <a:gd name="connsiteX86-563" fmla="*/ 4972418 w 5911582"/>
              <a:gd name="connsiteY86-564" fmla="*/ 2483071 h 8646493"/>
              <a:gd name="connsiteX87-565" fmla="*/ 4374497 w 5911582"/>
              <a:gd name="connsiteY87-566" fmla="*/ 3116397 h 8646493"/>
              <a:gd name="connsiteX88-567" fmla="*/ 4420828 w 5911582"/>
              <a:gd name="connsiteY88-568" fmla="*/ 4727593 h 8646493"/>
              <a:gd name="connsiteX89-569" fmla="*/ 4422673 w 5911582"/>
              <a:gd name="connsiteY89-570" fmla="*/ 4727581 h 8646493"/>
              <a:gd name="connsiteX90-571" fmla="*/ 4422351 w 5911582"/>
              <a:gd name="connsiteY90-572" fmla="*/ 4733760 h 8646493"/>
              <a:gd name="connsiteX91-573" fmla="*/ 4454181 w 5911582"/>
              <a:gd name="connsiteY91-574" fmla="*/ 5840717 h 8646493"/>
              <a:gd name="connsiteX92-575" fmla="*/ 4455003 w 5911582"/>
              <a:gd name="connsiteY92-576" fmla="*/ 5840691 h 8646493"/>
              <a:gd name="connsiteX93-577" fmla="*/ 4516238 w 5911582"/>
              <a:gd name="connsiteY93-578" fmla="*/ 7866607 h 8646493"/>
              <a:gd name="connsiteX94-579" fmla="*/ 3782441 w 5911582"/>
              <a:gd name="connsiteY94-580" fmla="*/ 8646141 h 8646493"/>
              <a:gd name="connsiteX95-581" fmla="*/ 3355473 w 5911582"/>
              <a:gd name="connsiteY95-582" fmla="*/ 8529702 h 8646493"/>
              <a:gd name="connsiteX0-583" fmla="*/ 3355473 w 5911582"/>
              <a:gd name="connsiteY0-584" fmla="*/ 8529702 h 8646493"/>
              <a:gd name="connsiteX1-585" fmla="*/ 3002901 w 5911582"/>
              <a:gd name="connsiteY1-586" fmla="*/ 7912348 h 8646493"/>
              <a:gd name="connsiteX2-587" fmla="*/ 2947946 w 5911582"/>
              <a:gd name="connsiteY2-588" fmla="*/ 6094167 h 8646493"/>
              <a:gd name="connsiteX3-589" fmla="*/ 2938842 w 5911582"/>
              <a:gd name="connsiteY3-590" fmla="*/ 6095444 h 8646493"/>
              <a:gd name="connsiteX4-591" fmla="*/ 2885622 w 5911582"/>
              <a:gd name="connsiteY4-592" fmla="*/ 4334760 h 8646493"/>
              <a:gd name="connsiteX5-593" fmla="*/ 2881184 w 5911582"/>
              <a:gd name="connsiteY5-594" fmla="*/ 4334879 h 8646493"/>
              <a:gd name="connsiteX6-595" fmla="*/ 2838917 w 5911582"/>
              <a:gd name="connsiteY6-596" fmla="*/ 2770148 h 8646493"/>
              <a:gd name="connsiteX7-597" fmla="*/ 2833130 w 5911582"/>
              <a:gd name="connsiteY7-598" fmla="*/ 2770303 h 8646493"/>
              <a:gd name="connsiteX8-599" fmla="*/ 2778803 w 5911582"/>
              <a:gd name="connsiteY8-600" fmla="*/ 759126 h 8646493"/>
              <a:gd name="connsiteX9-601" fmla="*/ 2146519 w 5911582"/>
              <a:gd name="connsiteY9-602" fmla="*/ 160107 h 8646493"/>
              <a:gd name="connsiteX10-603" fmla="*/ 1547498 w 5911582"/>
              <a:gd name="connsiteY10-604" fmla="*/ 792386 h 8646493"/>
              <a:gd name="connsiteX11-605" fmla="*/ 1586306 w 5911582"/>
              <a:gd name="connsiteY11-606" fmla="*/ 2228948 h 8646493"/>
              <a:gd name="connsiteX12-607" fmla="*/ 1588412 w 5911582"/>
              <a:gd name="connsiteY12-608" fmla="*/ 2228937 h 8646493"/>
              <a:gd name="connsiteX13-609" fmla="*/ 1588981 w 5911582"/>
              <a:gd name="connsiteY13-610" fmla="*/ 2327958 h 8646493"/>
              <a:gd name="connsiteX14-611" fmla="*/ 1601829 w 5911582"/>
              <a:gd name="connsiteY14-612" fmla="*/ 2803566 h 8646493"/>
              <a:gd name="connsiteX15-613" fmla="*/ 1591714 w 5911582"/>
              <a:gd name="connsiteY15-614" fmla="*/ 2803840 h 8646493"/>
              <a:gd name="connsiteX16-615" fmla="*/ 1597703 w 5911582"/>
              <a:gd name="connsiteY16-616" fmla="*/ 3846979 h 8646493"/>
              <a:gd name="connsiteX17-617" fmla="*/ 1599046 w 5911582"/>
              <a:gd name="connsiteY17-618" fmla="*/ 3846972 h 8646493"/>
              <a:gd name="connsiteX18-619" fmla="*/ 1610686 w 5911582"/>
              <a:gd name="connsiteY18-620" fmla="*/ 5873778 h 8646493"/>
              <a:gd name="connsiteX19-621" fmla="*/ 858032 w 5911582"/>
              <a:gd name="connsiteY19-622" fmla="*/ 6635126 h 8646493"/>
              <a:gd name="connsiteX20-623" fmla="*/ 434045 w 5911582"/>
              <a:gd name="connsiteY20-624" fmla="*/ 6508273 h 8646493"/>
              <a:gd name="connsiteX21-625" fmla="*/ 96686 w 5911582"/>
              <a:gd name="connsiteY21-626" fmla="*/ 5882475 h 8646493"/>
              <a:gd name="connsiteX22-627" fmla="*/ 88982 w 5911582"/>
              <a:gd name="connsiteY22-628" fmla="*/ 4540910 h 8646493"/>
              <a:gd name="connsiteX23-629" fmla="*/ 86890 w 5911582"/>
              <a:gd name="connsiteY23-630" fmla="*/ 4540915 h 8646493"/>
              <a:gd name="connsiteX24-631" fmla="*/ 80904 w 5911582"/>
              <a:gd name="connsiteY24-632" fmla="*/ 2724804 h 8646493"/>
              <a:gd name="connsiteX25-633" fmla="*/ 61259 w 5911582"/>
              <a:gd name="connsiteY25-634" fmla="*/ 1995219 h 8646493"/>
              <a:gd name="connsiteX26-635" fmla="*/ 52150 w 5911582"/>
              <a:gd name="connsiteY26-636" fmla="*/ 1996465 h 8646493"/>
              <a:gd name="connsiteX27-637" fmla="*/ 4735 w 5911582"/>
              <a:gd name="connsiteY27-638" fmla="*/ 235616 h 8646493"/>
              <a:gd name="connsiteX28-639" fmla="*/ 295 w 5911582"/>
              <a:gd name="connsiteY28-640" fmla="*/ 235719 h 8646493"/>
              <a:gd name="connsiteX29-641" fmla="*/ 0 w 5911582"/>
              <a:gd name="connsiteY29-642" fmla="*/ 223261 h 8646493"/>
              <a:gd name="connsiteX30-643" fmla="*/ 144987 w 5911582"/>
              <a:gd name="connsiteY30-644" fmla="*/ 0 h 8646493"/>
              <a:gd name="connsiteX31-645" fmla="*/ 148232 w 5911582"/>
              <a:gd name="connsiteY31-646" fmla="*/ 136847 h 8646493"/>
              <a:gd name="connsiteX32-647" fmla="*/ 152365 w 5911582"/>
              <a:gd name="connsiteY32-648" fmla="*/ 136739 h 8646493"/>
              <a:gd name="connsiteX33-649" fmla="*/ 196711 w 5911582"/>
              <a:gd name="connsiteY33-650" fmla="*/ 1783666 h 8646493"/>
              <a:gd name="connsiteX34-651" fmla="*/ 205847 w 5911582"/>
              <a:gd name="connsiteY34-652" fmla="*/ 1783420 h 8646493"/>
              <a:gd name="connsiteX35-653" fmla="*/ 228219 w 5911582"/>
              <a:gd name="connsiteY35-654" fmla="*/ 2614259 h 8646493"/>
              <a:gd name="connsiteX36-655" fmla="*/ 230777 w 5911582"/>
              <a:gd name="connsiteY36-656" fmla="*/ 2613967 h 8646493"/>
              <a:gd name="connsiteX37-657" fmla="*/ 231135 w 5911582"/>
              <a:gd name="connsiteY37-658" fmla="*/ 2722566 h 8646493"/>
              <a:gd name="connsiteX38-659" fmla="*/ 236178 w 5911582"/>
              <a:gd name="connsiteY38-660" fmla="*/ 2909861 h 8646493"/>
              <a:gd name="connsiteX39-661" fmla="*/ 231753 w 5911582"/>
              <a:gd name="connsiteY39-662" fmla="*/ 2910343 h 8646493"/>
              <a:gd name="connsiteX40-663" fmla="*/ 234867 w 5911582"/>
              <a:gd name="connsiteY40-664" fmla="*/ 3854806 h 8646493"/>
              <a:gd name="connsiteX41-665" fmla="*/ 235281 w 5911582"/>
              <a:gd name="connsiteY41-666" fmla="*/ 3854803 h 8646493"/>
              <a:gd name="connsiteX42-667" fmla="*/ 246835 w 5911582"/>
              <a:gd name="connsiteY42-668" fmla="*/ 5866683 h 8646493"/>
              <a:gd name="connsiteX43-669" fmla="*/ 866236 w 5911582"/>
              <a:gd name="connsiteY43-670" fmla="*/ 6479011 h 8646493"/>
              <a:gd name="connsiteX44-671" fmla="*/ 1478566 w 5911582"/>
              <a:gd name="connsiteY44-672" fmla="*/ 5859608 h 8646493"/>
              <a:gd name="connsiteX45-673" fmla="*/ 1469311 w 5911582"/>
              <a:gd name="connsiteY45-674" fmla="*/ 4247775 h 8646493"/>
              <a:gd name="connsiteX46-675" fmla="*/ 1467465 w 5911582"/>
              <a:gd name="connsiteY46-676" fmla="*/ 4247743 h 8646493"/>
              <a:gd name="connsiteX47-677" fmla="*/ 1467931 w 5911582"/>
              <a:gd name="connsiteY47-678" fmla="*/ 4241573 h 8646493"/>
              <a:gd name="connsiteX48-679" fmla="*/ 1456953 w 5911582"/>
              <a:gd name="connsiteY48-680" fmla="*/ 2330111 h 8646493"/>
              <a:gd name="connsiteX49-681" fmla="*/ 1415108 w 5911582"/>
              <a:gd name="connsiteY49-682" fmla="*/ 781031 h 8646493"/>
              <a:gd name="connsiteX50-683" fmla="*/ 2151404 w 5911582"/>
              <a:gd name="connsiteY50-684" fmla="*/ 3852 h 8646493"/>
              <a:gd name="connsiteX51-685" fmla="*/ 2928581 w 5911582"/>
              <a:gd name="connsiteY51-686" fmla="*/ 740147 h 8646493"/>
              <a:gd name="connsiteX52-687" fmla="*/ 2972109 w 5911582"/>
              <a:gd name="connsiteY52-688" fmla="*/ 2351426 h 8646493"/>
              <a:gd name="connsiteX53-689" fmla="*/ 2977887 w 5911582"/>
              <a:gd name="connsiteY53-690" fmla="*/ 2351120 h 8646493"/>
              <a:gd name="connsiteX54-691" fmla="*/ 3028793 w 5911582"/>
              <a:gd name="connsiteY54-692" fmla="*/ 4235519 h 8646493"/>
              <a:gd name="connsiteX55-693" fmla="*/ 3032925 w 5911582"/>
              <a:gd name="connsiteY55-694" fmla="*/ 4235398 h 8646493"/>
              <a:gd name="connsiteX56-695" fmla="*/ 3082700 w 5911582"/>
              <a:gd name="connsiteY56-696" fmla="*/ 5882170 h 8646493"/>
              <a:gd name="connsiteX57-697" fmla="*/ 3091836 w 5911582"/>
              <a:gd name="connsiteY57-698" fmla="*/ 5881894 h 8646493"/>
              <a:gd name="connsiteX58-699" fmla="*/ 3152619 w 5911582"/>
              <a:gd name="connsiteY58-700" fmla="*/ 7892887 h 8646493"/>
              <a:gd name="connsiteX59-701" fmla="*/ 3786820 w 5911582"/>
              <a:gd name="connsiteY59-702" fmla="*/ 8489873 h 8646493"/>
              <a:gd name="connsiteX60-703" fmla="*/ 4383809 w 5911582"/>
              <a:gd name="connsiteY60-704" fmla="*/ 7855673 h 8646493"/>
              <a:gd name="connsiteX61-705" fmla="*/ 4350348 w 5911582"/>
              <a:gd name="connsiteY61-706" fmla="*/ 6748573 h 8646493"/>
              <a:gd name="connsiteX62-707" fmla="*/ 4348198 w 5911582"/>
              <a:gd name="connsiteY62-708" fmla="*/ 6748635 h 8646493"/>
              <a:gd name="connsiteX63-709" fmla="*/ 4333702 w 5911582"/>
              <a:gd name="connsiteY63-710" fmla="*/ 6244559 h 8646493"/>
              <a:gd name="connsiteX64-711" fmla="*/ 4333267 w 5911582"/>
              <a:gd name="connsiteY64-712" fmla="*/ 6244561 h 8646493"/>
              <a:gd name="connsiteX65-713" fmla="*/ 4333545 w 5911582"/>
              <a:gd name="connsiteY65-714" fmla="*/ 6239098 h 8646493"/>
              <a:gd name="connsiteX66-715" fmla="*/ 4332413 w 5911582"/>
              <a:gd name="connsiteY66-716" fmla="*/ 6199725 h 8646493"/>
              <a:gd name="connsiteX67-717" fmla="*/ 4272798 w 5911582"/>
              <a:gd name="connsiteY67-718" fmla="*/ 4227389 h 8646493"/>
              <a:gd name="connsiteX68-719" fmla="*/ 4274353 w 5911582"/>
              <a:gd name="connsiteY68-720" fmla="*/ 4227343 h 8646493"/>
              <a:gd name="connsiteX69-721" fmla="*/ 4242087 w 5911582"/>
              <a:gd name="connsiteY69-722" fmla="*/ 3105269 h 8646493"/>
              <a:gd name="connsiteX70-723" fmla="*/ 4977027 w 5911582"/>
              <a:gd name="connsiteY70-724" fmla="*/ 2326810 h 8646493"/>
              <a:gd name="connsiteX71-725" fmla="*/ 5403823 w 5911582"/>
              <a:gd name="connsiteY71-726" fmla="*/ 2443875 h 8646493"/>
              <a:gd name="connsiteX72-727" fmla="*/ 5755486 w 5911582"/>
              <a:gd name="connsiteY72-728" fmla="*/ 3061747 h 8646493"/>
              <a:gd name="connsiteX73-729" fmla="*/ 5759021 w 5911582"/>
              <a:gd name="connsiteY73-730" fmla="*/ 3184697 h 8646493"/>
              <a:gd name="connsiteX74-731" fmla="*/ 5762452 w 5911582"/>
              <a:gd name="connsiteY74-732" fmla="*/ 3184590 h 8646493"/>
              <a:gd name="connsiteX75-733" fmla="*/ 5816524 w 5911582"/>
              <a:gd name="connsiteY75-734" fmla="*/ 4892541 h 8646493"/>
              <a:gd name="connsiteX76-735" fmla="*/ 5873210 w 5911582"/>
              <a:gd name="connsiteY76-736" fmla="*/ 6776633 h 8646493"/>
              <a:gd name="connsiteX77-737" fmla="*/ 5877342 w 5911582"/>
              <a:gd name="connsiteY77-738" fmla="*/ 6776511 h 8646493"/>
              <a:gd name="connsiteX78-739" fmla="*/ 5911582 w 5911582"/>
              <a:gd name="connsiteY78-740" fmla="*/ 7909324 h 8646493"/>
              <a:gd name="connsiteX79-741" fmla="*/ 5767963 w 5911582"/>
              <a:gd name="connsiteY79-742" fmla="*/ 8130477 h 8646493"/>
              <a:gd name="connsiteX80-743" fmla="*/ 5730041 w 5911582"/>
              <a:gd name="connsiteY80-744" fmla="*/ 6875874 h 8646493"/>
              <a:gd name="connsiteX81-745" fmla="*/ 5725602 w 5911582"/>
              <a:gd name="connsiteY81-746" fmla="*/ 6875993 h 8646493"/>
              <a:gd name="connsiteX82-747" fmla="*/ 5683335 w 5911582"/>
              <a:gd name="connsiteY82-748" fmla="*/ 5311262 h 8646493"/>
              <a:gd name="connsiteX83-749" fmla="*/ 5677549 w 5911582"/>
              <a:gd name="connsiteY83-750" fmla="*/ 5311416 h 8646493"/>
              <a:gd name="connsiteX84-751" fmla="*/ 5605741 w 5911582"/>
              <a:gd name="connsiteY84-752" fmla="*/ 3080990 h 8646493"/>
              <a:gd name="connsiteX85-753" fmla="*/ 4972418 w 5911582"/>
              <a:gd name="connsiteY85-754" fmla="*/ 2483071 h 8646493"/>
              <a:gd name="connsiteX86-755" fmla="*/ 4374497 w 5911582"/>
              <a:gd name="connsiteY86-756" fmla="*/ 3116397 h 8646493"/>
              <a:gd name="connsiteX87-757" fmla="*/ 4420828 w 5911582"/>
              <a:gd name="connsiteY87-758" fmla="*/ 4727593 h 8646493"/>
              <a:gd name="connsiteX88-759" fmla="*/ 4422673 w 5911582"/>
              <a:gd name="connsiteY88-760" fmla="*/ 4727581 h 8646493"/>
              <a:gd name="connsiteX89-761" fmla="*/ 4422351 w 5911582"/>
              <a:gd name="connsiteY89-762" fmla="*/ 4733760 h 8646493"/>
              <a:gd name="connsiteX90-763" fmla="*/ 4454181 w 5911582"/>
              <a:gd name="connsiteY90-764" fmla="*/ 5840717 h 8646493"/>
              <a:gd name="connsiteX91-765" fmla="*/ 4455003 w 5911582"/>
              <a:gd name="connsiteY91-766" fmla="*/ 5840691 h 8646493"/>
              <a:gd name="connsiteX92-767" fmla="*/ 4516238 w 5911582"/>
              <a:gd name="connsiteY92-768" fmla="*/ 7866607 h 8646493"/>
              <a:gd name="connsiteX93-769" fmla="*/ 3782441 w 5911582"/>
              <a:gd name="connsiteY93-770" fmla="*/ 8646141 h 8646493"/>
              <a:gd name="connsiteX94-771" fmla="*/ 3355473 w 5911582"/>
              <a:gd name="connsiteY94-772" fmla="*/ 8529702 h 8646493"/>
              <a:gd name="connsiteX0-773" fmla="*/ 3355473 w 5911582"/>
              <a:gd name="connsiteY0-774" fmla="*/ 8529702 h 8646493"/>
              <a:gd name="connsiteX1-775" fmla="*/ 3002901 w 5911582"/>
              <a:gd name="connsiteY1-776" fmla="*/ 7912348 h 8646493"/>
              <a:gd name="connsiteX2-777" fmla="*/ 2947946 w 5911582"/>
              <a:gd name="connsiteY2-778" fmla="*/ 6094167 h 8646493"/>
              <a:gd name="connsiteX3-779" fmla="*/ 2938842 w 5911582"/>
              <a:gd name="connsiteY3-780" fmla="*/ 6095444 h 8646493"/>
              <a:gd name="connsiteX4-781" fmla="*/ 2885622 w 5911582"/>
              <a:gd name="connsiteY4-782" fmla="*/ 4334760 h 8646493"/>
              <a:gd name="connsiteX5-783" fmla="*/ 2881184 w 5911582"/>
              <a:gd name="connsiteY5-784" fmla="*/ 4334879 h 8646493"/>
              <a:gd name="connsiteX6-785" fmla="*/ 2838917 w 5911582"/>
              <a:gd name="connsiteY6-786" fmla="*/ 2770148 h 8646493"/>
              <a:gd name="connsiteX7-787" fmla="*/ 2833130 w 5911582"/>
              <a:gd name="connsiteY7-788" fmla="*/ 2770303 h 8646493"/>
              <a:gd name="connsiteX8-789" fmla="*/ 2778803 w 5911582"/>
              <a:gd name="connsiteY8-790" fmla="*/ 759126 h 8646493"/>
              <a:gd name="connsiteX9-791" fmla="*/ 2146519 w 5911582"/>
              <a:gd name="connsiteY9-792" fmla="*/ 160107 h 8646493"/>
              <a:gd name="connsiteX10-793" fmla="*/ 1547498 w 5911582"/>
              <a:gd name="connsiteY10-794" fmla="*/ 792386 h 8646493"/>
              <a:gd name="connsiteX11-795" fmla="*/ 1586306 w 5911582"/>
              <a:gd name="connsiteY11-796" fmla="*/ 2228948 h 8646493"/>
              <a:gd name="connsiteX12-797" fmla="*/ 1588412 w 5911582"/>
              <a:gd name="connsiteY12-798" fmla="*/ 2228937 h 8646493"/>
              <a:gd name="connsiteX13-799" fmla="*/ 1588981 w 5911582"/>
              <a:gd name="connsiteY13-800" fmla="*/ 2327958 h 8646493"/>
              <a:gd name="connsiteX14-801" fmla="*/ 1601829 w 5911582"/>
              <a:gd name="connsiteY14-802" fmla="*/ 2803566 h 8646493"/>
              <a:gd name="connsiteX15-803" fmla="*/ 1591714 w 5911582"/>
              <a:gd name="connsiteY15-804" fmla="*/ 2803840 h 8646493"/>
              <a:gd name="connsiteX16-805" fmla="*/ 1597703 w 5911582"/>
              <a:gd name="connsiteY16-806" fmla="*/ 3846979 h 8646493"/>
              <a:gd name="connsiteX17-807" fmla="*/ 1599046 w 5911582"/>
              <a:gd name="connsiteY17-808" fmla="*/ 3846972 h 8646493"/>
              <a:gd name="connsiteX18-809" fmla="*/ 1610686 w 5911582"/>
              <a:gd name="connsiteY18-810" fmla="*/ 5873778 h 8646493"/>
              <a:gd name="connsiteX19-811" fmla="*/ 858032 w 5911582"/>
              <a:gd name="connsiteY19-812" fmla="*/ 6635126 h 8646493"/>
              <a:gd name="connsiteX20-813" fmla="*/ 434045 w 5911582"/>
              <a:gd name="connsiteY20-814" fmla="*/ 6508273 h 8646493"/>
              <a:gd name="connsiteX21-815" fmla="*/ 96686 w 5911582"/>
              <a:gd name="connsiteY21-816" fmla="*/ 5882475 h 8646493"/>
              <a:gd name="connsiteX22-817" fmla="*/ 88982 w 5911582"/>
              <a:gd name="connsiteY22-818" fmla="*/ 4540910 h 8646493"/>
              <a:gd name="connsiteX23-819" fmla="*/ 86890 w 5911582"/>
              <a:gd name="connsiteY23-820" fmla="*/ 4540915 h 8646493"/>
              <a:gd name="connsiteX24-821" fmla="*/ 80904 w 5911582"/>
              <a:gd name="connsiteY24-822" fmla="*/ 2724804 h 8646493"/>
              <a:gd name="connsiteX25-823" fmla="*/ 61259 w 5911582"/>
              <a:gd name="connsiteY25-824" fmla="*/ 1995219 h 8646493"/>
              <a:gd name="connsiteX26-825" fmla="*/ 52150 w 5911582"/>
              <a:gd name="connsiteY26-826" fmla="*/ 1996465 h 8646493"/>
              <a:gd name="connsiteX27-827" fmla="*/ 4735 w 5911582"/>
              <a:gd name="connsiteY27-828" fmla="*/ 235616 h 8646493"/>
              <a:gd name="connsiteX28-829" fmla="*/ 295 w 5911582"/>
              <a:gd name="connsiteY28-830" fmla="*/ 235719 h 8646493"/>
              <a:gd name="connsiteX29-831" fmla="*/ 0 w 5911582"/>
              <a:gd name="connsiteY29-832" fmla="*/ 223261 h 8646493"/>
              <a:gd name="connsiteX30-833" fmla="*/ 144987 w 5911582"/>
              <a:gd name="connsiteY30-834" fmla="*/ 0 h 8646493"/>
              <a:gd name="connsiteX31-835" fmla="*/ 148232 w 5911582"/>
              <a:gd name="connsiteY31-836" fmla="*/ 136847 h 8646493"/>
              <a:gd name="connsiteX32-837" fmla="*/ 152365 w 5911582"/>
              <a:gd name="connsiteY32-838" fmla="*/ 136739 h 8646493"/>
              <a:gd name="connsiteX33-839" fmla="*/ 196711 w 5911582"/>
              <a:gd name="connsiteY33-840" fmla="*/ 1783666 h 8646493"/>
              <a:gd name="connsiteX34-841" fmla="*/ 205847 w 5911582"/>
              <a:gd name="connsiteY34-842" fmla="*/ 1783420 h 8646493"/>
              <a:gd name="connsiteX35-843" fmla="*/ 228219 w 5911582"/>
              <a:gd name="connsiteY35-844" fmla="*/ 2614259 h 8646493"/>
              <a:gd name="connsiteX36-845" fmla="*/ 230777 w 5911582"/>
              <a:gd name="connsiteY36-846" fmla="*/ 2613967 h 8646493"/>
              <a:gd name="connsiteX37-847" fmla="*/ 231135 w 5911582"/>
              <a:gd name="connsiteY37-848" fmla="*/ 2722566 h 8646493"/>
              <a:gd name="connsiteX38-849" fmla="*/ 236178 w 5911582"/>
              <a:gd name="connsiteY38-850" fmla="*/ 2909861 h 8646493"/>
              <a:gd name="connsiteX39-851" fmla="*/ 231753 w 5911582"/>
              <a:gd name="connsiteY39-852" fmla="*/ 2910343 h 8646493"/>
              <a:gd name="connsiteX40-853" fmla="*/ 234867 w 5911582"/>
              <a:gd name="connsiteY40-854" fmla="*/ 3854806 h 8646493"/>
              <a:gd name="connsiteX41-855" fmla="*/ 235281 w 5911582"/>
              <a:gd name="connsiteY41-856" fmla="*/ 3854803 h 8646493"/>
              <a:gd name="connsiteX42-857" fmla="*/ 246835 w 5911582"/>
              <a:gd name="connsiteY42-858" fmla="*/ 5866683 h 8646493"/>
              <a:gd name="connsiteX43-859" fmla="*/ 866236 w 5911582"/>
              <a:gd name="connsiteY43-860" fmla="*/ 6479011 h 8646493"/>
              <a:gd name="connsiteX44-861" fmla="*/ 1478566 w 5911582"/>
              <a:gd name="connsiteY44-862" fmla="*/ 5859608 h 8646493"/>
              <a:gd name="connsiteX45-863" fmla="*/ 1469311 w 5911582"/>
              <a:gd name="connsiteY45-864" fmla="*/ 4247775 h 8646493"/>
              <a:gd name="connsiteX46-865" fmla="*/ 1467465 w 5911582"/>
              <a:gd name="connsiteY46-866" fmla="*/ 4247743 h 8646493"/>
              <a:gd name="connsiteX47-867" fmla="*/ 1467931 w 5911582"/>
              <a:gd name="connsiteY47-868" fmla="*/ 4241573 h 8646493"/>
              <a:gd name="connsiteX48-869" fmla="*/ 1456953 w 5911582"/>
              <a:gd name="connsiteY48-870" fmla="*/ 2330111 h 8646493"/>
              <a:gd name="connsiteX49-871" fmla="*/ 1415108 w 5911582"/>
              <a:gd name="connsiteY49-872" fmla="*/ 781031 h 8646493"/>
              <a:gd name="connsiteX50-873" fmla="*/ 2151404 w 5911582"/>
              <a:gd name="connsiteY50-874" fmla="*/ 3852 h 8646493"/>
              <a:gd name="connsiteX51-875" fmla="*/ 2928581 w 5911582"/>
              <a:gd name="connsiteY51-876" fmla="*/ 740147 h 8646493"/>
              <a:gd name="connsiteX52-877" fmla="*/ 2972109 w 5911582"/>
              <a:gd name="connsiteY52-878" fmla="*/ 2351426 h 8646493"/>
              <a:gd name="connsiteX53-879" fmla="*/ 2977887 w 5911582"/>
              <a:gd name="connsiteY53-880" fmla="*/ 2351120 h 8646493"/>
              <a:gd name="connsiteX54-881" fmla="*/ 3028793 w 5911582"/>
              <a:gd name="connsiteY54-882" fmla="*/ 4235519 h 8646493"/>
              <a:gd name="connsiteX55-883" fmla="*/ 3032925 w 5911582"/>
              <a:gd name="connsiteY55-884" fmla="*/ 4235398 h 8646493"/>
              <a:gd name="connsiteX56-885" fmla="*/ 3082700 w 5911582"/>
              <a:gd name="connsiteY56-886" fmla="*/ 5882170 h 8646493"/>
              <a:gd name="connsiteX57-887" fmla="*/ 3091836 w 5911582"/>
              <a:gd name="connsiteY57-888" fmla="*/ 5881894 h 8646493"/>
              <a:gd name="connsiteX58-889" fmla="*/ 3152619 w 5911582"/>
              <a:gd name="connsiteY58-890" fmla="*/ 7892887 h 8646493"/>
              <a:gd name="connsiteX59-891" fmla="*/ 3786820 w 5911582"/>
              <a:gd name="connsiteY59-892" fmla="*/ 8489873 h 8646493"/>
              <a:gd name="connsiteX60-893" fmla="*/ 4383809 w 5911582"/>
              <a:gd name="connsiteY60-894" fmla="*/ 7855673 h 8646493"/>
              <a:gd name="connsiteX61-895" fmla="*/ 4350348 w 5911582"/>
              <a:gd name="connsiteY61-896" fmla="*/ 6748573 h 8646493"/>
              <a:gd name="connsiteX62-897" fmla="*/ 4348198 w 5911582"/>
              <a:gd name="connsiteY62-898" fmla="*/ 6748635 h 8646493"/>
              <a:gd name="connsiteX63-899" fmla="*/ 4333702 w 5911582"/>
              <a:gd name="connsiteY63-900" fmla="*/ 6244559 h 8646493"/>
              <a:gd name="connsiteX64-901" fmla="*/ 4333267 w 5911582"/>
              <a:gd name="connsiteY64-902" fmla="*/ 6244561 h 8646493"/>
              <a:gd name="connsiteX65-903" fmla="*/ 4333545 w 5911582"/>
              <a:gd name="connsiteY65-904" fmla="*/ 6239098 h 8646493"/>
              <a:gd name="connsiteX66-905" fmla="*/ 4332413 w 5911582"/>
              <a:gd name="connsiteY66-906" fmla="*/ 6199725 h 8646493"/>
              <a:gd name="connsiteX67-907" fmla="*/ 4272798 w 5911582"/>
              <a:gd name="connsiteY67-908" fmla="*/ 4227389 h 8646493"/>
              <a:gd name="connsiteX68-909" fmla="*/ 4274353 w 5911582"/>
              <a:gd name="connsiteY68-910" fmla="*/ 4227343 h 8646493"/>
              <a:gd name="connsiteX69-911" fmla="*/ 4242087 w 5911582"/>
              <a:gd name="connsiteY69-912" fmla="*/ 3105269 h 8646493"/>
              <a:gd name="connsiteX70-913" fmla="*/ 4977027 w 5911582"/>
              <a:gd name="connsiteY70-914" fmla="*/ 2326810 h 8646493"/>
              <a:gd name="connsiteX71-915" fmla="*/ 5403823 w 5911582"/>
              <a:gd name="connsiteY71-916" fmla="*/ 2443875 h 8646493"/>
              <a:gd name="connsiteX72-917" fmla="*/ 5755486 w 5911582"/>
              <a:gd name="connsiteY72-918" fmla="*/ 3061747 h 8646493"/>
              <a:gd name="connsiteX73-919" fmla="*/ 5759021 w 5911582"/>
              <a:gd name="connsiteY73-920" fmla="*/ 3184697 h 8646493"/>
              <a:gd name="connsiteX74-921" fmla="*/ 5762452 w 5911582"/>
              <a:gd name="connsiteY74-922" fmla="*/ 3184590 h 8646493"/>
              <a:gd name="connsiteX75-923" fmla="*/ 5816524 w 5911582"/>
              <a:gd name="connsiteY75-924" fmla="*/ 4892541 h 8646493"/>
              <a:gd name="connsiteX76-925" fmla="*/ 5873210 w 5911582"/>
              <a:gd name="connsiteY76-926" fmla="*/ 6776633 h 8646493"/>
              <a:gd name="connsiteX77-927" fmla="*/ 5877342 w 5911582"/>
              <a:gd name="connsiteY77-928" fmla="*/ 6776511 h 8646493"/>
              <a:gd name="connsiteX78-929" fmla="*/ 5911582 w 5911582"/>
              <a:gd name="connsiteY78-930" fmla="*/ 7909324 h 8646493"/>
              <a:gd name="connsiteX79-931" fmla="*/ 5767963 w 5911582"/>
              <a:gd name="connsiteY79-932" fmla="*/ 8130477 h 8646493"/>
              <a:gd name="connsiteX80-933" fmla="*/ 5730041 w 5911582"/>
              <a:gd name="connsiteY80-934" fmla="*/ 6875874 h 8646493"/>
              <a:gd name="connsiteX81-935" fmla="*/ 5725602 w 5911582"/>
              <a:gd name="connsiteY81-936" fmla="*/ 6875993 h 8646493"/>
              <a:gd name="connsiteX82-937" fmla="*/ 5683335 w 5911582"/>
              <a:gd name="connsiteY82-938" fmla="*/ 5311262 h 8646493"/>
              <a:gd name="connsiteX83-939" fmla="*/ 5605741 w 5911582"/>
              <a:gd name="connsiteY83-940" fmla="*/ 3080990 h 8646493"/>
              <a:gd name="connsiteX84-941" fmla="*/ 4972418 w 5911582"/>
              <a:gd name="connsiteY84-942" fmla="*/ 2483071 h 8646493"/>
              <a:gd name="connsiteX85-943" fmla="*/ 4374497 w 5911582"/>
              <a:gd name="connsiteY85-944" fmla="*/ 3116397 h 8646493"/>
              <a:gd name="connsiteX86-945" fmla="*/ 4420828 w 5911582"/>
              <a:gd name="connsiteY86-946" fmla="*/ 4727593 h 8646493"/>
              <a:gd name="connsiteX87-947" fmla="*/ 4422673 w 5911582"/>
              <a:gd name="connsiteY87-948" fmla="*/ 4727581 h 8646493"/>
              <a:gd name="connsiteX88-949" fmla="*/ 4422351 w 5911582"/>
              <a:gd name="connsiteY88-950" fmla="*/ 4733760 h 8646493"/>
              <a:gd name="connsiteX89-951" fmla="*/ 4454181 w 5911582"/>
              <a:gd name="connsiteY89-952" fmla="*/ 5840717 h 8646493"/>
              <a:gd name="connsiteX90-953" fmla="*/ 4455003 w 5911582"/>
              <a:gd name="connsiteY90-954" fmla="*/ 5840691 h 8646493"/>
              <a:gd name="connsiteX91-955" fmla="*/ 4516238 w 5911582"/>
              <a:gd name="connsiteY91-956" fmla="*/ 7866607 h 8646493"/>
              <a:gd name="connsiteX92-957" fmla="*/ 3782441 w 5911582"/>
              <a:gd name="connsiteY92-958" fmla="*/ 8646141 h 8646493"/>
              <a:gd name="connsiteX93-959" fmla="*/ 3355473 w 5911582"/>
              <a:gd name="connsiteY93-960" fmla="*/ 8529702 h 8646493"/>
              <a:gd name="connsiteX0-961" fmla="*/ 3355473 w 5911582"/>
              <a:gd name="connsiteY0-962" fmla="*/ 8529702 h 8646493"/>
              <a:gd name="connsiteX1-963" fmla="*/ 3002901 w 5911582"/>
              <a:gd name="connsiteY1-964" fmla="*/ 7912348 h 8646493"/>
              <a:gd name="connsiteX2-965" fmla="*/ 2947946 w 5911582"/>
              <a:gd name="connsiteY2-966" fmla="*/ 6094167 h 8646493"/>
              <a:gd name="connsiteX3-967" fmla="*/ 2938842 w 5911582"/>
              <a:gd name="connsiteY3-968" fmla="*/ 6095444 h 8646493"/>
              <a:gd name="connsiteX4-969" fmla="*/ 2885622 w 5911582"/>
              <a:gd name="connsiteY4-970" fmla="*/ 4334760 h 8646493"/>
              <a:gd name="connsiteX5-971" fmla="*/ 2881184 w 5911582"/>
              <a:gd name="connsiteY5-972" fmla="*/ 4334879 h 8646493"/>
              <a:gd name="connsiteX6-973" fmla="*/ 2838917 w 5911582"/>
              <a:gd name="connsiteY6-974" fmla="*/ 2770148 h 8646493"/>
              <a:gd name="connsiteX7-975" fmla="*/ 2833130 w 5911582"/>
              <a:gd name="connsiteY7-976" fmla="*/ 2770303 h 8646493"/>
              <a:gd name="connsiteX8-977" fmla="*/ 2778803 w 5911582"/>
              <a:gd name="connsiteY8-978" fmla="*/ 759126 h 8646493"/>
              <a:gd name="connsiteX9-979" fmla="*/ 2146519 w 5911582"/>
              <a:gd name="connsiteY9-980" fmla="*/ 160107 h 8646493"/>
              <a:gd name="connsiteX10-981" fmla="*/ 1547498 w 5911582"/>
              <a:gd name="connsiteY10-982" fmla="*/ 792386 h 8646493"/>
              <a:gd name="connsiteX11-983" fmla="*/ 1586306 w 5911582"/>
              <a:gd name="connsiteY11-984" fmla="*/ 2228948 h 8646493"/>
              <a:gd name="connsiteX12-985" fmla="*/ 1588412 w 5911582"/>
              <a:gd name="connsiteY12-986" fmla="*/ 2228937 h 8646493"/>
              <a:gd name="connsiteX13-987" fmla="*/ 1588981 w 5911582"/>
              <a:gd name="connsiteY13-988" fmla="*/ 2327958 h 8646493"/>
              <a:gd name="connsiteX14-989" fmla="*/ 1601829 w 5911582"/>
              <a:gd name="connsiteY14-990" fmla="*/ 2803566 h 8646493"/>
              <a:gd name="connsiteX15-991" fmla="*/ 1591714 w 5911582"/>
              <a:gd name="connsiteY15-992" fmla="*/ 2803840 h 8646493"/>
              <a:gd name="connsiteX16-993" fmla="*/ 1597703 w 5911582"/>
              <a:gd name="connsiteY16-994" fmla="*/ 3846979 h 8646493"/>
              <a:gd name="connsiteX17-995" fmla="*/ 1599046 w 5911582"/>
              <a:gd name="connsiteY17-996" fmla="*/ 3846972 h 8646493"/>
              <a:gd name="connsiteX18-997" fmla="*/ 1610686 w 5911582"/>
              <a:gd name="connsiteY18-998" fmla="*/ 5873778 h 8646493"/>
              <a:gd name="connsiteX19-999" fmla="*/ 858032 w 5911582"/>
              <a:gd name="connsiteY19-1000" fmla="*/ 6635126 h 8646493"/>
              <a:gd name="connsiteX20-1001" fmla="*/ 434045 w 5911582"/>
              <a:gd name="connsiteY20-1002" fmla="*/ 6508273 h 8646493"/>
              <a:gd name="connsiteX21-1003" fmla="*/ 96686 w 5911582"/>
              <a:gd name="connsiteY21-1004" fmla="*/ 5882475 h 8646493"/>
              <a:gd name="connsiteX22-1005" fmla="*/ 88982 w 5911582"/>
              <a:gd name="connsiteY22-1006" fmla="*/ 4540910 h 8646493"/>
              <a:gd name="connsiteX23-1007" fmla="*/ 86890 w 5911582"/>
              <a:gd name="connsiteY23-1008" fmla="*/ 4540915 h 8646493"/>
              <a:gd name="connsiteX24-1009" fmla="*/ 80904 w 5911582"/>
              <a:gd name="connsiteY24-1010" fmla="*/ 2724804 h 8646493"/>
              <a:gd name="connsiteX25-1011" fmla="*/ 61259 w 5911582"/>
              <a:gd name="connsiteY25-1012" fmla="*/ 1995219 h 8646493"/>
              <a:gd name="connsiteX26-1013" fmla="*/ 52150 w 5911582"/>
              <a:gd name="connsiteY26-1014" fmla="*/ 1996465 h 8646493"/>
              <a:gd name="connsiteX27-1015" fmla="*/ 4735 w 5911582"/>
              <a:gd name="connsiteY27-1016" fmla="*/ 235616 h 8646493"/>
              <a:gd name="connsiteX28-1017" fmla="*/ 295 w 5911582"/>
              <a:gd name="connsiteY28-1018" fmla="*/ 235719 h 8646493"/>
              <a:gd name="connsiteX29-1019" fmla="*/ 0 w 5911582"/>
              <a:gd name="connsiteY29-1020" fmla="*/ 223261 h 8646493"/>
              <a:gd name="connsiteX30-1021" fmla="*/ 144987 w 5911582"/>
              <a:gd name="connsiteY30-1022" fmla="*/ 0 h 8646493"/>
              <a:gd name="connsiteX31-1023" fmla="*/ 148232 w 5911582"/>
              <a:gd name="connsiteY31-1024" fmla="*/ 136847 h 8646493"/>
              <a:gd name="connsiteX32-1025" fmla="*/ 152365 w 5911582"/>
              <a:gd name="connsiteY32-1026" fmla="*/ 136739 h 8646493"/>
              <a:gd name="connsiteX33-1027" fmla="*/ 196711 w 5911582"/>
              <a:gd name="connsiteY33-1028" fmla="*/ 1783666 h 8646493"/>
              <a:gd name="connsiteX34-1029" fmla="*/ 205847 w 5911582"/>
              <a:gd name="connsiteY34-1030" fmla="*/ 1783420 h 8646493"/>
              <a:gd name="connsiteX35-1031" fmla="*/ 228219 w 5911582"/>
              <a:gd name="connsiteY35-1032" fmla="*/ 2614259 h 8646493"/>
              <a:gd name="connsiteX36-1033" fmla="*/ 230777 w 5911582"/>
              <a:gd name="connsiteY36-1034" fmla="*/ 2613967 h 8646493"/>
              <a:gd name="connsiteX37-1035" fmla="*/ 231135 w 5911582"/>
              <a:gd name="connsiteY37-1036" fmla="*/ 2722566 h 8646493"/>
              <a:gd name="connsiteX38-1037" fmla="*/ 236178 w 5911582"/>
              <a:gd name="connsiteY38-1038" fmla="*/ 2909861 h 8646493"/>
              <a:gd name="connsiteX39-1039" fmla="*/ 231753 w 5911582"/>
              <a:gd name="connsiteY39-1040" fmla="*/ 2910343 h 8646493"/>
              <a:gd name="connsiteX40-1041" fmla="*/ 234867 w 5911582"/>
              <a:gd name="connsiteY40-1042" fmla="*/ 3854806 h 8646493"/>
              <a:gd name="connsiteX41-1043" fmla="*/ 235281 w 5911582"/>
              <a:gd name="connsiteY41-1044" fmla="*/ 3854803 h 8646493"/>
              <a:gd name="connsiteX42-1045" fmla="*/ 246835 w 5911582"/>
              <a:gd name="connsiteY42-1046" fmla="*/ 5866683 h 8646493"/>
              <a:gd name="connsiteX43-1047" fmla="*/ 866236 w 5911582"/>
              <a:gd name="connsiteY43-1048" fmla="*/ 6479011 h 8646493"/>
              <a:gd name="connsiteX44-1049" fmla="*/ 1478566 w 5911582"/>
              <a:gd name="connsiteY44-1050" fmla="*/ 5859608 h 8646493"/>
              <a:gd name="connsiteX45-1051" fmla="*/ 1469311 w 5911582"/>
              <a:gd name="connsiteY45-1052" fmla="*/ 4247775 h 8646493"/>
              <a:gd name="connsiteX46-1053" fmla="*/ 1467465 w 5911582"/>
              <a:gd name="connsiteY46-1054" fmla="*/ 4247743 h 8646493"/>
              <a:gd name="connsiteX47-1055" fmla="*/ 1467931 w 5911582"/>
              <a:gd name="connsiteY47-1056" fmla="*/ 4241573 h 8646493"/>
              <a:gd name="connsiteX48-1057" fmla="*/ 1456953 w 5911582"/>
              <a:gd name="connsiteY48-1058" fmla="*/ 2330111 h 8646493"/>
              <a:gd name="connsiteX49-1059" fmla="*/ 1415108 w 5911582"/>
              <a:gd name="connsiteY49-1060" fmla="*/ 781031 h 8646493"/>
              <a:gd name="connsiteX50-1061" fmla="*/ 2151404 w 5911582"/>
              <a:gd name="connsiteY50-1062" fmla="*/ 3852 h 8646493"/>
              <a:gd name="connsiteX51-1063" fmla="*/ 2928581 w 5911582"/>
              <a:gd name="connsiteY51-1064" fmla="*/ 740147 h 8646493"/>
              <a:gd name="connsiteX52-1065" fmla="*/ 2972109 w 5911582"/>
              <a:gd name="connsiteY52-1066" fmla="*/ 2351426 h 8646493"/>
              <a:gd name="connsiteX53-1067" fmla="*/ 2977887 w 5911582"/>
              <a:gd name="connsiteY53-1068" fmla="*/ 2351120 h 8646493"/>
              <a:gd name="connsiteX54-1069" fmla="*/ 3028793 w 5911582"/>
              <a:gd name="connsiteY54-1070" fmla="*/ 4235519 h 8646493"/>
              <a:gd name="connsiteX55-1071" fmla="*/ 3032925 w 5911582"/>
              <a:gd name="connsiteY55-1072" fmla="*/ 4235398 h 8646493"/>
              <a:gd name="connsiteX56-1073" fmla="*/ 3082700 w 5911582"/>
              <a:gd name="connsiteY56-1074" fmla="*/ 5882170 h 8646493"/>
              <a:gd name="connsiteX57-1075" fmla="*/ 3091836 w 5911582"/>
              <a:gd name="connsiteY57-1076" fmla="*/ 5881894 h 8646493"/>
              <a:gd name="connsiteX58-1077" fmla="*/ 3152619 w 5911582"/>
              <a:gd name="connsiteY58-1078" fmla="*/ 7892887 h 8646493"/>
              <a:gd name="connsiteX59-1079" fmla="*/ 3786820 w 5911582"/>
              <a:gd name="connsiteY59-1080" fmla="*/ 8489873 h 8646493"/>
              <a:gd name="connsiteX60-1081" fmla="*/ 4383809 w 5911582"/>
              <a:gd name="connsiteY60-1082" fmla="*/ 7855673 h 8646493"/>
              <a:gd name="connsiteX61-1083" fmla="*/ 4350348 w 5911582"/>
              <a:gd name="connsiteY61-1084" fmla="*/ 6748573 h 8646493"/>
              <a:gd name="connsiteX62-1085" fmla="*/ 4348198 w 5911582"/>
              <a:gd name="connsiteY62-1086" fmla="*/ 6748635 h 8646493"/>
              <a:gd name="connsiteX63-1087" fmla="*/ 4333702 w 5911582"/>
              <a:gd name="connsiteY63-1088" fmla="*/ 6244559 h 8646493"/>
              <a:gd name="connsiteX64-1089" fmla="*/ 4333267 w 5911582"/>
              <a:gd name="connsiteY64-1090" fmla="*/ 6244561 h 8646493"/>
              <a:gd name="connsiteX65-1091" fmla="*/ 4333545 w 5911582"/>
              <a:gd name="connsiteY65-1092" fmla="*/ 6239098 h 8646493"/>
              <a:gd name="connsiteX66-1093" fmla="*/ 4332413 w 5911582"/>
              <a:gd name="connsiteY66-1094" fmla="*/ 6199725 h 8646493"/>
              <a:gd name="connsiteX67-1095" fmla="*/ 4272798 w 5911582"/>
              <a:gd name="connsiteY67-1096" fmla="*/ 4227389 h 8646493"/>
              <a:gd name="connsiteX68-1097" fmla="*/ 4274353 w 5911582"/>
              <a:gd name="connsiteY68-1098" fmla="*/ 4227343 h 8646493"/>
              <a:gd name="connsiteX69-1099" fmla="*/ 4242087 w 5911582"/>
              <a:gd name="connsiteY69-1100" fmla="*/ 3105269 h 8646493"/>
              <a:gd name="connsiteX70-1101" fmla="*/ 4977027 w 5911582"/>
              <a:gd name="connsiteY70-1102" fmla="*/ 2326810 h 8646493"/>
              <a:gd name="connsiteX71-1103" fmla="*/ 5403823 w 5911582"/>
              <a:gd name="connsiteY71-1104" fmla="*/ 2443875 h 8646493"/>
              <a:gd name="connsiteX72-1105" fmla="*/ 5755486 w 5911582"/>
              <a:gd name="connsiteY72-1106" fmla="*/ 3061747 h 8646493"/>
              <a:gd name="connsiteX73-1107" fmla="*/ 5759021 w 5911582"/>
              <a:gd name="connsiteY73-1108" fmla="*/ 3184697 h 8646493"/>
              <a:gd name="connsiteX74-1109" fmla="*/ 5762452 w 5911582"/>
              <a:gd name="connsiteY74-1110" fmla="*/ 3184590 h 8646493"/>
              <a:gd name="connsiteX75-1111" fmla="*/ 5816524 w 5911582"/>
              <a:gd name="connsiteY75-1112" fmla="*/ 4892541 h 8646493"/>
              <a:gd name="connsiteX76-1113" fmla="*/ 5873210 w 5911582"/>
              <a:gd name="connsiteY76-1114" fmla="*/ 6776633 h 8646493"/>
              <a:gd name="connsiteX77-1115" fmla="*/ 5877342 w 5911582"/>
              <a:gd name="connsiteY77-1116" fmla="*/ 6776511 h 8646493"/>
              <a:gd name="connsiteX78-1117" fmla="*/ 5911582 w 5911582"/>
              <a:gd name="connsiteY78-1118" fmla="*/ 7909324 h 8646493"/>
              <a:gd name="connsiteX79-1119" fmla="*/ 5767963 w 5911582"/>
              <a:gd name="connsiteY79-1120" fmla="*/ 8130477 h 8646493"/>
              <a:gd name="connsiteX80-1121" fmla="*/ 5730041 w 5911582"/>
              <a:gd name="connsiteY80-1122" fmla="*/ 6875874 h 8646493"/>
              <a:gd name="connsiteX81-1123" fmla="*/ 5725602 w 5911582"/>
              <a:gd name="connsiteY81-1124" fmla="*/ 6875993 h 8646493"/>
              <a:gd name="connsiteX82-1125" fmla="*/ 5605741 w 5911582"/>
              <a:gd name="connsiteY82-1126" fmla="*/ 3080990 h 8646493"/>
              <a:gd name="connsiteX83-1127" fmla="*/ 4972418 w 5911582"/>
              <a:gd name="connsiteY83-1128" fmla="*/ 2483071 h 8646493"/>
              <a:gd name="connsiteX84-1129" fmla="*/ 4374497 w 5911582"/>
              <a:gd name="connsiteY84-1130" fmla="*/ 3116397 h 8646493"/>
              <a:gd name="connsiteX85-1131" fmla="*/ 4420828 w 5911582"/>
              <a:gd name="connsiteY85-1132" fmla="*/ 4727593 h 8646493"/>
              <a:gd name="connsiteX86-1133" fmla="*/ 4422673 w 5911582"/>
              <a:gd name="connsiteY86-1134" fmla="*/ 4727581 h 8646493"/>
              <a:gd name="connsiteX87-1135" fmla="*/ 4422351 w 5911582"/>
              <a:gd name="connsiteY87-1136" fmla="*/ 4733760 h 8646493"/>
              <a:gd name="connsiteX88-1137" fmla="*/ 4454181 w 5911582"/>
              <a:gd name="connsiteY88-1138" fmla="*/ 5840717 h 8646493"/>
              <a:gd name="connsiteX89-1139" fmla="*/ 4455003 w 5911582"/>
              <a:gd name="connsiteY89-1140" fmla="*/ 5840691 h 8646493"/>
              <a:gd name="connsiteX90-1141" fmla="*/ 4516238 w 5911582"/>
              <a:gd name="connsiteY90-1142" fmla="*/ 7866607 h 8646493"/>
              <a:gd name="connsiteX91-1143" fmla="*/ 3782441 w 5911582"/>
              <a:gd name="connsiteY91-1144" fmla="*/ 8646141 h 8646493"/>
              <a:gd name="connsiteX92-1145" fmla="*/ 3355473 w 5911582"/>
              <a:gd name="connsiteY92-1146" fmla="*/ 8529702 h 8646493"/>
              <a:gd name="connsiteX0-1147" fmla="*/ 3355473 w 5911582"/>
              <a:gd name="connsiteY0-1148" fmla="*/ 8529702 h 8646493"/>
              <a:gd name="connsiteX1-1149" fmla="*/ 3002901 w 5911582"/>
              <a:gd name="connsiteY1-1150" fmla="*/ 7912348 h 8646493"/>
              <a:gd name="connsiteX2-1151" fmla="*/ 2947946 w 5911582"/>
              <a:gd name="connsiteY2-1152" fmla="*/ 6094167 h 8646493"/>
              <a:gd name="connsiteX3-1153" fmla="*/ 2938842 w 5911582"/>
              <a:gd name="connsiteY3-1154" fmla="*/ 6095444 h 8646493"/>
              <a:gd name="connsiteX4-1155" fmla="*/ 2885622 w 5911582"/>
              <a:gd name="connsiteY4-1156" fmla="*/ 4334760 h 8646493"/>
              <a:gd name="connsiteX5-1157" fmla="*/ 2881184 w 5911582"/>
              <a:gd name="connsiteY5-1158" fmla="*/ 4334879 h 8646493"/>
              <a:gd name="connsiteX6-1159" fmla="*/ 2838917 w 5911582"/>
              <a:gd name="connsiteY6-1160" fmla="*/ 2770148 h 8646493"/>
              <a:gd name="connsiteX7-1161" fmla="*/ 2833130 w 5911582"/>
              <a:gd name="connsiteY7-1162" fmla="*/ 2770303 h 8646493"/>
              <a:gd name="connsiteX8-1163" fmla="*/ 2778803 w 5911582"/>
              <a:gd name="connsiteY8-1164" fmla="*/ 759126 h 8646493"/>
              <a:gd name="connsiteX9-1165" fmla="*/ 2146519 w 5911582"/>
              <a:gd name="connsiteY9-1166" fmla="*/ 160107 h 8646493"/>
              <a:gd name="connsiteX10-1167" fmla="*/ 1547498 w 5911582"/>
              <a:gd name="connsiteY10-1168" fmla="*/ 792386 h 8646493"/>
              <a:gd name="connsiteX11-1169" fmla="*/ 1586306 w 5911582"/>
              <a:gd name="connsiteY11-1170" fmla="*/ 2228948 h 8646493"/>
              <a:gd name="connsiteX12-1171" fmla="*/ 1588412 w 5911582"/>
              <a:gd name="connsiteY12-1172" fmla="*/ 2228937 h 8646493"/>
              <a:gd name="connsiteX13-1173" fmla="*/ 1588981 w 5911582"/>
              <a:gd name="connsiteY13-1174" fmla="*/ 2327958 h 8646493"/>
              <a:gd name="connsiteX14-1175" fmla="*/ 1601829 w 5911582"/>
              <a:gd name="connsiteY14-1176" fmla="*/ 2803566 h 8646493"/>
              <a:gd name="connsiteX15-1177" fmla="*/ 1591714 w 5911582"/>
              <a:gd name="connsiteY15-1178" fmla="*/ 2803840 h 8646493"/>
              <a:gd name="connsiteX16-1179" fmla="*/ 1597703 w 5911582"/>
              <a:gd name="connsiteY16-1180" fmla="*/ 3846979 h 8646493"/>
              <a:gd name="connsiteX17-1181" fmla="*/ 1599046 w 5911582"/>
              <a:gd name="connsiteY17-1182" fmla="*/ 3846972 h 8646493"/>
              <a:gd name="connsiteX18-1183" fmla="*/ 1610686 w 5911582"/>
              <a:gd name="connsiteY18-1184" fmla="*/ 5873778 h 8646493"/>
              <a:gd name="connsiteX19-1185" fmla="*/ 858032 w 5911582"/>
              <a:gd name="connsiteY19-1186" fmla="*/ 6635126 h 8646493"/>
              <a:gd name="connsiteX20-1187" fmla="*/ 434045 w 5911582"/>
              <a:gd name="connsiteY20-1188" fmla="*/ 6508273 h 8646493"/>
              <a:gd name="connsiteX21-1189" fmla="*/ 96686 w 5911582"/>
              <a:gd name="connsiteY21-1190" fmla="*/ 5882475 h 8646493"/>
              <a:gd name="connsiteX22-1191" fmla="*/ 88982 w 5911582"/>
              <a:gd name="connsiteY22-1192" fmla="*/ 4540910 h 8646493"/>
              <a:gd name="connsiteX23-1193" fmla="*/ 86890 w 5911582"/>
              <a:gd name="connsiteY23-1194" fmla="*/ 4540915 h 8646493"/>
              <a:gd name="connsiteX24-1195" fmla="*/ 80904 w 5911582"/>
              <a:gd name="connsiteY24-1196" fmla="*/ 2724804 h 8646493"/>
              <a:gd name="connsiteX25-1197" fmla="*/ 61259 w 5911582"/>
              <a:gd name="connsiteY25-1198" fmla="*/ 1995219 h 8646493"/>
              <a:gd name="connsiteX26-1199" fmla="*/ 52150 w 5911582"/>
              <a:gd name="connsiteY26-1200" fmla="*/ 1996465 h 8646493"/>
              <a:gd name="connsiteX27-1201" fmla="*/ 4735 w 5911582"/>
              <a:gd name="connsiteY27-1202" fmla="*/ 235616 h 8646493"/>
              <a:gd name="connsiteX28-1203" fmla="*/ 295 w 5911582"/>
              <a:gd name="connsiteY28-1204" fmla="*/ 235719 h 8646493"/>
              <a:gd name="connsiteX29-1205" fmla="*/ 0 w 5911582"/>
              <a:gd name="connsiteY29-1206" fmla="*/ 223261 h 8646493"/>
              <a:gd name="connsiteX30-1207" fmla="*/ 144987 w 5911582"/>
              <a:gd name="connsiteY30-1208" fmla="*/ 0 h 8646493"/>
              <a:gd name="connsiteX31-1209" fmla="*/ 148232 w 5911582"/>
              <a:gd name="connsiteY31-1210" fmla="*/ 136847 h 8646493"/>
              <a:gd name="connsiteX32-1211" fmla="*/ 152365 w 5911582"/>
              <a:gd name="connsiteY32-1212" fmla="*/ 136739 h 8646493"/>
              <a:gd name="connsiteX33-1213" fmla="*/ 196711 w 5911582"/>
              <a:gd name="connsiteY33-1214" fmla="*/ 1783666 h 8646493"/>
              <a:gd name="connsiteX34-1215" fmla="*/ 205847 w 5911582"/>
              <a:gd name="connsiteY34-1216" fmla="*/ 1783420 h 8646493"/>
              <a:gd name="connsiteX35-1217" fmla="*/ 228219 w 5911582"/>
              <a:gd name="connsiteY35-1218" fmla="*/ 2614259 h 8646493"/>
              <a:gd name="connsiteX36-1219" fmla="*/ 230777 w 5911582"/>
              <a:gd name="connsiteY36-1220" fmla="*/ 2613967 h 8646493"/>
              <a:gd name="connsiteX37-1221" fmla="*/ 231135 w 5911582"/>
              <a:gd name="connsiteY37-1222" fmla="*/ 2722566 h 8646493"/>
              <a:gd name="connsiteX38-1223" fmla="*/ 236178 w 5911582"/>
              <a:gd name="connsiteY38-1224" fmla="*/ 2909861 h 8646493"/>
              <a:gd name="connsiteX39-1225" fmla="*/ 231753 w 5911582"/>
              <a:gd name="connsiteY39-1226" fmla="*/ 2910343 h 8646493"/>
              <a:gd name="connsiteX40-1227" fmla="*/ 234867 w 5911582"/>
              <a:gd name="connsiteY40-1228" fmla="*/ 3854806 h 8646493"/>
              <a:gd name="connsiteX41-1229" fmla="*/ 235281 w 5911582"/>
              <a:gd name="connsiteY41-1230" fmla="*/ 3854803 h 8646493"/>
              <a:gd name="connsiteX42-1231" fmla="*/ 246835 w 5911582"/>
              <a:gd name="connsiteY42-1232" fmla="*/ 5866683 h 8646493"/>
              <a:gd name="connsiteX43-1233" fmla="*/ 866236 w 5911582"/>
              <a:gd name="connsiteY43-1234" fmla="*/ 6479011 h 8646493"/>
              <a:gd name="connsiteX44-1235" fmla="*/ 1478566 w 5911582"/>
              <a:gd name="connsiteY44-1236" fmla="*/ 5859608 h 8646493"/>
              <a:gd name="connsiteX45-1237" fmla="*/ 1469311 w 5911582"/>
              <a:gd name="connsiteY45-1238" fmla="*/ 4247775 h 8646493"/>
              <a:gd name="connsiteX46-1239" fmla="*/ 1467465 w 5911582"/>
              <a:gd name="connsiteY46-1240" fmla="*/ 4247743 h 8646493"/>
              <a:gd name="connsiteX47-1241" fmla="*/ 1467931 w 5911582"/>
              <a:gd name="connsiteY47-1242" fmla="*/ 4241573 h 8646493"/>
              <a:gd name="connsiteX48-1243" fmla="*/ 1456953 w 5911582"/>
              <a:gd name="connsiteY48-1244" fmla="*/ 2330111 h 8646493"/>
              <a:gd name="connsiteX49-1245" fmla="*/ 1415108 w 5911582"/>
              <a:gd name="connsiteY49-1246" fmla="*/ 781031 h 8646493"/>
              <a:gd name="connsiteX50-1247" fmla="*/ 2151404 w 5911582"/>
              <a:gd name="connsiteY50-1248" fmla="*/ 3852 h 8646493"/>
              <a:gd name="connsiteX51-1249" fmla="*/ 2928581 w 5911582"/>
              <a:gd name="connsiteY51-1250" fmla="*/ 740147 h 8646493"/>
              <a:gd name="connsiteX52-1251" fmla="*/ 2972109 w 5911582"/>
              <a:gd name="connsiteY52-1252" fmla="*/ 2351426 h 8646493"/>
              <a:gd name="connsiteX53-1253" fmla="*/ 2977887 w 5911582"/>
              <a:gd name="connsiteY53-1254" fmla="*/ 2351120 h 8646493"/>
              <a:gd name="connsiteX54-1255" fmla="*/ 3028793 w 5911582"/>
              <a:gd name="connsiteY54-1256" fmla="*/ 4235519 h 8646493"/>
              <a:gd name="connsiteX55-1257" fmla="*/ 3032925 w 5911582"/>
              <a:gd name="connsiteY55-1258" fmla="*/ 4235398 h 8646493"/>
              <a:gd name="connsiteX56-1259" fmla="*/ 3082700 w 5911582"/>
              <a:gd name="connsiteY56-1260" fmla="*/ 5882170 h 8646493"/>
              <a:gd name="connsiteX57-1261" fmla="*/ 3091836 w 5911582"/>
              <a:gd name="connsiteY57-1262" fmla="*/ 5881894 h 8646493"/>
              <a:gd name="connsiteX58-1263" fmla="*/ 3152619 w 5911582"/>
              <a:gd name="connsiteY58-1264" fmla="*/ 7892887 h 8646493"/>
              <a:gd name="connsiteX59-1265" fmla="*/ 3786820 w 5911582"/>
              <a:gd name="connsiteY59-1266" fmla="*/ 8489873 h 8646493"/>
              <a:gd name="connsiteX60-1267" fmla="*/ 4383809 w 5911582"/>
              <a:gd name="connsiteY60-1268" fmla="*/ 7855673 h 8646493"/>
              <a:gd name="connsiteX61-1269" fmla="*/ 4350348 w 5911582"/>
              <a:gd name="connsiteY61-1270" fmla="*/ 6748573 h 8646493"/>
              <a:gd name="connsiteX62-1271" fmla="*/ 4348198 w 5911582"/>
              <a:gd name="connsiteY62-1272" fmla="*/ 6748635 h 8646493"/>
              <a:gd name="connsiteX63-1273" fmla="*/ 4333702 w 5911582"/>
              <a:gd name="connsiteY63-1274" fmla="*/ 6244559 h 8646493"/>
              <a:gd name="connsiteX64-1275" fmla="*/ 4333267 w 5911582"/>
              <a:gd name="connsiteY64-1276" fmla="*/ 6244561 h 8646493"/>
              <a:gd name="connsiteX65-1277" fmla="*/ 4332413 w 5911582"/>
              <a:gd name="connsiteY65-1278" fmla="*/ 6199725 h 8646493"/>
              <a:gd name="connsiteX66-1279" fmla="*/ 4272798 w 5911582"/>
              <a:gd name="connsiteY66-1280" fmla="*/ 4227389 h 8646493"/>
              <a:gd name="connsiteX67-1281" fmla="*/ 4274353 w 5911582"/>
              <a:gd name="connsiteY67-1282" fmla="*/ 4227343 h 8646493"/>
              <a:gd name="connsiteX68-1283" fmla="*/ 4242087 w 5911582"/>
              <a:gd name="connsiteY68-1284" fmla="*/ 3105269 h 8646493"/>
              <a:gd name="connsiteX69-1285" fmla="*/ 4977027 w 5911582"/>
              <a:gd name="connsiteY69-1286" fmla="*/ 2326810 h 8646493"/>
              <a:gd name="connsiteX70-1287" fmla="*/ 5403823 w 5911582"/>
              <a:gd name="connsiteY70-1288" fmla="*/ 2443875 h 8646493"/>
              <a:gd name="connsiteX71-1289" fmla="*/ 5755486 w 5911582"/>
              <a:gd name="connsiteY71-1290" fmla="*/ 3061747 h 8646493"/>
              <a:gd name="connsiteX72-1291" fmla="*/ 5759021 w 5911582"/>
              <a:gd name="connsiteY72-1292" fmla="*/ 3184697 h 8646493"/>
              <a:gd name="connsiteX73-1293" fmla="*/ 5762452 w 5911582"/>
              <a:gd name="connsiteY73-1294" fmla="*/ 3184590 h 8646493"/>
              <a:gd name="connsiteX74-1295" fmla="*/ 5816524 w 5911582"/>
              <a:gd name="connsiteY74-1296" fmla="*/ 4892541 h 8646493"/>
              <a:gd name="connsiteX75-1297" fmla="*/ 5873210 w 5911582"/>
              <a:gd name="connsiteY75-1298" fmla="*/ 6776633 h 8646493"/>
              <a:gd name="connsiteX76-1299" fmla="*/ 5877342 w 5911582"/>
              <a:gd name="connsiteY76-1300" fmla="*/ 6776511 h 8646493"/>
              <a:gd name="connsiteX77-1301" fmla="*/ 5911582 w 5911582"/>
              <a:gd name="connsiteY77-1302" fmla="*/ 7909324 h 8646493"/>
              <a:gd name="connsiteX78-1303" fmla="*/ 5767963 w 5911582"/>
              <a:gd name="connsiteY78-1304" fmla="*/ 8130477 h 8646493"/>
              <a:gd name="connsiteX79-1305" fmla="*/ 5730041 w 5911582"/>
              <a:gd name="connsiteY79-1306" fmla="*/ 6875874 h 8646493"/>
              <a:gd name="connsiteX80-1307" fmla="*/ 5725602 w 5911582"/>
              <a:gd name="connsiteY80-1308" fmla="*/ 6875993 h 8646493"/>
              <a:gd name="connsiteX81-1309" fmla="*/ 5605741 w 5911582"/>
              <a:gd name="connsiteY81-1310" fmla="*/ 3080990 h 8646493"/>
              <a:gd name="connsiteX82-1311" fmla="*/ 4972418 w 5911582"/>
              <a:gd name="connsiteY82-1312" fmla="*/ 2483071 h 8646493"/>
              <a:gd name="connsiteX83-1313" fmla="*/ 4374497 w 5911582"/>
              <a:gd name="connsiteY83-1314" fmla="*/ 3116397 h 8646493"/>
              <a:gd name="connsiteX84-1315" fmla="*/ 4420828 w 5911582"/>
              <a:gd name="connsiteY84-1316" fmla="*/ 4727593 h 8646493"/>
              <a:gd name="connsiteX85-1317" fmla="*/ 4422673 w 5911582"/>
              <a:gd name="connsiteY85-1318" fmla="*/ 4727581 h 8646493"/>
              <a:gd name="connsiteX86-1319" fmla="*/ 4422351 w 5911582"/>
              <a:gd name="connsiteY86-1320" fmla="*/ 4733760 h 8646493"/>
              <a:gd name="connsiteX87-1321" fmla="*/ 4454181 w 5911582"/>
              <a:gd name="connsiteY87-1322" fmla="*/ 5840717 h 8646493"/>
              <a:gd name="connsiteX88-1323" fmla="*/ 4455003 w 5911582"/>
              <a:gd name="connsiteY88-1324" fmla="*/ 5840691 h 8646493"/>
              <a:gd name="connsiteX89-1325" fmla="*/ 4516238 w 5911582"/>
              <a:gd name="connsiteY89-1326" fmla="*/ 7866607 h 8646493"/>
              <a:gd name="connsiteX90-1327" fmla="*/ 3782441 w 5911582"/>
              <a:gd name="connsiteY90-1328" fmla="*/ 8646141 h 8646493"/>
              <a:gd name="connsiteX91-1329" fmla="*/ 3355473 w 5911582"/>
              <a:gd name="connsiteY91-1330" fmla="*/ 8529702 h 8646493"/>
              <a:gd name="connsiteX0-1331" fmla="*/ 3355473 w 5911582"/>
              <a:gd name="connsiteY0-1332" fmla="*/ 8529702 h 8646493"/>
              <a:gd name="connsiteX1-1333" fmla="*/ 3002901 w 5911582"/>
              <a:gd name="connsiteY1-1334" fmla="*/ 7912348 h 8646493"/>
              <a:gd name="connsiteX2-1335" fmla="*/ 2947946 w 5911582"/>
              <a:gd name="connsiteY2-1336" fmla="*/ 6094167 h 8646493"/>
              <a:gd name="connsiteX3-1337" fmla="*/ 2938842 w 5911582"/>
              <a:gd name="connsiteY3-1338" fmla="*/ 6095444 h 8646493"/>
              <a:gd name="connsiteX4-1339" fmla="*/ 2885622 w 5911582"/>
              <a:gd name="connsiteY4-1340" fmla="*/ 4334760 h 8646493"/>
              <a:gd name="connsiteX5-1341" fmla="*/ 2881184 w 5911582"/>
              <a:gd name="connsiteY5-1342" fmla="*/ 4334879 h 8646493"/>
              <a:gd name="connsiteX6-1343" fmla="*/ 2838917 w 5911582"/>
              <a:gd name="connsiteY6-1344" fmla="*/ 2770148 h 8646493"/>
              <a:gd name="connsiteX7-1345" fmla="*/ 2833130 w 5911582"/>
              <a:gd name="connsiteY7-1346" fmla="*/ 2770303 h 8646493"/>
              <a:gd name="connsiteX8-1347" fmla="*/ 2778803 w 5911582"/>
              <a:gd name="connsiteY8-1348" fmla="*/ 759126 h 8646493"/>
              <a:gd name="connsiteX9-1349" fmla="*/ 2146519 w 5911582"/>
              <a:gd name="connsiteY9-1350" fmla="*/ 160107 h 8646493"/>
              <a:gd name="connsiteX10-1351" fmla="*/ 1547498 w 5911582"/>
              <a:gd name="connsiteY10-1352" fmla="*/ 792386 h 8646493"/>
              <a:gd name="connsiteX11-1353" fmla="*/ 1586306 w 5911582"/>
              <a:gd name="connsiteY11-1354" fmla="*/ 2228948 h 8646493"/>
              <a:gd name="connsiteX12-1355" fmla="*/ 1588412 w 5911582"/>
              <a:gd name="connsiteY12-1356" fmla="*/ 2228937 h 8646493"/>
              <a:gd name="connsiteX13-1357" fmla="*/ 1588981 w 5911582"/>
              <a:gd name="connsiteY13-1358" fmla="*/ 2327958 h 8646493"/>
              <a:gd name="connsiteX14-1359" fmla="*/ 1601829 w 5911582"/>
              <a:gd name="connsiteY14-1360" fmla="*/ 2803566 h 8646493"/>
              <a:gd name="connsiteX15-1361" fmla="*/ 1591714 w 5911582"/>
              <a:gd name="connsiteY15-1362" fmla="*/ 2803840 h 8646493"/>
              <a:gd name="connsiteX16-1363" fmla="*/ 1597703 w 5911582"/>
              <a:gd name="connsiteY16-1364" fmla="*/ 3846979 h 8646493"/>
              <a:gd name="connsiteX17-1365" fmla="*/ 1599046 w 5911582"/>
              <a:gd name="connsiteY17-1366" fmla="*/ 3846972 h 8646493"/>
              <a:gd name="connsiteX18-1367" fmla="*/ 1610686 w 5911582"/>
              <a:gd name="connsiteY18-1368" fmla="*/ 5873778 h 8646493"/>
              <a:gd name="connsiteX19-1369" fmla="*/ 858032 w 5911582"/>
              <a:gd name="connsiteY19-1370" fmla="*/ 6635126 h 8646493"/>
              <a:gd name="connsiteX20-1371" fmla="*/ 434045 w 5911582"/>
              <a:gd name="connsiteY20-1372" fmla="*/ 6508273 h 8646493"/>
              <a:gd name="connsiteX21-1373" fmla="*/ 96686 w 5911582"/>
              <a:gd name="connsiteY21-1374" fmla="*/ 5882475 h 8646493"/>
              <a:gd name="connsiteX22-1375" fmla="*/ 88982 w 5911582"/>
              <a:gd name="connsiteY22-1376" fmla="*/ 4540910 h 8646493"/>
              <a:gd name="connsiteX23-1377" fmla="*/ 86890 w 5911582"/>
              <a:gd name="connsiteY23-1378" fmla="*/ 4540915 h 8646493"/>
              <a:gd name="connsiteX24-1379" fmla="*/ 80904 w 5911582"/>
              <a:gd name="connsiteY24-1380" fmla="*/ 2724804 h 8646493"/>
              <a:gd name="connsiteX25-1381" fmla="*/ 61259 w 5911582"/>
              <a:gd name="connsiteY25-1382" fmla="*/ 1995219 h 8646493"/>
              <a:gd name="connsiteX26-1383" fmla="*/ 52150 w 5911582"/>
              <a:gd name="connsiteY26-1384" fmla="*/ 1996465 h 8646493"/>
              <a:gd name="connsiteX27-1385" fmla="*/ 4735 w 5911582"/>
              <a:gd name="connsiteY27-1386" fmla="*/ 235616 h 8646493"/>
              <a:gd name="connsiteX28-1387" fmla="*/ 295 w 5911582"/>
              <a:gd name="connsiteY28-1388" fmla="*/ 235719 h 8646493"/>
              <a:gd name="connsiteX29-1389" fmla="*/ 0 w 5911582"/>
              <a:gd name="connsiteY29-1390" fmla="*/ 223261 h 8646493"/>
              <a:gd name="connsiteX30-1391" fmla="*/ 144987 w 5911582"/>
              <a:gd name="connsiteY30-1392" fmla="*/ 0 h 8646493"/>
              <a:gd name="connsiteX31-1393" fmla="*/ 148232 w 5911582"/>
              <a:gd name="connsiteY31-1394" fmla="*/ 136847 h 8646493"/>
              <a:gd name="connsiteX32-1395" fmla="*/ 152365 w 5911582"/>
              <a:gd name="connsiteY32-1396" fmla="*/ 136739 h 8646493"/>
              <a:gd name="connsiteX33-1397" fmla="*/ 196711 w 5911582"/>
              <a:gd name="connsiteY33-1398" fmla="*/ 1783666 h 8646493"/>
              <a:gd name="connsiteX34-1399" fmla="*/ 205847 w 5911582"/>
              <a:gd name="connsiteY34-1400" fmla="*/ 1783420 h 8646493"/>
              <a:gd name="connsiteX35-1401" fmla="*/ 228219 w 5911582"/>
              <a:gd name="connsiteY35-1402" fmla="*/ 2614259 h 8646493"/>
              <a:gd name="connsiteX36-1403" fmla="*/ 230777 w 5911582"/>
              <a:gd name="connsiteY36-1404" fmla="*/ 2613967 h 8646493"/>
              <a:gd name="connsiteX37-1405" fmla="*/ 231135 w 5911582"/>
              <a:gd name="connsiteY37-1406" fmla="*/ 2722566 h 8646493"/>
              <a:gd name="connsiteX38-1407" fmla="*/ 236178 w 5911582"/>
              <a:gd name="connsiteY38-1408" fmla="*/ 2909861 h 8646493"/>
              <a:gd name="connsiteX39-1409" fmla="*/ 231753 w 5911582"/>
              <a:gd name="connsiteY39-1410" fmla="*/ 2910343 h 8646493"/>
              <a:gd name="connsiteX40-1411" fmla="*/ 234867 w 5911582"/>
              <a:gd name="connsiteY40-1412" fmla="*/ 3854806 h 8646493"/>
              <a:gd name="connsiteX41-1413" fmla="*/ 235281 w 5911582"/>
              <a:gd name="connsiteY41-1414" fmla="*/ 3854803 h 8646493"/>
              <a:gd name="connsiteX42-1415" fmla="*/ 246835 w 5911582"/>
              <a:gd name="connsiteY42-1416" fmla="*/ 5866683 h 8646493"/>
              <a:gd name="connsiteX43-1417" fmla="*/ 866236 w 5911582"/>
              <a:gd name="connsiteY43-1418" fmla="*/ 6479011 h 8646493"/>
              <a:gd name="connsiteX44-1419" fmla="*/ 1478566 w 5911582"/>
              <a:gd name="connsiteY44-1420" fmla="*/ 5859608 h 8646493"/>
              <a:gd name="connsiteX45-1421" fmla="*/ 1469311 w 5911582"/>
              <a:gd name="connsiteY45-1422" fmla="*/ 4247775 h 8646493"/>
              <a:gd name="connsiteX46-1423" fmla="*/ 1467465 w 5911582"/>
              <a:gd name="connsiteY46-1424" fmla="*/ 4247743 h 8646493"/>
              <a:gd name="connsiteX47-1425" fmla="*/ 1467931 w 5911582"/>
              <a:gd name="connsiteY47-1426" fmla="*/ 4241573 h 8646493"/>
              <a:gd name="connsiteX48-1427" fmla="*/ 1456953 w 5911582"/>
              <a:gd name="connsiteY48-1428" fmla="*/ 2330111 h 8646493"/>
              <a:gd name="connsiteX49-1429" fmla="*/ 1415108 w 5911582"/>
              <a:gd name="connsiteY49-1430" fmla="*/ 781031 h 8646493"/>
              <a:gd name="connsiteX50-1431" fmla="*/ 2151404 w 5911582"/>
              <a:gd name="connsiteY50-1432" fmla="*/ 3852 h 8646493"/>
              <a:gd name="connsiteX51-1433" fmla="*/ 2928581 w 5911582"/>
              <a:gd name="connsiteY51-1434" fmla="*/ 740147 h 8646493"/>
              <a:gd name="connsiteX52-1435" fmla="*/ 2972109 w 5911582"/>
              <a:gd name="connsiteY52-1436" fmla="*/ 2351426 h 8646493"/>
              <a:gd name="connsiteX53-1437" fmla="*/ 2977887 w 5911582"/>
              <a:gd name="connsiteY53-1438" fmla="*/ 2351120 h 8646493"/>
              <a:gd name="connsiteX54-1439" fmla="*/ 3028793 w 5911582"/>
              <a:gd name="connsiteY54-1440" fmla="*/ 4235519 h 8646493"/>
              <a:gd name="connsiteX55-1441" fmla="*/ 3032925 w 5911582"/>
              <a:gd name="connsiteY55-1442" fmla="*/ 4235398 h 8646493"/>
              <a:gd name="connsiteX56-1443" fmla="*/ 3082700 w 5911582"/>
              <a:gd name="connsiteY56-1444" fmla="*/ 5882170 h 8646493"/>
              <a:gd name="connsiteX57-1445" fmla="*/ 3091836 w 5911582"/>
              <a:gd name="connsiteY57-1446" fmla="*/ 5881894 h 8646493"/>
              <a:gd name="connsiteX58-1447" fmla="*/ 3152619 w 5911582"/>
              <a:gd name="connsiteY58-1448" fmla="*/ 7892887 h 8646493"/>
              <a:gd name="connsiteX59-1449" fmla="*/ 3786820 w 5911582"/>
              <a:gd name="connsiteY59-1450" fmla="*/ 8489873 h 8646493"/>
              <a:gd name="connsiteX60-1451" fmla="*/ 4383809 w 5911582"/>
              <a:gd name="connsiteY60-1452" fmla="*/ 7855673 h 8646493"/>
              <a:gd name="connsiteX61-1453" fmla="*/ 4350348 w 5911582"/>
              <a:gd name="connsiteY61-1454" fmla="*/ 6748573 h 8646493"/>
              <a:gd name="connsiteX62-1455" fmla="*/ 4348198 w 5911582"/>
              <a:gd name="connsiteY62-1456" fmla="*/ 6748635 h 8646493"/>
              <a:gd name="connsiteX63-1457" fmla="*/ 4333702 w 5911582"/>
              <a:gd name="connsiteY63-1458" fmla="*/ 6244559 h 8646493"/>
              <a:gd name="connsiteX64-1459" fmla="*/ 4332413 w 5911582"/>
              <a:gd name="connsiteY64-1460" fmla="*/ 6199725 h 8646493"/>
              <a:gd name="connsiteX65-1461" fmla="*/ 4272798 w 5911582"/>
              <a:gd name="connsiteY65-1462" fmla="*/ 4227389 h 8646493"/>
              <a:gd name="connsiteX66-1463" fmla="*/ 4274353 w 5911582"/>
              <a:gd name="connsiteY66-1464" fmla="*/ 4227343 h 8646493"/>
              <a:gd name="connsiteX67-1465" fmla="*/ 4242087 w 5911582"/>
              <a:gd name="connsiteY67-1466" fmla="*/ 3105269 h 8646493"/>
              <a:gd name="connsiteX68-1467" fmla="*/ 4977027 w 5911582"/>
              <a:gd name="connsiteY68-1468" fmla="*/ 2326810 h 8646493"/>
              <a:gd name="connsiteX69-1469" fmla="*/ 5403823 w 5911582"/>
              <a:gd name="connsiteY69-1470" fmla="*/ 2443875 h 8646493"/>
              <a:gd name="connsiteX70-1471" fmla="*/ 5755486 w 5911582"/>
              <a:gd name="connsiteY70-1472" fmla="*/ 3061747 h 8646493"/>
              <a:gd name="connsiteX71-1473" fmla="*/ 5759021 w 5911582"/>
              <a:gd name="connsiteY71-1474" fmla="*/ 3184697 h 8646493"/>
              <a:gd name="connsiteX72-1475" fmla="*/ 5762452 w 5911582"/>
              <a:gd name="connsiteY72-1476" fmla="*/ 3184590 h 8646493"/>
              <a:gd name="connsiteX73-1477" fmla="*/ 5816524 w 5911582"/>
              <a:gd name="connsiteY73-1478" fmla="*/ 4892541 h 8646493"/>
              <a:gd name="connsiteX74-1479" fmla="*/ 5873210 w 5911582"/>
              <a:gd name="connsiteY74-1480" fmla="*/ 6776633 h 8646493"/>
              <a:gd name="connsiteX75-1481" fmla="*/ 5877342 w 5911582"/>
              <a:gd name="connsiteY75-1482" fmla="*/ 6776511 h 8646493"/>
              <a:gd name="connsiteX76-1483" fmla="*/ 5911582 w 5911582"/>
              <a:gd name="connsiteY76-1484" fmla="*/ 7909324 h 8646493"/>
              <a:gd name="connsiteX77-1485" fmla="*/ 5767963 w 5911582"/>
              <a:gd name="connsiteY77-1486" fmla="*/ 8130477 h 8646493"/>
              <a:gd name="connsiteX78-1487" fmla="*/ 5730041 w 5911582"/>
              <a:gd name="connsiteY78-1488" fmla="*/ 6875874 h 8646493"/>
              <a:gd name="connsiteX79-1489" fmla="*/ 5725602 w 5911582"/>
              <a:gd name="connsiteY79-1490" fmla="*/ 6875993 h 8646493"/>
              <a:gd name="connsiteX80-1491" fmla="*/ 5605741 w 5911582"/>
              <a:gd name="connsiteY80-1492" fmla="*/ 3080990 h 8646493"/>
              <a:gd name="connsiteX81-1493" fmla="*/ 4972418 w 5911582"/>
              <a:gd name="connsiteY81-1494" fmla="*/ 2483071 h 8646493"/>
              <a:gd name="connsiteX82-1495" fmla="*/ 4374497 w 5911582"/>
              <a:gd name="connsiteY82-1496" fmla="*/ 3116397 h 8646493"/>
              <a:gd name="connsiteX83-1497" fmla="*/ 4420828 w 5911582"/>
              <a:gd name="connsiteY83-1498" fmla="*/ 4727593 h 8646493"/>
              <a:gd name="connsiteX84-1499" fmla="*/ 4422673 w 5911582"/>
              <a:gd name="connsiteY84-1500" fmla="*/ 4727581 h 8646493"/>
              <a:gd name="connsiteX85-1501" fmla="*/ 4422351 w 5911582"/>
              <a:gd name="connsiteY85-1502" fmla="*/ 4733760 h 8646493"/>
              <a:gd name="connsiteX86-1503" fmla="*/ 4454181 w 5911582"/>
              <a:gd name="connsiteY86-1504" fmla="*/ 5840717 h 8646493"/>
              <a:gd name="connsiteX87-1505" fmla="*/ 4455003 w 5911582"/>
              <a:gd name="connsiteY87-1506" fmla="*/ 5840691 h 8646493"/>
              <a:gd name="connsiteX88-1507" fmla="*/ 4516238 w 5911582"/>
              <a:gd name="connsiteY88-1508" fmla="*/ 7866607 h 8646493"/>
              <a:gd name="connsiteX89-1509" fmla="*/ 3782441 w 5911582"/>
              <a:gd name="connsiteY89-1510" fmla="*/ 8646141 h 8646493"/>
              <a:gd name="connsiteX90-1511" fmla="*/ 3355473 w 5911582"/>
              <a:gd name="connsiteY90-1512" fmla="*/ 8529702 h 8646493"/>
              <a:gd name="connsiteX0-1513" fmla="*/ 3355473 w 5911582"/>
              <a:gd name="connsiteY0-1514" fmla="*/ 8529702 h 8646493"/>
              <a:gd name="connsiteX1-1515" fmla="*/ 3002901 w 5911582"/>
              <a:gd name="connsiteY1-1516" fmla="*/ 7912348 h 8646493"/>
              <a:gd name="connsiteX2-1517" fmla="*/ 2947946 w 5911582"/>
              <a:gd name="connsiteY2-1518" fmla="*/ 6094167 h 8646493"/>
              <a:gd name="connsiteX3-1519" fmla="*/ 2938842 w 5911582"/>
              <a:gd name="connsiteY3-1520" fmla="*/ 6095444 h 8646493"/>
              <a:gd name="connsiteX4-1521" fmla="*/ 2885622 w 5911582"/>
              <a:gd name="connsiteY4-1522" fmla="*/ 4334760 h 8646493"/>
              <a:gd name="connsiteX5-1523" fmla="*/ 2881184 w 5911582"/>
              <a:gd name="connsiteY5-1524" fmla="*/ 4334879 h 8646493"/>
              <a:gd name="connsiteX6-1525" fmla="*/ 2838917 w 5911582"/>
              <a:gd name="connsiteY6-1526" fmla="*/ 2770148 h 8646493"/>
              <a:gd name="connsiteX7-1527" fmla="*/ 2833130 w 5911582"/>
              <a:gd name="connsiteY7-1528" fmla="*/ 2770303 h 8646493"/>
              <a:gd name="connsiteX8-1529" fmla="*/ 2778803 w 5911582"/>
              <a:gd name="connsiteY8-1530" fmla="*/ 759126 h 8646493"/>
              <a:gd name="connsiteX9-1531" fmla="*/ 2146519 w 5911582"/>
              <a:gd name="connsiteY9-1532" fmla="*/ 160107 h 8646493"/>
              <a:gd name="connsiteX10-1533" fmla="*/ 1547498 w 5911582"/>
              <a:gd name="connsiteY10-1534" fmla="*/ 792386 h 8646493"/>
              <a:gd name="connsiteX11-1535" fmla="*/ 1586306 w 5911582"/>
              <a:gd name="connsiteY11-1536" fmla="*/ 2228948 h 8646493"/>
              <a:gd name="connsiteX12-1537" fmla="*/ 1588412 w 5911582"/>
              <a:gd name="connsiteY12-1538" fmla="*/ 2228937 h 8646493"/>
              <a:gd name="connsiteX13-1539" fmla="*/ 1588981 w 5911582"/>
              <a:gd name="connsiteY13-1540" fmla="*/ 2327958 h 8646493"/>
              <a:gd name="connsiteX14-1541" fmla="*/ 1601829 w 5911582"/>
              <a:gd name="connsiteY14-1542" fmla="*/ 2803566 h 8646493"/>
              <a:gd name="connsiteX15-1543" fmla="*/ 1591714 w 5911582"/>
              <a:gd name="connsiteY15-1544" fmla="*/ 2803840 h 8646493"/>
              <a:gd name="connsiteX16-1545" fmla="*/ 1597703 w 5911582"/>
              <a:gd name="connsiteY16-1546" fmla="*/ 3846979 h 8646493"/>
              <a:gd name="connsiteX17-1547" fmla="*/ 1599046 w 5911582"/>
              <a:gd name="connsiteY17-1548" fmla="*/ 3846972 h 8646493"/>
              <a:gd name="connsiteX18-1549" fmla="*/ 1610686 w 5911582"/>
              <a:gd name="connsiteY18-1550" fmla="*/ 5873778 h 8646493"/>
              <a:gd name="connsiteX19-1551" fmla="*/ 858032 w 5911582"/>
              <a:gd name="connsiteY19-1552" fmla="*/ 6635126 h 8646493"/>
              <a:gd name="connsiteX20-1553" fmla="*/ 434045 w 5911582"/>
              <a:gd name="connsiteY20-1554" fmla="*/ 6508273 h 8646493"/>
              <a:gd name="connsiteX21-1555" fmla="*/ 96686 w 5911582"/>
              <a:gd name="connsiteY21-1556" fmla="*/ 5882475 h 8646493"/>
              <a:gd name="connsiteX22-1557" fmla="*/ 88982 w 5911582"/>
              <a:gd name="connsiteY22-1558" fmla="*/ 4540910 h 8646493"/>
              <a:gd name="connsiteX23-1559" fmla="*/ 86890 w 5911582"/>
              <a:gd name="connsiteY23-1560" fmla="*/ 4540915 h 8646493"/>
              <a:gd name="connsiteX24-1561" fmla="*/ 80904 w 5911582"/>
              <a:gd name="connsiteY24-1562" fmla="*/ 2724804 h 8646493"/>
              <a:gd name="connsiteX25-1563" fmla="*/ 61259 w 5911582"/>
              <a:gd name="connsiteY25-1564" fmla="*/ 1995219 h 8646493"/>
              <a:gd name="connsiteX26-1565" fmla="*/ 52150 w 5911582"/>
              <a:gd name="connsiteY26-1566" fmla="*/ 1996465 h 8646493"/>
              <a:gd name="connsiteX27-1567" fmla="*/ 4735 w 5911582"/>
              <a:gd name="connsiteY27-1568" fmla="*/ 235616 h 8646493"/>
              <a:gd name="connsiteX28-1569" fmla="*/ 295 w 5911582"/>
              <a:gd name="connsiteY28-1570" fmla="*/ 235719 h 8646493"/>
              <a:gd name="connsiteX29-1571" fmla="*/ 0 w 5911582"/>
              <a:gd name="connsiteY29-1572" fmla="*/ 223261 h 8646493"/>
              <a:gd name="connsiteX30-1573" fmla="*/ 144987 w 5911582"/>
              <a:gd name="connsiteY30-1574" fmla="*/ 0 h 8646493"/>
              <a:gd name="connsiteX31-1575" fmla="*/ 148232 w 5911582"/>
              <a:gd name="connsiteY31-1576" fmla="*/ 136847 h 8646493"/>
              <a:gd name="connsiteX32-1577" fmla="*/ 152365 w 5911582"/>
              <a:gd name="connsiteY32-1578" fmla="*/ 136739 h 8646493"/>
              <a:gd name="connsiteX33-1579" fmla="*/ 196711 w 5911582"/>
              <a:gd name="connsiteY33-1580" fmla="*/ 1783666 h 8646493"/>
              <a:gd name="connsiteX34-1581" fmla="*/ 205847 w 5911582"/>
              <a:gd name="connsiteY34-1582" fmla="*/ 1783420 h 8646493"/>
              <a:gd name="connsiteX35-1583" fmla="*/ 228219 w 5911582"/>
              <a:gd name="connsiteY35-1584" fmla="*/ 2614259 h 8646493"/>
              <a:gd name="connsiteX36-1585" fmla="*/ 230777 w 5911582"/>
              <a:gd name="connsiteY36-1586" fmla="*/ 2613967 h 8646493"/>
              <a:gd name="connsiteX37-1587" fmla="*/ 231135 w 5911582"/>
              <a:gd name="connsiteY37-1588" fmla="*/ 2722566 h 8646493"/>
              <a:gd name="connsiteX38-1589" fmla="*/ 236178 w 5911582"/>
              <a:gd name="connsiteY38-1590" fmla="*/ 2909861 h 8646493"/>
              <a:gd name="connsiteX39-1591" fmla="*/ 231753 w 5911582"/>
              <a:gd name="connsiteY39-1592" fmla="*/ 2910343 h 8646493"/>
              <a:gd name="connsiteX40-1593" fmla="*/ 234867 w 5911582"/>
              <a:gd name="connsiteY40-1594" fmla="*/ 3854806 h 8646493"/>
              <a:gd name="connsiteX41-1595" fmla="*/ 235281 w 5911582"/>
              <a:gd name="connsiteY41-1596" fmla="*/ 3854803 h 8646493"/>
              <a:gd name="connsiteX42-1597" fmla="*/ 246835 w 5911582"/>
              <a:gd name="connsiteY42-1598" fmla="*/ 5866683 h 8646493"/>
              <a:gd name="connsiteX43-1599" fmla="*/ 866236 w 5911582"/>
              <a:gd name="connsiteY43-1600" fmla="*/ 6479011 h 8646493"/>
              <a:gd name="connsiteX44-1601" fmla="*/ 1478566 w 5911582"/>
              <a:gd name="connsiteY44-1602" fmla="*/ 5859608 h 8646493"/>
              <a:gd name="connsiteX45-1603" fmla="*/ 1469311 w 5911582"/>
              <a:gd name="connsiteY45-1604" fmla="*/ 4247775 h 8646493"/>
              <a:gd name="connsiteX46-1605" fmla="*/ 1467465 w 5911582"/>
              <a:gd name="connsiteY46-1606" fmla="*/ 4247743 h 8646493"/>
              <a:gd name="connsiteX47-1607" fmla="*/ 1467931 w 5911582"/>
              <a:gd name="connsiteY47-1608" fmla="*/ 4241573 h 8646493"/>
              <a:gd name="connsiteX48-1609" fmla="*/ 1456953 w 5911582"/>
              <a:gd name="connsiteY48-1610" fmla="*/ 2330111 h 8646493"/>
              <a:gd name="connsiteX49-1611" fmla="*/ 1415108 w 5911582"/>
              <a:gd name="connsiteY49-1612" fmla="*/ 781031 h 8646493"/>
              <a:gd name="connsiteX50-1613" fmla="*/ 2151404 w 5911582"/>
              <a:gd name="connsiteY50-1614" fmla="*/ 3852 h 8646493"/>
              <a:gd name="connsiteX51-1615" fmla="*/ 2928581 w 5911582"/>
              <a:gd name="connsiteY51-1616" fmla="*/ 740147 h 8646493"/>
              <a:gd name="connsiteX52-1617" fmla="*/ 2972109 w 5911582"/>
              <a:gd name="connsiteY52-1618" fmla="*/ 2351426 h 8646493"/>
              <a:gd name="connsiteX53-1619" fmla="*/ 2977887 w 5911582"/>
              <a:gd name="connsiteY53-1620" fmla="*/ 2351120 h 8646493"/>
              <a:gd name="connsiteX54-1621" fmla="*/ 3028793 w 5911582"/>
              <a:gd name="connsiteY54-1622" fmla="*/ 4235519 h 8646493"/>
              <a:gd name="connsiteX55-1623" fmla="*/ 3032925 w 5911582"/>
              <a:gd name="connsiteY55-1624" fmla="*/ 4235398 h 8646493"/>
              <a:gd name="connsiteX56-1625" fmla="*/ 3082700 w 5911582"/>
              <a:gd name="connsiteY56-1626" fmla="*/ 5882170 h 8646493"/>
              <a:gd name="connsiteX57-1627" fmla="*/ 3091836 w 5911582"/>
              <a:gd name="connsiteY57-1628" fmla="*/ 5881894 h 8646493"/>
              <a:gd name="connsiteX58-1629" fmla="*/ 3152619 w 5911582"/>
              <a:gd name="connsiteY58-1630" fmla="*/ 7892887 h 8646493"/>
              <a:gd name="connsiteX59-1631" fmla="*/ 3786820 w 5911582"/>
              <a:gd name="connsiteY59-1632" fmla="*/ 8489873 h 8646493"/>
              <a:gd name="connsiteX60-1633" fmla="*/ 4383809 w 5911582"/>
              <a:gd name="connsiteY60-1634" fmla="*/ 7855673 h 8646493"/>
              <a:gd name="connsiteX61-1635" fmla="*/ 4350348 w 5911582"/>
              <a:gd name="connsiteY61-1636" fmla="*/ 6748573 h 8646493"/>
              <a:gd name="connsiteX62-1637" fmla="*/ 4348198 w 5911582"/>
              <a:gd name="connsiteY62-1638" fmla="*/ 6748635 h 8646493"/>
              <a:gd name="connsiteX63-1639" fmla="*/ 4332413 w 5911582"/>
              <a:gd name="connsiteY63-1640" fmla="*/ 6199725 h 8646493"/>
              <a:gd name="connsiteX64-1641" fmla="*/ 4272798 w 5911582"/>
              <a:gd name="connsiteY64-1642" fmla="*/ 4227389 h 8646493"/>
              <a:gd name="connsiteX65-1643" fmla="*/ 4274353 w 5911582"/>
              <a:gd name="connsiteY65-1644" fmla="*/ 4227343 h 8646493"/>
              <a:gd name="connsiteX66-1645" fmla="*/ 4242087 w 5911582"/>
              <a:gd name="connsiteY66-1646" fmla="*/ 3105269 h 8646493"/>
              <a:gd name="connsiteX67-1647" fmla="*/ 4977027 w 5911582"/>
              <a:gd name="connsiteY67-1648" fmla="*/ 2326810 h 8646493"/>
              <a:gd name="connsiteX68-1649" fmla="*/ 5403823 w 5911582"/>
              <a:gd name="connsiteY68-1650" fmla="*/ 2443875 h 8646493"/>
              <a:gd name="connsiteX69-1651" fmla="*/ 5755486 w 5911582"/>
              <a:gd name="connsiteY69-1652" fmla="*/ 3061747 h 8646493"/>
              <a:gd name="connsiteX70-1653" fmla="*/ 5759021 w 5911582"/>
              <a:gd name="connsiteY70-1654" fmla="*/ 3184697 h 8646493"/>
              <a:gd name="connsiteX71-1655" fmla="*/ 5762452 w 5911582"/>
              <a:gd name="connsiteY71-1656" fmla="*/ 3184590 h 8646493"/>
              <a:gd name="connsiteX72-1657" fmla="*/ 5816524 w 5911582"/>
              <a:gd name="connsiteY72-1658" fmla="*/ 4892541 h 8646493"/>
              <a:gd name="connsiteX73-1659" fmla="*/ 5873210 w 5911582"/>
              <a:gd name="connsiteY73-1660" fmla="*/ 6776633 h 8646493"/>
              <a:gd name="connsiteX74-1661" fmla="*/ 5877342 w 5911582"/>
              <a:gd name="connsiteY74-1662" fmla="*/ 6776511 h 8646493"/>
              <a:gd name="connsiteX75-1663" fmla="*/ 5911582 w 5911582"/>
              <a:gd name="connsiteY75-1664" fmla="*/ 7909324 h 8646493"/>
              <a:gd name="connsiteX76-1665" fmla="*/ 5767963 w 5911582"/>
              <a:gd name="connsiteY76-1666" fmla="*/ 8130477 h 8646493"/>
              <a:gd name="connsiteX77-1667" fmla="*/ 5730041 w 5911582"/>
              <a:gd name="connsiteY77-1668" fmla="*/ 6875874 h 8646493"/>
              <a:gd name="connsiteX78-1669" fmla="*/ 5725602 w 5911582"/>
              <a:gd name="connsiteY78-1670" fmla="*/ 6875993 h 8646493"/>
              <a:gd name="connsiteX79-1671" fmla="*/ 5605741 w 5911582"/>
              <a:gd name="connsiteY79-1672" fmla="*/ 3080990 h 8646493"/>
              <a:gd name="connsiteX80-1673" fmla="*/ 4972418 w 5911582"/>
              <a:gd name="connsiteY80-1674" fmla="*/ 2483071 h 8646493"/>
              <a:gd name="connsiteX81-1675" fmla="*/ 4374497 w 5911582"/>
              <a:gd name="connsiteY81-1676" fmla="*/ 3116397 h 8646493"/>
              <a:gd name="connsiteX82-1677" fmla="*/ 4420828 w 5911582"/>
              <a:gd name="connsiteY82-1678" fmla="*/ 4727593 h 8646493"/>
              <a:gd name="connsiteX83-1679" fmla="*/ 4422673 w 5911582"/>
              <a:gd name="connsiteY83-1680" fmla="*/ 4727581 h 8646493"/>
              <a:gd name="connsiteX84-1681" fmla="*/ 4422351 w 5911582"/>
              <a:gd name="connsiteY84-1682" fmla="*/ 4733760 h 8646493"/>
              <a:gd name="connsiteX85-1683" fmla="*/ 4454181 w 5911582"/>
              <a:gd name="connsiteY85-1684" fmla="*/ 5840717 h 8646493"/>
              <a:gd name="connsiteX86-1685" fmla="*/ 4455003 w 5911582"/>
              <a:gd name="connsiteY86-1686" fmla="*/ 5840691 h 8646493"/>
              <a:gd name="connsiteX87-1687" fmla="*/ 4516238 w 5911582"/>
              <a:gd name="connsiteY87-1688" fmla="*/ 7866607 h 8646493"/>
              <a:gd name="connsiteX88-1689" fmla="*/ 3782441 w 5911582"/>
              <a:gd name="connsiteY88-1690" fmla="*/ 8646141 h 8646493"/>
              <a:gd name="connsiteX89-1691" fmla="*/ 3355473 w 5911582"/>
              <a:gd name="connsiteY89-1692" fmla="*/ 8529702 h 8646493"/>
              <a:gd name="connsiteX0-1693" fmla="*/ 3355473 w 5911582"/>
              <a:gd name="connsiteY0-1694" fmla="*/ 8529702 h 8646493"/>
              <a:gd name="connsiteX1-1695" fmla="*/ 3002901 w 5911582"/>
              <a:gd name="connsiteY1-1696" fmla="*/ 7912348 h 8646493"/>
              <a:gd name="connsiteX2-1697" fmla="*/ 2947946 w 5911582"/>
              <a:gd name="connsiteY2-1698" fmla="*/ 6094167 h 8646493"/>
              <a:gd name="connsiteX3-1699" fmla="*/ 2938842 w 5911582"/>
              <a:gd name="connsiteY3-1700" fmla="*/ 6095444 h 8646493"/>
              <a:gd name="connsiteX4-1701" fmla="*/ 2885622 w 5911582"/>
              <a:gd name="connsiteY4-1702" fmla="*/ 4334760 h 8646493"/>
              <a:gd name="connsiteX5-1703" fmla="*/ 2881184 w 5911582"/>
              <a:gd name="connsiteY5-1704" fmla="*/ 4334879 h 8646493"/>
              <a:gd name="connsiteX6-1705" fmla="*/ 2838917 w 5911582"/>
              <a:gd name="connsiteY6-1706" fmla="*/ 2770148 h 8646493"/>
              <a:gd name="connsiteX7-1707" fmla="*/ 2833130 w 5911582"/>
              <a:gd name="connsiteY7-1708" fmla="*/ 2770303 h 8646493"/>
              <a:gd name="connsiteX8-1709" fmla="*/ 2778803 w 5911582"/>
              <a:gd name="connsiteY8-1710" fmla="*/ 759126 h 8646493"/>
              <a:gd name="connsiteX9-1711" fmla="*/ 2146519 w 5911582"/>
              <a:gd name="connsiteY9-1712" fmla="*/ 160107 h 8646493"/>
              <a:gd name="connsiteX10-1713" fmla="*/ 1547498 w 5911582"/>
              <a:gd name="connsiteY10-1714" fmla="*/ 792386 h 8646493"/>
              <a:gd name="connsiteX11-1715" fmla="*/ 1586306 w 5911582"/>
              <a:gd name="connsiteY11-1716" fmla="*/ 2228948 h 8646493"/>
              <a:gd name="connsiteX12-1717" fmla="*/ 1588412 w 5911582"/>
              <a:gd name="connsiteY12-1718" fmla="*/ 2228937 h 8646493"/>
              <a:gd name="connsiteX13-1719" fmla="*/ 1588981 w 5911582"/>
              <a:gd name="connsiteY13-1720" fmla="*/ 2327958 h 8646493"/>
              <a:gd name="connsiteX14-1721" fmla="*/ 1601829 w 5911582"/>
              <a:gd name="connsiteY14-1722" fmla="*/ 2803566 h 8646493"/>
              <a:gd name="connsiteX15-1723" fmla="*/ 1591714 w 5911582"/>
              <a:gd name="connsiteY15-1724" fmla="*/ 2803840 h 8646493"/>
              <a:gd name="connsiteX16-1725" fmla="*/ 1597703 w 5911582"/>
              <a:gd name="connsiteY16-1726" fmla="*/ 3846979 h 8646493"/>
              <a:gd name="connsiteX17-1727" fmla="*/ 1599046 w 5911582"/>
              <a:gd name="connsiteY17-1728" fmla="*/ 3846972 h 8646493"/>
              <a:gd name="connsiteX18-1729" fmla="*/ 1610686 w 5911582"/>
              <a:gd name="connsiteY18-1730" fmla="*/ 5873778 h 8646493"/>
              <a:gd name="connsiteX19-1731" fmla="*/ 858032 w 5911582"/>
              <a:gd name="connsiteY19-1732" fmla="*/ 6635126 h 8646493"/>
              <a:gd name="connsiteX20-1733" fmla="*/ 434045 w 5911582"/>
              <a:gd name="connsiteY20-1734" fmla="*/ 6508273 h 8646493"/>
              <a:gd name="connsiteX21-1735" fmla="*/ 96686 w 5911582"/>
              <a:gd name="connsiteY21-1736" fmla="*/ 5882475 h 8646493"/>
              <a:gd name="connsiteX22-1737" fmla="*/ 88982 w 5911582"/>
              <a:gd name="connsiteY22-1738" fmla="*/ 4540910 h 8646493"/>
              <a:gd name="connsiteX23-1739" fmla="*/ 86890 w 5911582"/>
              <a:gd name="connsiteY23-1740" fmla="*/ 4540915 h 8646493"/>
              <a:gd name="connsiteX24-1741" fmla="*/ 80904 w 5911582"/>
              <a:gd name="connsiteY24-1742" fmla="*/ 2724804 h 8646493"/>
              <a:gd name="connsiteX25-1743" fmla="*/ 61259 w 5911582"/>
              <a:gd name="connsiteY25-1744" fmla="*/ 1995219 h 8646493"/>
              <a:gd name="connsiteX26-1745" fmla="*/ 4735 w 5911582"/>
              <a:gd name="connsiteY26-1746" fmla="*/ 235616 h 8646493"/>
              <a:gd name="connsiteX27-1747" fmla="*/ 295 w 5911582"/>
              <a:gd name="connsiteY27-1748" fmla="*/ 235719 h 8646493"/>
              <a:gd name="connsiteX28-1749" fmla="*/ 0 w 5911582"/>
              <a:gd name="connsiteY28-1750" fmla="*/ 223261 h 8646493"/>
              <a:gd name="connsiteX29-1751" fmla="*/ 144987 w 5911582"/>
              <a:gd name="connsiteY29-1752" fmla="*/ 0 h 8646493"/>
              <a:gd name="connsiteX30-1753" fmla="*/ 148232 w 5911582"/>
              <a:gd name="connsiteY30-1754" fmla="*/ 136847 h 8646493"/>
              <a:gd name="connsiteX31-1755" fmla="*/ 152365 w 5911582"/>
              <a:gd name="connsiteY31-1756" fmla="*/ 136739 h 8646493"/>
              <a:gd name="connsiteX32-1757" fmla="*/ 196711 w 5911582"/>
              <a:gd name="connsiteY32-1758" fmla="*/ 1783666 h 8646493"/>
              <a:gd name="connsiteX33-1759" fmla="*/ 205847 w 5911582"/>
              <a:gd name="connsiteY33-1760" fmla="*/ 1783420 h 8646493"/>
              <a:gd name="connsiteX34-1761" fmla="*/ 228219 w 5911582"/>
              <a:gd name="connsiteY34-1762" fmla="*/ 2614259 h 8646493"/>
              <a:gd name="connsiteX35-1763" fmla="*/ 230777 w 5911582"/>
              <a:gd name="connsiteY35-1764" fmla="*/ 2613967 h 8646493"/>
              <a:gd name="connsiteX36-1765" fmla="*/ 231135 w 5911582"/>
              <a:gd name="connsiteY36-1766" fmla="*/ 2722566 h 8646493"/>
              <a:gd name="connsiteX37-1767" fmla="*/ 236178 w 5911582"/>
              <a:gd name="connsiteY37-1768" fmla="*/ 2909861 h 8646493"/>
              <a:gd name="connsiteX38-1769" fmla="*/ 231753 w 5911582"/>
              <a:gd name="connsiteY38-1770" fmla="*/ 2910343 h 8646493"/>
              <a:gd name="connsiteX39-1771" fmla="*/ 234867 w 5911582"/>
              <a:gd name="connsiteY39-1772" fmla="*/ 3854806 h 8646493"/>
              <a:gd name="connsiteX40-1773" fmla="*/ 235281 w 5911582"/>
              <a:gd name="connsiteY40-1774" fmla="*/ 3854803 h 8646493"/>
              <a:gd name="connsiteX41-1775" fmla="*/ 246835 w 5911582"/>
              <a:gd name="connsiteY41-1776" fmla="*/ 5866683 h 8646493"/>
              <a:gd name="connsiteX42-1777" fmla="*/ 866236 w 5911582"/>
              <a:gd name="connsiteY42-1778" fmla="*/ 6479011 h 8646493"/>
              <a:gd name="connsiteX43-1779" fmla="*/ 1478566 w 5911582"/>
              <a:gd name="connsiteY43-1780" fmla="*/ 5859608 h 8646493"/>
              <a:gd name="connsiteX44-1781" fmla="*/ 1469311 w 5911582"/>
              <a:gd name="connsiteY44-1782" fmla="*/ 4247775 h 8646493"/>
              <a:gd name="connsiteX45-1783" fmla="*/ 1467465 w 5911582"/>
              <a:gd name="connsiteY45-1784" fmla="*/ 4247743 h 8646493"/>
              <a:gd name="connsiteX46-1785" fmla="*/ 1467931 w 5911582"/>
              <a:gd name="connsiteY46-1786" fmla="*/ 4241573 h 8646493"/>
              <a:gd name="connsiteX47-1787" fmla="*/ 1456953 w 5911582"/>
              <a:gd name="connsiteY47-1788" fmla="*/ 2330111 h 8646493"/>
              <a:gd name="connsiteX48-1789" fmla="*/ 1415108 w 5911582"/>
              <a:gd name="connsiteY48-1790" fmla="*/ 781031 h 8646493"/>
              <a:gd name="connsiteX49-1791" fmla="*/ 2151404 w 5911582"/>
              <a:gd name="connsiteY49-1792" fmla="*/ 3852 h 8646493"/>
              <a:gd name="connsiteX50-1793" fmla="*/ 2928581 w 5911582"/>
              <a:gd name="connsiteY50-1794" fmla="*/ 740147 h 8646493"/>
              <a:gd name="connsiteX51-1795" fmla="*/ 2972109 w 5911582"/>
              <a:gd name="connsiteY51-1796" fmla="*/ 2351426 h 8646493"/>
              <a:gd name="connsiteX52-1797" fmla="*/ 2977887 w 5911582"/>
              <a:gd name="connsiteY52-1798" fmla="*/ 2351120 h 8646493"/>
              <a:gd name="connsiteX53-1799" fmla="*/ 3028793 w 5911582"/>
              <a:gd name="connsiteY53-1800" fmla="*/ 4235519 h 8646493"/>
              <a:gd name="connsiteX54-1801" fmla="*/ 3032925 w 5911582"/>
              <a:gd name="connsiteY54-1802" fmla="*/ 4235398 h 8646493"/>
              <a:gd name="connsiteX55-1803" fmla="*/ 3082700 w 5911582"/>
              <a:gd name="connsiteY55-1804" fmla="*/ 5882170 h 8646493"/>
              <a:gd name="connsiteX56-1805" fmla="*/ 3091836 w 5911582"/>
              <a:gd name="connsiteY56-1806" fmla="*/ 5881894 h 8646493"/>
              <a:gd name="connsiteX57-1807" fmla="*/ 3152619 w 5911582"/>
              <a:gd name="connsiteY57-1808" fmla="*/ 7892887 h 8646493"/>
              <a:gd name="connsiteX58-1809" fmla="*/ 3786820 w 5911582"/>
              <a:gd name="connsiteY58-1810" fmla="*/ 8489873 h 8646493"/>
              <a:gd name="connsiteX59-1811" fmla="*/ 4383809 w 5911582"/>
              <a:gd name="connsiteY59-1812" fmla="*/ 7855673 h 8646493"/>
              <a:gd name="connsiteX60-1813" fmla="*/ 4350348 w 5911582"/>
              <a:gd name="connsiteY60-1814" fmla="*/ 6748573 h 8646493"/>
              <a:gd name="connsiteX61-1815" fmla="*/ 4348198 w 5911582"/>
              <a:gd name="connsiteY61-1816" fmla="*/ 6748635 h 8646493"/>
              <a:gd name="connsiteX62-1817" fmla="*/ 4332413 w 5911582"/>
              <a:gd name="connsiteY62-1818" fmla="*/ 6199725 h 8646493"/>
              <a:gd name="connsiteX63-1819" fmla="*/ 4272798 w 5911582"/>
              <a:gd name="connsiteY63-1820" fmla="*/ 4227389 h 8646493"/>
              <a:gd name="connsiteX64-1821" fmla="*/ 4274353 w 5911582"/>
              <a:gd name="connsiteY64-1822" fmla="*/ 4227343 h 8646493"/>
              <a:gd name="connsiteX65-1823" fmla="*/ 4242087 w 5911582"/>
              <a:gd name="connsiteY65-1824" fmla="*/ 3105269 h 8646493"/>
              <a:gd name="connsiteX66-1825" fmla="*/ 4977027 w 5911582"/>
              <a:gd name="connsiteY66-1826" fmla="*/ 2326810 h 8646493"/>
              <a:gd name="connsiteX67-1827" fmla="*/ 5403823 w 5911582"/>
              <a:gd name="connsiteY67-1828" fmla="*/ 2443875 h 8646493"/>
              <a:gd name="connsiteX68-1829" fmla="*/ 5755486 w 5911582"/>
              <a:gd name="connsiteY68-1830" fmla="*/ 3061747 h 8646493"/>
              <a:gd name="connsiteX69-1831" fmla="*/ 5759021 w 5911582"/>
              <a:gd name="connsiteY69-1832" fmla="*/ 3184697 h 8646493"/>
              <a:gd name="connsiteX70-1833" fmla="*/ 5762452 w 5911582"/>
              <a:gd name="connsiteY70-1834" fmla="*/ 3184590 h 8646493"/>
              <a:gd name="connsiteX71-1835" fmla="*/ 5816524 w 5911582"/>
              <a:gd name="connsiteY71-1836" fmla="*/ 4892541 h 8646493"/>
              <a:gd name="connsiteX72-1837" fmla="*/ 5873210 w 5911582"/>
              <a:gd name="connsiteY72-1838" fmla="*/ 6776633 h 8646493"/>
              <a:gd name="connsiteX73-1839" fmla="*/ 5877342 w 5911582"/>
              <a:gd name="connsiteY73-1840" fmla="*/ 6776511 h 8646493"/>
              <a:gd name="connsiteX74-1841" fmla="*/ 5911582 w 5911582"/>
              <a:gd name="connsiteY74-1842" fmla="*/ 7909324 h 8646493"/>
              <a:gd name="connsiteX75-1843" fmla="*/ 5767963 w 5911582"/>
              <a:gd name="connsiteY75-1844" fmla="*/ 8130477 h 8646493"/>
              <a:gd name="connsiteX76-1845" fmla="*/ 5730041 w 5911582"/>
              <a:gd name="connsiteY76-1846" fmla="*/ 6875874 h 8646493"/>
              <a:gd name="connsiteX77-1847" fmla="*/ 5725602 w 5911582"/>
              <a:gd name="connsiteY77-1848" fmla="*/ 6875993 h 8646493"/>
              <a:gd name="connsiteX78-1849" fmla="*/ 5605741 w 5911582"/>
              <a:gd name="connsiteY78-1850" fmla="*/ 3080990 h 8646493"/>
              <a:gd name="connsiteX79-1851" fmla="*/ 4972418 w 5911582"/>
              <a:gd name="connsiteY79-1852" fmla="*/ 2483071 h 8646493"/>
              <a:gd name="connsiteX80-1853" fmla="*/ 4374497 w 5911582"/>
              <a:gd name="connsiteY80-1854" fmla="*/ 3116397 h 8646493"/>
              <a:gd name="connsiteX81-1855" fmla="*/ 4420828 w 5911582"/>
              <a:gd name="connsiteY81-1856" fmla="*/ 4727593 h 8646493"/>
              <a:gd name="connsiteX82-1857" fmla="*/ 4422673 w 5911582"/>
              <a:gd name="connsiteY82-1858" fmla="*/ 4727581 h 8646493"/>
              <a:gd name="connsiteX83-1859" fmla="*/ 4422351 w 5911582"/>
              <a:gd name="connsiteY83-1860" fmla="*/ 4733760 h 8646493"/>
              <a:gd name="connsiteX84-1861" fmla="*/ 4454181 w 5911582"/>
              <a:gd name="connsiteY84-1862" fmla="*/ 5840717 h 8646493"/>
              <a:gd name="connsiteX85-1863" fmla="*/ 4455003 w 5911582"/>
              <a:gd name="connsiteY85-1864" fmla="*/ 5840691 h 8646493"/>
              <a:gd name="connsiteX86-1865" fmla="*/ 4516238 w 5911582"/>
              <a:gd name="connsiteY86-1866" fmla="*/ 7866607 h 8646493"/>
              <a:gd name="connsiteX87-1867" fmla="*/ 3782441 w 5911582"/>
              <a:gd name="connsiteY87-1868" fmla="*/ 8646141 h 8646493"/>
              <a:gd name="connsiteX88-1869" fmla="*/ 3355473 w 5911582"/>
              <a:gd name="connsiteY88-1870" fmla="*/ 8529702 h 8646493"/>
              <a:gd name="connsiteX0-1871" fmla="*/ 3355473 w 5911582"/>
              <a:gd name="connsiteY0-1872" fmla="*/ 8529702 h 8646493"/>
              <a:gd name="connsiteX1-1873" fmla="*/ 3002901 w 5911582"/>
              <a:gd name="connsiteY1-1874" fmla="*/ 7912348 h 8646493"/>
              <a:gd name="connsiteX2-1875" fmla="*/ 2947946 w 5911582"/>
              <a:gd name="connsiteY2-1876" fmla="*/ 6094167 h 8646493"/>
              <a:gd name="connsiteX3-1877" fmla="*/ 2938842 w 5911582"/>
              <a:gd name="connsiteY3-1878" fmla="*/ 6095444 h 8646493"/>
              <a:gd name="connsiteX4-1879" fmla="*/ 2885622 w 5911582"/>
              <a:gd name="connsiteY4-1880" fmla="*/ 4334760 h 8646493"/>
              <a:gd name="connsiteX5-1881" fmla="*/ 2881184 w 5911582"/>
              <a:gd name="connsiteY5-1882" fmla="*/ 4334879 h 8646493"/>
              <a:gd name="connsiteX6-1883" fmla="*/ 2838917 w 5911582"/>
              <a:gd name="connsiteY6-1884" fmla="*/ 2770148 h 8646493"/>
              <a:gd name="connsiteX7-1885" fmla="*/ 2833130 w 5911582"/>
              <a:gd name="connsiteY7-1886" fmla="*/ 2770303 h 8646493"/>
              <a:gd name="connsiteX8-1887" fmla="*/ 2778803 w 5911582"/>
              <a:gd name="connsiteY8-1888" fmla="*/ 759126 h 8646493"/>
              <a:gd name="connsiteX9-1889" fmla="*/ 2146519 w 5911582"/>
              <a:gd name="connsiteY9-1890" fmla="*/ 160107 h 8646493"/>
              <a:gd name="connsiteX10-1891" fmla="*/ 1547498 w 5911582"/>
              <a:gd name="connsiteY10-1892" fmla="*/ 792386 h 8646493"/>
              <a:gd name="connsiteX11-1893" fmla="*/ 1586306 w 5911582"/>
              <a:gd name="connsiteY11-1894" fmla="*/ 2228948 h 8646493"/>
              <a:gd name="connsiteX12-1895" fmla="*/ 1588412 w 5911582"/>
              <a:gd name="connsiteY12-1896" fmla="*/ 2228937 h 8646493"/>
              <a:gd name="connsiteX13-1897" fmla="*/ 1588981 w 5911582"/>
              <a:gd name="connsiteY13-1898" fmla="*/ 2327958 h 8646493"/>
              <a:gd name="connsiteX14-1899" fmla="*/ 1601829 w 5911582"/>
              <a:gd name="connsiteY14-1900" fmla="*/ 2803566 h 8646493"/>
              <a:gd name="connsiteX15-1901" fmla="*/ 1591714 w 5911582"/>
              <a:gd name="connsiteY15-1902" fmla="*/ 2803840 h 8646493"/>
              <a:gd name="connsiteX16-1903" fmla="*/ 1597703 w 5911582"/>
              <a:gd name="connsiteY16-1904" fmla="*/ 3846979 h 8646493"/>
              <a:gd name="connsiteX17-1905" fmla="*/ 1599046 w 5911582"/>
              <a:gd name="connsiteY17-1906" fmla="*/ 3846972 h 8646493"/>
              <a:gd name="connsiteX18-1907" fmla="*/ 1610686 w 5911582"/>
              <a:gd name="connsiteY18-1908" fmla="*/ 5873778 h 8646493"/>
              <a:gd name="connsiteX19-1909" fmla="*/ 858032 w 5911582"/>
              <a:gd name="connsiteY19-1910" fmla="*/ 6635126 h 8646493"/>
              <a:gd name="connsiteX20-1911" fmla="*/ 434045 w 5911582"/>
              <a:gd name="connsiteY20-1912" fmla="*/ 6508273 h 8646493"/>
              <a:gd name="connsiteX21-1913" fmla="*/ 96686 w 5911582"/>
              <a:gd name="connsiteY21-1914" fmla="*/ 5882475 h 8646493"/>
              <a:gd name="connsiteX22-1915" fmla="*/ 88982 w 5911582"/>
              <a:gd name="connsiteY22-1916" fmla="*/ 4540910 h 8646493"/>
              <a:gd name="connsiteX23-1917" fmla="*/ 86890 w 5911582"/>
              <a:gd name="connsiteY23-1918" fmla="*/ 4540915 h 8646493"/>
              <a:gd name="connsiteX24-1919" fmla="*/ 80904 w 5911582"/>
              <a:gd name="connsiteY24-1920" fmla="*/ 2724804 h 8646493"/>
              <a:gd name="connsiteX25-1921" fmla="*/ 4735 w 5911582"/>
              <a:gd name="connsiteY25-1922" fmla="*/ 235616 h 8646493"/>
              <a:gd name="connsiteX26-1923" fmla="*/ 295 w 5911582"/>
              <a:gd name="connsiteY26-1924" fmla="*/ 235719 h 8646493"/>
              <a:gd name="connsiteX27-1925" fmla="*/ 0 w 5911582"/>
              <a:gd name="connsiteY27-1926" fmla="*/ 223261 h 8646493"/>
              <a:gd name="connsiteX28-1927" fmla="*/ 144987 w 5911582"/>
              <a:gd name="connsiteY28-1928" fmla="*/ 0 h 8646493"/>
              <a:gd name="connsiteX29-1929" fmla="*/ 148232 w 5911582"/>
              <a:gd name="connsiteY29-1930" fmla="*/ 136847 h 8646493"/>
              <a:gd name="connsiteX30-1931" fmla="*/ 152365 w 5911582"/>
              <a:gd name="connsiteY30-1932" fmla="*/ 136739 h 8646493"/>
              <a:gd name="connsiteX31-1933" fmla="*/ 196711 w 5911582"/>
              <a:gd name="connsiteY31-1934" fmla="*/ 1783666 h 8646493"/>
              <a:gd name="connsiteX32-1935" fmla="*/ 205847 w 5911582"/>
              <a:gd name="connsiteY32-1936" fmla="*/ 1783420 h 8646493"/>
              <a:gd name="connsiteX33-1937" fmla="*/ 228219 w 5911582"/>
              <a:gd name="connsiteY33-1938" fmla="*/ 2614259 h 8646493"/>
              <a:gd name="connsiteX34-1939" fmla="*/ 230777 w 5911582"/>
              <a:gd name="connsiteY34-1940" fmla="*/ 2613967 h 8646493"/>
              <a:gd name="connsiteX35-1941" fmla="*/ 231135 w 5911582"/>
              <a:gd name="connsiteY35-1942" fmla="*/ 2722566 h 8646493"/>
              <a:gd name="connsiteX36-1943" fmla="*/ 236178 w 5911582"/>
              <a:gd name="connsiteY36-1944" fmla="*/ 2909861 h 8646493"/>
              <a:gd name="connsiteX37-1945" fmla="*/ 231753 w 5911582"/>
              <a:gd name="connsiteY37-1946" fmla="*/ 2910343 h 8646493"/>
              <a:gd name="connsiteX38-1947" fmla="*/ 234867 w 5911582"/>
              <a:gd name="connsiteY38-1948" fmla="*/ 3854806 h 8646493"/>
              <a:gd name="connsiteX39-1949" fmla="*/ 235281 w 5911582"/>
              <a:gd name="connsiteY39-1950" fmla="*/ 3854803 h 8646493"/>
              <a:gd name="connsiteX40-1951" fmla="*/ 246835 w 5911582"/>
              <a:gd name="connsiteY40-1952" fmla="*/ 5866683 h 8646493"/>
              <a:gd name="connsiteX41-1953" fmla="*/ 866236 w 5911582"/>
              <a:gd name="connsiteY41-1954" fmla="*/ 6479011 h 8646493"/>
              <a:gd name="connsiteX42-1955" fmla="*/ 1478566 w 5911582"/>
              <a:gd name="connsiteY42-1956" fmla="*/ 5859608 h 8646493"/>
              <a:gd name="connsiteX43-1957" fmla="*/ 1469311 w 5911582"/>
              <a:gd name="connsiteY43-1958" fmla="*/ 4247775 h 8646493"/>
              <a:gd name="connsiteX44-1959" fmla="*/ 1467465 w 5911582"/>
              <a:gd name="connsiteY44-1960" fmla="*/ 4247743 h 8646493"/>
              <a:gd name="connsiteX45-1961" fmla="*/ 1467931 w 5911582"/>
              <a:gd name="connsiteY45-1962" fmla="*/ 4241573 h 8646493"/>
              <a:gd name="connsiteX46-1963" fmla="*/ 1456953 w 5911582"/>
              <a:gd name="connsiteY46-1964" fmla="*/ 2330111 h 8646493"/>
              <a:gd name="connsiteX47-1965" fmla="*/ 1415108 w 5911582"/>
              <a:gd name="connsiteY47-1966" fmla="*/ 781031 h 8646493"/>
              <a:gd name="connsiteX48-1967" fmla="*/ 2151404 w 5911582"/>
              <a:gd name="connsiteY48-1968" fmla="*/ 3852 h 8646493"/>
              <a:gd name="connsiteX49-1969" fmla="*/ 2928581 w 5911582"/>
              <a:gd name="connsiteY49-1970" fmla="*/ 740147 h 8646493"/>
              <a:gd name="connsiteX50-1971" fmla="*/ 2972109 w 5911582"/>
              <a:gd name="connsiteY50-1972" fmla="*/ 2351426 h 8646493"/>
              <a:gd name="connsiteX51-1973" fmla="*/ 2977887 w 5911582"/>
              <a:gd name="connsiteY51-1974" fmla="*/ 2351120 h 8646493"/>
              <a:gd name="connsiteX52-1975" fmla="*/ 3028793 w 5911582"/>
              <a:gd name="connsiteY52-1976" fmla="*/ 4235519 h 8646493"/>
              <a:gd name="connsiteX53-1977" fmla="*/ 3032925 w 5911582"/>
              <a:gd name="connsiteY53-1978" fmla="*/ 4235398 h 8646493"/>
              <a:gd name="connsiteX54-1979" fmla="*/ 3082700 w 5911582"/>
              <a:gd name="connsiteY54-1980" fmla="*/ 5882170 h 8646493"/>
              <a:gd name="connsiteX55-1981" fmla="*/ 3091836 w 5911582"/>
              <a:gd name="connsiteY55-1982" fmla="*/ 5881894 h 8646493"/>
              <a:gd name="connsiteX56-1983" fmla="*/ 3152619 w 5911582"/>
              <a:gd name="connsiteY56-1984" fmla="*/ 7892887 h 8646493"/>
              <a:gd name="connsiteX57-1985" fmla="*/ 3786820 w 5911582"/>
              <a:gd name="connsiteY57-1986" fmla="*/ 8489873 h 8646493"/>
              <a:gd name="connsiteX58-1987" fmla="*/ 4383809 w 5911582"/>
              <a:gd name="connsiteY58-1988" fmla="*/ 7855673 h 8646493"/>
              <a:gd name="connsiteX59-1989" fmla="*/ 4350348 w 5911582"/>
              <a:gd name="connsiteY59-1990" fmla="*/ 6748573 h 8646493"/>
              <a:gd name="connsiteX60-1991" fmla="*/ 4348198 w 5911582"/>
              <a:gd name="connsiteY60-1992" fmla="*/ 6748635 h 8646493"/>
              <a:gd name="connsiteX61-1993" fmla="*/ 4332413 w 5911582"/>
              <a:gd name="connsiteY61-1994" fmla="*/ 6199725 h 8646493"/>
              <a:gd name="connsiteX62-1995" fmla="*/ 4272798 w 5911582"/>
              <a:gd name="connsiteY62-1996" fmla="*/ 4227389 h 8646493"/>
              <a:gd name="connsiteX63-1997" fmla="*/ 4274353 w 5911582"/>
              <a:gd name="connsiteY63-1998" fmla="*/ 4227343 h 8646493"/>
              <a:gd name="connsiteX64-1999" fmla="*/ 4242087 w 5911582"/>
              <a:gd name="connsiteY64-2000" fmla="*/ 3105269 h 8646493"/>
              <a:gd name="connsiteX65-2001" fmla="*/ 4977027 w 5911582"/>
              <a:gd name="connsiteY65-2002" fmla="*/ 2326810 h 8646493"/>
              <a:gd name="connsiteX66-2003" fmla="*/ 5403823 w 5911582"/>
              <a:gd name="connsiteY66-2004" fmla="*/ 2443875 h 8646493"/>
              <a:gd name="connsiteX67-2005" fmla="*/ 5755486 w 5911582"/>
              <a:gd name="connsiteY67-2006" fmla="*/ 3061747 h 8646493"/>
              <a:gd name="connsiteX68-2007" fmla="*/ 5759021 w 5911582"/>
              <a:gd name="connsiteY68-2008" fmla="*/ 3184697 h 8646493"/>
              <a:gd name="connsiteX69-2009" fmla="*/ 5762452 w 5911582"/>
              <a:gd name="connsiteY69-2010" fmla="*/ 3184590 h 8646493"/>
              <a:gd name="connsiteX70-2011" fmla="*/ 5816524 w 5911582"/>
              <a:gd name="connsiteY70-2012" fmla="*/ 4892541 h 8646493"/>
              <a:gd name="connsiteX71-2013" fmla="*/ 5873210 w 5911582"/>
              <a:gd name="connsiteY71-2014" fmla="*/ 6776633 h 8646493"/>
              <a:gd name="connsiteX72-2015" fmla="*/ 5877342 w 5911582"/>
              <a:gd name="connsiteY72-2016" fmla="*/ 6776511 h 8646493"/>
              <a:gd name="connsiteX73-2017" fmla="*/ 5911582 w 5911582"/>
              <a:gd name="connsiteY73-2018" fmla="*/ 7909324 h 8646493"/>
              <a:gd name="connsiteX74-2019" fmla="*/ 5767963 w 5911582"/>
              <a:gd name="connsiteY74-2020" fmla="*/ 8130477 h 8646493"/>
              <a:gd name="connsiteX75-2021" fmla="*/ 5730041 w 5911582"/>
              <a:gd name="connsiteY75-2022" fmla="*/ 6875874 h 8646493"/>
              <a:gd name="connsiteX76-2023" fmla="*/ 5725602 w 5911582"/>
              <a:gd name="connsiteY76-2024" fmla="*/ 6875993 h 8646493"/>
              <a:gd name="connsiteX77-2025" fmla="*/ 5605741 w 5911582"/>
              <a:gd name="connsiteY77-2026" fmla="*/ 3080990 h 8646493"/>
              <a:gd name="connsiteX78-2027" fmla="*/ 4972418 w 5911582"/>
              <a:gd name="connsiteY78-2028" fmla="*/ 2483071 h 8646493"/>
              <a:gd name="connsiteX79-2029" fmla="*/ 4374497 w 5911582"/>
              <a:gd name="connsiteY79-2030" fmla="*/ 3116397 h 8646493"/>
              <a:gd name="connsiteX80-2031" fmla="*/ 4420828 w 5911582"/>
              <a:gd name="connsiteY80-2032" fmla="*/ 4727593 h 8646493"/>
              <a:gd name="connsiteX81-2033" fmla="*/ 4422673 w 5911582"/>
              <a:gd name="connsiteY81-2034" fmla="*/ 4727581 h 8646493"/>
              <a:gd name="connsiteX82-2035" fmla="*/ 4422351 w 5911582"/>
              <a:gd name="connsiteY82-2036" fmla="*/ 4733760 h 8646493"/>
              <a:gd name="connsiteX83-2037" fmla="*/ 4454181 w 5911582"/>
              <a:gd name="connsiteY83-2038" fmla="*/ 5840717 h 8646493"/>
              <a:gd name="connsiteX84-2039" fmla="*/ 4455003 w 5911582"/>
              <a:gd name="connsiteY84-2040" fmla="*/ 5840691 h 8646493"/>
              <a:gd name="connsiteX85-2041" fmla="*/ 4516238 w 5911582"/>
              <a:gd name="connsiteY85-2042" fmla="*/ 7866607 h 8646493"/>
              <a:gd name="connsiteX86-2043" fmla="*/ 3782441 w 5911582"/>
              <a:gd name="connsiteY86-2044" fmla="*/ 8646141 h 8646493"/>
              <a:gd name="connsiteX87-2045" fmla="*/ 3355473 w 5911582"/>
              <a:gd name="connsiteY87-2046" fmla="*/ 8529702 h 8646493"/>
              <a:gd name="connsiteX0-2047" fmla="*/ 3355473 w 5911582"/>
              <a:gd name="connsiteY0-2048" fmla="*/ 8529702 h 8646493"/>
              <a:gd name="connsiteX1-2049" fmla="*/ 3002901 w 5911582"/>
              <a:gd name="connsiteY1-2050" fmla="*/ 7912348 h 8646493"/>
              <a:gd name="connsiteX2-2051" fmla="*/ 2947946 w 5911582"/>
              <a:gd name="connsiteY2-2052" fmla="*/ 6094167 h 8646493"/>
              <a:gd name="connsiteX3-2053" fmla="*/ 2938842 w 5911582"/>
              <a:gd name="connsiteY3-2054" fmla="*/ 6095444 h 8646493"/>
              <a:gd name="connsiteX4-2055" fmla="*/ 2885622 w 5911582"/>
              <a:gd name="connsiteY4-2056" fmla="*/ 4334760 h 8646493"/>
              <a:gd name="connsiteX5-2057" fmla="*/ 2881184 w 5911582"/>
              <a:gd name="connsiteY5-2058" fmla="*/ 4334879 h 8646493"/>
              <a:gd name="connsiteX6-2059" fmla="*/ 2838917 w 5911582"/>
              <a:gd name="connsiteY6-2060" fmla="*/ 2770148 h 8646493"/>
              <a:gd name="connsiteX7-2061" fmla="*/ 2833130 w 5911582"/>
              <a:gd name="connsiteY7-2062" fmla="*/ 2770303 h 8646493"/>
              <a:gd name="connsiteX8-2063" fmla="*/ 2778803 w 5911582"/>
              <a:gd name="connsiteY8-2064" fmla="*/ 759126 h 8646493"/>
              <a:gd name="connsiteX9-2065" fmla="*/ 2146519 w 5911582"/>
              <a:gd name="connsiteY9-2066" fmla="*/ 160107 h 8646493"/>
              <a:gd name="connsiteX10-2067" fmla="*/ 1547498 w 5911582"/>
              <a:gd name="connsiteY10-2068" fmla="*/ 792386 h 8646493"/>
              <a:gd name="connsiteX11-2069" fmla="*/ 1586306 w 5911582"/>
              <a:gd name="connsiteY11-2070" fmla="*/ 2228948 h 8646493"/>
              <a:gd name="connsiteX12-2071" fmla="*/ 1588412 w 5911582"/>
              <a:gd name="connsiteY12-2072" fmla="*/ 2228937 h 8646493"/>
              <a:gd name="connsiteX13-2073" fmla="*/ 1588981 w 5911582"/>
              <a:gd name="connsiteY13-2074" fmla="*/ 2327958 h 8646493"/>
              <a:gd name="connsiteX14-2075" fmla="*/ 1601829 w 5911582"/>
              <a:gd name="connsiteY14-2076" fmla="*/ 2803566 h 8646493"/>
              <a:gd name="connsiteX15-2077" fmla="*/ 1591714 w 5911582"/>
              <a:gd name="connsiteY15-2078" fmla="*/ 2803840 h 8646493"/>
              <a:gd name="connsiteX16-2079" fmla="*/ 1597703 w 5911582"/>
              <a:gd name="connsiteY16-2080" fmla="*/ 3846979 h 8646493"/>
              <a:gd name="connsiteX17-2081" fmla="*/ 1599046 w 5911582"/>
              <a:gd name="connsiteY17-2082" fmla="*/ 3846972 h 8646493"/>
              <a:gd name="connsiteX18-2083" fmla="*/ 1610686 w 5911582"/>
              <a:gd name="connsiteY18-2084" fmla="*/ 5873778 h 8646493"/>
              <a:gd name="connsiteX19-2085" fmla="*/ 858032 w 5911582"/>
              <a:gd name="connsiteY19-2086" fmla="*/ 6635126 h 8646493"/>
              <a:gd name="connsiteX20-2087" fmla="*/ 434045 w 5911582"/>
              <a:gd name="connsiteY20-2088" fmla="*/ 6508273 h 8646493"/>
              <a:gd name="connsiteX21-2089" fmla="*/ 96686 w 5911582"/>
              <a:gd name="connsiteY21-2090" fmla="*/ 5882475 h 8646493"/>
              <a:gd name="connsiteX22-2091" fmla="*/ 88982 w 5911582"/>
              <a:gd name="connsiteY22-2092" fmla="*/ 4540910 h 8646493"/>
              <a:gd name="connsiteX23-2093" fmla="*/ 86890 w 5911582"/>
              <a:gd name="connsiteY23-2094" fmla="*/ 4540915 h 8646493"/>
              <a:gd name="connsiteX24-2095" fmla="*/ 80904 w 5911582"/>
              <a:gd name="connsiteY24-2096" fmla="*/ 2724804 h 8646493"/>
              <a:gd name="connsiteX25-2097" fmla="*/ 4735 w 5911582"/>
              <a:gd name="connsiteY25-2098" fmla="*/ 235616 h 8646493"/>
              <a:gd name="connsiteX26-2099" fmla="*/ 295 w 5911582"/>
              <a:gd name="connsiteY26-2100" fmla="*/ 235719 h 8646493"/>
              <a:gd name="connsiteX27-2101" fmla="*/ 0 w 5911582"/>
              <a:gd name="connsiteY27-2102" fmla="*/ 223261 h 8646493"/>
              <a:gd name="connsiteX28-2103" fmla="*/ 144987 w 5911582"/>
              <a:gd name="connsiteY28-2104" fmla="*/ 0 h 8646493"/>
              <a:gd name="connsiteX29-2105" fmla="*/ 148232 w 5911582"/>
              <a:gd name="connsiteY29-2106" fmla="*/ 136847 h 8646493"/>
              <a:gd name="connsiteX30-2107" fmla="*/ 152365 w 5911582"/>
              <a:gd name="connsiteY30-2108" fmla="*/ 136739 h 8646493"/>
              <a:gd name="connsiteX31-2109" fmla="*/ 196711 w 5911582"/>
              <a:gd name="connsiteY31-2110" fmla="*/ 1783666 h 8646493"/>
              <a:gd name="connsiteX32-2111" fmla="*/ 228219 w 5911582"/>
              <a:gd name="connsiteY32-2112" fmla="*/ 2614259 h 8646493"/>
              <a:gd name="connsiteX33-2113" fmla="*/ 230777 w 5911582"/>
              <a:gd name="connsiteY33-2114" fmla="*/ 2613967 h 8646493"/>
              <a:gd name="connsiteX34-2115" fmla="*/ 231135 w 5911582"/>
              <a:gd name="connsiteY34-2116" fmla="*/ 2722566 h 8646493"/>
              <a:gd name="connsiteX35-2117" fmla="*/ 236178 w 5911582"/>
              <a:gd name="connsiteY35-2118" fmla="*/ 2909861 h 8646493"/>
              <a:gd name="connsiteX36-2119" fmla="*/ 231753 w 5911582"/>
              <a:gd name="connsiteY36-2120" fmla="*/ 2910343 h 8646493"/>
              <a:gd name="connsiteX37-2121" fmla="*/ 234867 w 5911582"/>
              <a:gd name="connsiteY37-2122" fmla="*/ 3854806 h 8646493"/>
              <a:gd name="connsiteX38-2123" fmla="*/ 235281 w 5911582"/>
              <a:gd name="connsiteY38-2124" fmla="*/ 3854803 h 8646493"/>
              <a:gd name="connsiteX39-2125" fmla="*/ 246835 w 5911582"/>
              <a:gd name="connsiteY39-2126" fmla="*/ 5866683 h 8646493"/>
              <a:gd name="connsiteX40-2127" fmla="*/ 866236 w 5911582"/>
              <a:gd name="connsiteY40-2128" fmla="*/ 6479011 h 8646493"/>
              <a:gd name="connsiteX41-2129" fmla="*/ 1478566 w 5911582"/>
              <a:gd name="connsiteY41-2130" fmla="*/ 5859608 h 8646493"/>
              <a:gd name="connsiteX42-2131" fmla="*/ 1469311 w 5911582"/>
              <a:gd name="connsiteY42-2132" fmla="*/ 4247775 h 8646493"/>
              <a:gd name="connsiteX43-2133" fmla="*/ 1467465 w 5911582"/>
              <a:gd name="connsiteY43-2134" fmla="*/ 4247743 h 8646493"/>
              <a:gd name="connsiteX44-2135" fmla="*/ 1467931 w 5911582"/>
              <a:gd name="connsiteY44-2136" fmla="*/ 4241573 h 8646493"/>
              <a:gd name="connsiteX45-2137" fmla="*/ 1456953 w 5911582"/>
              <a:gd name="connsiteY45-2138" fmla="*/ 2330111 h 8646493"/>
              <a:gd name="connsiteX46-2139" fmla="*/ 1415108 w 5911582"/>
              <a:gd name="connsiteY46-2140" fmla="*/ 781031 h 8646493"/>
              <a:gd name="connsiteX47-2141" fmla="*/ 2151404 w 5911582"/>
              <a:gd name="connsiteY47-2142" fmla="*/ 3852 h 8646493"/>
              <a:gd name="connsiteX48-2143" fmla="*/ 2928581 w 5911582"/>
              <a:gd name="connsiteY48-2144" fmla="*/ 740147 h 8646493"/>
              <a:gd name="connsiteX49-2145" fmla="*/ 2972109 w 5911582"/>
              <a:gd name="connsiteY49-2146" fmla="*/ 2351426 h 8646493"/>
              <a:gd name="connsiteX50-2147" fmla="*/ 2977887 w 5911582"/>
              <a:gd name="connsiteY50-2148" fmla="*/ 2351120 h 8646493"/>
              <a:gd name="connsiteX51-2149" fmla="*/ 3028793 w 5911582"/>
              <a:gd name="connsiteY51-2150" fmla="*/ 4235519 h 8646493"/>
              <a:gd name="connsiteX52-2151" fmla="*/ 3032925 w 5911582"/>
              <a:gd name="connsiteY52-2152" fmla="*/ 4235398 h 8646493"/>
              <a:gd name="connsiteX53-2153" fmla="*/ 3082700 w 5911582"/>
              <a:gd name="connsiteY53-2154" fmla="*/ 5882170 h 8646493"/>
              <a:gd name="connsiteX54-2155" fmla="*/ 3091836 w 5911582"/>
              <a:gd name="connsiteY54-2156" fmla="*/ 5881894 h 8646493"/>
              <a:gd name="connsiteX55-2157" fmla="*/ 3152619 w 5911582"/>
              <a:gd name="connsiteY55-2158" fmla="*/ 7892887 h 8646493"/>
              <a:gd name="connsiteX56-2159" fmla="*/ 3786820 w 5911582"/>
              <a:gd name="connsiteY56-2160" fmla="*/ 8489873 h 8646493"/>
              <a:gd name="connsiteX57-2161" fmla="*/ 4383809 w 5911582"/>
              <a:gd name="connsiteY57-2162" fmla="*/ 7855673 h 8646493"/>
              <a:gd name="connsiteX58-2163" fmla="*/ 4350348 w 5911582"/>
              <a:gd name="connsiteY58-2164" fmla="*/ 6748573 h 8646493"/>
              <a:gd name="connsiteX59-2165" fmla="*/ 4348198 w 5911582"/>
              <a:gd name="connsiteY59-2166" fmla="*/ 6748635 h 8646493"/>
              <a:gd name="connsiteX60-2167" fmla="*/ 4332413 w 5911582"/>
              <a:gd name="connsiteY60-2168" fmla="*/ 6199725 h 8646493"/>
              <a:gd name="connsiteX61-2169" fmla="*/ 4272798 w 5911582"/>
              <a:gd name="connsiteY61-2170" fmla="*/ 4227389 h 8646493"/>
              <a:gd name="connsiteX62-2171" fmla="*/ 4274353 w 5911582"/>
              <a:gd name="connsiteY62-2172" fmla="*/ 4227343 h 8646493"/>
              <a:gd name="connsiteX63-2173" fmla="*/ 4242087 w 5911582"/>
              <a:gd name="connsiteY63-2174" fmla="*/ 3105269 h 8646493"/>
              <a:gd name="connsiteX64-2175" fmla="*/ 4977027 w 5911582"/>
              <a:gd name="connsiteY64-2176" fmla="*/ 2326810 h 8646493"/>
              <a:gd name="connsiteX65-2177" fmla="*/ 5403823 w 5911582"/>
              <a:gd name="connsiteY65-2178" fmla="*/ 2443875 h 8646493"/>
              <a:gd name="connsiteX66-2179" fmla="*/ 5755486 w 5911582"/>
              <a:gd name="connsiteY66-2180" fmla="*/ 3061747 h 8646493"/>
              <a:gd name="connsiteX67-2181" fmla="*/ 5759021 w 5911582"/>
              <a:gd name="connsiteY67-2182" fmla="*/ 3184697 h 8646493"/>
              <a:gd name="connsiteX68-2183" fmla="*/ 5762452 w 5911582"/>
              <a:gd name="connsiteY68-2184" fmla="*/ 3184590 h 8646493"/>
              <a:gd name="connsiteX69-2185" fmla="*/ 5816524 w 5911582"/>
              <a:gd name="connsiteY69-2186" fmla="*/ 4892541 h 8646493"/>
              <a:gd name="connsiteX70-2187" fmla="*/ 5873210 w 5911582"/>
              <a:gd name="connsiteY70-2188" fmla="*/ 6776633 h 8646493"/>
              <a:gd name="connsiteX71-2189" fmla="*/ 5877342 w 5911582"/>
              <a:gd name="connsiteY71-2190" fmla="*/ 6776511 h 8646493"/>
              <a:gd name="connsiteX72-2191" fmla="*/ 5911582 w 5911582"/>
              <a:gd name="connsiteY72-2192" fmla="*/ 7909324 h 8646493"/>
              <a:gd name="connsiteX73-2193" fmla="*/ 5767963 w 5911582"/>
              <a:gd name="connsiteY73-2194" fmla="*/ 8130477 h 8646493"/>
              <a:gd name="connsiteX74-2195" fmla="*/ 5730041 w 5911582"/>
              <a:gd name="connsiteY74-2196" fmla="*/ 6875874 h 8646493"/>
              <a:gd name="connsiteX75-2197" fmla="*/ 5725602 w 5911582"/>
              <a:gd name="connsiteY75-2198" fmla="*/ 6875993 h 8646493"/>
              <a:gd name="connsiteX76-2199" fmla="*/ 5605741 w 5911582"/>
              <a:gd name="connsiteY76-2200" fmla="*/ 3080990 h 8646493"/>
              <a:gd name="connsiteX77-2201" fmla="*/ 4972418 w 5911582"/>
              <a:gd name="connsiteY77-2202" fmla="*/ 2483071 h 8646493"/>
              <a:gd name="connsiteX78-2203" fmla="*/ 4374497 w 5911582"/>
              <a:gd name="connsiteY78-2204" fmla="*/ 3116397 h 8646493"/>
              <a:gd name="connsiteX79-2205" fmla="*/ 4420828 w 5911582"/>
              <a:gd name="connsiteY79-2206" fmla="*/ 4727593 h 8646493"/>
              <a:gd name="connsiteX80-2207" fmla="*/ 4422673 w 5911582"/>
              <a:gd name="connsiteY80-2208" fmla="*/ 4727581 h 8646493"/>
              <a:gd name="connsiteX81-2209" fmla="*/ 4422351 w 5911582"/>
              <a:gd name="connsiteY81-2210" fmla="*/ 4733760 h 8646493"/>
              <a:gd name="connsiteX82-2211" fmla="*/ 4454181 w 5911582"/>
              <a:gd name="connsiteY82-2212" fmla="*/ 5840717 h 8646493"/>
              <a:gd name="connsiteX83-2213" fmla="*/ 4455003 w 5911582"/>
              <a:gd name="connsiteY83-2214" fmla="*/ 5840691 h 8646493"/>
              <a:gd name="connsiteX84-2215" fmla="*/ 4516238 w 5911582"/>
              <a:gd name="connsiteY84-2216" fmla="*/ 7866607 h 8646493"/>
              <a:gd name="connsiteX85-2217" fmla="*/ 3782441 w 5911582"/>
              <a:gd name="connsiteY85-2218" fmla="*/ 8646141 h 8646493"/>
              <a:gd name="connsiteX86-2219" fmla="*/ 3355473 w 5911582"/>
              <a:gd name="connsiteY86-2220" fmla="*/ 8529702 h 8646493"/>
              <a:gd name="connsiteX0-2221" fmla="*/ 3355473 w 5911582"/>
              <a:gd name="connsiteY0-2222" fmla="*/ 8529702 h 8646493"/>
              <a:gd name="connsiteX1-2223" fmla="*/ 3002901 w 5911582"/>
              <a:gd name="connsiteY1-2224" fmla="*/ 7912348 h 8646493"/>
              <a:gd name="connsiteX2-2225" fmla="*/ 2947946 w 5911582"/>
              <a:gd name="connsiteY2-2226" fmla="*/ 6094167 h 8646493"/>
              <a:gd name="connsiteX3-2227" fmla="*/ 2938842 w 5911582"/>
              <a:gd name="connsiteY3-2228" fmla="*/ 6095444 h 8646493"/>
              <a:gd name="connsiteX4-2229" fmla="*/ 2885622 w 5911582"/>
              <a:gd name="connsiteY4-2230" fmla="*/ 4334760 h 8646493"/>
              <a:gd name="connsiteX5-2231" fmla="*/ 2881184 w 5911582"/>
              <a:gd name="connsiteY5-2232" fmla="*/ 4334879 h 8646493"/>
              <a:gd name="connsiteX6-2233" fmla="*/ 2838917 w 5911582"/>
              <a:gd name="connsiteY6-2234" fmla="*/ 2770148 h 8646493"/>
              <a:gd name="connsiteX7-2235" fmla="*/ 2833130 w 5911582"/>
              <a:gd name="connsiteY7-2236" fmla="*/ 2770303 h 8646493"/>
              <a:gd name="connsiteX8-2237" fmla="*/ 2778803 w 5911582"/>
              <a:gd name="connsiteY8-2238" fmla="*/ 759126 h 8646493"/>
              <a:gd name="connsiteX9-2239" fmla="*/ 2146519 w 5911582"/>
              <a:gd name="connsiteY9-2240" fmla="*/ 160107 h 8646493"/>
              <a:gd name="connsiteX10-2241" fmla="*/ 1547498 w 5911582"/>
              <a:gd name="connsiteY10-2242" fmla="*/ 792386 h 8646493"/>
              <a:gd name="connsiteX11-2243" fmla="*/ 1586306 w 5911582"/>
              <a:gd name="connsiteY11-2244" fmla="*/ 2228948 h 8646493"/>
              <a:gd name="connsiteX12-2245" fmla="*/ 1588412 w 5911582"/>
              <a:gd name="connsiteY12-2246" fmla="*/ 2228937 h 8646493"/>
              <a:gd name="connsiteX13-2247" fmla="*/ 1588981 w 5911582"/>
              <a:gd name="connsiteY13-2248" fmla="*/ 2327958 h 8646493"/>
              <a:gd name="connsiteX14-2249" fmla="*/ 1601829 w 5911582"/>
              <a:gd name="connsiteY14-2250" fmla="*/ 2803566 h 8646493"/>
              <a:gd name="connsiteX15-2251" fmla="*/ 1591714 w 5911582"/>
              <a:gd name="connsiteY15-2252" fmla="*/ 2803840 h 8646493"/>
              <a:gd name="connsiteX16-2253" fmla="*/ 1597703 w 5911582"/>
              <a:gd name="connsiteY16-2254" fmla="*/ 3846979 h 8646493"/>
              <a:gd name="connsiteX17-2255" fmla="*/ 1599046 w 5911582"/>
              <a:gd name="connsiteY17-2256" fmla="*/ 3846972 h 8646493"/>
              <a:gd name="connsiteX18-2257" fmla="*/ 1610686 w 5911582"/>
              <a:gd name="connsiteY18-2258" fmla="*/ 5873778 h 8646493"/>
              <a:gd name="connsiteX19-2259" fmla="*/ 858032 w 5911582"/>
              <a:gd name="connsiteY19-2260" fmla="*/ 6635126 h 8646493"/>
              <a:gd name="connsiteX20-2261" fmla="*/ 434045 w 5911582"/>
              <a:gd name="connsiteY20-2262" fmla="*/ 6508273 h 8646493"/>
              <a:gd name="connsiteX21-2263" fmla="*/ 96686 w 5911582"/>
              <a:gd name="connsiteY21-2264" fmla="*/ 5882475 h 8646493"/>
              <a:gd name="connsiteX22-2265" fmla="*/ 88982 w 5911582"/>
              <a:gd name="connsiteY22-2266" fmla="*/ 4540910 h 8646493"/>
              <a:gd name="connsiteX23-2267" fmla="*/ 86890 w 5911582"/>
              <a:gd name="connsiteY23-2268" fmla="*/ 4540915 h 8646493"/>
              <a:gd name="connsiteX24-2269" fmla="*/ 80904 w 5911582"/>
              <a:gd name="connsiteY24-2270" fmla="*/ 2724804 h 8646493"/>
              <a:gd name="connsiteX25-2271" fmla="*/ 4735 w 5911582"/>
              <a:gd name="connsiteY25-2272" fmla="*/ 235616 h 8646493"/>
              <a:gd name="connsiteX26-2273" fmla="*/ 295 w 5911582"/>
              <a:gd name="connsiteY26-2274" fmla="*/ 235719 h 8646493"/>
              <a:gd name="connsiteX27-2275" fmla="*/ 0 w 5911582"/>
              <a:gd name="connsiteY27-2276" fmla="*/ 223261 h 8646493"/>
              <a:gd name="connsiteX28-2277" fmla="*/ 144987 w 5911582"/>
              <a:gd name="connsiteY28-2278" fmla="*/ 0 h 8646493"/>
              <a:gd name="connsiteX29-2279" fmla="*/ 148232 w 5911582"/>
              <a:gd name="connsiteY29-2280" fmla="*/ 136847 h 8646493"/>
              <a:gd name="connsiteX30-2281" fmla="*/ 152365 w 5911582"/>
              <a:gd name="connsiteY30-2282" fmla="*/ 136739 h 8646493"/>
              <a:gd name="connsiteX31-2283" fmla="*/ 228219 w 5911582"/>
              <a:gd name="connsiteY31-2284" fmla="*/ 2614259 h 8646493"/>
              <a:gd name="connsiteX32-2285" fmla="*/ 230777 w 5911582"/>
              <a:gd name="connsiteY32-2286" fmla="*/ 2613967 h 8646493"/>
              <a:gd name="connsiteX33-2287" fmla="*/ 231135 w 5911582"/>
              <a:gd name="connsiteY33-2288" fmla="*/ 2722566 h 8646493"/>
              <a:gd name="connsiteX34-2289" fmla="*/ 236178 w 5911582"/>
              <a:gd name="connsiteY34-2290" fmla="*/ 2909861 h 8646493"/>
              <a:gd name="connsiteX35-2291" fmla="*/ 231753 w 5911582"/>
              <a:gd name="connsiteY35-2292" fmla="*/ 2910343 h 8646493"/>
              <a:gd name="connsiteX36-2293" fmla="*/ 234867 w 5911582"/>
              <a:gd name="connsiteY36-2294" fmla="*/ 3854806 h 8646493"/>
              <a:gd name="connsiteX37-2295" fmla="*/ 235281 w 5911582"/>
              <a:gd name="connsiteY37-2296" fmla="*/ 3854803 h 8646493"/>
              <a:gd name="connsiteX38-2297" fmla="*/ 246835 w 5911582"/>
              <a:gd name="connsiteY38-2298" fmla="*/ 5866683 h 8646493"/>
              <a:gd name="connsiteX39-2299" fmla="*/ 866236 w 5911582"/>
              <a:gd name="connsiteY39-2300" fmla="*/ 6479011 h 8646493"/>
              <a:gd name="connsiteX40-2301" fmla="*/ 1478566 w 5911582"/>
              <a:gd name="connsiteY40-2302" fmla="*/ 5859608 h 8646493"/>
              <a:gd name="connsiteX41-2303" fmla="*/ 1469311 w 5911582"/>
              <a:gd name="connsiteY41-2304" fmla="*/ 4247775 h 8646493"/>
              <a:gd name="connsiteX42-2305" fmla="*/ 1467465 w 5911582"/>
              <a:gd name="connsiteY42-2306" fmla="*/ 4247743 h 8646493"/>
              <a:gd name="connsiteX43-2307" fmla="*/ 1467931 w 5911582"/>
              <a:gd name="connsiteY43-2308" fmla="*/ 4241573 h 8646493"/>
              <a:gd name="connsiteX44-2309" fmla="*/ 1456953 w 5911582"/>
              <a:gd name="connsiteY44-2310" fmla="*/ 2330111 h 8646493"/>
              <a:gd name="connsiteX45-2311" fmla="*/ 1415108 w 5911582"/>
              <a:gd name="connsiteY45-2312" fmla="*/ 781031 h 8646493"/>
              <a:gd name="connsiteX46-2313" fmla="*/ 2151404 w 5911582"/>
              <a:gd name="connsiteY46-2314" fmla="*/ 3852 h 8646493"/>
              <a:gd name="connsiteX47-2315" fmla="*/ 2928581 w 5911582"/>
              <a:gd name="connsiteY47-2316" fmla="*/ 740147 h 8646493"/>
              <a:gd name="connsiteX48-2317" fmla="*/ 2972109 w 5911582"/>
              <a:gd name="connsiteY48-2318" fmla="*/ 2351426 h 8646493"/>
              <a:gd name="connsiteX49-2319" fmla="*/ 2977887 w 5911582"/>
              <a:gd name="connsiteY49-2320" fmla="*/ 2351120 h 8646493"/>
              <a:gd name="connsiteX50-2321" fmla="*/ 3028793 w 5911582"/>
              <a:gd name="connsiteY50-2322" fmla="*/ 4235519 h 8646493"/>
              <a:gd name="connsiteX51-2323" fmla="*/ 3032925 w 5911582"/>
              <a:gd name="connsiteY51-2324" fmla="*/ 4235398 h 8646493"/>
              <a:gd name="connsiteX52-2325" fmla="*/ 3082700 w 5911582"/>
              <a:gd name="connsiteY52-2326" fmla="*/ 5882170 h 8646493"/>
              <a:gd name="connsiteX53-2327" fmla="*/ 3091836 w 5911582"/>
              <a:gd name="connsiteY53-2328" fmla="*/ 5881894 h 8646493"/>
              <a:gd name="connsiteX54-2329" fmla="*/ 3152619 w 5911582"/>
              <a:gd name="connsiteY54-2330" fmla="*/ 7892887 h 8646493"/>
              <a:gd name="connsiteX55-2331" fmla="*/ 3786820 w 5911582"/>
              <a:gd name="connsiteY55-2332" fmla="*/ 8489873 h 8646493"/>
              <a:gd name="connsiteX56-2333" fmla="*/ 4383809 w 5911582"/>
              <a:gd name="connsiteY56-2334" fmla="*/ 7855673 h 8646493"/>
              <a:gd name="connsiteX57-2335" fmla="*/ 4350348 w 5911582"/>
              <a:gd name="connsiteY57-2336" fmla="*/ 6748573 h 8646493"/>
              <a:gd name="connsiteX58-2337" fmla="*/ 4348198 w 5911582"/>
              <a:gd name="connsiteY58-2338" fmla="*/ 6748635 h 8646493"/>
              <a:gd name="connsiteX59-2339" fmla="*/ 4332413 w 5911582"/>
              <a:gd name="connsiteY59-2340" fmla="*/ 6199725 h 8646493"/>
              <a:gd name="connsiteX60-2341" fmla="*/ 4272798 w 5911582"/>
              <a:gd name="connsiteY60-2342" fmla="*/ 4227389 h 8646493"/>
              <a:gd name="connsiteX61-2343" fmla="*/ 4274353 w 5911582"/>
              <a:gd name="connsiteY61-2344" fmla="*/ 4227343 h 8646493"/>
              <a:gd name="connsiteX62-2345" fmla="*/ 4242087 w 5911582"/>
              <a:gd name="connsiteY62-2346" fmla="*/ 3105269 h 8646493"/>
              <a:gd name="connsiteX63-2347" fmla="*/ 4977027 w 5911582"/>
              <a:gd name="connsiteY63-2348" fmla="*/ 2326810 h 8646493"/>
              <a:gd name="connsiteX64-2349" fmla="*/ 5403823 w 5911582"/>
              <a:gd name="connsiteY64-2350" fmla="*/ 2443875 h 8646493"/>
              <a:gd name="connsiteX65-2351" fmla="*/ 5755486 w 5911582"/>
              <a:gd name="connsiteY65-2352" fmla="*/ 3061747 h 8646493"/>
              <a:gd name="connsiteX66-2353" fmla="*/ 5759021 w 5911582"/>
              <a:gd name="connsiteY66-2354" fmla="*/ 3184697 h 8646493"/>
              <a:gd name="connsiteX67-2355" fmla="*/ 5762452 w 5911582"/>
              <a:gd name="connsiteY67-2356" fmla="*/ 3184590 h 8646493"/>
              <a:gd name="connsiteX68-2357" fmla="*/ 5816524 w 5911582"/>
              <a:gd name="connsiteY68-2358" fmla="*/ 4892541 h 8646493"/>
              <a:gd name="connsiteX69-2359" fmla="*/ 5873210 w 5911582"/>
              <a:gd name="connsiteY69-2360" fmla="*/ 6776633 h 8646493"/>
              <a:gd name="connsiteX70-2361" fmla="*/ 5877342 w 5911582"/>
              <a:gd name="connsiteY70-2362" fmla="*/ 6776511 h 8646493"/>
              <a:gd name="connsiteX71-2363" fmla="*/ 5911582 w 5911582"/>
              <a:gd name="connsiteY71-2364" fmla="*/ 7909324 h 8646493"/>
              <a:gd name="connsiteX72-2365" fmla="*/ 5767963 w 5911582"/>
              <a:gd name="connsiteY72-2366" fmla="*/ 8130477 h 8646493"/>
              <a:gd name="connsiteX73-2367" fmla="*/ 5730041 w 5911582"/>
              <a:gd name="connsiteY73-2368" fmla="*/ 6875874 h 8646493"/>
              <a:gd name="connsiteX74-2369" fmla="*/ 5725602 w 5911582"/>
              <a:gd name="connsiteY74-2370" fmla="*/ 6875993 h 8646493"/>
              <a:gd name="connsiteX75-2371" fmla="*/ 5605741 w 5911582"/>
              <a:gd name="connsiteY75-2372" fmla="*/ 3080990 h 8646493"/>
              <a:gd name="connsiteX76-2373" fmla="*/ 4972418 w 5911582"/>
              <a:gd name="connsiteY76-2374" fmla="*/ 2483071 h 8646493"/>
              <a:gd name="connsiteX77-2375" fmla="*/ 4374497 w 5911582"/>
              <a:gd name="connsiteY77-2376" fmla="*/ 3116397 h 8646493"/>
              <a:gd name="connsiteX78-2377" fmla="*/ 4420828 w 5911582"/>
              <a:gd name="connsiteY78-2378" fmla="*/ 4727593 h 8646493"/>
              <a:gd name="connsiteX79-2379" fmla="*/ 4422673 w 5911582"/>
              <a:gd name="connsiteY79-2380" fmla="*/ 4727581 h 8646493"/>
              <a:gd name="connsiteX80-2381" fmla="*/ 4422351 w 5911582"/>
              <a:gd name="connsiteY80-2382" fmla="*/ 4733760 h 8646493"/>
              <a:gd name="connsiteX81-2383" fmla="*/ 4454181 w 5911582"/>
              <a:gd name="connsiteY81-2384" fmla="*/ 5840717 h 8646493"/>
              <a:gd name="connsiteX82-2385" fmla="*/ 4455003 w 5911582"/>
              <a:gd name="connsiteY82-2386" fmla="*/ 5840691 h 8646493"/>
              <a:gd name="connsiteX83-2387" fmla="*/ 4516238 w 5911582"/>
              <a:gd name="connsiteY83-2388" fmla="*/ 7866607 h 8646493"/>
              <a:gd name="connsiteX84-2389" fmla="*/ 3782441 w 5911582"/>
              <a:gd name="connsiteY84-2390" fmla="*/ 8646141 h 8646493"/>
              <a:gd name="connsiteX85-2391" fmla="*/ 3355473 w 5911582"/>
              <a:gd name="connsiteY85-2392" fmla="*/ 8529702 h 8646493"/>
              <a:gd name="connsiteX0-2393" fmla="*/ 3355473 w 5911582"/>
              <a:gd name="connsiteY0-2394" fmla="*/ 8529702 h 8646493"/>
              <a:gd name="connsiteX1-2395" fmla="*/ 3002901 w 5911582"/>
              <a:gd name="connsiteY1-2396" fmla="*/ 7912348 h 8646493"/>
              <a:gd name="connsiteX2-2397" fmla="*/ 2947946 w 5911582"/>
              <a:gd name="connsiteY2-2398" fmla="*/ 6094167 h 8646493"/>
              <a:gd name="connsiteX3-2399" fmla="*/ 2938842 w 5911582"/>
              <a:gd name="connsiteY3-2400" fmla="*/ 6095444 h 8646493"/>
              <a:gd name="connsiteX4-2401" fmla="*/ 2885622 w 5911582"/>
              <a:gd name="connsiteY4-2402" fmla="*/ 4334760 h 8646493"/>
              <a:gd name="connsiteX5-2403" fmla="*/ 2881184 w 5911582"/>
              <a:gd name="connsiteY5-2404" fmla="*/ 4334879 h 8646493"/>
              <a:gd name="connsiteX6-2405" fmla="*/ 2838917 w 5911582"/>
              <a:gd name="connsiteY6-2406" fmla="*/ 2770148 h 8646493"/>
              <a:gd name="connsiteX7-2407" fmla="*/ 2833130 w 5911582"/>
              <a:gd name="connsiteY7-2408" fmla="*/ 2770303 h 8646493"/>
              <a:gd name="connsiteX8-2409" fmla="*/ 2778803 w 5911582"/>
              <a:gd name="connsiteY8-2410" fmla="*/ 759126 h 8646493"/>
              <a:gd name="connsiteX9-2411" fmla="*/ 2146519 w 5911582"/>
              <a:gd name="connsiteY9-2412" fmla="*/ 160107 h 8646493"/>
              <a:gd name="connsiteX10-2413" fmla="*/ 1547498 w 5911582"/>
              <a:gd name="connsiteY10-2414" fmla="*/ 792386 h 8646493"/>
              <a:gd name="connsiteX11-2415" fmla="*/ 1586306 w 5911582"/>
              <a:gd name="connsiteY11-2416" fmla="*/ 2228948 h 8646493"/>
              <a:gd name="connsiteX12-2417" fmla="*/ 1588412 w 5911582"/>
              <a:gd name="connsiteY12-2418" fmla="*/ 2228937 h 8646493"/>
              <a:gd name="connsiteX13-2419" fmla="*/ 1588981 w 5911582"/>
              <a:gd name="connsiteY13-2420" fmla="*/ 2327958 h 8646493"/>
              <a:gd name="connsiteX14-2421" fmla="*/ 1601829 w 5911582"/>
              <a:gd name="connsiteY14-2422" fmla="*/ 2803566 h 8646493"/>
              <a:gd name="connsiteX15-2423" fmla="*/ 1591714 w 5911582"/>
              <a:gd name="connsiteY15-2424" fmla="*/ 2803840 h 8646493"/>
              <a:gd name="connsiteX16-2425" fmla="*/ 1597703 w 5911582"/>
              <a:gd name="connsiteY16-2426" fmla="*/ 3846979 h 8646493"/>
              <a:gd name="connsiteX17-2427" fmla="*/ 1599046 w 5911582"/>
              <a:gd name="connsiteY17-2428" fmla="*/ 3846972 h 8646493"/>
              <a:gd name="connsiteX18-2429" fmla="*/ 1610686 w 5911582"/>
              <a:gd name="connsiteY18-2430" fmla="*/ 5873778 h 8646493"/>
              <a:gd name="connsiteX19-2431" fmla="*/ 858032 w 5911582"/>
              <a:gd name="connsiteY19-2432" fmla="*/ 6635126 h 8646493"/>
              <a:gd name="connsiteX20-2433" fmla="*/ 434045 w 5911582"/>
              <a:gd name="connsiteY20-2434" fmla="*/ 6508273 h 8646493"/>
              <a:gd name="connsiteX21-2435" fmla="*/ 96686 w 5911582"/>
              <a:gd name="connsiteY21-2436" fmla="*/ 5882475 h 8646493"/>
              <a:gd name="connsiteX22-2437" fmla="*/ 88982 w 5911582"/>
              <a:gd name="connsiteY22-2438" fmla="*/ 4540910 h 8646493"/>
              <a:gd name="connsiteX23-2439" fmla="*/ 86890 w 5911582"/>
              <a:gd name="connsiteY23-2440" fmla="*/ 4540915 h 8646493"/>
              <a:gd name="connsiteX24-2441" fmla="*/ 80904 w 5911582"/>
              <a:gd name="connsiteY24-2442" fmla="*/ 2724804 h 8646493"/>
              <a:gd name="connsiteX25-2443" fmla="*/ 4735 w 5911582"/>
              <a:gd name="connsiteY25-2444" fmla="*/ 235616 h 8646493"/>
              <a:gd name="connsiteX26-2445" fmla="*/ 295 w 5911582"/>
              <a:gd name="connsiteY26-2446" fmla="*/ 235719 h 8646493"/>
              <a:gd name="connsiteX27-2447" fmla="*/ 0 w 5911582"/>
              <a:gd name="connsiteY27-2448" fmla="*/ 223261 h 8646493"/>
              <a:gd name="connsiteX28-2449" fmla="*/ 144987 w 5911582"/>
              <a:gd name="connsiteY28-2450" fmla="*/ 0 h 8646493"/>
              <a:gd name="connsiteX29-2451" fmla="*/ 148232 w 5911582"/>
              <a:gd name="connsiteY29-2452" fmla="*/ 136847 h 8646493"/>
              <a:gd name="connsiteX30-2453" fmla="*/ 152365 w 5911582"/>
              <a:gd name="connsiteY30-2454" fmla="*/ 136739 h 8646493"/>
              <a:gd name="connsiteX31-2455" fmla="*/ 228219 w 5911582"/>
              <a:gd name="connsiteY31-2456" fmla="*/ 2614259 h 8646493"/>
              <a:gd name="connsiteX32-2457" fmla="*/ 231135 w 5911582"/>
              <a:gd name="connsiteY32-2458" fmla="*/ 2722566 h 8646493"/>
              <a:gd name="connsiteX33-2459" fmla="*/ 236178 w 5911582"/>
              <a:gd name="connsiteY33-2460" fmla="*/ 2909861 h 8646493"/>
              <a:gd name="connsiteX34-2461" fmla="*/ 231753 w 5911582"/>
              <a:gd name="connsiteY34-2462" fmla="*/ 2910343 h 8646493"/>
              <a:gd name="connsiteX35-2463" fmla="*/ 234867 w 5911582"/>
              <a:gd name="connsiteY35-2464" fmla="*/ 3854806 h 8646493"/>
              <a:gd name="connsiteX36-2465" fmla="*/ 235281 w 5911582"/>
              <a:gd name="connsiteY36-2466" fmla="*/ 3854803 h 8646493"/>
              <a:gd name="connsiteX37-2467" fmla="*/ 246835 w 5911582"/>
              <a:gd name="connsiteY37-2468" fmla="*/ 5866683 h 8646493"/>
              <a:gd name="connsiteX38-2469" fmla="*/ 866236 w 5911582"/>
              <a:gd name="connsiteY38-2470" fmla="*/ 6479011 h 8646493"/>
              <a:gd name="connsiteX39-2471" fmla="*/ 1478566 w 5911582"/>
              <a:gd name="connsiteY39-2472" fmla="*/ 5859608 h 8646493"/>
              <a:gd name="connsiteX40-2473" fmla="*/ 1469311 w 5911582"/>
              <a:gd name="connsiteY40-2474" fmla="*/ 4247775 h 8646493"/>
              <a:gd name="connsiteX41-2475" fmla="*/ 1467465 w 5911582"/>
              <a:gd name="connsiteY41-2476" fmla="*/ 4247743 h 8646493"/>
              <a:gd name="connsiteX42-2477" fmla="*/ 1467931 w 5911582"/>
              <a:gd name="connsiteY42-2478" fmla="*/ 4241573 h 8646493"/>
              <a:gd name="connsiteX43-2479" fmla="*/ 1456953 w 5911582"/>
              <a:gd name="connsiteY43-2480" fmla="*/ 2330111 h 8646493"/>
              <a:gd name="connsiteX44-2481" fmla="*/ 1415108 w 5911582"/>
              <a:gd name="connsiteY44-2482" fmla="*/ 781031 h 8646493"/>
              <a:gd name="connsiteX45-2483" fmla="*/ 2151404 w 5911582"/>
              <a:gd name="connsiteY45-2484" fmla="*/ 3852 h 8646493"/>
              <a:gd name="connsiteX46-2485" fmla="*/ 2928581 w 5911582"/>
              <a:gd name="connsiteY46-2486" fmla="*/ 740147 h 8646493"/>
              <a:gd name="connsiteX47-2487" fmla="*/ 2972109 w 5911582"/>
              <a:gd name="connsiteY47-2488" fmla="*/ 2351426 h 8646493"/>
              <a:gd name="connsiteX48-2489" fmla="*/ 2977887 w 5911582"/>
              <a:gd name="connsiteY48-2490" fmla="*/ 2351120 h 8646493"/>
              <a:gd name="connsiteX49-2491" fmla="*/ 3028793 w 5911582"/>
              <a:gd name="connsiteY49-2492" fmla="*/ 4235519 h 8646493"/>
              <a:gd name="connsiteX50-2493" fmla="*/ 3032925 w 5911582"/>
              <a:gd name="connsiteY50-2494" fmla="*/ 4235398 h 8646493"/>
              <a:gd name="connsiteX51-2495" fmla="*/ 3082700 w 5911582"/>
              <a:gd name="connsiteY51-2496" fmla="*/ 5882170 h 8646493"/>
              <a:gd name="connsiteX52-2497" fmla="*/ 3091836 w 5911582"/>
              <a:gd name="connsiteY52-2498" fmla="*/ 5881894 h 8646493"/>
              <a:gd name="connsiteX53-2499" fmla="*/ 3152619 w 5911582"/>
              <a:gd name="connsiteY53-2500" fmla="*/ 7892887 h 8646493"/>
              <a:gd name="connsiteX54-2501" fmla="*/ 3786820 w 5911582"/>
              <a:gd name="connsiteY54-2502" fmla="*/ 8489873 h 8646493"/>
              <a:gd name="connsiteX55-2503" fmla="*/ 4383809 w 5911582"/>
              <a:gd name="connsiteY55-2504" fmla="*/ 7855673 h 8646493"/>
              <a:gd name="connsiteX56-2505" fmla="*/ 4350348 w 5911582"/>
              <a:gd name="connsiteY56-2506" fmla="*/ 6748573 h 8646493"/>
              <a:gd name="connsiteX57-2507" fmla="*/ 4348198 w 5911582"/>
              <a:gd name="connsiteY57-2508" fmla="*/ 6748635 h 8646493"/>
              <a:gd name="connsiteX58-2509" fmla="*/ 4332413 w 5911582"/>
              <a:gd name="connsiteY58-2510" fmla="*/ 6199725 h 8646493"/>
              <a:gd name="connsiteX59-2511" fmla="*/ 4272798 w 5911582"/>
              <a:gd name="connsiteY59-2512" fmla="*/ 4227389 h 8646493"/>
              <a:gd name="connsiteX60-2513" fmla="*/ 4274353 w 5911582"/>
              <a:gd name="connsiteY60-2514" fmla="*/ 4227343 h 8646493"/>
              <a:gd name="connsiteX61-2515" fmla="*/ 4242087 w 5911582"/>
              <a:gd name="connsiteY61-2516" fmla="*/ 3105269 h 8646493"/>
              <a:gd name="connsiteX62-2517" fmla="*/ 4977027 w 5911582"/>
              <a:gd name="connsiteY62-2518" fmla="*/ 2326810 h 8646493"/>
              <a:gd name="connsiteX63-2519" fmla="*/ 5403823 w 5911582"/>
              <a:gd name="connsiteY63-2520" fmla="*/ 2443875 h 8646493"/>
              <a:gd name="connsiteX64-2521" fmla="*/ 5755486 w 5911582"/>
              <a:gd name="connsiteY64-2522" fmla="*/ 3061747 h 8646493"/>
              <a:gd name="connsiteX65-2523" fmla="*/ 5759021 w 5911582"/>
              <a:gd name="connsiteY65-2524" fmla="*/ 3184697 h 8646493"/>
              <a:gd name="connsiteX66-2525" fmla="*/ 5762452 w 5911582"/>
              <a:gd name="connsiteY66-2526" fmla="*/ 3184590 h 8646493"/>
              <a:gd name="connsiteX67-2527" fmla="*/ 5816524 w 5911582"/>
              <a:gd name="connsiteY67-2528" fmla="*/ 4892541 h 8646493"/>
              <a:gd name="connsiteX68-2529" fmla="*/ 5873210 w 5911582"/>
              <a:gd name="connsiteY68-2530" fmla="*/ 6776633 h 8646493"/>
              <a:gd name="connsiteX69-2531" fmla="*/ 5877342 w 5911582"/>
              <a:gd name="connsiteY69-2532" fmla="*/ 6776511 h 8646493"/>
              <a:gd name="connsiteX70-2533" fmla="*/ 5911582 w 5911582"/>
              <a:gd name="connsiteY70-2534" fmla="*/ 7909324 h 8646493"/>
              <a:gd name="connsiteX71-2535" fmla="*/ 5767963 w 5911582"/>
              <a:gd name="connsiteY71-2536" fmla="*/ 8130477 h 8646493"/>
              <a:gd name="connsiteX72-2537" fmla="*/ 5730041 w 5911582"/>
              <a:gd name="connsiteY72-2538" fmla="*/ 6875874 h 8646493"/>
              <a:gd name="connsiteX73-2539" fmla="*/ 5725602 w 5911582"/>
              <a:gd name="connsiteY73-2540" fmla="*/ 6875993 h 8646493"/>
              <a:gd name="connsiteX74-2541" fmla="*/ 5605741 w 5911582"/>
              <a:gd name="connsiteY74-2542" fmla="*/ 3080990 h 8646493"/>
              <a:gd name="connsiteX75-2543" fmla="*/ 4972418 w 5911582"/>
              <a:gd name="connsiteY75-2544" fmla="*/ 2483071 h 8646493"/>
              <a:gd name="connsiteX76-2545" fmla="*/ 4374497 w 5911582"/>
              <a:gd name="connsiteY76-2546" fmla="*/ 3116397 h 8646493"/>
              <a:gd name="connsiteX77-2547" fmla="*/ 4420828 w 5911582"/>
              <a:gd name="connsiteY77-2548" fmla="*/ 4727593 h 8646493"/>
              <a:gd name="connsiteX78-2549" fmla="*/ 4422673 w 5911582"/>
              <a:gd name="connsiteY78-2550" fmla="*/ 4727581 h 8646493"/>
              <a:gd name="connsiteX79-2551" fmla="*/ 4422351 w 5911582"/>
              <a:gd name="connsiteY79-2552" fmla="*/ 4733760 h 8646493"/>
              <a:gd name="connsiteX80-2553" fmla="*/ 4454181 w 5911582"/>
              <a:gd name="connsiteY80-2554" fmla="*/ 5840717 h 8646493"/>
              <a:gd name="connsiteX81-2555" fmla="*/ 4455003 w 5911582"/>
              <a:gd name="connsiteY81-2556" fmla="*/ 5840691 h 8646493"/>
              <a:gd name="connsiteX82-2557" fmla="*/ 4516238 w 5911582"/>
              <a:gd name="connsiteY82-2558" fmla="*/ 7866607 h 8646493"/>
              <a:gd name="connsiteX83-2559" fmla="*/ 3782441 w 5911582"/>
              <a:gd name="connsiteY83-2560" fmla="*/ 8646141 h 8646493"/>
              <a:gd name="connsiteX84-2561" fmla="*/ 3355473 w 5911582"/>
              <a:gd name="connsiteY84-2562" fmla="*/ 8529702 h 8646493"/>
              <a:gd name="connsiteX0-2563" fmla="*/ 3355473 w 5911582"/>
              <a:gd name="connsiteY0-2564" fmla="*/ 8529702 h 8646493"/>
              <a:gd name="connsiteX1-2565" fmla="*/ 3002901 w 5911582"/>
              <a:gd name="connsiteY1-2566" fmla="*/ 7912348 h 8646493"/>
              <a:gd name="connsiteX2-2567" fmla="*/ 2947946 w 5911582"/>
              <a:gd name="connsiteY2-2568" fmla="*/ 6094167 h 8646493"/>
              <a:gd name="connsiteX3-2569" fmla="*/ 2938842 w 5911582"/>
              <a:gd name="connsiteY3-2570" fmla="*/ 6095444 h 8646493"/>
              <a:gd name="connsiteX4-2571" fmla="*/ 2885622 w 5911582"/>
              <a:gd name="connsiteY4-2572" fmla="*/ 4334760 h 8646493"/>
              <a:gd name="connsiteX5-2573" fmla="*/ 2881184 w 5911582"/>
              <a:gd name="connsiteY5-2574" fmla="*/ 4334879 h 8646493"/>
              <a:gd name="connsiteX6-2575" fmla="*/ 2838917 w 5911582"/>
              <a:gd name="connsiteY6-2576" fmla="*/ 2770148 h 8646493"/>
              <a:gd name="connsiteX7-2577" fmla="*/ 2833130 w 5911582"/>
              <a:gd name="connsiteY7-2578" fmla="*/ 2770303 h 8646493"/>
              <a:gd name="connsiteX8-2579" fmla="*/ 2778803 w 5911582"/>
              <a:gd name="connsiteY8-2580" fmla="*/ 759126 h 8646493"/>
              <a:gd name="connsiteX9-2581" fmla="*/ 2146519 w 5911582"/>
              <a:gd name="connsiteY9-2582" fmla="*/ 160107 h 8646493"/>
              <a:gd name="connsiteX10-2583" fmla="*/ 1547498 w 5911582"/>
              <a:gd name="connsiteY10-2584" fmla="*/ 792386 h 8646493"/>
              <a:gd name="connsiteX11-2585" fmla="*/ 1586306 w 5911582"/>
              <a:gd name="connsiteY11-2586" fmla="*/ 2228948 h 8646493"/>
              <a:gd name="connsiteX12-2587" fmla="*/ 1588412 w 5911582"/>
              <a:gd name="connsiteY12-2588" fmla="*/ 2228937 h 8646493"/>
              <a:gd name="connsiteX13-2589" fmla="*/ 1588981 w 5911582"/>
              <a:gd name="connsiteY13-2590" fmla="*/ 2327958 h 8646493"/>
              <a:gd name="connsiteX14-2591" fmla="*/ 1601829 w 5911582"/>
              <a:gd name="connsiteY14-2592" fmla="*/ 2803566 h 8646493"/>
              <a:gd name="connsiteX15-2593" fmla="*/ 1591714 w 5911582"/>
              <a:gd name="connsiteY15-2594" fmla="*/ 2803840 h 8646493"/>
              <a:gd name="connsiteX16-2595" fmla="*/ 1597703 w 5911582"/>
              <a:gd name="connsiteY16-2596" fmla="*/ 3846979 h 8646493"/>
              <a:gd name="connsiteX17-2597" fmla="*/ 1599046 w 5911582"/>
              <a:gd name="connsiteY17-2598" fmla="*/ 3846972 h 8646493"/>
              <a:gd name="connsiteX18-2599" fmla="*/ 1610686 w 5911582"/>
              <a:gd name="connsiteY18-2600" fmla="*/ 5873778 h 8646493"/>
              <a:gd name="connsiteX19-2601" fmla="*/ 858032 w 5911582"/>
              <a:gd name="connsiteY19-2602" fmla="*/ 6635126 h 8646493"/>
              <a:gd name="connsiteX20-2603" fmla="*/ 434045 w 5911582"/>
              <a:gd name="connsiteY20-2604" fmla="*/ 6508273 h 8646493"/>
              <a:gd name="connsiteX21-2605" fmla="*/ 96686 w 5911582"/>
              <a:gd name="connsiteY21-2606" fmla="*/ 5882475 h 8646493"/>
              <a:gd name="connsiteX22-2607" fmla="*/ 88982 w 5911582"/>
              <a:gd name="connsiteY22-2608" fmla="*/ 4540910 h 8646493"/>
              <a:gd name="connsiteX23-2609" fmla="*/ 86890 w 5911582"/>
              <a:gd name="connsiteY23-2610" fmla="*/ 4540915 h 8646493"/>
              <a:gd name="connsiteX24-2611" fmla="*/ 80904 w 5911582"/>
              <a:gd name="connsiteY24-2612" fmla="*/ 2724804 h 8646493"/>
              <a:gd name="connsiteX25-2613" fmla="*/ 4735 w 5911582"/>
              <a:gd name="connsiteY25-2614" fmla="*/ 235616 h 8646493"/>
              <a:gd name="connsiteX26-2615" fmla="*/ 295 w 5911582"/>
              <a:gd name="connsiteY26-2616" fmla="*/ 235719 h 8646493"/>
              <a:gd name="connsiteX27-2617" fmla="*/ 0 w 5911582"/>
              <a:gd name="connsiteY27-2618" fmla="*/ 223261 h 8646493"/>
              <a:gd name="connsiteX28-2619" fmla="*/ 144987 w 5911582"/>
              <a:gd name="connsiteY28-2620" fmla="*/ 0 h 8646493"/>
              <a:gd name="connsiteX29-2621" fmla="*/ 148232 w 5911582"/>
              <a:gd name="connsiteY29-2622" fmla="*/ 136847 h 8646493"/>
              <a:gd name="connsiteX30-2623" fmla="*/ 152365 w 5911582"/>
              <a:gd name="connsiteY30-2624" fmla="*/ 136739 h 8646493"/>
              <a:gd name="connsiteX31-2625" fmla="*/ 231135 w 5911582"/>
              <a:gd name="connsiteY31-2626" fmla="*/ 2722566 h 8646493"/>
              <a:gd name="connsiteX32-2627" fmla="*/ 236178 w 5911582"/>
              <a:gd name="connsiteY32-2628" fmla="*/ 2909861 h 8646493"/>
              <a:gd name="connsiteX33-2629" fmla="*/ 231753 w 5911582"/>
              <a:gd name="connsiteY33-2630" fmla="*/ 2910343 h 8646493"/>
              <a:gd name="connsiteX34-2631" fmla="*/ 234867 w 5911582"/>
              <a:gd name="connsiteY34-2632" fmla="*/ 3854806 h 8646493"/>
              <a:gd name="connsiteX35-2633" fmla="*/ 235281 w 5911582"/>
              <a:gd name="connsiteY35-2634" fmla="*/ 3854803 h 8646493"/>
              <a:gd name="connsiteX36-2635" fmla="*/ 246835 w 5911582"/>
              <a:gd name="connsiteY36-2636" fmla="*/ 5866683 h 8646493"/>
              <a:gd name="connsiteX37-2637" fmla="*/ 866236 w 5911582"/>
              <a:gd name="connsiteY37-2638" fmla="*/ 6479011 h 8646493"/>
              <a:gd name="connsiteX38-2639" fmla="*/ 1478566 w 5911582"/>
              <a:gd name="connsiteY38-2640" fmla="*/ 5859608 h 8646493"/>
              <a:gd name="connsiteX39-2641" fmla="*/ 1469311 w 5911582"/>
              <a:gd name="connsiteY39-2642" fmla="*/ 4247775 h 8646493"/>
              <a:gd name="connsiteX40-2643" fmla="*/ 1467465 w 5911582"/>
              <a:gd name="connsiteY40-2644" fmla="*/ 4247743 h 8646493"/>
              <a:gd name="connsiteX41-2645" fmla="*/ 1467931 w 5911582"/>
              <a:gd name="connsiteY41-2646" fmla="*/ 4241573 h 8646493"/>
              <a:gd name="connsiteX42-2647" fmla="*/ 1456953 w 5911582"/>
              <a:gd name="connsiteY42-2648" fmla="*/ 2330111 h 8646493"/>
              <a:gd name="connsiteX43-2649" fmla="*/ 1415108 w 5911582"/>
              <a:gd name="connsiteY43-2650" fmla="*/ 781031 h 8646493"/>
              <a:gd name="connsiteX44-2651" fmla="*/ 2151404 w 5911582"/>
              <a:gd name="connsiteY44-2652" fmla="*/ 3852 h 8646493"/>
              <a:gd name="connsiteX45-2653" fmla="*/ 2928581 w 5911582"/>
              <a:gd name="connsiteY45-2654" fmla="*/ 740147 h 8646493"/>
              <a:gd name="connsiteX46-2655" fmla="*/ 2972109 w 5911582"/>
              <a:gd name="connsiteY46-2656" fmla="*/ 2351426 h 8646493"/>
              <a:gd name="connsiteX47-2657" fmla="*/ 2977887 w 5911582"/>
              <a:gd name="connsiteY47-2658" fmla="*/ 2351120 h 8646493"/>
              <a:gd name="connsiteX48-2659" fmla="*/ 3028793 w 5911582"/>
              <a:gd name="connsiteY48-2660" fmla="*/ 4235519 h 8646493"/>
              <a:gd name="connsiteX49-2661" fmla="*/ 3032925 w 5911582"/>
              <a:gd name="connsiteY49-2662" fmla="*/ 4235398 h 8646493"/>
              <a:gd name="connsiteX50-2663" fmla="*/ 3082700 w 5911582"/>
              <a:gd name="connsiteY50-2664" fmla="*/ 5882170 h 8646493"/>
              <a:gd name="connsiteX51-2665" fmla="*/ 3091836 w 5911582"/>
              <a:gd name="connsiteY51-2666" fmla="*/ 5881894 h 8646493"/>
              <a:gd name="connsiteX52-2667" fmla="*/ 3152619 w 5911582"/>
              <a:gd name="connsiteY52-2668" fmla="*/ 7892887 h 8646493"/>
              <a:gd name="connsiteX53-2669" fmla="*/ 3786820 w 5911582"/>
              <a:gd name="connsiteY53-2670" fmla="*/ 8489873 h 8646493"/>
              <a:gd name="connsiteX54-2671" fmla="*/ 4383809 w 5911582"/>
              <a:gd name="connsiteY54-2672" fmla="*/ 7855673 h 8646493"/>
              <a:gd name="connsiteX55-2673" fmla="*/ 4350348 w 5911582"/>
              <a:gd name="connsiteY55-2674" fmla="*/ 6748573 h 8646493"/>
              <a:gd name="connsiteX56-2675" fmla="*/ 4348198 w 5911582"/>
              <a:gd name="connsiteY56-2676" fmla="*/ 6748635 h 8646493"/>
              <a:gd name="connsiteX57-2677" fmla="*/ 4332413 w 5911582"/>
              <a:gd name="connsiteY57-2678" fmla="*/ 6199725 h 8646493"/>
              <a:gd name="connsiteX58-2679" fmla="*/ 4272798 w 5911582"/>
              <a:gd name="connsiteY58-2680" fmla="*/ 4227389 h 8646493"/>
              <a:gd name="connsiteX59-2681" fmla="*/ 4274353 w 5911582"/>
              <a:gd name="connsiteY59-2682" fmla="*/ 4227343 h 8646493"/>
              <a:gd name="connsiteX60-2683" fmla="*/ 4242087 w 5911582"/>
              <a:gd name="connsiteY60-2684" fmla="*/ 3105269 h 8646493"/>
              <a:gd name="connsiteX61-2685" fmla="*/ 4977027 w 5911582"/>
              <a:gd name="connsiteY61-2686" fmla="*/ 2326810 h 8646493"/>
              <a:gd name="connsiteX62-2687" fmla="*/ 5403823 w 5911582"/>
              <a:gd name="connsiteY62-2688" fmla="*/ 2443875 h 8646493"/>
              <a:gd name="connsiteX63-2689" fmla="*/ 5755486 w 5911582"/>
              <a:gd name="connsiteY63-2690" fmla="*/ 3061747 h 8646493"/>
              <a:gd name="connsiteX64-2691" fmla="*/ 5759021 w 5911582"/>
              <a:gd name="connsiteY64-2692" fmla="*/ 3184697 h 8646493"/>
              <a:gd name="connsiteX65-2693" fmla="*/ 5762452 w 5911582"/>
              <a:gd name="connsiteY65-2694" fmla="*/ 3184590 h 8646493"/>
              <a:gd name="connsiteX66-2695" fmla="*/ 5816524 w 5911582"/>
              <a:gd name="connsiteY66-2696" fmla="*/ 4892541 h 8646493"/>
              <a:gd name="connsiteX67-2697" fmla="*/ 5873210 w 5911582"/>
              <a:gd name="connsiteY67-2698" fmla="*/ 6776633 h 8646493"/>
              <a:gd name="connsiteX68-2699" fmla="*/ 5877342 w 5911582"/>
              <a:gd name="connsiteY68-2700" fmla="*/ 6776511 h 8646493"/>
              <a:gd name="connsiteX69-2701" fmla="*/ 5911582 w 5911582"/>
              <a:gd name="connsiteY69-2702" fmla="*/ 7909324 h 8646493"/>
              <a:gd name="connsiteX70-2703" fmla="*/ 5767963 w 5911582"/>
              <a:gd name="connsiteY70-2704" fmla="*/ 8130477 h 8646493"/>
              <a:gd name="connsiteX71-2705" fmla="*/ 5730041 w 5911582"/>
              <a:gd name="connsiteY71-2706" fmla="*/ 6875874 h 8646493"/>
              <a:gd name="connsiteX72-2707" fmla="*/ 5725602 w 5911582"/>
              <a:gd name="connsiteY72-2708" fmla="*/ 6875993 h 8646493"/>
              <a:gd name="connsiteX73-2709" fmla="*/ 5605741 w 5911582"/>
              <a:gd name="connsiteY73-2710" fmla="*/ 3080990 h 8646493"/>
              <a:gd name="connsiteX74-2711" fmla="*/ 4972418 w 5911582"/>
              <a:gd name="connsiteY74-2712" fmla="*/ 2483071 h 8646493"/>
              <a:gd name="connsiteX75-2713" fmla="*/ 4374497 w 5911582"/>
              <a:gd name="connsiteY75-2714" fmla="*/ 3116397 h 8646493"/>
              <a:gd name="connsiteX76-2715" fmla="*/ 4420828 w 5911582"/>
              <a:gd name="connsiteY76-2716" fmla="*/ 4727593 h 8646493"/>
              <a:gd name="connsiteX77-2717" fmla="*/ 4422673 w 5911582"/>
              <a:gd name="connsiteY77-2718" fmla="*/ 4727581 h 8646493"/>
              <a:gd name="connsiteX78-2719" fmla="*/ 4422351 w 5911582"/>
              <a:gd name="connsiteY78-2720" fmla="*/ 4733760 h 8646493"/>
              <a:gd name="connsiteX79-2721" fmla="*/ 4454181 w 5911582"/>
              <a:gd name="connsiteY79-2722" fmla="*/ 5840717 h 8646493"/>
              <a:gd name="connsiteX80-2723" fmla="*/ 4455003 w 5911582"/>
              <a:gd name="connsiteY80-2724" fmla="*/ 5840691 h 8646493"/>
              <a:gd name="connsiteX81-2725" fmla="*/ 4516238 w 5911582"/>
              <a:gd name="connsiteY81-2726" fmla="*/ 7866607 h 8646493"/>
              <a:gd name="connsiteX82-2727" fmla="*/ 3782441 w 5911582"/>
              <a:gd name="connsiteY82-2728" fmla="*/ 8646141 h 8646493"/>
              <a:gd name="connsiteX83-2729" fmla="*/ 3355473 w 5911582"/>
              <a:gd name="connsiteY83-2730" fmla="*/ 8529702 h 8646493"/>
              <a:gd name="connsiteX0-2731" fmla="*/ 3355473 w 5911582"/>
              <a:gd name="connsiteY0-2732" fmla="*/ 8529702 h 8646493"/>
              <a:gd name="connsiteX1-2733" fmla="*/ 3002901 w 5911582"/>
              <a:gd name="connsiteY1-2734" fmla="*/ 7912348 h 8646493"/>
              <a:gd name="connsiteX2-2735" fmla="*/ 2947946 w 5911582"/>
              <a:gd name="connsiteY2-2736" fmla="*/ 6094167 h 8646493"/>
              <a:gd name="connsiteX3-2737" fmla="*/ 2938842 w 5911582"/>
              <a:gd name="connsiteY3-2738" fmla="*/ 6095444 h 8646493"/>
              <a:gd name="connsiteX4-2739" fmla="*/ 2885622 w 5911582"/>
              <a:gd name="connsiteY4-2740" fmla="*/ 4334760 h 8646493"/>
              <a:gd name="connsiteX5-2741" fmla="*/ 2881184 w 5911582"/>
              <a:gd name="connsiteY5-2742" fmla="*/ 4334879 h 8646493"/>
              <a:gd name="connsiteX6-2743" fmla="*/ 2838917 w 5911582"/>
              <a:gd name="connsiteY6-2744" fmla="*/ 2770148 h 8646493"/>
              <a:gd name="connsiteX7-2745" fmla="*/ 2833130 w 5911582"/>
              <a:gd name="connsiteY7-2746" fmla="*/ 2770303 h 8646493"/>
              <a:gd name="connsiteX8-2747" fmla="*/ 2778803 w 5911582"/>
              <a:gd name="connsiteY8-2748" fmla="*/ 759126 h 8646493"/>
              <a:gd name="connsiteX9-2749" fmla="*/ 2146519 w 5911582"/>
              <a:gd name="connsiteY9-2750" fmla="*/ 160107 h 8646493"/>
              <a:gd name="connsiteX10-2751" fmla="*/ 1547498 w 5911582"/>
              <a:gd name="connsiteY10-2752" fmla="*/ 792386 h 8646493"/>
              <a:gd name="connsiteX11-2753" fmla="*/ 1586306 w 5911582"/>
              <a:gd name="connsiteY11-2754" fmla="*/ 2228948 h 8646493"/>
              <a:gd name="connsiteX12-2755" fmla="*/ 1588412 w 5911582"/>
              <a:gd name="connsiteY12-2756" fmla="*/ 2228937 h 8646493"/>
              <a:gd name="connsiteX13-2757" fmla="*/ 1588981 w 5911582"/>
              <a:gd name="connsiteY13-2758" fmla="*/ 2327958 h 8646493"/>
              <a:gd name="connsiteX14-2759" fmla="*/ 1601829 w 5911582"/>
              <a:gd name="connsiteY14-2760" fmla="*/ 2803566 h 8646493"/>
              <a:gd name="connsiteX15-2761" fmla="*/ 1591714 w 5911582"/>
              <a:gd name="connsiteY15-2762" fmla="*/ 2803840 h 8646493"/>
              <a:gd name="connsiteX16-2763" fmla="*/ 1597703 w 5911582"/>
              <a:gd name="connsiteY16-2764" fmla="*/ 3846979 h 8646493"/>
              <a:gd name="connsiteX17-2765" fmla="*/ 1599046 w 5911582"/>
              <a:gd name="connsiteY17-2766" fmla="*/ 3846972 h 8646493"/>
              <a:gd name="connsiteX18-2767" fmla="*/ 1610686 w 5911582"/>
              <a:gd name="connsiteY18-2768" fmla="*/ 5873778 h 8646493"/>
              <a:gd name="connsiteX19-2769" fmla="*/ 858032 w 5911582"/>
              <a:gd name="connsiteY19-2770" fmla="*/ 6635126 h 8646493"/>
              <a:gd name="connsiteX20-2771" fmla="*/ 434045 w 5911582"/>
              <a:gd name="connsiteY20-2772" fmla="*/ 6508273 h 8646493"/>
              <a:gd name="connsiteX21-2773" fmla="*/ 96686 w 5911582"/>
              <a:gd name="connsiteY21-2774" fmla="*/ 5882475 h 8646493"/>
              <a:gd name="connsiteX22-2775" fmla="*/ 88982 w 5911582"/>
              <a:gd name="connsiteY22-2776" fmla="*/ 4540910 h 8646493"/>
              <a:gd name="connsiteX23-2777" fmla="*/ 86890 w 5911582"/>
              <a:gd name="connsiteY23-2778" fmla="*/ 4540915 h 8646493"/>
              <a:gd name="connsiteX24-2779" fmla="*/ 80904 w 5911582"/>
              <a:gd name="connsiteY24-2780" fmla="*/ 2724804 h 8646493"/>
              <a:gd name="connsiteX25-2781" fmla="*/ 4735 w 5911582"/>
              <a:gd name="connsiteY25-2782" fmla="*/ 235616 h 8646493"/>
              <a:gd name="connsiteX26-2783" fmla="*/ 295 w 5911582"/>
              <a:gd name="connsiteY26-2784" fmla="*/ 235719 h 8646493"/>
              <a:gd name="connsiteX27-2785" fmla="*/ 0 w 5911582"/>
              <a:gd name="connsiteY27-2786" fmla="*/ 223261 h 8646493"/>
              <a:gd name="connsiteX28-2787" fmla="*/ 144987 w 5911582"/>
              <a:gd name="connsiteY28-2788" fmla="*/ 0 h 8646493"/>
              <a:gd name="connsiteX29-2789" fmla="*/ 148232 w 5911582"/>
              <a:gd name="connsiteY29-2790" fmla="*/ 136847 h 8646493"/>
              <a:gd name="connsiteX30-2791" fmla="*/ 152365 w 5911582"/>
              <a:gd name="connsiteY30-2792" fmla="*/ 136739 h 8646493"/>
              <a:gd name="connsiteX31-2793" fmla="*/ 236178 w 5911582"/>
              <a:gd name="connsiteY31-2794" fmla="*/ 2909861 h 8646493"/>
              <a:gd name="connsiteX32-2795" fmla="*/ 231753 w 5911582"/>
              <a:gd name="connsiteY32-2796" fmla="*/ 2910343 h 8646493"/>
              <a:gd name="connsiteX33-2797" fmla="*/ 234867 w 5911582"/>
              <a:gd name="connsiteY33-2798" fmla="*/ 3854806 h 8646493"/>
              <a:gd name="connsiteX34-2799" fmla="*/ 235281 w 5911582"/>
              <a:gd name="connsiteY34-2800" fmla="*/ 3854803 h 8646493"/>
              <a:gd name="connsiteX35-2801" fmla="*/ 246835 w 5911582"/>
              <a:gd name="connsiteY35-2802" fmla="*/ 5866683 h 8646493"/>
              <a:gd name="connsiteX36-2803" fmla="*/ 866236 w 5911582"/>
              <a:gd name="connsiteY36-2804" fmla="*/ 6479011 h 8646493"/>
              <a:gd name="connsiteX37-2805" fmla="*/ 1478566 w 5911582"/>
              <a:gd name="connsiteY37-2806" fmla="*/ 5859608 h 8646493"/>
              <a:gd name="connsiteX38-2807" fmla="*/ 1469311 w 5911582"/>
              <a:gd name="connsiteY38-2808" fmla="*/ 4247775 h 8646493"/>
              <a:gd name="connsiteX39-2809" fmla="*/ 1467465 w 5911582"/>
              <a:gd name="connsiteY39-2810" fmla="*/ 4247743 h 8646493"/>
              <a:gd name="connsiteX40-2811" fmla="*/ 1467931 w 5911582"/>
              <a:gd name="connsiteY40-2812" fmla="*/ 4241573 h 8646493"/>
              <a:gd name="connsiteX41-2813" fmla="*/ 1456953 w 5911582"/>
              <a:gd name="connsiteY41-2814" fmla="*/ 2330111 h 8646493"/>
              <a:gd name="connsiteX42-2815" fmla="*/ 1415108 w 5911582"/>
              <a:gd name="connsiteY42-2816" fmla="*/ 781031 h 8646493"/>
              <a:gd name="connsiteX43-2817" fmla="*/ 2151404 w 5911582"/>
              <a:gd name="connsiteY43-2818" fmla="*/ 3852 h 8646493"/>
              <a:gd name="connsiteX44-2819" fmla="*/ 2928581 w 5911582"/>
              <a:gd name="connsiteY44-2820" fmla="*/ 740147 h 8646493"/>
              <a:gd name="connsiteX45-2821" fmla="*/ 2972109 w 5911582"/>
              <a:gd name="connsiteY45-2822" fmla="*/ 2351426 h 8646493"/>
              <a:gd name="connsiteX46-2823" fmla="*/ 2977887 w 5911582"/>
              <a:gd name="connsiteY46-2824" fmla="*/ 2351120 h 8646493"/>
              <a:gd name="connsiteX47-2825" fmla="*/ 3028793 w 5911582"/>
              <a:gd name="connsiteY47-2826" fmla="*/ 4235519 h 8646493"/>
              <a:gd name="connsiteX48-2827" fmla="*/ 3032925 w 5911582"/>
              <a:gd name="connsiteY48-2828" fmla="*/ 4235398 h 8646493"/>
              <a:gd name="connsiteX49-2829" fmla="*/ 3082700 w 5911582"/>
              <a:gd name="connsiteY49-2830" fmla="*/ 5882170 h 8646493"/>
              <a:gd name="connsiteX50-2831" fmla="*/ 3091836 w 5911582"/>
              <a:gd name="connsiteY50-2832" fmla="*/ 5881894 h 8646493"/>
              <a:gd name="connsiteX51-2833" fmla="*/ 3152619 w 5911582"/>
              <a:gd name="connsiteY51-2834" fmla="*/ 7892887 h 8646493"/>
              <a:gd name="connsiteX52-2835" fmla="*/ 3786820 w 5911582"/>
              <a:gd name="connsiteY52-2836" fmla="*/ 8489873 h 8646493"/>
              <a:gd name="connsiteX53-2837" fmla="*/ 4383809 w 5911582"/>
              <a:gd name="connsiteY53-2838" fmla="*/ 7855673 h 8646493"/>
              <a:gd name="connsiteX54-2839" fmla="*/ 4350348 w 5911582"/>
              <a:gd name="connsiteY54-2840" fmla="*/ 6748573 h 8646493"/>
              <a:gd name="connsiteX55-2841" fmla="*/ 4348198 w 5911582"/>
              <a:gd name="connsiteY55-2842" fmla="*/ 6748635 h 8646493"/>
              <a:gd name="connsiteX56-2843" fmla="*/ 4332413 w 5911582"/>
              <a:gd name="connsiteY56-2844" fmla="*/ 6199725 h 8646493"/>
              <a:gd name="connsiteX57-2845" fmla="*/ 4272798 w 5911582"/>
              <a:gd name="connsiteY57-2846" fmla="*/ 4227389 h 8646493"/>
              <a:gd name="connsiteX58-2847" fmla="*/ 4274353 w 5911582"/>
              <a:gd name="connsiteY58-2848" fmla="*/ 4227343 h 8646493"/>
              <a:gd name="connsiteX59-2849" fmla="*/ 4242087 w 5911582"/>
              <a:gd name="connsiteY59-2850" fmla="*/ 3105269 h 8646493"/>
              <a:gd name="connsiteX60-2851" fmla="*/ 4977027 w 5911582"/>
              <a:gd name="connsiteY60-2852" fmla="*/ 2326810 h 8646493"/>
              <a:gd name="connsiteX61-2853" fmla="*/ 5403823 w 5911582"/>
              <a:gd name="connsiteY61-2854" fmla="*/ 2443875 h 8646493"/>
              <a:gd name="connsiteX62-2855" fmla="*/ 5755486 w 5911582"/>
              <a:gd name="connsiteY62-2856" fmla="*/ 3061747 h 8646493"/>
              <a:gd name="connsiteX63-2857" fmla="*/ 5759021 w 5911582"/>
              <a:gd name="connsiteY63-2858" fmla="*/ 3184697 h 8646493"/>
              <a:gd name="connsiteX64-2859" fmla="*/ 5762452 w 5911582"/>
              <a:gd name="connsiteY64-2860" fmla="*/ 3184590 h 8646493"/>
              <a:gd name="connsiteX65-2861" fmla="*/ 5816524 w 5911582"/>
              <a:gd name="connsiteY65-2862" fmla="*/ 4892541 h 8646493"/>
              <a:gd name="connsiteX66-2863" fmla="*/ 5873210 w 5911582"/>
              <a:gd name="connsiteY66-2864" fmla="*/ 6776633 h 8646493"/>
              <a:gd name="connsiteX67-2865" fmla="*/ 5877342 w 5911582"/>
              <a:gd name="connsiteY67-2866" fmla="*/ 6776511 h 8646493"/>
              <a:gd name="connsiteX68-2867" fmla="*/ 5911582 w 5911582"/>
              <a:gd name="connsiteY68-2868" fmla="*/ 7909324 h 8646493"/>
              <a:gd name="connsiteX69-2869" fmla="*/ 5767963 w 5911582"/>
              <a:gd name="connsiteY69-2870" fmla="*/ 8130477 h 8646493"/>
              <a:gd name="connsiteX70-2871" fmla="*/ 5730041 w 5911582"/>
              <a:gd name="connsiteY70-2872" fmla="*/ 6875874 h 8646493"/>
              <a:gd name="connsiteX71-2873" fmla="*/ 5725602 w 5911582"/>
              <a:gd name="connsiteY71-2874" fmla="*/ 6875993 h 8646493"/>
              <a:gd name="connsiteX72-2875" fmla="*/ 5605741 w 5911582"/>
              <a:gd name="connsiteY72-2876" fmla="*/ 3080990 h 8646493"/>
              <a:gd name="connsiteX73-2877" fmla="*/ 4972418 w 5911582"/>
              <a:gd name="connsiteY73-2878" fmla="*/ 2483071 h 8646493"/>
              <a:gd name="connsiteX74-2879" fmla="*/ 4374497 w 5911582"/>
              <a:gd name="connsiteY74-2880" fmla="*/ 3116397 h 8646493"/>
              <a:gd name="connsiteX75-2881" fmla="*/ 4420828 w 5911582"/>
              <a:gd name="connsiteY75-2882" fmla="*/ 4727593 h 8646493"/>
              <a:gd name="connsiteX76-2883" fmla="*/ 4422673 w 5911582"/>
              <a:gd name="connsiteY76-2884" fmla="*/ 4727581 h 8646493"/>
              <a:gd name="connsiteX77-2885" fmla="*/ 4422351 w 5911582"/>
              <a:gd name="connsiteY77-2886" fmla="*/ 4733760 h 8646493"/>
              <a:gd name="connsiteX78-2887" fmla="*/ 4454181 w 5911582"/>
              <a:gd name="connsiteY78-2888" fmla="*/ 5840717 h 8646493"/>
              <a:gd name="connsiteX79-2889" fmla="*/ 4455003 w 5911582"/>
              <a:gd name="connsiteY79-2890" fmla="*/ 5840691 h 8646493"/>
              <a:gd name="connsiteX80-2891" fmla="*/ 4516238 w 5911582"/>
              <a:gd name="connsiteY80-2892" fmla="*/ 7866607 h 8646493"/>
              <a:gd name="connsiteX81-2893" fmla="*/ 3782441 w 5911582"/>
              <a:gd name="connsiteY81-2894" fmla="*/ 8646141 h 8646493"/>
              <a:gd name="connsiteX82-2895" fmla="*/ 3355473 w 5911582"/>
              <a:gd name="connsiteY82-2896" fmla="*/ 8529702 h 8646493"/>
              <a:gd name="connsiteX0-2897" fmla="*/ 3355473 w 5911582"/>
              <a:gd name="connsiteY0-2898" fmla="*/ 8529702 h 8646493"/>
              <a:gd name="connsiteX1-2899" fmla="*/ 3002901 w 5911582"/>
              <a:gd name="connsiteY1-2900" fmla="*/ 7912348 h 8646493"/>
              <a:gd name="connsiteX2-2901" fmla="*/ 2947946 w 5911582"/>
              <a:gd name="connsiteY2-2902" fmla="*/ 6094167 h 8646493"/>
              <a:gd name="connsiteX3-2903" fmla="*/ 2938842 w 5911582"/>
              <a:gd name="connsiteY3-2904" fmla="*/ 6095444 h 8646493"/>
              <a:gd name="connsiteX4-2905" fmla="*/ 2885622 w 5911582"/>
              <a:gd name="connsiteY4-2906" fmla="*/ 4334760 h 8646493"/>
              <a:gd name="connsiteX5-2907" fmla="*/ 2881184 w 5911582"/>
              <a:gd name="connsiteY5-2908" fmla="*/ 4334879 h 8646493"/>
              <a:gd name="connsiteX6-2909" fmla="*/ 2838917 w 5911582"/>
              <a:gd name="connsiteY6-2910" fmla="*/ 2770148 h 8646493"/>
              <a:gd name="connsiteX7-2911" fmla="*/ 2833130 w 5911582"/>
              <a:gd name="connsiteY7-2912" fmla="*/ 2770303 h 8646493"/>
              <a:gd name="connsiteX8-2913" fmla="*/ 2778803 w 5911582"/>
              <a:gd name="connsiteY8-2914" fmla="*/ 759126 h 8646493"/>
              <a:gd name="connsiteX9-2915" fmla="*/ 2146519 w 5911582"/>
              <a:gd name="connsiteY9-2916" fmla="*/ 160107 h 8646493"/>
              <a:gd name="connsiteX10-2917" fmla="*/ 1547498 w 5911582"/>
              <a:gd name="connsiteY10-2918" fmla="*/ 792386 h 8646493"/>
              <a:gd name="connsiteX11-2919" fmla="*/ 1586306 w 5911582"/>
              <a:gd name="connsiteY11-2920" fmla="*/ 2228948 h 8646493"/>
              <a:gd name="connsiteX12-2921" fmla="*/ 1588412 w 5911582"/>
              <a:gd name="connsiteY12-2922" fmla="*/ 2228937 h 8646493"/>
              <a:gd name="connsiteX13-2923" fmla="*/ 1588981 w 5911582"/>
              <a:gd name="connsiteY13-2924" fmla="*/ 2327958 h 8646493"/>
              <a:gd name="connsiteX14-2925" fmla="*/ 1591714 w 5911582"/>
              <a:gd name="connsiteY14-2926" fmla="*/ 2803840 h 8646493"/>
              <a:gd name="connsiteX15-2927" fmla="*/ 1597703 w 5911582"/>
              <a:gd name="connsiteY15-2928" fmla="*/ 3846979 h 8646493"/>
              <a:gd name="connsiteX16-2929" fmla="*/ 1599046 w 5911582"/>
              <a:gd name="connsiteY16-2930" fmla="*/ 3846972 h 8646493"/>
              <a:gd name="connsiteX17-2931" fmla="*/ 1610686 w 5911582"/>
              <a:gd name="connsiteY17-2932" fmla="*/ 5873778 h 8646493"/>
              <a:gd name="connsiteX18-2933" fmla="*/ 858032 w 5911582"/>
              <a:gd name="connsiteY18-2934" fmla="*/ 6635126 h 8646493"/>
              <a:gd name="connsiteX19-2935" fmla="*/ 434045 w 5911582"/>
              <a:gd name="connsiteY19-2936" fmla="*/ 6508273 h 8646493"/>
              <a:gd name="connsiteX20-2937" fmla="*/ 96686 w 5911582"/>
              <a:gd name="connsiteY20-2938" fmla="*/ 5882475 h 8646493"/>
              <a:gd name="connsiteX21-2939" fmla="*/ 88982 w 5911582"/>
              <a:gd name="connsiteY21-2940" fmla="*/ 4540910 h 8646493"/>
              <a:gd name="connsiteX22-2941" fmla="*/ 86890 w 5911582"/>
              <a:gd name="connsiteY22-2942" fmla="*/ 4540915 h 8646493"/>
              <a:gd name="connsiteX23-2943" fmla="*/ 80904 w 5911582"/>
              <a:gd name="connsiteY23-2944" fmla="*/ 2724804 h 8646493"/>
              <a:gd name="connsiteX24-2945" fmla="*/ 4735 w 5911582"/>
              <a:gd name="connsiteY24-2946" fmla="*/ 235616 h 8646493"/>
              <a:gd name="connsiteX25-2947" fmla="*/ 295 w 5911582"/>
              <a:gd name="connsiteY25-2948" fmla="*/ 235719 h 8646493"/>
              <a:gd name="connsiteX26-2949" fmla="*/ 0 w 5911582"/>
              <a:gd name="connsiteY26-2950" fmla="*/ 223261 h 8646493"/>
              <a:gd name="connsiteX27-2951" fmla="*/ 144987 w 5911582"/>
              <a:gd name="connsiteY27-2952" fmla="*/ 0 h 8646493"/>
              <a:gd name="connsiteX28-2953" fmla="*/ 148232 w 5911582"/>
              <a:gd name="connsiteY28-2954" fmla="*/ 136847 h 8646493"/>
              <a:gd name="connsiteX29-2955" fmla="*/ 152365 w 5911582"/>
              <a:gd name="connsiteY29-2956" fmla="*/ 136739 h 8646493"/>
              <a:gd name="connsiteX30-2957" fmla="*/ 236178 w 5911582"/>
              <a:gd name="connsiteY30-2958" fmla="*/ 2909861 h 8646493"/>
              <a:gd name="connsiteX31-2959" fmla="*/ 231753 w 5911582"/>
              <a:gd name="connsiteY31-2960" fmla="*/ 2910343 h 8646493"/>
              <a:gd name="connsiteX32-2961" fmla="*/ 234867 w 5911582"/>
              <a:gd name="connsiteY32-2962" fmla="*/ 3854806 h 8646493"/>
              <a:gd name="connsiteX33-2963" fmla="*/ 235281 w 5911582"/>
              <a:gd name="connsiteY33-2964" fmla="*/ 3854803 h 8646493"/>
              <a:gd name="connsiteX34-2965" fmla="*/ 246835 w 5911582"/>
              <a:gd name="connsiteY34-2966" fmla="*/ 5866683 h 8646493"/>
              <a:gd name="connsiteX35-2967" fmla="*/ 866236 w 5911582"/>
              <a:gd name="connsiteY35-2968" fmla="*/ 6479011 h 8646493"/>
              <a:gd name="connsiteX36-2969" fmla="*/ 1478566 w 5911582"/>
              <a:gd name="connsiteY36-2970" fmla="*/ 5859608 h 8646493"/>
              <a:gd name="connsiteX37-2971" fmla="*/ 1469311 w 5911582"/>
              <a:gd name="connsiteY37-2972" fmla="*/ 4247775 h 8646493"/>
              <a:gd name="connsiteX38-2973" fmla="*/ 1467465 w 5911582"/>
              <a:gd name="connsiteY38-2974" fmla="*/ 4247743 h 8646493"/>
              <a:gd name="connsiteX39-2975" fmla="*/ 1467931 w 5911582"/>
              <a:gd name="connsiteY39-2976" fmla="*/ 4241573 h 8646493"/>
              <a:gd name="connsiteX40-2977" fmla="*/ 1456953 w 5911582"/>
              <a:gd name="connsiteY40-2978" fmla="*/ 2330111 h 8646493"/>
              <a:gd name="connsiteX41-2979" fmla="*/ 1415108 w 5911582"/>
              <a:gd name="connsiteY41-2980" fmla="*/ 781031 h 8646493"/>
              <a:gd name="connsiteX42-2981" fmla="*/ 2151404 w 5911582"/>
              <a:gd name="connsiteY42-2982" fmla="*/ 3852 h 8646493"/>
              <a:gd name="connsiteX43-2983" fmla="*/ 2928581 w 5911582"/>
              <a:gd name="connsiteY43-2984" fmla="*/ 740147 h 8646493"/>
              <a:gd name="connsiteX44-2985" fmla="*/ 2972109 w 5911582"/>
              <a:gd name="connsiteY44-2986" fmla="*/ 2351426 h 8646493"/>
              <a:gd name="connsiteX45-2987" fmla="*/ 2977887 w 5911582"/>
              <a:gd name="connsiteY45-2988" fmla="*/ 2351120 h 8646493"/>
              <a:gd name="connsiteX46-2989" fmla="*/ 3028793 w 5911582"/>
              <a:gd name="connsiteY46-2990" fmla="*/ 4235519 h 8646493"/>
              <a:gd name="connsiteX47-2991" fmla="*/ 3032925 w 5911582"/>
              <a:gd name="connsiteY47-2992" fmla="*/ 4235398 h 8646493"/>
              <a:gd name="connsiteX48-2993" fmla="*/ 3082700 w 5911582"/>
              <a:gd name="connsiteY48-2994" fmla="*/ 5882170 h 8646493"/>
              <a:gd name="connsiteX49-2995" fmla="*/ 3091836 w 5911582"/>
              <a:gd name="connsiteY49-2996" fmla="*/ 5881894 h 8646493"/>
              <a:gd name="connsiteX50-2997" fmla="*/ 3152619 w 5911582"/>
              <a:gd name="connsiteY50-2998" fmla="*/ 7892887 h 8646493"/>
              <a:gd name="connsiteX51-2999" fmla="*/ 3786820 w 5911582"/>
              <a:gd name="connsiteY51-3000" fmla="*/ 8489873 h 8646493"/>
              <a:gd name="connsiteX52-3001" fmla="*/ 4383809 w 5911582"/>
              <a:gd name="connsiteY52-3002" fmla="*/ 7855673 h 8646493"/>
              <a:gd name="connsiteX53-3003" fmla="*/ 4350348 w 5911582"/>
              <a:gd name="connsiteY53-3004" fmla="*/ 6748573 h 8646493"/>
              <a:gd name="connsiteX54-3005" fmla="*/ 4348198 w 5911582"/>
              <a:gd name="connsiteY54-3006" fmla="*/ 6748635 h 8646493"/>
              <a:gd name="connsiteX55-3007" fmla="*/ 4332413 w 5911582"/>
              <a:gd name="connsiteY55-3008" fmla="*/ 6199725 h 8646493"/>
              <a:gd name="connsiteX56-3009" fmla="*/ 4272798 w 5911582"/>
              <a:gd name="connsiteY56-3010" fmla="*/ 4227389 h 8646493"/>
              <a:gd name="connsiteX57-3011" fmla="*/ 4274353 w 5911582"/>
              <a:gd name="connsiteY57-3012" fmla="*/ 4227343 h 8646493"/>
              <a:gd name="connsiteX58-3013" fmla="*/ 4242087 w 5911582"/>
              <a:gd name="connsiteY58-3014" fmla="*/ 3105269 h 8646493"/>
              <a:gd name="connsiteX59-3015" fmla="*/ 4977027 w 5911582"/>
              <a:gd name="connsiteY59-3016" fmla="*/ 2326810 h 8646493"/>
              <a:gd name="connsiteX60-3017" fmla="*/ 5403823 w 5911582"/>
              <a:gd name="connsiteY60-3018" fmla="*/ 2443875 h 8646493"/>
              <a:gd name="connsiteX61-3019" fmla="*/ 5755486 w 5911582"/>
              <a:gd name="connsiteY61-3020" fmla="*/ 3061747 h 8646493"/>
              <a:gd name="connsiteX62-3021" fmla="*/ 5759021 w 5911582"/>
              <a:gd name="connsiteY62-3022" fmla="*/ 3184697 h 8646493"/>
              <a:gd name="connsiteX63-3023" fmla="*/ 5762452 w 5911582"/>
              <a:gd name="connsiteY63-3024" fmla="*/ 3184590 h 8646493"/>
              <a:gd name="connsiteX64-3025" fmla="*/ 5816524 w 5911582"/>
              <a:gd name="connsiteY64-3026" fmla="*/ 4892541 h 8646493"/>
              <a:gd name="connsiteX65-3027" fmla="*/ 5873210 w 5911582"/>
              <a:gd name="connsiteY65-3028" fmla="*/ 6776633 h 8646493"/>
              <a:gd name="connsiteX66-3029" fmla="*/ 5877342 w 5911582"/>
              <a:gd name="connsiteY66-3030" fmla="*/ 6776511 h 8646493"/>
              <a:gd name="connsiteX67-3031" fmla="*/ 5911582 w 5911582"/>
              <a:gd name="connsiteY67-3032" fmla="*/ 7909324 h 8646493"/>
              <a:gd name="connsiteX68-3033" fmla="*/ 5767963 w 5911582"/>
              <a:gd name="connsiteY68-3034" fmla="*/ 8130477 h 8646493"/>
              <a:gd name="connsiteX69-3035" fmla="*/ 5730041 w 5911582"/>
              <a:gd name="connsiteY69-3036" fmla="*/ 6875874 h 8646493"/>
              <a:gd name="connsiteX70-3037" fmla="*/ 5725602 w 5911582"/>
              <a:gd name="connsiteY70-3038" fmla="*/ 6875993 h 8646493"/>
              <a:gd name="connsiteX71-3039" fmla="*/ 5605741 w 5911582"/>
              <a:gd name="connsiteY71-3040" fmla="*/ 3080990 h 8646493"/>
              <a:gd name="connsiteX72-3041" fmla="*/ 4972418 w 5911582"/>
              <a:gd name="connsiteY72-3042" fmla="*/ 2483071 h 8646493"/>
              <a:gd name="connsiteX73-3043" fmla="*/ 4374497 w 5911582"/>
              <a:gd name="connsiteY73-3044" fmla="*/ 3116397 h 8646493"/>
              <a:gd name="connsiteX74-3045" fmla="*/ 4420828 w 5911582"/>
              <a:gd name="connsiteY74-3046" fmla="*/ 4727593 h 8646493"/>
              <a:gd name="connsiteX75-3047" fmla="*/ 4422673 w 5911582"/>
              <a:gd name="connsiteY75-3048" fmla="*/ 4727581 h 8646493"/>
              <a:gd name="connsiteX76-3049" fmla="*/ 4422351 w 5911582"/>
              <a:gd name="connsiteY76-3050" fmla="*/ 4733760 h 8646493"/>
              <a:gd name="connsiteX77-3051" fmla="*/ 4454181 w 5911582"/>
              <a:gd name="connsiteY77-3052" fmla="*/ 5840717 h 8646493"/>
              <a:gd name="connsiteX78-3053" fmla="*/ 4455003 w 5911582"/>
              <a:gd name="connsiteY78-3054" fmla="*/ 5840691 h 8646493"/>
              <a:gd name="connsiteX79-3055" fmla="*/ 4516238 w 5911582"/>
              <a:gd name="connsiteY79-3056" fmla="*/ 7866607 h 8646493"/>
              <a:gd name="connsiteX80-3057" fmla="*/ 3782441 w 5911582"/>
              <a:gd name="connsiteY80-3058" fmla="*/ 8646141 h 8646493"/>
              <a:gd name="connsiteX81-3059" fmla="*/ 3355473 w 5911582"/>
              <a:gd name="connsiteY81-3060" fmla="*/ 8529702 h 8646493"/>
              <a:gd name="connsiteX0-3061" fmla="*/ 3355473 w 5911582"/>
              <a:gd name="connsiteY0-3062" fmla="*/ 8529702 h 8646493"/>
              <a:gd name="connsiteX1-3063" fmla="*/ 3002901 w 5911582"/>
              <a:gd name="connsiteY1-3064" fmla="*/ 7912348 h 8646493"/>
              <a:gd name="connsiteX2-3065" fmla="*/ 2947946 w 5911582"/>
              <a:gd name="connsiteY2-3066" fmla="*/ 6094167 h 8646493"/>
              <a:gd name="connsiteX3-3067" fmla="*/ 2938842 w 5911582"/>
              <a:gd name="connsiteY3-3068" fmla="*/ 6095444 h 8646493"/>
              <a:gd name="connsiteX4-3069" fmla="*/ 2885622 w 5911582"/>
              <a:gd name="connsiteY4-3070" fmla="*/ 4334760 h 8646493"/>
              <a:gd name="connsiteX5-3071" fmla="*/ 2881184 w 5911582"/>
              <a:gd name="connsiteY5-3072" fmla="*/ 4334879 h 8646493"/>
              <a:gd name="connsiteX6-3073" fmla="*/ 2838917 w 5911582"/>
              <a:gd name="connsiteY6-3074" fmla="*/ 2770148 h 8646493"/>
              <a:gd name="connsiteX7-3075" fmla="*/ 2833130 w 5911582"/>
              <a:gd name="connsiteY7-3076" fmla="*/ 2770303 h 8646493"/>
              <a:gd name="connsiteX8-3077" fmla="*/ 2778803 w 5911582"/>
              <a:gd name="connsiteY8-3078" fmla="*/ 759126 h 8646493"/>
              <a:gd name="connsiteX9-3079" fmla="*/ 2146519 w 5911582"/>
              <a:gd name="connsiteY9-3080" fmla="*/ 160107 h 8646493"/>
              <a:gd name="connsiteX10-3081" fmla="*/ 1547498 w 5911582"/>
              <a:gd name="connsiteY10-3082" fmla="*/ 792386 h 8646493"/>
              <a:gd name="connsiteX11-3083" fmla="*/ 1586306 w 5911582"/>
              <a:gd name="connsiteY11-3084" fmla="*/ 2228948 h 8646493"/>
              <a:gd name="connsiteX12-3085" fmla="*/ 1588412 w 5911582"/>
              <a:gd name="connsiteY12-3086" fmla="*/ 2228937 h 8646493"/>
              <a:gd name="connsiteX13-3087" fmla="*/ 1588981 w 5911582"/>
              <a:gd name="connsiteY13-3088" fmla="*/ 2327958 h 8646493"/>
              <a:gd name="connsiteX14-3089" fmla="*/ 1597703 w 5911582"/>
              <a:gd name="connsiteY14-3090" fmla="*/ 3846979 h 8646493"/>
              <a:gd name="connsiteX15-3091" fmla="*/ 1599046 w 5911582"/>
              <a:gd name="connsiteY15-3092" fmla="*/ 3846972 h 8646493"/>
              <a:gd name="connsiteX16-3093" fmla="*/ 1610686 w 5911582"/>
              <a:gd name="connsiteY16-3094" fmla="*/ 5873778 h 8646493"/>
              <a:gd name="connsiteX17-3095" fmla="*/ 858032 w 5911582"/>
              <a:gd name="connsiteY17-3096" fmla="*/ 6635126 h 8646493"/>
              <a:gd name="connsiteX18-3097" fmla="*/ 434045 w 5911582"/>
              <a:gd name="connsiteY18-3098" fmla="*/ 6508273 h 8646493"/>
              <a:gd name="connsiteX19-3099" fmla="*/ 96686 w 5911582"/>
              <a:gd name="connsiteY19-3100" fmla="*/ 5882475 h 8646493"/>
              <a:gd name="connsiteX20-3101" fmla="*/ 88982 w 5911582"/>
              <a:gd name="connsiteY20-3102" fmla="*/ 4540910 h 8646493"/>
              <a:gd name="connsiteX21-3103" fmla="*/ 86890 w 5911582"/>
              <a:gd name="connsiteY21-3104" fmla="*/ 4540915 h 8646493"/>
              <a:gd name="connsiteX22-3105" fmla="*/ 80904 w 5911582"/>
              <a:gd name="connsiteY22-3106" fmla="*/ 2724804 h 8646493"/>
              <a:gd name="connsiteX23-3107" fmla="*/ 4735 w 5911582"/>
              <a:gd name="connsiteY23-3108" fmla="*/ 235616 h 8646493"/>
              <a:gd name="connsiteX24-3109" fmla="*/ 295 w 5911582"/>
              <a:gd name="connsiteY24-3110" fmla="*/ 235719 h 8646493"/>
              <a:gd name="connsiteX25-3111" fmla="*/ 0 w 5911582"/>
              <a:gd name="connsiteY25-3112" fmla="*/ 223261 h 8646493"/>
              <a:gd name="connsiteX26-3113" fmla="*/ 144987 w 5911582"/>
              <a:gd name="connsiteY26-3114" fmla="*/ 0 h 8646493"/>
              <a:gd name="connsiteX27-3115" fmla="*/ 148232 w 5911582"/>
              <a:gd name="connsiteY27-3116" fmla="*/ 136847 h 8646493"/>
              <a:gd name="connsiteX28-3117" fmla="*/ 152365 w 5911582"/>
              <a:gd name="connsiteY28-3118" fmla="*/ 136739 h 8646493"/>
              <a:gd name="connsiteX29-3119" fmla="*/ 236178 w 5911582"/>
              <a:gd name="connsiteY29-3120" fmla="*/ 2909861 h 8646493"/>
              <a:gd name="connsiteX30-3121" fmla="*/ 231753 w 5911582"/>
              <a:gd name="connsiteY30-3122" fmla="*/ 2910343 h 8646493"/>
              <a:gd name="connsiteX31-3123" fmla="*/ 234867 w 5911582"/>
              <a:gd name="connsiteY31-3124" fmla="*/ 3854806 h 8646493"/>
              <a:gd name="connsiteX32-3125" fmla="*/ 235281 w 5911582"/>
              <a:gd name="connsiteY32-3126" fmla="*/ 3854803 h 8646493"/>
              <a:gd name="connsiteX33-3127" fmla="*/ 246835 w 5911582"/>
              <a:gd name="connsiteY33-3128" fmla="*/ 5866683 h 8646493"/>
              <a:gd name="connsiteX34-3129" fmla="*/ 866236 w 5911582"/>
              <a:gd name="connsiteY34-3130" fmla="*/ 6479011 h 8646493"/>
              <a:gd name="connsiteX35-3131" fmla="*/ 1478566 w 5911582"/>
              <a:gd name="connsiteY35-3132" fmla="*/ 5859608 h 8646493"/>
              <a:gd name="connsiteX36-3133" fmla="*/ 1469311 w 5911582"/>
              <a:gd name="connsiteY36-3134" fmla="*/ 4247775 h 8646493"/>
              <a:gd name="connsiteX37-3135" fmla="*/ 1467465 w 5911582"/>
              <a:gd name="connsiteY37-3136" fmla="*/ 4247743 h 8646493"/>
              <a:gd name="connsiteX38-3137" fmla="*/ 1467931 w 5911582"/>
              <a:gd name="connsiteY38-3138" fmla="*/ 4241573 h 8646493"/>
              <a:gd name="connsiteX39-3139" fmla="*/ 1456953 w 5911582"/>
              <a:gd name="connsiteY39-3140" fmla="*/ 2330111 h 8646493"/>
              <a:gd name="connsiteX40-3141" fmla="*/ 1415108 w 5911582"/>
              <a:gd name="connsiteY40-3142" fmla="*/ 781031 h 8646493"/>
              <a:gd name="connsiteX41-3143" fmla="*/ 2151404 w 5911582"/>
              <a:gd name="connsiteY41-3144" fmla="*/ 3852 h 8646493"/>
              <a:gd name="connsiteX42-3145" fmla="*/ 2928581 w 5911582"/>
              <a:gd name="connsiteY42-3146" fmla="*/ 740147 h 8646493"/>
              <a:gd name="connsiteX43-3147" fmla="*/ 2972109 w 5911582"/>
              <a:gd name="connsiteY43-3148" fmla="*/ 2351426 h 8646493"/>
              <a:gd name="connsiteX44-3149" fmla="*/ 2977887 w 5911582"/>
              <a:gd name="connsiteY44-3150" fmla="*/ 2351120 h 8646493"/>
              <a:gd name="connsiteX45-3151" fmla="*/ 3028793 w 5911582"/>
              <a:gd name="connsiteY45-3152" fmla="*/ 4235519 h 8646493"/>
              <a:gd name="connsiteX46-3153" fmla="*/ 3032925 w 5911582"/>
              <a:gd name="connsiteY46-3154" fmla="*/ 4235398 h 8646493"/>
              <a:gd name="connsiteX47-3155" fmla="*/ 3082700 w 5911582"/>
              <a:gd name="connsiteY47-3156" fmla="*/ 5882170 h 8646493"/>
              <a:gd name="connsiteX48-3157" fmla="*/ 3091836 w 5911582"/>
              <a:gd name="connsiteY48-3158" fmla="*/ 5881894 h 8646493"/>
              <a:gd name="connsiteX49-3159" fmla="*/ 3152619 w 5911582"/>
              <a:gd name="connsiteY49-3160" fmla="*/ 7892887 h 8646493"/>
              <a:gd name="connsiteX50-3161" fmla="*/ 3786820 w 5911582"/>
              <a:gd name="connsiteY50-3162" fmla="*/ 8489873 h 8646493"/>
              <a:gd name="connsiteX51-3163" fmla="*/ 4383809 w 5911582"/>
              <a:gd name="connsiteY51-3164" fmla="*/ 7855673 h 8646493"/>
              <a:gd name="connsiteX52-3165" fmla="*/ 4350348 w 5911582"/>
              <a:gd name="connsiteY52-3166" fmla="*/ 6748573 h 8646493"/>
              <a:gd name="connsiteX53-3167" fmla="*/ 4348198 w 5911582"/>
              <a:gd name="connsiteY53-3168" fmla="*/ 6748635 h 8646493"/>
              <a:gd name="connsiteX54-3169" fmla="*/ 4332413 w 5911582"/>
              <a:gd name="connsiteY54-3170" fmla="*/ 6199725 h 8646493"/>
              <a:gd name="connsiteX55-3171" fmla="*/ 4272798 w 5911582"/>
              <a:gd name="connsiteY55-3172" fmla="*/ 4227389 h 8646493"/>
              <a:gd name="connsiteX56-3173" fmla="*/ 4274353 w 5911582"/>
              <a:gd name="connsiteY56-3174" fmla="*/ 4227343 h 8646493"/>
              <a:gd name="connsiteX57-3175" fmla="*/ 4242087 w 5911582"/>
              <a:gd name="connsiteY57-3176" fmla="*/ 3105269 h 8646493"/>
              <a:gd name="connsiteX58-3177" fmla="*/ 4977027 w 5911582"/>
              <a:gd name="connsiteY58-3178" fmla="*/ 2326810 h 8646493"/>
              <a:gd name="connsiteX59-3179" fmla="*/ 5403823 w 5911582"/>
              <a:gd name="connsiteY59-3180" fmla="*/ 2443875 h 8646493"/>
              <a:gd name="connsiteX60-3181" fmla="*/ 5755486 w 5911582"/>
              <a:gd name="connsiteY60-3182" fmla="*/ 3061747 h 8646493"/>
              <a:gd name="connsiteX61-3183" fmla="*/ 5759021 w 5911582"/>
              <a:gd name="connsiteY61-3184" fmla="*/ 3184697 h 8646493"/>
              <a:gd name="connsiteX62-3185" fmla="*/ 5762452 w 5911582"/>
              <a:gd name="connsiteY62-3186" fmla="*/ 3184590 h 8646493"/>
              <a:gd name="connsiteX63-3187" fmla="*/ 5816524 w 5911582"/>
              <a:gd name="connsiteY63-3188" fmla="*/ 4892541 h 8646493"/>
              <a:gd name="connsiteX64-3189" fmla="*/ 5873210 w 5911582"/>
              <a:gd name="connsiteY64-3190" fmla="*/ 6776633 h 8646493"/>
              <a:gd name="connsiteX65-3191" fmla="*/ 5877342 w 5911582"/>
              <a:gd name="connsiteY65-3192" fmla="*/ 6776511 h 8646493"/>
              <a:gd name="connsiteX66-3193" fmla="*/ 5911582 w 5911582"/>
              <a:gd name="connsiteY66-3194" fmla="*/ 7909324 h 8646493"/>
              <a:gd name="connsiteX67-3195" fmla="*/ 5767963 w 5911582"/>
              <a:gd name="connsiteY67-3196" fmla="*/ 8130477 h 8646493"/>
              <a:gd name="connsiteX68-3197" fmla="*/ 5730041 w 5911582"/>
              <a:gd name="connsiteY68-3198" fmla="*/ 6875874 h 8646493"/>
              <a:gd name="connsiteX69-3199" fmla="*/ 5725602 w 5911582"/>
              <a:gd name="connsiteY69-3200" fmla="*/ 6875993 h 8646493"/>
              <a:gd name="connsiteX70-3201" fmla="*/ 5605741 w 5911582"/>
              <a:gd name="connsiteY70-3202" fmla="*/ 3080990 h 8646493"/>
              <a:gd name="connsiteX71-3203" fmla="*/ 4972418 w 5911582"/>
              <a:gd name="connsiteY71-3204" fmla="*/ 2483071 h 8646493"/>
              <a:gd name="connsiteX72-3205" fmla="*/ 4374497 w 5911582"/>
              <a:gd name="connsiteY72-3206" fmla="*/ 3116397 h 8646493"/>
              <a:gd name="connsiteX73-3207" fmla="*/ 4420828 w 5911582"/>
              <a:gd name="connsiteY73-3208" fmla="*/ 4727593 h 8646493"/>
              <a:gd name="connsiteX74-3209" fmla="*/ 4422673 w 5911582"/>
              <a:gd name="connsiteY74-3210" fmla="*/ 4727581 h 8646493"/>
              <a:gd name="connsiteX75-3211" fmla="*/ 4422351 w 5911582"/>
              <a:gd name="connsiteY75-3212" fmla="*/ 4733760 h 8646493"/>
              <a:gd name="connsiteX76-3213" fmla="*/ 4454181 w 5911582"/>
              <a:gd name="connsiteY76-3214" fmla="*/ 5840717 h 8646493"/>
              <a:gd name="connsiteX77-3215" fmla="*/ 4455003 w 5911582"/>
              <a:gd name="connsiteY77-3216" fmla="*/ 5840691 h 8646493"/>
              <a:gd name="connsiteX78-3217" fmla="*/ 4516238 w 5911582"/>
              <a:gd name="connsiteY78-3218" fmla="*/ 7866607 h 8646493"/>
              <a:gd name="connsiteX79-3219" fmla="*/ 3782441 w 5911582"/>
              <a:gd name="connsiteY79-3220" fmla="*/ 8646141 h 8646493"/>
              <a:gd name="connsiteX80-3221" fmla="*/ 3355473 w 5911582"/>
              <a:gd name="connsiteY80-3222" fmla="*/ 8529702 h 8646493"/>
              <a:gd name="connsiteX0-3223" fmla="*/ 3355473 w 5911582"/>
              <a:gd name="connsiteY0-3224" fmla="*/ 8529702 h 8646493"/>
              <a:gd name="connsiteX1-3225" fmla="*/ 3002901 w 5911582"/>
              <a:gd name="connsiteY1-3226" fmla="*/ 7912348 h 8646493"/>
              <a:gd name="connsiteX2-3227" fmla="*/ 2947946 w 5911582"/>
              <a:gd name="connsiteY2-3228" fmla="*/ 6094167 h 8646493"/>
              <a:gd name="connsiteX3-3229" fmla="*/ 2938842 w 5911582"/>
              <a:gd name="connsiteY3-3230" fmla="*/ 6095444 h 8646493"/>
              <a:gd name="connsiteX4-3231" fmla="*/ 2885622 w 5911582"/>
              <a:gd name="connsiteY4-3232" fmla="*/ 4334760 h 8646493"/>
              <a:gd name="connsiteX5-3233" fmla="*/ 2881184 w 5911582"/>
              <a:gd name="connsiteY5-3234" fmla="*/ 4334879 h 8646493"/>
              <a:gd name="connsiteX6-3235" fmla="*/ 2838917 w 5911582"/>
              <a:gd name="connsiteY6-3236" fmla="*/ 2770148 h 8646493"/>
              <a:gd name="connsiteX7-3237" fmla="*/ 2833130 w 5911582"/>
              <a:gd name="connsiteY7-3238" fmla="*/ 2770303 h 8646493"/>
              <a:gd name="connsiteX8-3239" fmla="*/ 2778803 w 5911582"/>
              <a:gd name="connsiteY8-3240" fmla="*/ 759126 h 8646493"/>
              <a:gd name="connsiteX9-3241" fmla="*/ 2146519 w 5911582"/>
              <a:gd name="connsiteY9-3242" fmla="*/ 160107 h 8646493"/>
              <a:gd name="connsiteX10-3243" fmla="*/ 1547498 w 5911582"/>
              <a:gd name="connsiteY10-3244" fmla="*/ 792386 h 8646493"/>
              <a:gd name="connsiteX11-3245" fmla="*/ 1586306 w 5911582"/>
              <a:gd name="connsiteY11-3246" fmla="*/ 2228948 h 8646493"/>
              <a:gd name="connsiteX12-3247" fmla="*/ 1588412 w 5911582"/>
              <a:gd name="connsiteY12-3248" fmla="*/ 2228937 h 8646493"/>
              <a:gd name="connsiteX13-3249" fmla="*/ 1588981 w 5911582"/>
              <a:gd name="connsiteY13-3250" fmla="*/ 2327958 h 8646493"/>
              <a:gd name="connsiteX14-3251" fmla="*/ 1597703 w 5911582"/>
              <a:gd name="connsiteY14-3252" fmla="*/ 3846979 h 8646493"/>
              <a:gd name="connsiteX15-3253" fmla="*/ 1599046 w 5911582"/>
              <a:gd name="connsiteY15-3254" fmla="*/ 3846972 h 8646493"/>
              <a:gd name="connsiteX16-3255" fmla="*/ 1610686 w 5911582"/>
              <a:gd name="connsiteY16-3256" fmla="*/ 5873778 h 8646493"/>
              <a:gd name="connsiteX17-3257" fmla="*/ 858032 w 5911582"/>
              <a:gd name="connsiteY17-3258" fmla="*/ 6635126 h 8646493"/>
              <a:gd name="connsiteX18-3259" fmla="*/ 434045 w 5911582"/>
              <a:gd name="connsiteY18-3260" fmla="*/ 6508273 h 8646493"/>
              <a:gd name="connsiteX19-3261" fmla="*/ 96686 w 5911582"/>
              <a:gd name="connsiteY19-3262" fmla="*/ 5882475 h 8646493"/>
              <a:gd name="connsiteX20-3263" fmla="*/ 88982 w 5911582"/>
              <a:gd name="connsiteY20-3264" fmla="*/ 4540910 h 8646493"/>
              <a:gd name="connsiteX21-3265" fmla="*/ 86890 w 5911582"/>
              <a:gd name="connsiteY21-3266" fmla="*/ 4540915 h 8646493"/>
              <a:gd name="connsiteX22-3267" fmla="*/ 80904 w 5911582"/>
              <a:gd name="connsiteY22-3268" fmla="*/ 2724804 h 8646493"/>
              <a:gd name="connsiteX23-3269" fmla="*/ 4735 w 5911582"/>
              <a:gd name="connsiteY23-3270" fmla="*/ 235616 h 8646493"/>
              <a:gd name="connsiteX24-3271" fmla="*/ 295 w 5911582"/>
              <a:gd name="connsiteY24-3272" fmla="*/ 235719 h 8646493"/>
              <a:gd name="connsiteX25-3273" fmla="*/ 0 w 5911582"/>
              <a:gd name="connsiteY25-3274" fmla="*/ 223261 h 8646493"/>
              <a:gd name="connsiteX26-3275" fmla="*/ 144987 w 5911582"/>
              <a:gd name="connsiteY26-3276" fmla="*/ 0 h 8646493"/>
              <a:gd name="connsiteX27-3277" fmla="*/ 148232 w 5911582"/>
              <a:gd name="connsiteY27-3278" fmla="*/ 136847 h 8646493"/>
              <a:gd name="connsiteX28-3279" fmla="*/ 152365 w 5911582"/>
              <a:gd name="connsiteY28-3280" fmla="*/ 136739 h 8646493"/>
              <a:gd name="connsiteX29-3281" fmla="*/ 236178 w 5911582"/>
              <a:gd name="connsiteY29-3282" fmla="*/ 2909861 h 8646493"/>
              <a:gd name="connsiteX30-3283" fmla="*/ 234867 w 5911582"/>
              <a:gd name="connsiteY30-3284" fmla="*/ 3854806 h 8646493"/>
              <a:gd name="connsiteX31-3285" fmla="*/ 235281 w 5911582"/>
              <a:gd name="connsiteY31-3286" fmla="*/ 3854803 h 8646493"/>
              <a:gd name="connsiteX32-3287" fmla="*/ 246835 w 5911582"/>
              <a:gd name="connsiteY32-3288" fmla="*/ 5866683 h 8646493"/>
              <a:gd name="connsiteX33-3289" fmla="*/ 866236 w 5911582"/>
              <a:gd name="connsiteY33-3290" fmla="*/ 6479011 h 8646493"/>
              <a:gd name="connsiteX34-3291" fmla="*/ 1478566 w 5911582"/>
              <a:gd name="connsiteY34-3292" fmla="*/ 5859608 h 8646493"/>
              <a:gd name="connsiteX35-3293" fmla="*/ 1469311 w 5911582"/>
              <a:gd name="connsiteY35-3294" fmla="*/ 4247775 h 8646493"/>
              <a:gd name="connsiteX36-3295" fmla="*/ 1467465 w 5911582"/>
              <a:gd name="connsiteY36-3296" fmla="*/ 4247743 h 8646493"/>
              <a:gd name="connsiteX37-3297" fmla="*/ 1467931 w 5911582"/>
              <a:gd name="connsiteY37-3298" fmla="*/ 4241573 h 8646493"/>
              <a:gd name="connsiteX38-3299" fmla="*/ 1456953 w 5911582"/>
              <a:gd name="connsiteY38-3300" fmla="*/ 2330111 h 8646493"/>
              <a:gd name="connsiteX39-3301" fmla="*/ 1415108 w 5911582"/>
              <a:gd name="connsiteY39-3302" fmla="*/ 781031 h 8646493"/>
              <a:gd name="connsiteX40-3303" fmla="*/ 2151404 w 5911582"/>
              <a:gd name="connsiteY40-3304" fmla="*/ 3852 h 8646493"/>
              <a:gd name="connsiteX41-3305" fmla="*/ 2928581 w 5911582"/>
              <a:gd name="connsiteY41-3306" fmla="*/ 740147 h 8646493"/>
              <a:gd name="connsiteX42-3307" fmla="*/ 2972109 w 5911582"/>
              <a:gd name="connsiteY42-3308" fmla="*/ 2351426 h 8646493"/>
              <a:gd name="connsiteX43-3309" fmla="*/ 2977887 w 5911582"/>
              <a:gd name="connsiteY43-3310" fmla="*/ 2351120 h 8646493"/>
              <a:gd name="connsiteX44-3311" fmla="*/ 3028793 w 5911582"/>
              <a:gd name="connsiteY44-3312" fmla="*/ 4235519 h 8646493"/>
              <a:gd name="connsiteX45-3313" fmla="*/ 3032925 w 5911582"/>
              <a:gd name="connsiteY45-3314" fmla="*/ 4235398 h 8646493"/>
              <a:gd name="connsiteX46-3315" fmla="*/ 3082700 w 5911582"/>
              <a:gd name="connsiteY46-3316" fmla="*/ 5882170 h 8646493"/>
              <a:gd name="connsiteX47-3317" fmla="*/ 3091836 w 5911582"/>
              <a:gd name="connsiteY47-3318" fmla="*/ 5881894 h 8646493"/>
              <a:gd name="connsiteX48-3319" fmla="*/ 3152619 w 5911582"/>
              <a:gd name="connsiteY48-3320" fmla="*/ 7892887 h 8646493"/>
              <a:gd name="connsiteX49-3321" fmla="*/ 3786820 w 5911582"/>
              <a:gd name="connsiteY49-3322" fmla="*/ 8489873 h 8646493"/>
              <a:gd name="connsiteX50-3323" fmla="*/ 4383809 w 5911582"/>
              <a:gd name="connsiteY50-3324" fmla="*/ 7855673 h 8646493"/>
              <a:gd name="connsiteX51-3325" fmla="*/ 4350348 w 5911582"/>
              <a:gd name="connsiteY51-3326" fmla="*/ 6748573 h 8646493"/>
              <a:gd name="connsiteX52-3327" fmla="*/ 4348198 w 5911582"/>
              <a:gd name="connsiteY52-3328" fmla="*/ 6748635 h 8646493"/>
              <a:gd name="connsiteX53-3329" fmla="*/ 4332413 w 5911582"/>
              <a:gd name="connsiteY53-3330" fmla="*/ 6199725 h 8646493"/>
              <a:gd name="connsiteX54-3331" fmla="*/ 4272798 w 5911582"/>
              <a:gd name="connsiteY54-3332" fmla="*/ 4227389 h 8646493"/>
              <a:gd name="connsiteX55-3333" fmla="*/ 4274353 w 5911582"/>
              <a:gd name="connsiteY55-3334" fmla="*/ 4227343 h 8646493"/>
              <a:gd name="connsiteX56-3335" fmla="*/ 4242087 w 5911582"/>
              <a:gd name="connsiteY56-3336" fmla="*/ 3105269 h 8646493"/>
              <a:gd name="connsiteX57-3337" fmla="*/ 4977027 w 5911582"/>
              <a:gd name="connsiteY57-3338" fmla="*/ 2326810 h 8646493"/>
              <a:gd name="connsiteX58-3339" fmla="*/ 5403823 w 5911582"/>
              <a:gd name="connsiteY58-3340" fmla="*/ 2443875 h 8646493"/>
              <a:gd name="connsiteX59-3341" fmla="*/ 5755486 w 5911582"/>
              <a:gd name="connsiteY59-3342" fmla="*/ 3061747 h 8646493"/>
              <a:gd name="connsiteX60-3343" fmla="*/ 5759021 w 5911582"/>
              <a:gd name="connsiteY60-3344" fmla="*/ 3184697 h 8646493"/>
              <a:gd name="connsiteX61-3345" fmla="*/ 5762452 w 5911582"/>
              <a:gd name="connsiteY61-3346" fmla="*/ 3184590 h 8646493"/>
              <a:gd name="connsiteX62-3347" fmla="*/ 5816524 w 5911582"/>
              <a:gd name="connsiteY62-3348" fmla="*/ 4892541 h 8646493"/>
              <a:gd name="connsiteX63-3349" fmla="*/ 5873210 w 5911582"/>
              <a:gd name="connsiteY63-3350" fmla="*/ 6776633 h 8646493"/>
              <a:gd name="connsiteX64-3351" fmla="*/ 5877342 w 5911582"/>
              <a:gd name="connsiteY64-3352" fmla="*/ 6776511 h 8646493"/>
              <a:gd name="connsiteX65-3353" fmla="*/ 5911582 w 5911582"/>
              <a:gd name="connsiteY65-3354" fmla="*/ 7909324 h 8646493"/>
              <a:gd name="connsiteX66-3355" fmla="*/ 5767963 w 5911582"/>
              <a:gd name="connsiteY66-3356" fmla="*/ 8130477 h 8646493"/>
              <a:gd name="connsiteX67-3357" fmla="*/ 5730041 w 5911582"/>
              <a:gd name="connsiteY67-3358" fmla="*/ 6875874 h 8646493"/>
              <a:gd name="connsiteX68-3359" fmla="*/ 5725602 w 5911582"/>
              <a:gd name="connsiteY68-3360" fmla="*/ 6875993 h 8646493"/>
              <a:gd name="connsiteX69-3361" fmla="*/ 5605741 w 5911582"/>
              <a:gd name="connsiteY69-3362" fmla="*/ 3080990 h 8646493"/>
              <a:gd name="connsiteX70-3363" fmla="*/ 4972418 w 5911582"/>
              <a:gd name="connsiteY70-3364" fmla="*/ 2483071 h 8646493"/>
              <a:gd name="connsiteX71-3365" fmla="*/ 4374497 w 5911582"/>
              <a:gd name="connsiteY71-3366" fmla="*/ 3116397 h 8646493"/>
              <a:gd name="connsiteX72-3367" fmla="*/ 4420828 w 5911582"/>
              <a:gd name="connsiteY72-3368" fmla="*/ 4727593 h 8646493"/>
              <a:gd name="connsiteX73-3369" fmla="*/ 4422673 w 5911582"/>
              <a:gd name="connsiteY73-3370" fmla="*/ 4727581 h 8646493"/>
              <a:gd name="connsiteX74-3371" fmla="*/ 4422351 w 5911582"/>
              <a:gd name="connsiteY74-3372" fmla="*/ 4733760 h 8646493"/>
              <a:gd name="connsiteX75-3373" fmla="*/ 4454181 w 5911582"/>
              <a:gd name="connsiteY75-3374" fmla="*/ 5840717 h 8646493"/>
              <a:gd name="connsiteX76-3375" fmla="*/ 4455003 w 5911582"/>
              <a:gd name="connsiteY76-3376" fmla="*/ 5840691 h 8646493"/>
              <a:gd name="connsiteX77-3377" fmla="*/ 4516238 w 5911582"/>
              <a:gd name="connsiteY77-3378" fmla="*/ 7866607 h 8646493"/>
              <a:gd name="connsiteX78-3379" fmla="*/ 3782441 w 5911582"/>
              <a:gd name="connsiteY78-3380" fmla="*/ 8646141 h 8646493"/>
              <a:gd name="connsiteX79-3381" fmla="*/ 3355473 w 5911582"/>
              <a:gd name="connsiteY79-3382" fmla="*/ 8529702 h 8646493"/>
              <a:gd name="connsiteX0-3383" fmla="*/ 3355473 w 5911582"/>
              <a:gd name="connsiteY0-3384" fmla="*/ 8529702 h 8646493"/>
              <a:gd name="connsiteX1-3385" fmla="*/ 3002901 w 5911582"/>
              <a:gd name="connsiteY1-3386" fmla="*/ 7912348 h 8646493"/>
              <a:gd name="connsiteX2-3387" fmla="*/ 2947946 w 5911582"/>
              <a:gd name="connsiteY2-3388" fmla="*/ 6094167 h 8646493"/>
              <a:gd name="connsiteX3-3389" fmla="*/ 2938842 w 5911582"/>
              <a:gd name="connsiteY3-3390" fmla="*/ 6095444 h 8646493"/>
              <a:gd name="connsiteX4-3391" fmla="*/ 2885622 w 5911582"/>
              <a:gd name="connsiteY4-3392" fmla="*/ 4334760 h 8646493"/>
              <a:gd name="connsiteX5-3393" fmla="*/ 2881184 w 5911582"/>
              <a:gd name="connsiteY5-3394" fmla="*/ 4334879 h 8646493"/>
              <a:gd name="connsiteX6-3395" fmla="*/ 2838917 w 5911582"/>
              <a:gd name="connsiteY6-3396" fmla="*/ 2770148 h 8646493"/>
              <a:gd name="connsiteX7-3397" fmla="*/ 2833130 w 5911582"/>
              <a:gd name="connsiteY7-3398" fmla="*/ 2770303 h 8646493"/>
              <a:gd name="connsiteX8-3399" fmla="*/ 2778803 w 5911582"/>
              <a:gd name="connsiteY8-3400" fmla="*/ 759126 h 8646493"/>
              <a:gd name="connsiteX9-3401" fmla="*/ 2146519 w 5911582"/>
              <a:gd name="connsiteY9-3402" fmla="*/ 160107 h 8646493"/>
              <a:gd name="connsiteX10-3403" fmla="*/ 1547498 w 5911582"/>
              <a:gd name="connsiteY10-3404" fmla="*/ 792386 h 8646493"/>
              <a:gd name="connsiteX11-3405" fmla="*/ 1586306 w 5911582"/>
              <a:gd name="connsiteY11-3406" fmla="*/ 2228948 h 8646493"/>
              <a:gd name="connsiteX12-3407" fmla="*/ 1588412 w 5911582"/>
              <a:gd name="connsiteY12-3408" fmla="*/ 2228937 h 8646493"/>
              <a:gd name="connsiteX13-3409" fmla="*/ 1588981 w 5911582"/>
              <a:gd name="connsiteY13-3410" fmla="*/ 2327958 h 8646493"/>
              <a:gd name="connsiteX14-3411" fmla="*/ 1597703 w 5911582"/>
              <a:gd name="connsiteY14-3412" fmla="*/ 3846979 h 8646493"/>
              <a:gd name="connsiteX15-3413" fmla="*/ 1599046 w 5911582"/>
              <a:gd name="connsiteY15-3414" fmla="*/ 3846972 h 8646493"/>
              <a:gd name="connsiteX16-3415" fmla="*/ 1610686 w 5911582"/>
              <a:gd name="connsiteY16-3416" fmla="*/ 5873778 h 8646493"/>
              <a:gd name="connsiteX17-3417" fmla="*/ 858032 w 5911582"/>
              <a:gd name="connsiteY17-3418" fmla="*/ 6635126 h 8646493"/>
              <a:gd name="connsiteX18-3419" fmla="*/ 434045 w 5911582"/>
              <a:gd name="connsiteY18-3420" fmla="*/ 6508273 h 8646493"/>
              <a:gd name="connsiteX19-3421" fmla="*/ 96686 w 5911582"/>
              <a:gd name="connsiteY19-3422" fmla="*/ 5882475 h 8646493"/>
              <a:gd name="connsiteX20-3423" fmla="*/ 88982 w 5911582"/>
              <a:gd name="connsiteY20-3424" fmla="*/ 4540910 h 8646493"/>
              <a:gd name="connsiteX21-3425" fmla="*/ 86890 w 5911582"/>
              <a:gd name="connsiteY21-3426" fmla="*/ 4540915 h 8646493"/>
              <a:gd name="connsiteX22-3427" fmla="*/ 80904 w 5911582"/>
              <a:gd name="connsiteY22-3428" fmla="*/ 2724804 h 8646493"/>
              <a:gd name="connsiteX23-3429" fmla="*/ 4735 w 5911582"/>
              <a:gd name="connsiteY23-3430" fmla="*/ 235616 h 8646493"/>
              <a:gd name="connsiteX24-3431" fmla="*/ 295 w 5911582"/>
              <a:gd name="connsiteY24-3432" fmla="*/ 235719 h 8646493"/>
              <a:gd name="connsiteX25-3433" fmla="*/ 0 w 5911582"/>
              <a:gd name="connsiteY25-3434" fmla="*/ 223261 h 8646493"/>
              <a:gd name="connsiteX26-3435" fmla="*/ 144987 w 5911582"/>
              <a:gd name="connsiteY26-3436" fmla="*/ 0 h 8646493"/>
              <a:gd name="connsiteX27-3437" fmla="*/ 148232 w 5911582"/>
              <a:gd name="connsiteY27-3438" fmla="*/ 136847 h 8646493"/>
              <a:gd name="connsiteX28-3439" fmla="*/ 152365 w 5911582"/>
              <a:gd name="connsiteY28-3440" fmla="*/ 136739 h 8646493"/>
              <a:gd name="connsiteX29-3441" fmla="*/ 234867 w 5911582"/>
              <a:gd name="connsiteY29-3442" fmla="*/ 3854806 h 8646493"/>
              <a:gd name="connsiteX30-3443" fmla="*/ 235281 w 5911582"/>
              <a:gd name="connsiteY30-3444" fmla="*/ 3854803 h 8646493"/>
              <a:gd name="connsiteX31-3445" fmla="*/ 246835 w 5911582"/>
              <a:gd name="connsiteY31-3446" fmla="*/ 5866683 h 8646493"/>
              <a:gd name="connsiteX32-3447" fmla="*/ 866236 w 5911582"/>
              <a:gd name="connsiteY32-3448" fmla="*/ 6479011 h 8646493"/>
              <a:gd name="connsiteX33-3449" fmla="*/ 1478566 w 5911582"/>
              <a:gd name="connsiteY33-3450" fmla="*/ 5859608 h 8646493"/>
              <a:gd name="connsiteX34-3451" fmla="*/ 1469311 w 5911582"/>
              <a:gd name="connsiteY34-3452" fmla="*/ 4247775 h 8646493"/>
              <a:gd name="connsiteX35-3453" fmla="*/ 1467465 w 5911582"/>
              <a:gd name="connsiteY35-3454" fmla="*/ 4247743 h 8646493"/>
              <a:gd name="connsiteX36-3455" fmla="*/ 1467931 w 5911582"/>
              <a:gd name="connsiteY36-3456" fmla="*/ 4241573 h 8646493"/>
              <a:gd name="connsiteX37-3457" fmla="*/ 1456953 w 5911582"/>
              <a:gd name="connsiteY37-3458" fmla="*/ 2330111 h 8646493"/>
              <a:gd name="connsiteX38-3459" fmla="*/ 1415108 w 5911582"/>
              <a:gd name="connsiteY38-3460" fmla="*/ 781031 h 8646493"/>
              <a:gd name="connsiteX39-3461" fmla="*/ 2151404 w 5911582"/>
              <a:gd name="connsiteY39-3462" fmla="*/ 3852 h 8646493"/>
              <a:gd name="connsiteX40-3463" fmla="*/ 2928581 w 5911582"/>
              <a:gd name="connsiteY40-3464" fmla="*/ 740147 h 8646493"/>
              <a:gd name="connsiteX41-3465" fmla="*/ 2972109 w 5911582"/>
              <a:gd name="connsiteY41-3466" fmla="*/ 2351426 h 8646493"/>
              <a:gd name="connsiteX42-3467" fmla="*/ 2977887 w 5911582"/>
              <a:gd name="connsiteY42-3468" fmla="*/ 2351120 h 8646493"/>
              <a:gd name="connsiteX43-3469" fmla="*/ 3028793 w 5911582"/>
              <a:gd name="connsiteY43-3470" fmla="*/ 4235519 h 8646493"/>
              <a:gd name="connsiteX44-3471" fmla="*/ 3032925 w 5911582"/>
              <a:gd name="connsiteY44-3472" fmla="*/ 4235398 h 8646493"/>
              <a:gd name="connsiteX45-3473" fmla="*/ 3082700 w 5911582"/>
              <a:gd name="connsiteY45-3474" fmla="*/ 5882170 h 8646493"/>
              <a:gd name="connsiteX46-3475" fmla="*/ 3091836 w 5911582"/>
              <a:gd name="connsiteY46-3476" fmla="*/ 5881894 h 8646493"/>
              <a:gd name="connsiteX47-3477" fmla="*/ 3152619 w 5911582"/>
              <a:gd name="connsiteY47-3478" fmla="*/ 7892887 h 8646493"/>
              <a:gd name="connsiteX48-3479" fmla="*/ 3786820 w 5911582"/>
              <a:gd name="connsiteY48-3480" fmla="*/ 8489873 h 8646493"/>
              <a:gd name="connsiteX49-3481" fmla="*/ 4383809 w 5911582"/>
              <a:gd name="connsiteY49-3482" fmla="*/ 7855673 h 8646493"/>
              <a:gd name="connsiteX50-3483" fmla="*/ 4350348 w 5911582"/>
              <a:gd name="connsiteY50-3484" fmla="*/ 6748573 h 8646493"/>
              <a:gd name="connsiteX51-3485" fmla="*/ 4348198 w 5911582"/>
              <a:gd name="connsiteY51-3486" fmla="*/ 6748635 h 8646493"/>
              <a:gd name="connsiteX52-3487" fmla="*/ 4332413 w 5911582"/>
              <a:gd name="connsiteY52-3488" fmla="*/ 6199725 h 8646493"/>
              <a:gd name="connsiteX53-3489" fmla="*/ 4272798 w 5911582"/>
              <a:gd name="connsiteY53-3490" fmla="*/ 4227389 h 8646493"/>
              <a:gd name="connsiteX54-3491" fmla="*/ 4274353 w 5911582"/>
              <a:gd name="connsiteY54-3492" fmla="*/ 4227343 h 8646493"/>
              <a:gd name="connsiteX55-3493" fmla="*/ 4242087 w 5911582"/>
              <a:gd name="connsiteY55-3494" fmla="*/ 3105269 h 8646493"/>
              <a:gd name="connsiteX56-3495" fmla="*/ 4977027 w 5911582"/>
              <a:gd name="connsiteY56-3496" fmla="*/ 2326810 h 8646493"/>
              <a:gd name="connsiteX57-3497" fmla="*/ 5403823 w 5911582"/>
              <a:gd name="connsiteY57-3498" fmla="*/ 2443875 h 8646493"/>
              <a:gd name="connsiteX58-3499" fmla="*/ 5755486 w 5911582"/>
              <a:gd name="connsiteY58-3500" fmla="*/ 3061747 h 8646493"/>
              <a:gd name="connsiteX59-3501" fmla="*/ 5759021 w 5911582"/>
              <a:gd name="connsiteY59-3502" fmla="*/ 3184697 h 8646493"/>
              <a:gd name="connsiteX60-3503" fmla="*/ 5762452 w 5911582"/>
              <a:gd name="connsiteY60-3504" fmla="*/ 3184590 h 8646493"/>
              <a:gd name="connsiteX61-3505" fmla="*/ 5816524 w 5911582"/>
              <a:gd name="connsiteY61-3506" fmla="*/ 4892541 h 8646493"/>
              <a:gd name="connsiteX62-3507" fmla="*/ 5873210 w 5911582"/>
              <a:gd name="connsiteY62-3508" fmla="*/ 6776633 h 8646493"/>
              <a:gd name="connsiteX63-3509" fmla="*/ 5877342 w 5911582"/>
              <a:gd name="connsiteY63-3510" fmla="*/ 6776511 h 8646493"/>
              <a:gd name="connsiteX64-3511" fmla="*/ 5911582 w 5911582"/>
              <a:gd name="connsiteY64-3512" fmla="*/ 7909324 h 8646493"/>
              <a:gd name="connsiteX65-3513" fmla="*/ 5767963 w 5911582"/>
              <a:gd name="connsiteY65-3514" fmla="*/ 8130477 h 8646493"/>
              <a:gd name="connsiteX66-3515" fmla="*/ 5730041 w 5911582"/>
              <a:gd name="connsiteY66-3516" fmla="*/ 6875874 h 8646493"/>
              <a:gd name="connsiteX67-3517" fmla="*/ 5725602 w 5911582"/>
              <a:gd name="connsiteY67-3518" fmla="*/ 6875993 h 8646493"/>
              <a:gd name="connsiteX68-3519" fmla="*/ 5605741 w 5911582"/>
              <a:gd name="connsiteY68-3520" fmla="*/ 3080990 h 8646493"/>
              <a:gd name="connsiteX69-3521" fmla="*/ 4972418 w 5911582"/>
              <a:gd name="connsiteY69-3522" fmla="*/ 2483071 h 8646493"/>
              <a:gd name="connsiteX70-3523" fmla="*/ 4374497 w 5911582"/>
              <a:gd name="connsiteY70-3524" fmla="*/ 3116397 h 8646493"/>
              <a:gd name="connsiteX71-3525" fmla="*/ 4420828 w 5911582"/>
              <a:gd name="connsiteY71-3526" fmla="*/ 4727593 h 8646493"/>
              <a:gd name="connsiteX72-3527" fmla="*/ 4422673 w 5911582"/>
              <a:gd name="connsiteY72-3528" fmla="*/ 4727581 h 8646493"/>
              <a:gd name="connsiteX73-3529" fmla="*/ 4422351 w 5911582"/>
              <a:gd name="connsiteY73-3530" fmla="*/ 4733760 h 8646493"/>
              <a:gd name="connsiteX74-3531" fmla="*/ 4454181 w 5911582"/>
              <a:gd name="connsiteY74-3532" fmla="*/ 5840717 h 8646493"/>
              <a:gd name="connsiteX75-3533" fmla="*/ 4455003 w 5911582"/>
              <a:gd name="connsiteY75-3534" fmla="*/ 5840691 h 8646493"/>
              <a:gd name="connsiteX76-3535" fmla="*/ 4516238 w 5911582"/>
              <a:gd name="connsiteY76-3536" fmla="*/ 7866607 h 8646493"/>
              <a:gd name="connsiteX77-3537" fmla="*/ 3782441 w 5911582"/>
              <a:gd name="connsiteY77-3538" fmla="*/ 8646141 h 8646493"/>
              <a:gd name="connsiteX78-3539" fmla="*/ 3355473 w 5911582"/>
              <a:gd name="connsiteY78-3540" fmla="*/ 8529702 h 8646493"/>
              <a:gd name="connsiteX0-3541" fmla="*/ 3355473 w 5911582"/>
              <a:gd name="connsiteY0-3542" fmla="*/ 8529702 h 8646493"/>
              <a:gd name="connsiteX1-3543" fmla="*/ 3002901 w 5911582"/>
              <a:gd name="connsiteY1-3544" fmla="*/ 7912348 h 8646493"/>
              <a:gd name="connsiteX2-3545" fmla="*/ 2947946 w 5911582"/>
              <a:gd name="connsiteY2-3546" fmla="*/ 6094167 h 8646493"/>
              <a:gd name="connsiteX3-3547" fmla="*/ 2938842 w 5911582"/>
              <a:gd name="connsiteY3-3548" fmla="*/ 6095444 h 8646493"/>
              <a:gd name="connsiteX4-3549" fmla="*/ 2885622 w 5911582"/>
              <a:gd name="connsiteY4-3550" fmla="*/ 4334760 h 8646493"/>
              <a:gd name="connsiteX5-3551" fmla="*/ 2881184 w 5911582"/>
              <a:gd name="connsiteY5-3552" fmla="*/ 4334879 h 8646493"/>
              <a:gd name="connsiteX6-3553" fmla="*/ 2838917 w 5911582"/>
              <a:gd name="connsiteY6-3554" fmla="*/ 2770148 h 8646493"/>
              <a:gd name="connsiteX7-3555" fmla="*/ 2833130 w 5911582"/>
              <a:gd name="connsiteY7-3556" fmla="*/ 2770303 h 8646493"/>
              <a:gd name="connsiteX8-3557" fmla="*/ 2778803 w 5911582"/>
              <a:gd name="connsiteY8-3558" fmla="*/ 759126 h 8646493"/>
              <a:gd name="connsiteX9-3559" fmla="*/ 2146519 w 5911582"/>
              <a:gd name="connsiteY9-3560" fmla="*/ 160107 h 8646493"/>
              <a:gd name="connsiteX10-3561" fmla="*/ 1547498 w 5911582"/>
              <a:gd name="connsiteY10-3562" fmla="*/ 792386 h 8646493"/>
              <a:gd name="connsiteX11-3563" fmla="*/ 1586306 w 5911582"/>
              <a:gd name="connsiteY11-3564" fmla="*/ 2228948 h 8646493"/>
              <a:gd name="connsiteX12-3565" fmla="*/ 1588412 w 5911582"/>
              <a:gd name="connsiteY12-3566" fmla="*/ 2228937 h 8646493"/>
              <a:gd name="connsiteX13-3567" fmla="*/ 1588981 w 5911582"/>
              <a:gd name="connsiteY13-3568" fmla="*/ 2327958 h 8646493"/>
              <a:gd name="connsiteX14-3569" fmla="*/ 1597703 w 5911582"/>
              <a:gd name="connsiteY14-3570" fmla="*/ 3846979 h 8646493"/>
              <a:gd name="connsiteX15-3571" fmla="*/ 1599046 w 5911582"/>
              <a:gd name="connsiteY15-3572" fmla="*/ 3846972 h 8646493"/>
              <a:gd name="connsiteX16-3573" fmla="*/ 1610686 w 5911582"/>
              <a:gd name="connsiteY16-3574" fmla="*/ 5873778 h 8646493"/>
              <a:gd name="connsiteX17-3575" fmla="*/ 858032 w 5911582"/>
              <a:gd name="connsiteY17-3576" fmla="*/ 6635126 h 8646493"/>
              <a:gd name="connsiteX18-3577" fmla="*/ 434045 w 5911582"/>
              <a:gd name="connsiteY18-3578" fmla="*/ 6508273 h 8646493"/>
              <a:gd name="connsiteX19-3579" fmla="*/ 96686 w 5911582"/>
              <a:gd name="connsiteY19-3580" fmla="*/ 5882475 h 8646493"/>
              <a:gd name="connsiteX20-3581" fmla="*/ 88982 w 5911582"/>
              <a:gd name="connsiteY20-3582" fmla="*/ 4540910 h 8646493"/>
              <a:gd name="connsiteX21-3583" fmla="*/ 86890 w 5911582"/>
              <a:gd name="connsiteY21-3584" fmla="*/ 4540915 h 8646493"/>
              <a:gd name="connsiteX22-3585" fmla="*/ 80904 w 5911582"/>
              <a:gd name="connsiteY22-3586" fmla="*/ 2724804 h 8646493"/>
              <a:gd name="connsiteX23-3587" fmla="*/ 4735 w 5911582"/>
              <a:gd name="connsiteY23-3588" fmla="*/ 235616 h 8646493"/>
              <a:gd name="connsiteX24-3589" fmla="*/ 295 w 5911582"/>
              <a:gd name="connsiteY24-3590" fmla="*/ 235719 h 8646493"/>
              <a:gd name="connsiteX25-3591" fmla="*/ 0 w 5911582"/>
              <a:gd name="connsiteY25-3592" fmla="*/ 223261 h 8646493"/>
              <a:gd name="connsiteX26-3593" fmla="*/ 144987 w 5911582"/>
              <a:gd name="connsiteY26-3594" fmla="*/ 0 h 8646493"/>
              <a:gd name="connsiteX27-3595" fmla="*/ 148232 w 5911582"/>
              <a:gd name="connsiteY27-3596" fmla="*/ 136847 h 8646493"/>
              <a:gd name="connsiteX28-3597" fmla="*/ 152365 w 5911582"/>
              <a:gd name="connsiteY28-3598" fmla="*/ 136739 h 8646493"/>
              <a:gd name="connsiteX29-3599" fmla="*/ 234867 w 5911582"/>
              <a:gd name="connsiteY29-3600" fmla="*/ 3854806 h 8646493"/>
              <a:gd name="connsiteX30-3601" fmla="*/ 235281 w 5911582"/>
              <a:gd name="connsiteY30-3602" fmla="*/ 3854803 h 8646493"/>
              <a:gd name="connsiteX31-3603" fmla="*/ 246835 w 5911582"/>
              <a:gd name="connsiteY31-3604" fmla="*/ 5866683 h 8646493"/>
              <a:gd name="connsiteX32-3605" fmla="*/ 866236 w 5911582"/>
              <a:gd name="connsiteY32-3606" fmla="*/ 6479011 h 8646493"/>
              <a:gd name="connsiteX33-3607" fmla="*/ 1478566 w 5911582"/>
              <a:gd name="connsiteY33-3608" fmla="*/ 5859608 h 8646493"/>
              <a:gd name="connsiteX34-3609" fmla="*/ 1469311 w 5911582"/>
              <a:gd name="connsiteY34-3610" fmla="*/ 4247775 h 8646493"/>
              <a:gd name="connsiteX35-3611" fmla="*/ 1467465 w 5911582"/>
              <a:gd name="connsiteY35-3612" fmla="*/ 4247743 h 8646493"/>
              <a:gd name="connsiteX36-3613" fmla="*/ 1467931 w 5911582"/>
              <a:gd name="connsiteY36-3614" fmla="*/ 4241573 h 8646493"/>
              <a:gd name="connsiteX37-3615" fmla="*/ 1456953 w 5911582"/>
              <a:gd name="connsiteY37-3616" fmla="*/ 2330111 h 8646493"/>
              <a:gd name="connsiteX38-3617" fmla="*/ 1415108 w 5911582"/>
              <a:gd name="connsiteY38-3618" fmla="*/ 781031 h 8646493"/>
              <a:gd name="connsiteX39-3619" fmla="*/ 2151404 w 5911582"/>
              <a:gd name="connsiteY39-3620" fmla="*/ 3852 h 8646493"/>
              <a:gd name="connsiteX40-3621" fmla="*/ 2928581 w 5911582"/>
              <a:gd name="connsiteY40-3622" fmla="*/ 740147 h 8646493"/>
              <a:gd name="connsiteX41-3623" fmla="*/ 2972109 w 5911582"/>
              <a:gd name="connsiteY41-3624" fmla="*/ 2351426 h 8646493"/>
              <a:gd name="connsiteX42-3625" fmla="*/ 2977887 w 5911582"/>
              <a:gd name="connsiteY42-3626" fmla="*/ 2351120 h 8646493"/>
              <a:gd name="connsiteX43-3627" fmla="*/ 3028793 w 5911582"/>
              <a:gd name="connsiteY43-3628" fmla="*/ 4235519 h 8646493"/>
              <a:gd name="connsiteX44-3629" fmla="*/ 3032925 w 5911582"/>
              <a:gd name="connsiteY44-3630" fmla="*/ 4235398 h 8646493"/>
              <a:gd name="connsiteX45-3631" fmla="*/ 3082700 w 5911582"/>
              <a:gd name="connsiteY45-3632" fmla="*/ 5882170 h 8646493"/>
              <a:gd name="connsiteX46-3633" fmla="*/ 3152619 w 5911582"/>
              <a:gd name="connsiteY46-3634" fmla="*/ 7892887 h 8646493"/>
              <a:gd name="connsiteX47-3635" fmla="*/ 3786820 w 5911582"/>
              <a:gd name="connsiteY47-3636" fmla="*/ 8489873 h 8646493"/>
              <a:gd name="connsiteX48-3637" fmla="*/ 4383809 w 5911582"/>
              <a:gd name="connsiteY48-3638" fmla="*/ 7855673 h 8646493"/>
              <a:gd name="connsiteX49-3639" fmla="*/ 4350348 w 5911582"/>
              <a:gd name="connsiteY49-3640" fmla="*/ 6748573 h 8646493"/>
              <a:gd name="connsiteX50-3641" fmla="*/ 4348198 w 5911582"/>
              <a:gd name="connsiteY50-3642" fmla="*/ 6748635 h 8646493"/>
              <a:gd name="connsiteX51-3643" fmla="*/ 4332413 w 5911582"/>
              <a:gd name="connsiteY51-3644" fmla="*/ 6199725 h 8646493"/>
              <a:gd name="connsiteX52-3645" fmla="*/ 4272798 w 5911582"/>
              <a:gd name="connsiteY52-3646" fmla="*/ 4227389 h 8646493"/>
              <a:gd name="connsiteX53-3647" fmla="*/ 4274353 w 5911582"/>
              <a:gd name="connsiteY53-3648" fmla="*/ 4227343 h 8646493"/>
              <a:gd name="connsiteX54-3649" fmla="*/ 4242087 w 5911582"/>
              <a:gd name="connsiteY54-3650" fmla="*/ 3105269 h 8646493"/>
              <a:gd name="connsiteX55-3651" fmla="*/ 4977027 w 5911582"/>
              <a:gd name="connsiteY55-3652" fmla="*/ 2326810 h 8646493"/>
              <a:gd name="connsiteX56-3653" fmla="*/ 5403823 w 5911582"/>
              <a:gd name="connsiteY56-3654" fmla="*/ 2443875 h 8646493"/>
              <a:gd name="connsiteX57-3655" fmla="*/ 5755486 w 5911582"/>
              <a:gd name="connsiteY57-3656" fmla="*/ 3061747 h 8646493"/>
              <a:gd name="connsiteX58-3657" fmla="*/ 5759021 w 5911582"/>
              <a:gd name="connsiteY58-3658" fmla="*/ 3184697 h 8646493"/>
              <a:gd name="connsiteX59-3659" fmla="*/ 5762452 w 5911582"/>
              <a:gd name="connsiteY59-3660" fmla="*/ 3184590 h 8646493"/>
              <a:gd name="connsiteX60-3661" fmla="*/ 5816524 w 5911582"/>
              <a:gd name="connsiteY60-3662" fmla="*/ 4892541 h 8646493"/>
              <a:gd name="connsiteX61-3663" fmla="*/ 5873210 w 5911582"/>
              <a:gd name="connsiteY61-3664" fmla="*/ 6776633 h 8646493"/>
              <a:gd name="connsiteX62-3665" fmla="*/ 5877342 w 5911582"/>
              <a:gd name="connsiteY62-3666" fmla="*/ 6776511 h 8646493"/>
              <a:gd name="connsiteX63-3667" fmla="*/ 5911582 w 5911582"/>
              <a:gd name="connsiteY63-3668" fmla="*/ 7909324 h 8646493"/>
              <a:gd name="connsiteX64-3669" fmla="*/ 5767963 w 5911582"/>
              <a:gd name="connsiteY64-3670" fmla="*/ 8130477 h 8646493"/>
              <a:gd name="connsiteX65-3671" fmla="*/ 5730041 w 5911582"/>
              <a:gd name="connsiteY65-3672" fmla="*/ 6875874 h 8646493"/>
              <a:gd name="connsiteX66-3673" fmla="*/ 5725602 w 5911582"/>
              <a:gd name="connsiteY66-3674" fmla="*/ 6875993 h 8646493"/>
              <a:gd name="connsiteX67-3675" fmla="*/ 5605741 w 5911582"/>
              <a:gd name="connsiteY67-3676" fmla="*/ 3080990 h 8646493"/>
              <a:gd name="connsiteX68-3677" fmla="*/ 4972418 w 5911582"/>
              <a:gd name="connsiteY68-3678" fmla="*/ 2483071 h 8646493"/>
              <a:gd name="connsiteX69-3679" fmla="*/ 4374497 w 5911582"/>
              <a:gd name="connsiteY69-3680" fmla="*/ 3116397 h 8646493"/>
              <a:gd name="connsiteX70-3681" fmla="*/ 4420828 w 5911582"/>
              <a:gd name="connsiteY70-3682" fmla="*/ 4727593 h 8646493"/>
              <a:gd name="connsiteX71-3683" fmla="*/ 4422673 w 5911582"/>
              <a:gd name="connsiteY71-3684" fmla="*/ 4727581 h 8646493"/>
              <a:gd name="connsiteX72-3685" fmla="*/ 4422351 w 5911582"/>
              <a:gd name="connsiteY72-3686" fmla="*/ 4733760 h 8646493"/>
              <a:gd name="connsiteX73-3687" fmla="*/ 4454181 w 5911582"/>
              <a:gd name="connsiteY73-3688" fmla="*/ 5840717 h 8646493"/>
              <a:gd name="connsiteX74-3689" fmla="*/ 4455003 w 5911582"/>
              <a:gd name="connsiteY74-3690" fmla="*/ 5840691 h 8646493"/>
              <a:gd name="connsiteX75-3691" fmla="*/ 4516238 w 5911582"/>
              <a:gd name="connsiteY75-3692" fmla="*/ 7866607 h 8646493"/>
              <a:gd name="connsiteX76-3693" fmla="*/ 3782441 w 5911582"/>
              <a:gd name="connsiteY76-3694" fmla="*/ 8646141 h 8646493"/>
              <a:gd name="connsiteX77-3695" fmla="*/ 3355473 w 5911582"/>
              <a:gd name="connsiteY77-3696" fmla="*/ 8529702 h 8646493"/>
              <a:gd name="connsiteX0-3697" fmla="*/ 3355473 w 5911582"/>
              <a:gd name="connsiteY0-3698" fmla="*/ 8529702 h 8646493"/>
              <a:gd name="connsiteX1-3699" fmla="*/ 3002901 w 5911582"/>
              <a:gd name="connsiteY1-3700" fmla="*/ 7912348 h 8646493"/>
              <a:gd name="connsiteX2-3701" fmla="*/ 2947946 w 5911582"/>
              <a:gd name="connsiteY2-3702" fmla="*/ 6094167 h 8646493"/>
              <a:gd name="connsiteX3-3703" fmla="*/ 2938842 w 5911582"/>
              <a:gd name="connsiteY3-3704" fmla="*/ 6095444 h 8646493"/>
              <a:gd name="connsiteX4-3705" fmla="*/ 2885622 w 5911582"/>
              <a:gd name="connsiteY4-3706" fmla="*/ 4334760 h 8646493"/>
              <a:gd name="connsiteX5-3707" fmla="*/ 2881184 w 5911582"/>
              <a:gd name="connsiteY5-3708" fmla="*/ 4334879 h 8646493"/>
              <a:gd name="connsiteX6-3709" fmla="*/ 2838917 w 5911582"/>
              <a:gd name="connsiteY6-3710" fmla="*/ 2770148 h 8646493"/>
              <a:gd name="connsiteX7-3711" fmla="*/ 2833130 w 5911582"/>
              <a:gd name="connsiteY7-3712" fmla="*/ 2770303 h 8646493"/>
              <a:gd name="connsiteX8-3713" fmla="*/ 2778803 w 5911582"/>
              <a:gd name="connsiteY8-3714" fmla="*/ 759126 h 8646493"/>
              <a:gd name="connsiteX9-3715" fmla="*/ 2146519 w 5911582"/>
              <a:gd name="connsiteY9-3716" fmla="*/ 160107 h 8646493"/>
              <a:gd name="connsiteX10-3717" fmla="*/ 1547498 w 5911582"/>
              <a:gd name="connsiteY10-3718" fmla="*/ 792386 h 8646493"/>
              <a:gd name="connsiteX11-3719" fmla="*/ 1586306 w 5911582"/>
              <a:gd name="connsiteY11-3720" fmla="*/ 2228948 h 8646493"/>
              <a:gd name="connsiteX12-3721" fmla="*/ 1588412 w 5911582"/>
              <a:gd name="connsiteY12-3722" fmla="*/ 2228937 h 8646493"/>
              <a:gd name="connsiteX13-3723" fmla="*/ 1588981 w 5911582"/>
              <a:gd name="connsiteY13-3724" fmla="*/ 2327958 h 8646493"/>
              <a:gd name="connsiteX14-3725" fmla="*/ 1597703 w 5911582"/>
              <a:gd name="connsiteY14-3726" fmla="*/ 3846979 h 8646493"/>
              <a:gd name="connsiteX15-3727" fmla="*/ 1599046 w 5911582"/>
              <a:gd name="connsiteY15-3728" fmla="*/ 3846972 h 8646493"/>
              <a:gd name="connsiteX16-3729" fmla="*/ 1610686 w 5911582"/>
              <a:gd name="connsiteY16-3730" fmla="*/ 5873778 h 8646493"/>
              <a:gd name="connsiteX17-3731" fmla="*/ 858032 w 5911582"/>
              <a:gd name="connsiteY17-3732" fmla="*/ 6635126 h 8646493"/>
              <a:gd name="connsiteX18-3733" fmla="*/ 434045 w 5911582"/>
              <a:gd name="connsiteY18-3734" fmla="*/ 6508273 h 8646493"/>
              <a:gd name="connsiteX19-3735" fmla="*/ 96686 w 5911582"/>
              <a:gd name="connsiteY19-3736" fmla="*/ 5882475 h 8646493"/>
              <a:gd name="connsiteX20-3737" fmla="*/ 88982 w 5911582"/>
              <a:gd name="connsiteY20-3738" fmla="*/ 4540910 h 8646493"/>
              <a:gd name="connsiteX21-3739" fmla="*/ 86890 w 5911582"/>
              <a:gd name="connsiteY21-3740" fmla="*/ 4540915 h 8646493"/>
              <a:gd name="connsiteX22-3741" fmla="*/ 80904 w 5911582"/>
              <a:gd name="connsiteY22-3742" fmla="*/ 2724804 h 8646493"/>
              <a:gd name="connsiteX23-3743" fmla="*/ 4735 w 5911582"/>
              <a:gd name="connsiteY23-3744" fmla="*/ 235616 h 8646493"/>
              <a:gd name="connsiteX24-3745" fmla="*/ 295 w 5911582"/>
              <a:gd name="connsiteY24-3746" fmla="*/ 235719 h 8646493"/>
              <a:gd name="connsiteX25-3747" fmla="*/ 0 w 5911582"/>
              <a:gd name="connsiteY25-3748" fmla="*/ 223261 h 8646493"/>
              <a:gd name="connsiteX26-3749" fmla="*/ 144987 w 5911582"/>
              <a:gd name="connsiteY26-3750" fmla="*/ 0 h 8646493"/>
              <a:gd name="connsiteX27-3751" fmla="*/ 148232 w 5911582"/>
              <a:gd name="connsiteY27-3752" fmla="*/ 136847 h 8646493"/>
              <a:gd name="connsiteX28-3753" fmla="*/ 152365 w 5911582"/>
              <a:gd name="connsiteY28-3754" fmla="*/ 136739 h 8646493"/>
              <a:gd name="connsiteX29-3755" fmla="*/ 234867 w 5911582"/>
              <a:gd name="connsiteY29-3756" fmla="*/ 3854806 h 8646493"/>
              <a:gd name="connsiteX30-3757" fmla="*/ 235281 w 5911582"/>
              <a:gd name="connsiteY30-3758" fmla="*/ 3854803 h 8646493"/>
              <a:gd name="connsiteX31-3759" fmla="*/ 246835 w 5911582"/>
              <a:gd name="connsiteY31-3760" fmla="*/ 5866683 h 8646493"/>
              <a:gd name="connsiteX32-3761" fmla="*/ 866236 w 5911582"/>
              <a:gd name="connsiteY32-3762" fmla="*/ 6479011 h 8646493"/>
              <a:gd name="connsiteX33-3763" fmla="*/ 1478566 w 5911582"/>
              <a:gd name="connsiteY33-3764" fmla="*/ 5859608 h 8646493"/>
              <a:gd name="connsiteX34-3765" fmla="*/ 1469311 w 5911582"/>
              <a:gd name="connsiteY34-3766" fmla="*/ 4247775 h 8646493"/>
              <a:gd name="connsiteX35-3767" fmla="*/ 1467465 w 5911582"/>
              <a:gd name="connsiteY35-3768" fmla="*/ 4247743 h 8646493"/>
              <a:gd name="connsiteX36-3769" fmla="*/ 1467931 w 5911582"/>
              <a:gd name="connsiteY36-3770" fmla="*/ 4241573 h 8646493"/>
              <a:gd name="connsiteX37-3771" fmla="*/ 1456953 w 5911582"/>
              <a:gd name="connsiteY37-3772" fmla="*/ 2330111 h 8646493"/>
              <a:gd name="connsiteX38-3773" fmla="*/ 1415108 w 5911582"/>
              <a:gd name="connsiteY38-3774" fmla="*/ 781031 h 8646493"/>
              <a:gd name="connsiteX39-3775" fmla="*/ 2151404 w 5911582"/>
              <a:gd name="connsiteY39-3776" fmla="*/ 3852 h 8646493"/>
              <a:gd name="connsiteX40-3777" fmla="*/ 2928581 w 5911582"/>
              <a:gd name="connsiteY40-3778" fmla="*/ 740147 h 8646493"/>
              <a:gd name="connsiteX41-3779" fmla="*/ 2972109 w 5911582"/>
              <a:gd name="connsiteY41-3780" fmla="*/ 2351426 h 8646493"/>
              <a:gd name="connsiteX42-3781" fmla="*/ 2977887 w 5911582"/>
              <a:gd name="connsiteY42-3782" fmla="*/ 2351120 h 8646493"/>
              <a:gd name="connsiteX43-3783" fmla="*/ 3028793 w 5911582"/>
              <a:gd name="connsiteY43-3784" fmla="*/ 4235519 h 8646493"/>
              <a:gd name="connsiteX44-3785" fmla="*/ 3032925 w 5911582"/>
              <a:gd name="connsiteY44-3786" fmla="*/ 4235398 h 8646493"/>
              <a:gd name="connsiteX45-3787" fmla="*/ 3152619 w 5911582"/>
              <a:gd name="connsiteY45-3788" fmla="*/ 7892887 h 8646493"/>
              <a:gd name="connsiteX46-3789" fmla="*/ 3786820 w 5911582"/>
              <a:gd name="connsiteY46-3790" fmla="*/ 8489873 h 8646493"/>
              <a:gd name="connsiteX47-3791" fmla="*/ 4383809 w 5911582"/>
              <a:gd name="connsiteY47-3792" fmla="*/ 7855673 h 8646493"/>
              <a:gd name="connsiteX48-3793" fmla="*/ 4350348 w 5911582"/>
              <a:gd name="connsiteY48-3794" fmla="*/ 6748573 h 8646493"/>
              <a:gd name="connsiteX49-3795" fmla="*/ 4348198 w 5911582"/>
              <a:gd name="connsiteY49-3796" fmla="*/ 6748635 h 8646493"/>
              <a:gd name="connsiteX50-3797" fmla="*/ 4332413 w 5911582"/>
              <a:gd name="connsiteY50-3798" fmla="*/ 6199725 h 8646493"/>
              <a:gd name="connsiteX51-3799" fmla="*/ 4272798 w 5911582"/>
              <a:gd name="connsiteY51-3800" fmla="*/ 4227389 h 8646493"/>
              <a:gd name="connsiteX52-3801" fmla="*/ 4274353 w 5911582"/>
              <a:gd name="connsiteY52-3802" fmla="*/ 4227343 h 8646493"/>
              <a:gd name="connsiteX53-3803" fmla="*/ 4242087 w 5911582"/>
              <a:gd name="connsiteY53-3804" fmla="*/ 3105269 h 8646493"/>
              <a:gd name="connsiteX54-3805" fmla="*/ 4977027 w 5911582"/>
              <a:gd name="connsiteY54-3806" fmla="*/ 2326810 h 8646493"/>
              <a:gd name="connsiteX55-3807" fmla="*/ 5403823 w 5911582"/>
              <a:gd name="connsiteY55-3808" fmla="*/ 2443875 h 8646493"/>
              <a:gd name="connsiteX56-3809" fmla="*/ 5755486 w 5911582"/>
              <a:gd name="connsiteY56-3810" fmla="*/ 3061747 h 8646493"/>
              <a:gd name="connsiteX57-3811" fmla="*/ 5759021 w 5911582"/>
              <a:gd name="connsiteY57-3812" fmla="*/ 3184697 h 8646493"/>
              <a:gd name="connsiteX58-3813" fmla="*/ 5762452 w 5911582"/>
              <a:gd name="connsiteY58-3814" fmla="*/ 3184590 h 8646493"/>
              <a:gd name="connsiteX59-3815" fmla="*/ 5816524 w 5911582"/>
              <a:gd name="connsiteY59-3816" fmla="*/ 4892541 h 8646493"/>
              <a:gd name="connsiteX60-3817" fmla="*/ 5873210 w 5911582"/>
              <a:gd name="connsiteY60-3818" fmla="*/ 6776633 h 8646493"/>
              <a:gd name="connsiteX61-3819" fmla="*/ 5877342 w 5911582"/>
              <a:gd name="connsiteY61-3820" fmla="*/ 6776511 h 8646493"/>
              <a:gd name="connsiteX62-3821" fmla="*/ 5911582 w 5911582"/>
              <a:gd name="connsiteY62-3822" fmla="*/ 7909324 h 8646493"/>
              <a:gd name="connsiteX63-3823" fmla="*/ 5767963 w 5911582"/>
              <a:gd name="connsiteY63-3824" fmla="*/ 8130477 h 8646493"/>
              <a:gd name="connsiteX64-3825" fmla="*/ 5730041 w 5911582"/>
              <a:gd name="connsiteY64-3826" fmla="*/ 6875874 h 8646493"/>
              <a:gd name="connsiteX65-3827" fmla="*/ 5725602 w 5911582"/>
              <a:gd name="connsiteY65-3828" fmla="*/ 6875993 h 8646493"/>
              <a:gd name="connsiteX66-3829" fmla="*/ 5605741 w 5911582"/>
              <a:gd name="connsiteY66-3830" fmla="*/ 3080990 h 8646493"/>
              <a:gd name="connsiteX67-3831" fmla="*/ 4972418 w 5911582"/>
              <a:gd name="connsiteY67-3832" fmla="*/ 2483071 h 8646493"/>
              <a:gd name="connsiteX68-3833" fmla="*/ 4374497 w 5911582"/>
              <a:gd name="connsiteY68-3834" fmla="*/ 3116397 h 8646493"/>
              <a:gd name="connsiteX69-3835" fmla="*/ 4420828 w 5911582"/>
              <a:gd name="connsiteY69-3836" fmla="*/ 4727593 h 8646493"/>
              <a:gd name="connsiteX70-3837" fmla="*/ 4422673 w 5911582"/>
              <a:gd name="connsiteY70-3838" fmla="*/ 4727581 h 8646493"/>
              <a:gd name="connsiteX71-3839" fmla="*/ 4422351 w 5911582"/>
              <a:gd name="connsiteY71-3840" fmla="*/ 4733760 h 8646493"/>
              <a:gd name="connsiteX72-3841" fmla="*/ 4454181 w 5911582"/>
              <a:gd name="connsiteY72-3842" fmla="*/ 5840717 h 8646493"/>
              <a:gd name="connsiteX73-3843" fmla="*/ 4455003 w 5911582"/>
              <a:gd name="connsiteY73-3844" fmla="*/ 5840691 h 8646493"/>
              <a:gd name="connsiteX74-3845" fmla="*/ 4516238 w 5911582"/>
              <a:gd name="connsiteY74-3846" fmla="*/ 7866607 h 8646493"/>
              <a:gd name="connsiteX75-3847" fmla="*/ 3782441 w 5911582"/>
              <a:gd name="connsiteY75-3848" fmla="*/ 8646141 h 8646493"/>
              <a:gd name="connsiteX76-3849" fmla="*/ 3355473 w 5911582"/>
              <a:gd name="connsiteY76-3850" fmla="*/ 8529702 h 8646493"/>
              <a:gd name="connsiteX0-3851" fmla="*/ 3355473 w 5911582"/>
              <a:gd name="connsiteY0-3852" fmla="*/ 8529702 h 8646493"/>
              <a:gd name="connsiteX1-3853" fmla="*/ 3002901 w 5911582"/>
              <a:gd name="connsiteY1-3854" fmla="*/ 7912348 h 8646493"/>
              <a:gd name="connsiteX2-3855" fmla="*/ 2947946 w 5911582"/>
              <a:gd name="connsiteY2-3856" fmla="*/ 6094167 h 8646493"/>
              <a:gd name="connsiteX3-3857" fmla="*/ 2938842 w 5911582"/>
              <a:gd name="connsiteY3-3858" fmla="*/ 6095444 h 8646493"/>
              <a:gd name="connsiteX4-3859" fmla="*/ 2885622 w 5911582"/>
              <a:gd name="connsiteY4-3860" fmla="*/ 4334760 h 8646493"/>
              <a:gd name="connsiteX5-3861" fmla="*/ 2881184 w 5911582"/>
              <a:gd name="connsiteY5-3862" fmla="*/ 4334879 h 8646493"/>
              <a:gd name="connsiteX6-3863" fmla="*/ 2838917 w 5911582"/>
              <a:gd name="connsiteY6-3864" fmla="*/ 2770148 h 8646493"/>
              <a:gd name="connsiteX7-3865" fmla="*/ 2833130 w 5911582"/>
              <a:gd name="connsiteY7-3866" fmla="*/ 2770303 h 8646493"/>
              <a:gd name="connsiteX8-3867" fmla="*/ 2778803 w 5911582"/>
              <a:gd name="connsiteY8-3868" fmla="*/ 759126 h 8646493"/>
              <a:gd name="connsiteX9-3869" fmla="*/ 2146519 w 5911582"/>
              <a:gd name="connsiteY9-3870" fmla="*/ 160107 h 8646493"/>
              <a:gd name="connsiteX10-3871" fmla="*/ 1547498 w 5911582"/>
              <a:gd name="connsiteY10-3872" fmla="*/ 792386 h 8646493"/>
              <a:gd name="connsiteX11-3873" fmla="*/ 1586306 w 5911582"/>
              <a:gd name="connsiteY11-3874" fmla="*/ 2228948 h 8646493"/>
              <a:gd name="connsiteX12-3875" fmla="*/ 1588412 w 5911582"/>
              <a:gd name="connsiteY12-3876" fmla="*/ 2228937 h 8646493"/>
              <a:gd name="connsiteX13-3877" fmla="*/ 1588981 w 5911582"/>
              <a:gd name="connsiteY13-3878" fmla="*/ 2327958 h 8646493"/>
              <a:gd name="connsiteX14-3879" fmla="*/ 1597703 w 5911582"/>
              <a:gd name="connsiteY14-3880" fmla="*/ 3846979 h 8646493"/>
              <a:gd name="connsiteX15-3881" fmla="*/ 1599046 w 5911582"/>
              <a:gd name="connsiteY15-3882" fmla="*/ 3846972 h 8646493"/>
              <a:gd name="connsiteX16-3883" fmla="*/ 1610686 w 5911582"/>
              <a:gd name="connsiteY16-3884" fmla="*/ 5873778 h 8646493"/>
              <a:gd name="connsiteX17-3885" fmla="*/ 858032 w 5911582"/>
              <a:gd name="connsiteY17-3886" fmla="*/ 6635126 h 8646493"/>
              <a:gd name="connsiteX18-3887" fmla="*/ 434045 w 5911582"/>
              <a:gd name="connsiteY18-3888" fmla="*/ 6508273 h 8646493"/>
              <a:gd name="connsiteX19-3889" fmla="*/ 96686 w 5911582"/>
              <a:gd name="connsiteY19-3890" fmla="*/ 5882475 h 8646493"/>
              <a:gd name="connsiteX20-3891" fmla="*/ 88982 w 5911582"/>
              <a:gd name="connsiteY20-3892" fmla="*/ 4540910 h 8646493"/>
              <a:gd name="connsiteX21-3893" fmla="*/ 86890 w 5911582"/>
              <a:gd name="connsiteY21-3894" fmla="*/ 4540915 h 8646493"/>
              <a:gd name="connsiteX22-3895" fmla="*/ 80904 w 5911582"/>
              <a:gd name="connsiteY22-3896" fmla="*/ 2724804 h 8646493"/>
              <a:gd name="connsiteX23-3897" fmla="*/ 4735 w 5911582"/>
              <a:gd name="connsiteY23-3898" fmla="*/ 235616 h 8646493"/>
              <a:gd name="connsiteX24-3899" fmla="*/ 295 w 5911582"/>
              <a:gd name="connsiteY24-3900" fmla="*/ 235719 h 8646493"/>
              <a:gd name="connsiteX25-3901" fmla="*/ 0 w 5911582"/>
              <a:gd name="connsiteY25-3902" fmla="*/ 223261 h 8646493"/>
              <a:gd name="connsiteX26-3903" fmla="*/ 144987 w 5911582"/>
              <a:gd name="connsiteY26-3904" fmla="*/ 0 h 8646493"/>
              <a:gd name="connsiteX27-3905" fmla="*/ 148232 w 5911582"/>
              <a:gd name="connsiteY27-3906" fmla="*/ 136847 h 8646493"/>
              <a:gd name="connsiteX28-3907" fmla="*/ 152365 w 5911582"/>
              <a:gd name="connsiteY28-3908" fmla="*/ 136739 h 8646493"/>
              <a:gd name="connsiteX29-3909" fmla="*/ 234867 w 5911582"/>
              <a:gd name="connsiteY29-3910" fmla="*/ 3854806 h 8646493"/>
              <a:gd name="connsiteX30-3911" fmla="*/ 235281 w 5911582"/>
              <a:gd name="connsiteY30-3912" fmla="*/ 3854803 h 8646493"/>
              <a:gd name="connsiteX31-3913" fmla="*/ 246835 w 5911582"/>
              <a:gd name="connsiteY31-3914" fmla="*/ 5866683 h 8646493"/>
              <a:gd name="connsiteX32-3915" fmla="*/ 866236 w 5911582"/>
              <a:gd name="connsiteY32-3916" fmla="*/ 6479011 h 8646493"/>
              <a:gd name="connsiteX33-3917" fmla="*/ 1478566 w 5911582"/>
              <a:gd name="connsiteY33-3918" fmla="*/ 5859608 h 8646493"/>
              <a:gd name="connsiteX34-3919" fmla="*/ 1469311 w 5911582"/>
              <a:gd name="connsiteY34-3920" fmla="*/ 4247775 h 8646493"/>
              <a:gd name="connsiteX35-3921" fmla="*/ 1467465 w 5911582"/>
              <a:gd name="connsiteY35-3922" fmla="*/ 4247743 h 8646493"/>
              <a:gd name="connsiteX36-3923" fmla="*/ 1467931 w 5911582"/>
              <a:gd name="connsiteY36-3924" fmla="*/ 4241573 h 8646493"/>
              <a:gd name="connsiteX37-3925" fmla="*/ 1456953 w 5911582"/>
              <a:gd name="connsiteY37-3926" fmla="*/ 2330111 h 8646493"/>
              <a:gd name="connsiteX38-3927" fmla="*/ 1415108 w 5911582"/>
              <a:gd name="connsiteY38-3928" fmla="*/ 781031 h 8646493"/>
              <a:gd name="connsiteX39-3929" fmla="*/ 2151404 w 5911582"/>
              <a:gd name="connsiteY39-3930" fmla="*/ 3852 h 8646493"/>
              <a:gd name="connsiteX40-3931" fmla="*/ 2928581 w 5911582"/>
              <a:gd name="connsiteY40-3932" fmla="*/ 740147 h 8646493"/>
              <a:gd name="connsiteX41-3933" fmla="*/ 2972109 w 5911582"/>
              <a:gd name="connsiteY41-3934" fmla="*/ 2351426 h 8646493"/>
              <a:gd name="connsiteX42-3935" fmla="*/ 3028793 w 5911582"/>
              <a:gd name="connsiteY42-3936" fmla="*/ 4235519 h 8646493"/>
              <a:gd name="connsiteX43-3937" fmla="*/ 3032925 w 5911582"/>
              <a:gd name="connsiteY43-3938" fmla="*/ 4235398 h 8646493"/>
              <a:gd name="connsiteX44-3939" fmla="*/ 3152619 w 5911582"/>
              <a:gd name="connsiteY44-3940" fmla="*/ 7892887 h 8646493"/>
              <a:gd name="connsiteX45-3941" fmla="*/ 3786820 w 5911582"/>
              <a:gd name="connsiteY45-3942" fmla="*/ 8489873 h 8646493"/>
              <a:gd name="connsiteX46-3943" fmla="*/ 4383809 w 5911582"/>
              <a:gd name="connsiteY46-3944" fmla="*/ 7855673 h 8646493"/>
              <a:gd name="connsiteX47-3945" fmla="*/ 4350348 w 5911582"/>
              <a:gd name="connsiteY47-3946" fmla="*/ 6748573 h 8646493"/>
              <a:gd name="connsiteX48-3947" fmla="*/ 4348198 w 5911582"/>
              <a:gd name="connsiteY48-3948" fmla="*/ 6748635 h 8646493"/>
              <a:gd name="connsiteX49-3949" fmla="*/ 4332413 w 5911582"/>
              <a:gd name="connsiteY49-3950" fmla="*/ 6199725 h 8646493"/>
              <a:gd name="connsiteX50-3951" fmla="*/ 4272798 w 5911582"/>
              <a:gd name="connsiteY50-3952" fmla="*/ 4227389 h 8646493"/>
              <a:gd name="connsiteX51-3953" fmla="*/ 4274353 w 5911582"/>
              <a:gd name="connsiteY51-3954" fmla="*/ 4227343 h 8646493"/>
              <a:gd name="connsiteX52-3955" fmla="*/ 4242087 w 5911582"/>
              <a:gd name="connsiteY52-3956" fmla="*/ 3105269 h 8646493"/>
              <a:gd name="connsiteX53-3957" fmla="*/ 4977027 w 5911582"/>
              <a:gd name="connsiteY53-3958" fmla="*/ 2326810 h 8646493"/>
              <a:gd name="connsiteX54-3959" fmla="*/ 5403823 w 5911582"/>
              <a:gd name="connsiteY54-3960" fmla="*/ 2443875 h 8646493"/>
              <a:gd name="connsiteX55-3961" fmla="*/ 5755486 w 5911582"/>
              <a:gd name="connsiteY55-3962" fmla="*/ 3061747 h 8646493"/>
              <a:gd name="connsiteX56-3963" fmla="*/ 5759021 w 5911582"/>
              <a:gd name="connsiteY56-3964" fmla="*/ 3184697 h 8646493"/>
              <a:gd name="connsiteX57-3965" fmla="*/ 5762452 w 5911582"/>
              <a:gd name="connsiteY57-3966" fmla="*/ 3184590 h 8646493"/>
              <a:gd name="connsiteX58-3967" fmla="*/ 5816524 w 5911582"/>
              <a:gd name="connsiteY58-3968" fmla="*/ 4892541 h 8646493"/>
              <a:gd name="connsiteX59-3969" fmla="*/ 5873210 w 5911582"/>
              <a:gd name="connsiteY59-3970" fmla="*/ 6776633 h 8646493"/>
              <a:gd name="connsiteX60-3971" fmla="*/ 5877342 w 5911582"/>
              <a:gd name="connsiteY60-3972" fmla="*/ 6776511 h 8646493"/>
              <a:gd name="connsiteX61-3973" fmla="*/ 5911582 w 5911582"/>
              <a:gd name="connsiteY61-3974" fmla="*/ 7909324 h 8646493"/>
              <a:gd name="connsiteX62-3975" fmla="*/ 5767963 w 5911582"/>
              <a:gd name="connsiteY62-3976" fmla="*/ 8130477 h 8646493"/>
              <a:gd name="connsiteX63-3977" fmla="*/ 5730041 w 5911582"/>
              <a:gd name="connsiteY63-3978" fmla="*/ 6875874 h 8646493"/>
              <a:gd name="connsiteX64-3979" fmla="*/ 5725602 w 5911582"/>
              <a:gd name="connsiteY64-3980" fmla="*/ 6875993 h 8646493"/>
              <a:gd name="connsiteX65-3981" fmla="*/ 5605741 w 5911582"/>
              <a:gd name="connsiteY65-3982" fmla="*/ 3080990 h 8646493"/>
              <a:gd name="connsiteX66-3983" fmla="*/ 4972418 w 5911582"/>
              <a:gd name="connsiteY66-3984" fmla="*/ 2483071 h 8646493"/>
              <a:gd name="connsiteX67-3985" fmla="*/ 4374497 w 5911582"/>
              <a:gd name="connsiteY67-3986" fmla="*/ 3116397 h 8646493"/>
              <a:gd name="connsiteX68-3987" fmla="*/ 4420828 w 5911582"/>
              <a:gd name="connsiteY68-3988" fmla="*/ 4727593 h 8646493"/>
              <a:gd name="connsiteX69-3989" fmla="*/ 4422673 w 5911582"/>
              <a:gd name="connsiteY69-3990" fmla="*/ 4727581 h 8646493"/>
              <a:gd name="connsiteX70-3991" fmla="*/ 4422351 w 5911582"/>
              <a:gd name="connsiteY70-3992" fmla="*/ 4733760 h 8646493"/>
              <a:gd name="connsiteX71-3993" fmla="*/ 4454181 w 5911582"/>
              <a:gd name="connsiteY71-3994" fmla="*/ 5840717 h 8646493"/>
              <a:gd name="connsiteX72-3995" fmla="*/ 4455003 w 5911582"/>
              <a:gd name="connsiteY72-3996" fmla="*/ 5840691 h 8646493"/>
              <a:gd name="connsiteX73-3997" fmla="*/ 4516238 w 5911582"/>
              <a:gd name="connsiteY73-3998" fmla="*/ 7866607 h 8646493"/>
              <a:gd name="connsiteX74-3999" fmla="*/ 3782441 w 5911582"/>
              <a:gd name="connsiteY74-4000" fmla="*/ 8646141 h 8646493"/>
              <a:gd name="connsiteX75-4001" fmla="*/ 3355473 w 5911582"/>
              <a:gd name="connsiteY75-4002" fmla="*/ 8529702 h 8646493"/>
              <a:gd name="connsiteX0-4003" fmla="*/ 3355473 w 5911582"/>
              <a:gd name="connsiteY0-4004" fmla="*/ 8529702 h 8646493"/>
              <a:gd name="connsiteX1-4005" fmla="*/ 3002901 w 5911582"/>
              <a:gd name="connsiteY1-4006" fmla="*/ 7912348 h 8646493"/>
              <a:gd name="connsiteX2-4007" fmla="*/ 2947946 w 5911582"/>
              <a:gd name="connsiteY2-4008" fmla="*/ 6094167 h 8646493"/>
              <a:gd name="connsiteX3-4009" fmla="*/ 2938842 w 5911582"/>
              <a:gd name="connsiteY3-4010" fmla="*/ 6095444 h 8646493"/>
              <a:gd name="connsiteX4-4011" fmla="*/ 2885622 w 5911582"/>
              <a:gd name="connsiteY4-4012" fmla="*/ 4334760 h 8646493"/>
              <a:gd name="connsiteX5-4013" fmla="*/ 2881184 w 5911582"/>
              <a:gd name="connsiteY5-4014" fmla="*/ 4334879 h 8646493"/>
              <a:gd name="connsiteX6-4015" fmla="*/ 2838917 w 5911582"/>
              <a:gd name="connsiteY6-4016" fmla="*/ 2770148 h 8646493"/>
              <a:gd name="connsiteX7-4017" fmla="*/ 2778803 w 5911582"/>
              <a:gd name="connsiteY7-4018" fmla="*/ 759126 h 8646493"/>
              <a:gd name="connsiteX8-4019" fmla="*/ 2146519 w 5911582"/>
              <a:gd name="connsiteY8-4020" fmla="*/ 160107 h 8646493"/>
              <a:gd name="connsiteX9-4021" fmla="*/ 1547498 w 5911582"/>
              <a:gd name="connsiteY9-4022" fmla="*/ 792386 h 8646493"/>
              <a:gd name="connsiteX10-4023" fmla="*/ 1586306 w 5911582"/>
              <a:gd name="connsiteY10-4024" fmla="*/ 2228948 h 8646493"/>
              <a:gd name="connsiteX11-4025" fmla="*/ 1588412 w 5911582"/>
              <a:gd name="connsiteY11-4026" fmla="*/ 2228937 h 8646493"/>
              <a:gd name="connsiteX12-4027" fmla="*/ 1588981 w 5911582"/>
              <a:gd name="connsiteY12-4028" fmla="*/ 2327958 h 8646493"/>
              <a:gd name="connsiteX13-4029" fmla="*/ 1597703 w 5911582"/>
              <a:gd name="connsiteY13-4030" fmla="*/ 3846979 h 8646493"/>
              <a:gd name="connsiteX14-4031" fmla="*/ 1599046 w 5911582"/>
              <a:gd name="connsiteY14-4032" fmla="*/ 3846972 h 8646493"/>
              <a:gd name="connsiteX15-4033" fmla="*/ 1610686 w 5911582"/>
              <a:gd name="connsiteY15-4034" fmla="*/ 5873778 h 8646493"/>
              <a:gd name="connsiteX16-4035" fmla="*/ 858032 w 5911582"/>
              <a:gd name="connsiteY16-4036" fmla="*/ 6635126 h 8646493"/>
              <a:gd name="connsiteX17-4037" fmla="*/ 434045 w 5911582"/>
              <a:gd name="connsiteY17-4038" fmla="*/ 6508273 h 8646493"/>
              <a:gd name="connsiteX18-4039" fmla="*/ 96686 w 5911582"/>
              <a:gd name="connsiteY18-4040" fmla="*/ 5882475 h 8646493"/>
              <a:gd name="connsiteX19-4041" fmla="*/ 88982 w 5911582"/>
              <a:gd name="connsiteY19-4042" fmla="*/ 4540910 h 8646493"/>
              <a:gd name="connsiteX20-4043" fmla="*/ 86890 w 5911582"/>
              <a:gd name="connsiteY20-4044" fmla="*/ 4540915 h 8646493"/>
              <a:gd name="connsiteX21-4045" fmla="*/ 80904 w 5911582"/>
              <a:gd name="connsiteY21-4046" fmla="*/ 2724804 h 8646493"/>
              <a:gd name="connsiteX22-4047" fmla="*/ 4735 w 5911582"/>
              <a:gd name="connsiteY22-4048" fmla="*/ 235616 h 8646493"/>
              <a:gd name="connsiteX23-4049" fmla="*/ 295 w 5911582"/>
              <a:gd name="connsiteY23-4050" fmla="*/ 235719 h 8646493"/>
              <a:gd name="connsiteX24-4051" fmla="*/ 0 w 5911582"/>
              <a:gd name="connsiteY24-4052" fmla="*/ 223261 h 8646493"/>
              <a:gd name="connsiteX25-4053" fmla="*/ 144987 w 5911582"/>
              <a:gd name="connsiteY25-4054" fmla="*/ 0 h 8646493"/>
              <a:gd name="connsiteX26-4055" fmla="*/ 148232 w 5911582"/>
              <a:gd name="connsiteY26-4056" fmla="*/ 136847 h 8646493"/>
              <a:gd name="connsiteX27-4057" fmla="*/ 152365 w 5911582"/>
              <a:gd name="connsiteY27-4058" fmla="*/ 136739 h 8646493"/>
              <a:gd name="connsiteX28-4059" fmla="*/ 234867 w 5911582"/>
              <a:gd name="connsiteY28-4060" fmla="*/ 3854806 h 8646493"/>
              <a:gd name="connsiteX29-4061" fmla="*/ 235281 w 5911582"/>
              <a:gd name="connsiteY29-4062" fmla="*/ 3854803 h 8646493"/>
              <a:gd name="connsiteX30-4063" fmla="*/ 246835 w 5911582"/>
              <a:gd name="connsiteY30-4064" fmla="*/ 5866683 h 8646493"/>
              <a:gd name="connsiteX31-4065" fmla="*/ 866236 w 5911582"/>
              <a:gd name="connsiteY31-4066" fmla="*/ 6479011 h 8646493"/>
              <a:gd name="connsiteX32-4067" fmla="*/ 1478566 w 5911582"/>
              <a:gd name="connsiteY32-4068" fmla="*/ 5859608 h 8646493"/>
              <a:gd name="connsiteX33-4069" fmla="*/ 1469311 w 5911582"/>
              <a:gd name="connsiteY33-4070" fmla="*/ 4247775 h 8646493"/>
              <a:gd name="connsiteX34-4071" fmla="*/ 1467465 w 5911582"/>
              <a:gd name="connsiteY34-4072" fmla="*/ 4247743 h 8646493"/>
              <a:gd name="connsiteX35-4073" fmla="*/ 1467931 w 5911582"/>
              <a:gd name="connsiteY35-4074" fmla="*/ 4241573 h 8646493"/>
              <a:gd name="connsiteX36-4075" fmla="*/ 1456953 w 5911582"/>
              <a:gd name="connsiteY36-4076" fmla="*/ 2330111 h 8646493"/>
              <a:gd name="connsiteX37-4077" fmla="*/ 1415108 w 5911582"/>
              <a:gd name="connsiteY37-4078" fmla="*/ 781031 h 8646493"/>
              <a:gd name="connsiteX38-4079" fmla="*/ 2151404 w 5911582"/>
              <a:gd name="connsiteY38-4080" fmla="*/ 3852 h 8646493"/>
              <a:gd name="connsiteX39-4081" fmla="*/ 2928581 w 5911582"/>
              <a:gd name="connsiteY39-4082" fmla="*/ 740147 h 8646493"/>
              <a:gd name="connsiteX40-4083" fmla="*/ 2972109 w 5911582"/>
              <a:gd name="connsiteY40-4084" fmla="*/ 2351426 h 8646493"/>
              <a:gd name="connsiteX41-4085" fmla="*/ 3028793 w 5911582"/>
              <a:gd name="connsiteY41-4086" fmla="*/ 4235519 h 8646493"/>
              <a:gd name="connsiteX42-4087" fmla="*/ 3032925 w 5911582"/>
              <a:gd name="connsiteY42-4088" fmla="*/ 4235398 h 8646493"/>
              <a:gd name="connsiteX43-4089" fmla="*/ 3152619 w 5911582"/>
              <a:gd name="connsiteY43-4090" fmla="*/ 7892887 h 8646493"/>
              <a:gd name="connsiteX44-4091" fmla="*/ 3786820 w 5911582"/>
              <a:gd name="connsiteY44-4092" fmla="*/ 8489873 h 8646493"/>
              <a:gd name="connsiteX45-4093" fmla="*/ 4383809 w 5911582"/>
              <a:gd name="connsiteY45-4094" fmla="*/ 7855673 h 8646493"/>
              <a:gd name="connsiteX46-4095" fmla="*/ 4350348 w 5911582"/>
              <a:gd name="connsiteY46-4096" fmla="*/ 6748573 h 8646493"/>
              <a:gd name="connsiteX47-4097" fmla="*/ 4348198 w 5911582"/>
              <a:gd name="connsiteY47-4098" fmla="*/ 6748635 h 8646493"/>
              <a:gd name="connsiteX48-4099" fmla="*/ 4332413 w 5911582"/>
              <a:gd name="connsiteY48-4100" fmla="*/ 6199725 h 8646493"/>
              <a:gd name="connsiteX49-4101" fmla="*/ 4272798 w 5911582"/>
              <a:gd name="connsiteY49-4102" fmla="*/ 4227389 h 8646493"/>
              <a:gd name="connsiteX50-4103" fmla="*/ 4274353 w 5911582"/>
              <a:gd name="connsiteY50-4104" fmla="*/ 4227343 h 8646493"/>
              <a:gd name="connsiteX51-4105" fmla="*/ 4242087 w 5911582"/>
              <a:gd name="connsiteY51-4106" fmla="*/ 3105269 h 8646493"/>
              <a:gd name="connsiteX52-4107" fmla="*/ 4977027 w 5911582"/>
              <a:gd name="connsiteY52-4108" fmla="*/ 2326810 h 8646493"/>
              <a:gd name="connsiteX53-4109" fmla="*/ 5403823 w 5911582"/>
              <a:gd name="connsiteY53-4110" fmla="*/ 2443875 h 8646493"/>
              <a:gd name="connsiteX54-4111" fmla="*/ 5755486 w 5911582"/>
              <a:gd name="connsiteY54-4112" fmla="*/ 3061747 h 8646493"/>
              <a:gd name="connsiteX55-4113" fmla="*/ 5759021 w 5911582"/>
              <a:gd name="connsiteY55-4114" fmla="*/ 3184697 h 8646493"/>
              <a:gd name="connsiteX56-4115" fmla="*/ 5762452 w 5911582"/>
              <a:gd name="connsiteY56-4116" fmla="*/ 3184590 h 8646493"/>
              <a:gd name="connsiteX57-4117" fmla="*/ 5816524 w 5911582"/>
              <a:gd name="connsiteY57-4118" fmla="*/ 4892541 h 8646493"/>
              <a:gd name="connsiteX58-4119" fmla="*/ 5873210 w 5911582"/>
              <a:gd name="connsiteY58-4120" fmla="*/ 6776633 h 8646493"/>
              <a:gd name="connsiteX59-4121" fmla="*/ 5877342 w 5911582"/>
              <a:gd name="connsiteY59-4122" fmla="*/ 6776511 h 8646493"/>
              <a:gd name="connsiteX60-4123" fmla="*/ 5911582 w 5911582"/>
              <a:gd name="connsiteY60-4124" fmla="*/ 7909324 h 8646493"/>
              <a:gd name="connsiteX61-4125" fmla="*/ 5767963 w 5911582"/>
              <a:gd name="connsiteY61-4126" fmla="*/ 8130477 h 8646493"/>
              <a:gd name="connsiteX62-4127" fmla="*/ 5730041 w 5911582"/>
              <a:gd name="connsiteY62-4128" fmla="*/ 6875874 h 8646493"/>
              <a:gd name="connsiteX63-4129" fmla="*/ 5725602 w 5911582"/>
              <a:gd name="connsiteY63-4130" fmla="*/ 6875993 h 8646493"/>
              <a:gd name="connsiteX64-4131" fmla="*/ 5605741 w 5911582"/>
              <a:gd name="connsiteY64-4132" fmla="*/ 3080990 h 8646493"/>
              <a:gd name="connsiteX65-4133" fmla="*/ 4972418 w 5911582"/>
              <a:gd name="connsiteY65-4134" fmla="*/ 2483071 h 8646493"/>
              <a:gd name="connsiteX66-4135" fmla="*/ 4374497 w 5911582"/>
              <a:gd name="connsiteY66-4136" fmla="*/ 3116397 h 8646493"/>
              <a:gd name="connsiteX67-4137" fmla="*/ 4420828 w 5911582"/>
              <a:gd name="connsiteY67-4138" fmla="*/ 4727593 h 8646493"/>
              <a:gd name="connsiteX68-4139" fmla="*/ 4422673 w 5911582"/>
              <a:gd name="connsiteY68-4140" fmla="*/ 4727581 h 8646493"/>
              <a:gd name="connsiteX69-4141" fmla="*/ 4422351 w 5911582"/>
              <a:gd name="connsiteY69-4142" fmla="*/ 4733760 h 8646493"/>
              <a:gd name="connsiteX70-4143" fmla="*/ 4454181 w 5911582"/>
              <a:gd name="connsiteY70-4144" fmla="*/ 5840717 h 8646493"/>
              <a:gd name="connsiteX71-4145" fmla="*/ 4455003 w 5911582"/>
              <a:gd name="connsiteY71-4146" fmla="*/ 5840691 h 8646493"/>
              <a:gd name="connsiteX72-4147" fmla="*/ 4516238 w 5911582"/>
              <a:gd name="connsiteY72-4148" fmla="*/ 7866607 h 8646493"/>
              <a:gd name="connsiteX73-4149" fmla="*/ 3782441 w 5911582"/>
              <a:gd name="connsiteY73-4150" fmla="*/ 8646141 h 8646493"/>
              <a:gd name="connsiteX74-4151" fmla="*/ 3355473 w 5911582"/>
              <a:gd name="connsiteY74-4152" fmla="*/ 8529702 h 8646493"/>
              <a:gd name="connsiteX0-4153" fmla="*/ 3355178 w 5911287"/>
              <a:gd name="connsiteY0-4154" fmla="*/ 8529702 h 8646493"/>
              <a:gd name="connsiteX1-4155" fmla="*/ 3002606 w 5911287"/>
              <a:gd name="connsiteY1-4156" fmla="*/ 7912348 h 8646493"/>
              <a:gd name="connsiteX2-4157" fmla="*/ 2947651 w 5911287"/>
              <a:gd name="connsiteY2-4158" fmla="*/ 6094167 h 8646493"/>
              <a:gd name="connsiteX3-4159" fmla="*/ 2938547 w 5911287"/>
              <a:gd name="connsiteY3-4160" fmla="*/ 6095444 h 8646493"/>
              <a:gd name="connsiteX4-4161" fmla="*/ 2885327 w 5911287"/>
              <a:gd name="connsiteY4-4162" fmla="*/ 4334760 h 8646493"/>
              <a:gd name="connsiteX5-4163" fmla="*/ 2880889 w 5911287"/>
              <a:gd name="connsiteY5-4164" fmla="*/ 4334879 h 8646493"/>
              <a:gd name="connsiteX6-4165" fmla="*/ 2838622 w 5911287"/>
              <a:gd name="connsiteY6-4166" fmla="*/ 2770148 h 8646493"/>
              <a:gd name="connsiteX7-4167" fmla="*/ 2778508 w 5911287"/>
              <a:gd name="connsiteY7-4168" fmla="*/ 759126 h 8646493"/>
              <a:gd name="connsiteX8-4169" fmla="*/ 2146224 w 5911287"/>
              <a:gd name="connsiteY8-4170" fmla="*/ 160107 h 8646493"/>
              <a:gd name="connsiteX9-4171" fmla="*/ 1547203 w 5911287"/>
              <a:gd name="connsiteY9-4172" fmla="*/ 792386 h 8646493"/>
              <a:gd name="connsiteX10-4173" fmla="*/ 1586011 w 5911287"/>
              <a:gd name="connsiteY10-4174" fmla="*/ 2228948 h 8646493"/>
              <a:gd name="connsiteX11-4175" fmla="*/ 1588117 w 5911287"/>
              <a:gd name="connsiteY11-4176" fmla="*/ 2228937 h 8646493"/>
              <a:gd name="connsiteX12-4177" fmla="*/ 1588686 w 5911287"/>
              <a:gd name="connsiteY12-4178" fmla="*/ 2327958 h 8646493"/>
              <a:gd name="connsiteX13-4179" fmla="*/ 1597408 w 5911287"/>
              <a:gd name="connsiteY13-4180" fmla="*/ 3846979 h 8646493"/>
              <a:gd name="connsiteX14-4181" fmla="*/ 1598751 w 5911287"/>
              <a:gd name="connsiteY14-4182" fmla="*/ 3846972 h 8646493"/>
              <a:gd name="connsiteX15-4183" fmla="*/ 1610391 w 5911287"/>
              <a:gd name="connsiteY15-4184" fmla="*/ 5873778 h 8646493"/>
              <a:gd name="connsiteX16-4185" fmla="*/ 857737 w 5911287"/>
              <a:gd name="connsiteY16-4186" fmla="*/ 6635126 h 8646493"/>
              <a:gd name="connsiteX17-4187" fmla="*/ 433750 w 5911287"/>
              <a:gd name="connsiteY17-4188" fmla="*/ 6508273 h 8646493"/>
              <a:gd name="connsiteX18-4189" fmla="*/ 96391 w 5911287"/>
              <a:gd name="connsiteY18-4190" fmla="*/ 5882475 h 8646493"/>
              <a:gd name="connsiteX19-4191" fmla="*/ 88687 w 5911287"/>
              <a:gd name="connsiteY19-4192" fmla="*/ 4540910 h 8646493"/>
              <a:gd name="connsiteX20-4193" fmla="*/ 86595 w 5911287"/>
              <a:gd name="connsiteY20-4194" fmla="*/ 4540915 h 8646493"/>
              <a:gd name="connsiteX21-4195" fmla="*/ 80609 w 5911287"/>
              <a:gd name="connsiteY21-4196" fmla="*/ 2724804 h 8646493"/>
              <a:gd name="connsiteX22-4197" fmla="*/ 4440 w 5911287"/>
              <a:gd name="connsiteY22-4198" fmla="*/ 235616 h 8646493"/>
              <a:gd name="connsiteX23-4199" fmla="*/ 0 w 5911287"/>
              <a:gd name="connsiteY23-4200" fmla="*/ 235719 h 8646493"/>
              <a:gd name="connsiteX24-4201" fmla="*/ 144692 w 5911287"/>
              <a:gd name="connsiteY24-4202" fmla="*/ 0 h 8646493"/>
              <a:gd name="connsiteX25-4203" fmla="*/ 147937 w 5911287"/>
              <a:gd name="connsiteY25-4204" fmla="*/ 136847 h 8646493"/>
              <a:gd name="connsiteX26-4205" fmla="*/ 152070 w 5911287"/>
              <a:gd name="connsiteY26-4206" fmla="*/ 136739 h 8646493"/>
              <a:gd name="connsiteX27-4207" fmla="*/ 234572 w 5911287"/>
              <a:gd name="connsiteY27-4208" fmla="*/ 3854806 h 8646493"/>
              <a:gd name="connsiteX28-4209" fmla="*/ 234986 w 5911287"/>
              <a:gd name="connsiteY28-4210" fmla="*/ 3854803 h 8646493"/>
              <a:gd name="connsiteX29-4211" fmla="*/ 246540 w 5911287"/>
              <a:gd name="connsiteY29-4212" fmla="*/ 5866683 h 8646493"/>
              <a:gd name="connsiteX30-4213" fmla="*/ 865941 w 5911287"/>
              <a:gd name="connsiteY30-4214" fmla="*/ 6479011 h 8646493"/>
              <a:gd name="connsiteX31-4215" fmla="*/ 1478271 w 5911287"/>
              <a:gd name="connsiteY31-4216" fmla="*/ 5859608 h 8646493"/>
              <a:gd name="connsiteX32-4217" fmla="*/ 1469016 w 5911287"/>
              <a:gd name="connsiteY32-4218" fmla="*/ 4247775 h 8646493"/>
              <a:gd name="connsiteX33-4219" fmla="*/ 1467170 w 5911287"/>
              <a:gd name="connsiteY33-4220" fmla="*/ 4247743 h 8646493"/>
              <a:gd name="connsiteX34-4221" fmla="*/ 1467636 w 5911287"/>
              <a:gd name="connsiteY34-4222" fmla="*/ 4241573 h 8646493"/>
              <a:gd name="connsiteX35-4223" fmla="*/ 1456658 w 5911287"/>
              <a:gd name="connsiteY35-4224" fmla="*/ 2330111 h 8646493"/>
              <a:gd name="connsiteX36-4225" fmla="*/ 1414813 w 5911287"/>
              <a:gd name="connsiteY36-4226" fmla="*/ 781031 h 8646493"/>
              <a:gd name="connsiteX37-4227" fmla="*/ 2151109 w 5911287"/>
              <a:gd name="connsiteY37-4228" fmla="*/ 3852 h 8646493"/>
              <a:gd name="connsiteX38-4229" fmla="*/ 2928286 w 5911287"/>
              <a:gd name="connsiteY38-4230" fmla="*/ 740147 h 8646493"/>
              <a:gd name="connsiteX39-4231" fmla="*/ 2971814 w 5911287"/>
              <a:gd name="connsiteY39-4232" fmla="*/ 2351426 h 8646493"/>
              <a:gd name="connsiteX40-4233" fmla="*/ 3028498 w 5911287"/>
              <a:gd name="connsiteY40-4234" fmla="*/ 4235519 h 8646493"/>
              <a:gd name="connsiteX41-4235" fmla="*/ 3032630 w 5911287"/>
              <a:gd name="connsiteY41-4236" fmla="*/ 4235398 h 8646493"/>
              <a:gd name="connsiteX42-4237" fmla="*/ 3152324 w 5911287"/>
              <a:gd name="connsiteY42-4238" fmla="*/ 7892887 h 8646493"/>
              <a:gd name="connsiteX43-4239" fmla="*/ 3786525 w 5911287"/>
              <a:gd name="connsiteY43-4240" fmla="*/ 8489873 h 8646493"/>
              <a:gd name="connsiteX44-4241" fmla="*/ 4383514 w 5911287"/>
              <a:gd name="connsiteY44-4242" fmla="*/ 7855673 h 8646493"/>
              <a:gd name="connsiteX45-4243" fmla="*/ 4350053 w 5911287"/>
              <a:gd name="connsiteY45-4244" fmla="*/ 6748573 h 8646493"/>
              <a:gd name="connsiteX46-4245" fmla="*/ 4347903 w 5911287"/>
              <a:gd name="connsiteY46-4246" fmla="*/ 6748635 h 8646493"/>
              <a:gd name="connsiteX47-4247" fmla="*/ 4332118 w 5911287"/>
              <a:gd name="connsiteY47-4248" fmla="*/ 6199725 h 8646493"/>
              <a:gd name="connsiteX48-4249" fmla="*/ 4272503 w 5911287"/>
              <a:gd name="connsiteY48-4250" fmla="*/ 4227389 h 8646493"/>
              <a:gd name="connsiteX49-4251" fmla="*/ 4274058 w 5911287"/>
              <a:gd name="connsiteY49-4252" fmla="*/ 4227343 h 8646493"/>
              <a:gd name="connsiteX50-4253" fmla="*/ 4241792 w 5911287"/>
              <a:gd name="connsiteY50-4254" fmla="*/ 3105269 h 8646493"/>
              <a:gd name="connsiteX51-4255" fmla="*/ 4976732 w 5911287"/>
              <a:gd name="connsiteY51-4256" fmla="*/ 2326810 h 8646493"/>
              <a:gd name="connsiteX52-4257" fmla="*/ 5403528 w 5911287"/>
              <a:gd name="connsiteY52-4258" fmla="*/ 2443875 h 8646493"/>
              <a:gd name="connsiteX53-4259" fmla="*/ 5755191 w 5911287"/>
              <a:gd name="connsiteY53-4260" fmla="*/ 3061747 h 8646493"/>
              <a:gd name="connsiteX54-4261" fmla="*/ 5758726 w 5911287"/>
              <a:gd name="connsiteY54-4262" fmla="*/ 3184697 h 8646493"/>
              <a:gd name="connsiteX55-4263" fmla="*/ 5762157 w 5911287"/>
              <a:gd name="connsiteY55-4264" fmla="*/ 3184590 h 8646493"/>
              <a:gd name="connsiteX56-4265" fmla="*/ 5816229 w 5911287"/>
              <a:gd name="connsiteY56-4266" fmla="*/ 4892541 h 8646493"/>
              <a:gd name="connsiteX57-4267" fmla="*/ 5872915 w 5911287"/>
              <a:gd name="connsiteY57-4268" fmla="*/ 6776633 h 8646493"/>
              <a:gd name="connsiteX58-4269" fmla="*/ 5877047 w 5911287"/>
              <a:gd name="connsiteY58-4270" fmla="*/ 6776511 h 8646493"/>
              <a:gd name="connsiteX59-4271" fmla="*/ 5911287 w 5911287"/>
              <a:gd name="connsiteY59-4272" fmla="*/ 7909324 h 8646493"/>
              <a:gd name="connsiteX60-4273" fmla="*/ 5767668 w 5911287"/>
              <a:gd name="connsiteY60-4274" fmla="*/ 8130477 h 8646493"/>
              <a:gd name="connsiteX61-4275" fmla="*/ 5729746 w 5911287"/>
              <a:gd name="connsiteY61-4276" fmla="*/ 6875874 h 8646493"/>
              <a:gd name="connsiteX62-4277" fmla="*/ 5725307 w 5911287"/>
              <a:gd name="connsiteY62-4278" fmla="*/ 6875993 h 8646493"/>
              <a:gd name="connsiteX63-4279" fmla="*/ 5605446 w 5911287"/>
              <a:gd name="connsiteY63-4280" fmla="*/ 3080990 h 8646493"/>
              <a:gd name="connsiteX64-4281" fmla="*/ 4972123 w 5911287"/>
              <a:gd name="connsiteY64-4282" fmla="*/ 2483071 h 8646493"/>
              <a:gd name="connsiteX65-4283" fmla="*/ 4374202 w 5911287"/>
              <a:gd name="connsiteY65-4284" fmla="*/ 3116397 h 8646493"/>
              <a:gd name="connsiteX66-4285" fmla="*/ 4420533 w 5911287"/>
              <a:gd name="connsiteY66-4286" fmla="*/ 4727593 h 8646493"/>
              <a:gd name="connsiteX67-4287" fmla="*/ 4422378 w 5911287"/>
              <a:gd name="connsiteY67-4288" fmla="*/ 4727581 h 8646493"/>
              <a:gd name="connsiteX68-4289" fmla="*/ 4422056 w 5911287"/>
              <a:gd name="connsiteY68-4290" fmla="*/ 4733760 h 8646493"/>
              <a:gd name="connsiteX69-4291" fmla="*/ 4453886 w 5911287"/>
              <a:gd name="connsiteY69-4292" fmla="*/ 5840717 h 8646493"/>
              <a:gd name="connsiteX70-4293" fmla="*/ 4454708 w 5911287"/>
              <a:gd name="connsiteY70-4294" fmla="*/ 5840691 h 8646493"/>
              <a:gd name="connsiteX71-4295" fmla="*/ 4515943 w 5911287"/>
              <a:gd name="connsiteY71-4296" fmla="*/ 7866607 h 8646493"/>
              <a:gd name="connsiteX72-4297" fmla="*/ 3782146 w 5911287"/>
              <a:gd name="connsiteY72-4298" fmla="*/ 8646141 h 8646493"/>
              <a:gd name="connsiteX73-4299" fmla="*/ 3355178 w 5911287"/>
              <a:gd name="connsiteY73-4300" fmla="*/ 8529702 h 8646493"/>
              <a:gd name="connsiteX0-4301" fmla="*/ 3350738 w 5906847"/>
              <a:gd name="connsiteY0-4302" fmla="*/ 8529702 h 8646493"/>
              <a:gd name="connsiteX1-4303" fmla="*/ 2998166 w 5906847"/>
              <a:gd name="connsiteY1-4304" fmla="*/ 7912348 h 8646493"/>
              <a:gd name="connsiteX2-4305" fmla="*/ 2943211 w 5906847"/>
              <a:gd name="connsiteY2-4306" fmla="*/ 6094167 h 8646493"/>
              <a:gd name="connsiteX3-4307" fmla="*/ 2934107 w 5906847"/>
              <a:gd name="connsiteY3-4308" fmla="*/ 6095444 h 8646493"/>
              <a:gd name="connsiteX4-4309" fmla="*/ 2880887 w 5906847"/>
              <a:gd name="connsiteY4-4310" fmla="*/ 4334760 h 8646493"/>
              <a:gd name="connsiteX5-4311" fmla="*/ 2876449 w 5906847"/>
              <a:gd name="connsiteY5-4312" fmla="*/ 4334879 h 8646493"/>
              <a:gd name="connsiteX6-4313" fmla="*/ 2834182 w 5906847"/>
              <a:gd name="connsiteY6-4314" fmla="*/ 2770148 h 8646493"/>
              <a:gd name="connsiteX7-4315" fmla="*/ 2774068 w 5906847"/>
              <a:gd name="connsiteY7-4316" fmla="*/ 759126 h 8646493"/>
              <a:gd name="connsiteX8-4317" fmla="*/ 2141784 w 5906847"/>
              <a:gd name="connsiteY8-4318" fmla="*/ 160107 h 8646493"/>
              <a:gd name="connsiteX9-4319" fmla="*/ 1542763 w 5906847"/>
              <a:gd name="connsiteY9-4320" fmla="*/ 792386 h 8646493"/>
              <a:gd name="connsiteX10-4321" fmla="*/ 1581571 w 5906847"/>
              <a:gd name="connsiteY10-4322" fmla="*/ 2228948 h 8646493"/>
              <a:gd name="connsiteX11-4323" fmla="*/ 1583677 w 5906847"/>
              <a:gd name="connsiteY11-4324" fmla="*/ 2228937 h 8646493"/>
              <a:gd name="connsiteX12-4325" fmla="*/ 1584246 w 5906847"/>
              <a:gd name="connsiteY12-4326" fmla="*/ 2327958 h 8646493"/>
              <a:gd name="connsiteX13-4327" fmla="*/ 1592968 w 5906847"/>
              <a:gd name="connsiteY13-4328" fmla="*/ 3846979 h 8646493"/>
              <a:gd name="connsiteX14-4329" fmla="*/ 1594311 w 5906847"/>
              <a:gd name="connsiteY14-4330" fmla="*/ 3846972 h 8646493"/>
              <a:gd name="connsiteX15-4331" fmla="*/ 1605951 w 5906847"/>
              <a:gd name="connsiteY15-4332" fmla="*/ 5873778 h 8646493"/>
              <a:gd name="connsiteX16-4333" fmla="*/ 853297 w 5906847"/>
              <a:gd name="connsiteY16-4334" fmla="*/ 6635126 h 8646493"/>
              <a:gd name="connsiteX17-4335" fmla="*/ 429310 w 5906847"/>
              <a:gd name="connsiteY17-4336" fmla="*/ 6508273 h 8646493"/>
              <a:gd name="connsiteX18-4337" fmla="*/ 91951 w 5906847"/>
              <a:gd name="connsiteY18-4338" fmla="*/ 5882475 h 8646493"/>
              <a:gd name="connsiteX19-4339" fmla="*/ 84247 w 5906847"/>
              <a:gd name="connsiteY19-4340" fmla="*/ 4540910 h 8646493"/>
              <a:gd name="connsiteX20-4341" fmla="*/ 82155 w 5906847"/>
              <a:gd name="connsiteY20-4342" fmla="*/ 4540915 h 8646493"/>
              <a:gd name="connsiteX21-4343" fmla="*/ 76169 w 5906847"/>
              <a:gd name="connsiteY21-4344" fmla="*/ 2724804 h 8646493"/>
              <a:gd name="connsiteX22-4345" fmla="*/ 0 w 5906847"/>
              <a:gd name="connsiteY22-4346" fmla="*/ 235616 h 8646493"/>
              <a:gd name="connsiteX23-4347" fmla="*/ 140252 w 5906847"/>
              <a:gd name="connsiteY23-4348" fmla="*/ 0 h 8646493"/>
              <a:gd name="connsiteX24-4349" fmla="*/ 143497 w 5906847"/>
              <a:gd name="connsiteY24-4350" fmla="*/ 136847 h 8646493"/>
              <a:gd name="connsiteX25-4351" fmla="*/ 147630 w 5906847"/>
              <a:gd name="connsiteY25-4352" fmla="*/ 136739 h 8646493"/>
              <a:gd name="connsiteX26-4353" fmla="*/ 230132 w 5906847"/>
              <a:gd name="connsiteY26-4354" fmla="*/ 3854806 h 8646493"/>
              <a:gd name="connsiteX27-4355" fmla="*/ 230546 w 5906847"/>
              <a:gd name="connsiteY27-4356" fmla="*/ 3854803 h 8646493"/>
              <a:gd name="connsiteX28-4357" fmla="*/ 242100 w 5906847"/>
              <a:gd name="connsiteY28-4358" fmla="*/ 5866683 h 8646493"/>
              <a:gd name="connsiteX29-4359" fmla="*/ 861501 w 5906847"/>
              <a:gd name="connsiteY29-4360" fmla="*/ 6479011 h 8646493"/>
              <a:gd name="connsiteX30-4361" fmla="*/ 1473831 w 5906847"/>
              <a:gd name="connsiteY30-4362" fmla="*/ 5859608 h 8646493"/>
              <a:gd name="connsiteX31-4363" fmla="*/ 1464576 w 5906847"/>
              <a:gd name="connsiteY31-4364" fmla="*/ 4247775 h 8646493"/>
              <a:gd name="connsiteX32-4365" fmla="*/ 1462730 w 5906847"/>
              <a:gd name="connsiteY32-4366" fmla="*/ 4247743 h 8646493"/>
              <a:gd name="connsiteX33-4367" fmla="*/ 1463196 w 5906847"/>
              <a:gd name="connsiteY33-4368" fmla="*/ 4241573 h 8646493"/>
              <a:gd name="connsiteX34-4369" fmla="*/ 1452218 w 5906847"/>
              <a:gd name="connsiteY34-4370" fmla="*/ 2330111 h 8646493"/>
              <a:gd name="connsiteX35-4371" fmla="*/ 1410373 w 5906847"/>
              <a:gd name="connsiteY35-4372" fmla="*/ 781031 h 8646493"/>
              <a:gd name="connsiteX36-4373" fmla="*/ 2146669 w 5906847"/>
              <a:gd name="connsiteY36-4374" fmla="*/ 3852 h 8646493"/>
              <a:gd name="connsiteX37-4375" fmla="*/ 2923846 w 5906847"/>
              <a:gd name="connsiteY37-4376" fmla="*/ 740147 h 8646493"/>
              <a:gd name="connsiteX38-4377" fmla="*/ 2967374 w 5906847"/>
              <a:gd name="connsiteY38-4378" fmla="*/ 2351426 h 8646493"/>
              <a:gd name="connsiteX39-4379" fmla="*/ 3024058 w 5906847"/>
              <a:gd name="connsiteY39-4380" fmla="*/ 4235519 h 8646493"/>
              <a:gd name="connsiteX40-4381" fmla="*/ 3028190 w 5906847"/>
              <a:gd name="connsiteY40-4382" fmla="*/ 4235398 h 8646493"/>
              <a:gd name="connsiteX41-4383" fmla="*/ 3147884 w 5906847"/>
              <a:gd name="connsiteY41-4384" fmla="*/ 7892887 h 8646493"/>
              <a:gd name="connsiteX42-4385" fmla="*/ 3782085 w 5906847"/>
              <a:gd name="connsiteY42-4386" fmla="*/ 8489873 h 8646493"/>
              <a:gd name="connsiteX43-4387" fmla="*/ 4379074 w 5906847"/>
              <a:gd name="connsiteY43-4388" fmla="*/ 7855673 h 8646493"/>
              <a:gd name="connsiteX44-4389" fmla="*/ 4345613 w 5906847"/>
              <a:gd name="connsiteY44-4390" fmla="*/ 6748573 h 8646493"/>
              <a:gd name="connsiteX45-4391" fmla="*/ 4343463 w 5906847"/>
              <a:gd name="connsiteY45-4392" fmla="*/ 6748635 h 8646493"/>
              <a:gd name="connsiteX46-4393" fmla="*/ 4327678 w 5906847"/>
              <a:gd name="connsiteY46-4394" fmla="*/ 6199725 h 8646493"/>
              <a:gd name="connsiteX47-4395" fmla="*/ 4268063 w 5906847"/>
              <a:gd name="connsiteY47-4396" fmla="*/ 4227389 h 8646493"/>
              <a:gd name="connsiteX48-4397" fmla="*/ 4269618 w 5906847"/>
              <a:gd name="connsiteY48-4398" fmla="*/ 4227343 h 8646493"/>
              <a:gd name="connsiteX49-4399" fmla="*/ 4237352 w 5906847"/>
              <a:gd name="connsiteY49-4400" fmla="*/ 3105269 h 8646493"/>
              <a:gd name="connsiteX50-4401" fmla="*/ 4972292 w 5906847"/>
              <a:gd name="connsiteY50-4402" fmla="*/ 2326810 h 8646493"/>
              <a:gd name="connsiteX51-4403" fmla="*/ 5399088 w 5906847"/>
              <a:gd name="connsiteY51-4404" fmla="*/ 2443875 h 8646493"/>
              <a:gd name="connsiteX52-4405" fmla="*/ 5750751 w 5906847"/>
              <a:gd name="connsiteY52-4406" fmla="*/ 3061747 h 8646493"/>
              <a:gd name="connsiteX53-4407" fmla="*/ 5754286 w 5906847"/>
              <a:gd name="connsiteY53-4408" fmla="*/ 3184697 h 8646493"/>
              <a:gd name="connsiteX54-4409" fmla="*/ 5757717 w 5906847"/>
              <a:gd name="connsiteY54-4410" fmla="*/ 3184590 h 8646493"/>
              <a:gd name="connsiteX55-4411" fmla="*/ 5811789 w 5906847"/>
              <a:gd name="connsiteY55-4412" fmla="*/ 4892541 h 8646493"/>
              <a:gd name="connsiteX56-4413" fmla="*/ 5868475 w 5906847"/>
              <a:gd name="connsiteY56-4414" fmla="*/ 6776633 h 8646493"/>
              <a:gd name="connsiteX57-4415" fmla="*/ 5872607 w 5906847"/>
              <a:gd name="connsiteY57-4416" fmla="*/ 6776511 h 8646493"/>
              <a:gd name="connsiteX58-4417" fmla="*/ 5906847 w 5906847"/>
              <a:gd name="connsiteY58-4418" fmla="*/ 7909324 h 8646493"/>
              <a:gd name="connsiteX59-4419" fmla="*/ 5763228 w 5906847"/>
              <a:gd name="connsiteY59-4420" fmla="*/ 8130477 h 8646493"/>
              <a:gd name="connsiteX60-4421" fmla="*/ 5725306 w 5906847"/>
              <a:gd name="connsiteY60-4422" fmla="*/ 6875874 h 8646493"/>
              <a:gd name="connsiteX61-4423" fmla="*/ 5720867 w 5906847"/>
              <a:gd name="connsiteY61-4424" fmla="*/ 6875993 h 8646493"/>
              <a:gd name="connsiteX62-4425" fmla="*/ 5601006 w 5906847"/>
              <a:gd name="connsiteY62-4426" fmla="*/ 3080990 h 8646493"/>
              <a:gd name="connsiteX63-4427" fmla="*/ 4967683 w 5906847"/>
              <a:gd name="connsiteY63-4428" fmla="*/ 2483071 h 8646493"/>
              <a:gd name="connsiteX64-4429" fmla="*/ 4369762 w 5906847"/>
              <a:gd name="connsiteY64-4430" fmla="*/ 3116397 h 8646493"/>
              <a:gd name="connsiteX65-4431" fmla="*/ 4416093 w 5906847"/>
              <a:gd name="connsiteY65-4432" fmla="*/ 4727593 h 8646493"/>
              <a:gd name="connsiteX66-4433" fmla="*/ 4417938 w 5906847"/>
              <a:gd name="connsiteY66-4434" fmla="*/ 4727581 h 8646493"/>
              <a:gd name="connsiteX67-4435" fmla="*/ 4417616 w 5906847"/>
              <a:gd name="connsiteY67-4436" fmla="*/ 4733760 h 8646493"/>
              <a:gd name="connsiteX68-4437" fmla="*/ 4449446 w 5906847"/>
              <a:gd name="connsiteY68-4438" fmla="*/ 5840717 h 8646493"/>
              <a:gd name="connsiteX69-4439" fmla="*/ 4450268 w 5906847"/>
              <a:gd name="connsiteY69-4440" fmla="*/ 5840691 h 8646493"/>
              <a:gd name="connsiteX70-4441" fmla="*/ 4511503 w 5906847"/>
              <a:gd name="connsiteY70-4442" fmla="*/ 7866607 h 8646493"/>
              <a:gd name="connsiteX71-4443" fmla="*/ 3777706 w 5906847"/>
              <a:gd name="connsiteY71-4444" fmla="*/ 8646141 h 8646493"/>
              <a:gd name="connsiteX72-4445" fmla="*/ 3350738 w 5906847"/>
              <a:gd name="connsiteY72-4446" fmla="*/ 8529702 h 8646493"/>
              <a:gd name="connsiteX0-4447" fmla="*/ 3350738 w 5906847"/>
              <a:gd name="connsiteY0-4448" fmla="*/ 8529702 h 8646493"/>
              <a:gd name="connsiteX1-4449" fmla="*/ 2998166 w 5906847"/>
              <a:gd name="connsiteY1-4450" fmla="*/ 7912348 h 8646493"/>
              <a:gd name="connsiteX2-4451" fmla="*/ 2943211 w 5906847"/>
              <a:gd name="connsiteY2-4452" fmla="*/ 6094167 h 8646493"/>
              <a:gd name="connsiteX3-4453" fmla="*/ 2934107 w 5906847"/>
              <a:gd name="connsiteY3-4454" fmla="*/ 6095444 h 8646493"/>
              <a:gd name="connsiteX4-4455" fmla="*/ 2880887 w 5906847"/>
              <a:gd name="connsiteY4-4456" fmla="*/ 4334760 h 8646493"/>
              <a:gd name="connsiteX5-4457" fmla="*/ 2876449 w 5906847"/>
              <a:gd name="connsiteY5-4458" fmla="*/ 4334879 h 8646493"/>
              <a:gd name="connsiteX6-4459" fmla="*/ 2834182 w 5906847"/>
              <a:gd name="connsiteY6-4460" fmla="*/ 2770148 h 8646493"/>
              <a:gd name="connsiteX7-4461" fmla="*/ 2774068 w 5906847"/>
              <a:gd name="connsiteY7-4462" fmla="*/ 759126 h 8646493"/>
              <a:gd name="connsiteX8-4463" fmla="*/ 2141784 w 5906847"/>
              <a:gd name="connsiteY8-4464" fmla="*/ 160107 h 8646493"/>
              <a:gd name="connsiteX9-4465" fmla="*/ 1542763 w 5906847"/>
              <a:gd name="connsiteY9-4466" fmla="*/ 792386 h 8646493"/>
              <a:gd name="connsiteX10-4467" fmla="*/ 1581571 w 5906847"/>
              <a:gd name="connsiteY10-4468" fmla="*/ 2228948 h 8646493"/>
              <a:gd name="connsiteX11-4469" fmla="*/ 1583677 w 5906847"/>
              <a:gd name="connsiteY11-4470" fmla="*/ 2228937 h 8646493"/>
              <a:gd name="connsiteX12-4471" fmla="*/ 1584246 w 5906847"/>
              <a:gd name="connsiteY12-4472" fmla="*/ 2327958 h 8646493"/>
              <a:gd name="connsiteX13-4473" fmla="*/ 1592968 w 5906847"/>
              <a:gd name="connsiteY13-4474" fmla="*/ 3846979 h 8646493"/>
              <a:gd name="connsiteX14-4475" fmla="*/ 1594311 w 5906847"/>
              <a:gd name="connsiteY14-4476" fmla="*/ 3846972 h 8646493"/>
              <a:gd name="connsiteX15-4477" fmla="*/ 1605951 w 5906847"/>
              <a:gd name="connsiteY15-4478" fmla="*/ 5873778 h 8646493"/>
              <a:gd name="connsiteX16-4479" fmla="*/ 853297 w 5906847"/>
              <a:gd name="connsiteY16-4480" fmla="*/ 6635126 h 8646493"/>
              <a:gd name="connsiteX17-4481" fmla="*/ 429310 w 5906847"/>
              <a:gd name="connsiteY17-4482" fmla="*/ 6508273 h 8646493"/>
              <a:gd name="connsiteX18-4483" fmla="*/ 91951 w 5906847"/>
              <a:gd name="connsiteY18-4484" fmla="*/ 5882475 h 8646493"/>
              <a:gd name="connsiteX19-4485" fmla="*/ 84247 w 5906847"/>
              <a:gd name="connsiteY19-4486" fmla="*/ 4540910 h 8646493"/>
              <a:gd name="connsiteX20-4487" fmla="*/ 82155 w 5906847"/>
              <a:gd name="connsiteY20-4488" fmla="*/ 4540915 h 8646493"/>
              <a:gd name="connsiteX21-4489" fmla="*/ 76169 w 5906847"/>
              <a:gd name="connsiteY21-4490" fmla="*/ 2724804 h 8646493"/>
              <a:gd name="connsiteX22-4491" fmla="*/ 0 w 5906847"/>
              <a:gd name="connsiteY22-4492" fmla="*/ 235616 h 8646493"/>
              <a:gd name="connsiteX23-4493" fmla="*/ 140252 w 5906847"/>
              <a:gd name="connsiteY23-4494" fmla="*/ 0 h 8646493"/>
              <a:gd name="connsiteX24-4495" fmla="*/ 143497 w 5906847"/>
              <a:gd name="connsiteY24-4496" fmla="*/ 136847 h 8646493"/>
              <a:gd name="connsiteX25-4497" fmla="*/ 230132 w 5906847"/>
              <a:gd name="connsiteY25-4498" fmla="*/ 3854806 h 8646493"/>
              <a:gd name="connsiteX26-4499" fmla="*/ 230546 w 5906847"/>
              <a:gd name="connsiteY26-4500" fmla="*/ 3854803 h 8646493"/>
              <a:gd name="connsiteX27-4501" fmla="*/ 242100 w 5906847"/>
              <a:gd name="connsiteY27-4502" fmla="*/ 5866683 h 8646493"/>
              <a:gd name="connsiteX28-4503" fmla="*/ 861501 w 5906847"/>
              <a:gd name="connsiteY28-4504" fmla="*/ 6479011 h 8646493"/>
              <a:gd name="connsiteX29-4505" fmla="*/ 1473831 w 5906847"/>
              <a:gd name="connsiteY29-4506" fmla="*/ 5859608 h 8646493"/>
              <a:gd name="connsiteX30-4507" fmla="*/ 1464576 w 5906847"/>
              <a:gd name="connsiteY30-4508" fmla="*/ 4247775 h 8646493"/>
              <a:gd name="connsiteX31-4509" fmla="*/ 1462730 w 5906847"/>
              <a:gd name="connsiteY31-4510" fmla="*/ 4247743 h 8646493"/>
              <a:gd name="connsiteX32-4511" fmla="*/ 1463196 w 5906847"/>
              <a:gd name="connsiteY32-4512" fmla="*/ 4241573 h 8646493"/>
              <a:gd name="connsiteX33-4513" fmla="*/ 1452218 w 5906847"/>
              <a:gd name="connsiteY33-4514" fmla="*/ 2330111 h 8646493"/>
              <a:gd name="connsiteX34-4515" fmla="*/ 1410373 w 5906847"/>
              <a:gd name="connsiteY34-4516" fmla="*/ 781031 h 8646493"/>
              <a:gd name="connsiteX35-4517" fmla="*/ 2146669 w 5906847"/>
              <a:gd name="connsiteY35-4518" fmla="*/ 3852 h 8646493"/>
              <a:gd name="connsiteX36-4519" fmla="*/ 2923846 w 5906847"/>
              <a:gd name="connsiteY36-4520" fmla="*/ 740147 h 8646493"/>
              <a:gd name="connsiteX37-4521" fmla="*/ 2967374 w 5906847"/>
              <a:gd name="connsiteY37-4522" fmla="*/ 2351426 h 8646493"/>
              <a:gd name="connsiteX38-4523" fmla="*/ 3024058 w 5906847"/>
              <a:gd name="connsiteY38-4524" fmla="*/ 4235519 h 8646493"/>
              <a:gd name="connsiteX39-4525" fmla="*/ 3028190 w 5906847"/>
              <a:gd name="connsiteY39-4526" fmla="*/ 4235398 h 8646493"/>
              <a:gd name="connsiteX40-4527" fmla="*/ 3147884 w 5906847"/>
              <a:gd name="connsiteY40-4528" fmla="*/ 7892887 h 8646493"/>
              <a:gd name="connsiteX41-4529" fmla="*/ 3782085 w 5906847"/>
              <a:gd name="connsiteY41-4530" fmla="*/ 8489873 h 8646493"/>
              <a:gd name="connsiteX42-4531" fmla="*/ 4379074 w 5906847"/>
              <a:gd name="connsiteY42-4532" fmla="*/ 7855673 h 8646493"/>
              <a:gd name="connsiteX43-4533" fmla="*/ 4345613 w 5906847"/>
              <a:gd name="connsiteY43-4534" fmla="*/ 6748573 h 8646493"/>
              <a:gd name="connsiteX44-4535" fmla="*/ 4343463 w 5906847"/>
              <a:gd name="connsiteY44-4536" fmla="*/ 6748635 h 8646493"/>
              <a:gd name="connsiteX45-4537" fmla="*/ 4327678 w 5906847"/>
              <a:gd name="connsiteY45-4538" fmla="*/ 6199725 h 8646493"/>
              <a:gd name="connsiteX46-4539" fmla="*/ 4268063 w 5906847"/>
              <a:gd name="connsiteY46-4540" fmla="*/ 4227389 h 8646493"/>
              <a:gd name="connsiteX47-4541" fmla="*/ 4269618 w 5906847"/>
              <a:gd name="connsiteY47-4542" fmla="*/ 4227343 h 8646493"/>
              <a:gd name="connsiteX48-4543" fmla="*/ 4237352 w 5906847"/>
              <a:gd name="connsiteY48-4544" fmla="*/ 3105269 h 8646493"/>
              <a:gd name="connsiteX49-4545" fmla="*/ 4972292 w 5906847"/>
              <a:gd name="connsiteY49-4546" fmla="*/ 2326810 h 8646493"/>
              <a:gd name="connsiteX50-4547" fmla="*/ 5399088 w 5906847"/>
              <a:gd name="connsiteY50-4548" fmla="*/ 2443875 h 8646493"/>
              <a:gd name="connsiteX51-4549" fmla="*/ 5750751 w 5906847"/>
              <a:gd name="connsiteY51-4550" fmla="*/ 3061747 h 8646493"/>
              <a:gd name="connsiteX52-4551" fmla="*/ 5754286 w 5906847"/>
              <a:gd name="connsiteY52-4552" fmla="*/ 3184697 h 8646493"/>
              <a:gd name="connsiteX53-4553" fmla="*/ 5757717 w 5906847"/>
              <a:gd name="connsiteY53-4554" fmla="*/ 3184590 h 8646493"/>
              <a:gd name="connsiteX54-4555" fmla="*/ 5811789 w 5906847"/>
              <a:gd name="connsiteY54-4556" fmla="*/ 4892541 h 8646493"/>
              <a:gd name="connsiteX55-4557" fmla="*/ 5868475 w 5906847"/>
              <a:gd name="connsiteY55-4558" fmla="*/ 6776633 h 8646493"/>
              <a:gd name="connsiteX56-4559" fmla="*/ 5872607 w 5906847"/>
              <a:gd name="connsiteY56-4560" fmla="*/ 6776511 h 8646493"/>
              <a:gd name="connsiteX57-4561" fmla="*/ 5906847 w 5906847"/>
              <a:gd name="connsiteY57-4562" fmla="*/ 7909324 h 8646493"/>
              <a:gd name="connsiteX58-4563" fmla="*/ 5763228 w 5906847"/>
              <a:gd name="connsiteY58-4564" fmla="*/ 8130477 h 8646493"/>
              <a:gd name="connsiteX59-4565" fmla="*/ 5725306 w 5906847"/>
              <a:gd name="connsiteY59-4566" fmla="*/ 6875874 h 8646493"/>
              <a:gd name="connsiteX60-4567" fmla="*/ 5720867 w 5906847"/>
              <a:gd name="connsiteY60-4568" fmla="*/ 6875993 h 8646493"/>
              <a:gd name="connsiteX61-4569" fmla="*/ 5601006 w 5906847"/>
              <a:gd name="connsiteY61-4570" fmla="*/ 3080990 h 8646493"/>
              <a:gd name="connsiteX62-4571" fmla="*/ 4967683 w 5906847"/>
              <a:gd name="connsiteY62-4572" fmla="*/ 2483071 h 8646493"/>
              <a:gd name="connsiteX63-4573" fmla="*/ 4369762 w 5906847"/>
              <a:gd name="connsiteY63-4574" fmla="*/ 3116397 h 8646493"/>
              <a:gd name="connsiteX64-4575" fmla="*/ 4416093 w 5906847"/>
              <a:gd name="connsiteY64-4576" fmla="*/ 4727593 h 8646493"/>
              <a:gd name="connsiteX65-4577" fmla="*/ 4417938 w 5906847"/>
              <a:gd name="connsiteY65-4578" fmla="*/ 4727581 h 8646493"/>
              <a:gd name="connsiteX66-4579" fmla="*/ 4417616 w 5906847"/>
              <a:gd name="connsiteY66-4580" fmla="*/ 4733760 h 8646493"/>
              <a:gd name="connsiteX67-4581" fmla="*/ 4449446 w 5906847"/>
              <a:gd name="connsiteY67-4582" fmla="*/ 5840717 h 8646493"/>
              <a:gd name="connsiteX68-4583" fmla="*/ 4450268 w 5906847"/>
              <a:gd name="connsiteY68-4584" fmla="*/ 5840691 h 8646493"/>
              <a:gd name="connsiteX69-4585" fmla="*/ 4511503 w 5906847"/>
              <a:gd name="connsiteY69-4586" fmla="*/ 7866607 h 8646493"/>
              <a:gd name="connsiteX70-4587" fmla="*/ 3777706 w 5906847"/>
              <a:gd name="connsiteY70-4588" fmla="*/ 8646141 h 8646493"/>
              <a:gd name="connsiteX71-4589" fmla="*/ 3350738 w 5906847"/>
              <a:gd name="connsiteY71-4590" fmla="*/ 8529702 h 8646493"/>
              <a:gd name="connsiteX0-4591" fmla="*/ 3350738 w 5906847"/>
              <a:gd name="connsiteY0-4592" fmla="*/ 8529702 h 8646493"/>
              <a:gd name="connsiteX1-4593" fmla="*/ 2998166 w 5906847"/>
              <a:gd name="connsiteY1-4594" fmla="*/ 7912348 h 8646493"/>
              <a:gd name="connsiteX2-4595" fmla="*/ 2943211 w 5906847"/>
              <a:gd name="connsiteY2-4596" fmla="*/ 6094167 h 8646493"/>
              <a:gd name="connsiteX3-4597" fmla="*/ 2934107 w 5906847"/>
              <a:gd name="connsiteY3-4598" fmla="*/ 6095444 h 8646493"/>
              <a:gd name="connsiteX4-4599" fmla="*/ 2880887 w 5906847"/>
              <a:gd name="connsiteY4-4600" fmla="*/ 4334760 h 8646493"/>
              <a:gd name="connsiteX5-4601" fmla="*/ 2876449 w 5906847"/>
              <a:gd name="connsiteY5-4602" fmla="*/ 4334879 h 8646493"/>
              <a:gd name="connsiteX6-4603" fmla="*/ 2834182 w 5906847"/>
              <a:gd name="connsiteY6-4604" fmla="*/ 2770148 h 8646493"/>
              <a:gd name="connsiteX7-4605" fmla="*/ 2774068 w 5906847"/>
              <a:gd name="connsiteY7-4606" fmla="*/ 759126 h 8646493"/>
              <a:gd name="connsiteX8-4607" fmla="*/ 2141784 w 5906847"/>
              <a:gd name="connsiteY8-4608" fmla="*/ 160107 h 8646493"/>
              <a:gd name="connsiteX9-4609" fmla="*/ 1542763 w 5906847"/>
              <a:gd name="connsiteY9-4610" fmla="*/ 792386 h 8646493"/>
              <a:gd name="connsiteX10-4611" fmla="*/ 1581571 w 5906847"/>
              <a:gd name="connsiteY10-4612" fmla="*/ 2228948 h 8646493"/>
              <a:gd name="connsiteX11-4613" fmla="*/ 1583677 w 5906847"/>
              <a:gd name="connsiteY11-4614" fmla="*/ 2228937 h 8646493"/>
              <a:gd name="connsiteX12-4615" fmla="*/ 1584246 w 5906847"/>
              <a:gd name="connsiteY12-4616" fmla="*/ 2327958 h 8646493"/>
              <a:gd name="connsiteX13-4617" fmla="*/ 1592968 w 5906847"/>
              <a:gd name="connsiteY13-4618" fmla="*/ 3846979 h 8646493"/>
              <a:gd name="connsiteX14-4619" fmla="*/ 1605951 w 5906847"/>
              <a:gd name="connsiteY14-4620" fmla="*/ 5873778 h 8646493"/>
              <a:gd name="connsiteX15-4621" fmla="*/ 853297 w 5906847"/>
              <a:gd name="connsiteY15-4622" fmla="*/ 6635126 h 8646493"/>
              <a:gd name="connsiteX16-4623" fmla="*/ 429310 w 5906847"/>
              <a:gd name="connsiteY16-4624" fmla="*/ 6508273 h 8646493"/>
              <a:gd name="connsiteX17-4625" fmla="*/ 91951 w 5906847"/>
              <a:gd name="connsiteY17-4626" fmla="*/ 5882475 h 8646493"/>
              <a:gd name="connsiteX18-4627" fmla="*/ 84247 w 5906847"/>
              <a:gd name="connsiteY18-4628" fmla="*/ 4540910 h 8646493"/>
              <a:gd name="connsiteX19-4629" fmla="*/ 82155 w 5906847"/>
              <a:gd name="connsiteY19-4630" fmla="*/ 4540915 h 8646493"/>
              <a:gd name="connsiteX20-4631" fmla="*/ 76169 w 5906847"/>
              <a:gd name="connsiteY20-4632" fmla="*/ 2724804 h 8646493"/>
              <a:gd name="connsiteX21-4633" fmla="*/ 0 w 5906847"/>
              <a:gd name="connsiteY21-4634" fmla="*/ 235616 h 8646493"/>
              <a:gd name="connsiteX22-4635" fmla="*/ 140252 w 5906847"/>
              <a:gd name="connsiteY22-4636" fmla="*/ 0 h 8646493"/>
              <a:gd name="connsiteX23-4637" fmla="*/ 143497 w 5906847"/>
              <a:gd name="connsiteY23-4638" fmla="*/ 136847 h 8646493"/>
              <a:gd name="connsiteX24-4639" fmla="*/ 230132 w 5906847"/>
              <a:gd name="connsiteY24-4640" fmla="*/ 3854806 h 8646493"/>
              <a:gd name="connsiteX25-4641" fmla="*/ 230546 w 5906847"/>
              <a:gd name="connsiteY25-4642" fmla="*/ 3854803 h 8646493"/>
              <a:gd name="connsiteX26-4643" fmla="*/ 242100 w 5906847"/>
              <a:gd name="connsiteY26-4644" fmla="*/ 5866683 h 8646493"/>
              <a:gd name="connsiteX27-4645" fmla="*/ 861501 w 5906847"/>
              <a:gd name="connsiteY27-4646" fmla="*/ 6479011 h 8646493"/>
              <a:gd name="connsiteX28-4647" fmla="*/ 1473831 w 5906847"/>
              <a:gd name="connsiteY28-4648" fmla="*/ 5859608 h 8646493"/>
              <a:gd name="connsiteX29-4649" fmla="*/ 1464576 w 5906847"/>
              <a:gd name="connsiteY29-4650" fmla="*/ 4247775 h 8646493"/>
              <a:gd name="connsiteX30-4651" fmla="*/ 1462730 w 5906847"/>
              <a:gd name="connsiteY30-4652" fmla="*/ 4247743 h 8646493"/>
              <a:gd name="connsiteX31-4653" fmla="*/ 1463196 w 5906847"/>
              <a:gd name="connsiteY31-4654" fmla="*/ 4241573 h 8646493"/>
              <a:gd name="connsiteX32-4655" fmla="*/ 1452218 w 5906847"/>
              <a:gd name="connsiteY32-4656" fmla="*/ 2330111 h 8646493"/>
              <a:gd name="connsiteX33-4657" fmla="*/ 1410373 w 5906847"/>
              <a:gd name="connsiteY33-4658" fmla="*/ 781031 h 8646493"/>
              <a:gd name="connsiteX34-4659" fmla="*/ 2146669 w 5906847"/>
              <a:gd name="connsiteY34-4660" fmla="*/ 3852 h 8646493"/>
              <a:gd name="connsiteX35-4661" fmla="*/ 2923846 w 5906847"/>
              <a:gd name="connsiteY35-4662" fmla="*/ 740147 h 8646493"/>
              <a:gd name="connsiteX36-4663" fmla="*/ 2967374 w 5906847"/>
              <a:gd name="connsiteY36-4664" fmla="*/ 2351426 h 8646493"/>
              <a:gd name="connsiteX37-4665" fmla="*/ 3024058 w 5906847"/>
              <a:gd name="connsiteY37-4666" fmla="*/ 4235519 h 8646493"/>
              <a:gd name="connsiteX38-4667" fmla="*/ 3028190 w 5906847"/>
              <a:gd name="connsiteY38-4668" fmla="*/ 4235398 h 8646493"/>
              <a:gd name="connsiteX39-4669" fmla="*/ 3147884 w 5906847"/>
              <a:gd name="connsiteY39-4670" fmla="*/ 7892887 h 8646493"/>
              <a:gd name="connsiteX40-4671" fmla="*/ 3782085 w 5906847"/>
              <a:gd name="connsiteY40-4672" fmla="*/ 8489873 h 8646493"/>
              <a:gd name="connsiteX41-4673" fmla="*/ 4379074 w 5906847"/>
              <a:gd name="connsiteY41-4674" fmla="*/ 7855673 h 8646493"/>
              <a:gd name="connsiteX42-4675" fmla="*/ 4345613 w 5906847"/>
              <a:gd name="connsiteY42-4676" fmla="*/ 6748573 h 8646493"/>
              <a:gd name="connsiteX43-4677" fmla="*/ 4343463 w 5906847"/>
              <a:gd name="connsiteY43-4678" fmla="*/ 6748635 h 8646493"/>
              <a:gd name="connsiteX44-4679" fmla="*/ 4327678 w 5906847"/>
              <a:gd name="connsiteY44-4680" fmla="*/ 6199725 h 8646493"/>
              <a:gd name="connsiteX45-4681" fmla="*/ 4268063 w 5906847"/>
              <a:gd name="connsiteY45-4682" fmla="*/ 4227389 h 8646493"/>
              <a:gd name="connsiteX46-4683" fmla="*/ 4269618 w 5906847"/>
              <a:gd name="connsiteY46-4684" fmla="*/ 4227343 h 8646493"/>
              <a:gd name="connsiteX47-4685" fmla="*/ 4237352 w 5906847"/>
              <a:gd name="connsiteY47-4686" fmla="*/ 3105269 h 8646493"/>
              <a:gd name="connsiteX48-4687" fmla="*/ 4972292 w 5906847"/>
              <a:gd name="connsiteY48-4688" fmla="*/ 2326810 h 8646493"/>
              <a:gd name="connsiteX49-4689" fmla="*/ 5399088 w 5906847"/>
              <a:gd name="connsiteY49-4690" fmla="*/ 2443875 h 8646493"/>
              <a:gd name="connsiteX50-4691" fmla="*/ 5750751 w 5906847"/>
              <a:gd name="connsiteY50-4692" fmla="*/ 3061747 h 8646493"/>
              <a:gd name="connsiteX51-4693" fmla="*/ 5754286 w 5906847"/>
              <a:gd name="connsiteY51-4694" fmla="*/ 3184697 h 8646493"/>
              <a:gd name="connsiteX52-4695" fmla="*/ 5757717 w 5906847"/>
              <a:gd name="connsiteY52-4696" fmla="*/ 3184590 h 8646493"/>
              <a:gd name="connsiteX53-4697" fmla="*/ 5811789 w 5906847"/>
              <a:gd name="connsiteY53-4698" fmla="*/ 4892541 h 8646493"/>
              <a:gd name="connsiteX54-4699" fmla="*/ 5868475 w 5906847"/>
              <a:gd name="connsiteY54-4700" fmla="*/ 6776633 h 8646493"/>
              <a:gd name="connsiteX55-4701" fmla="*/ 5872607 w 5906847"/>
              <a:gd name="connsiteY55-4702" fmla="*/ 6776511 h 8646493"/>
              <a:gd name="connsiteX56-4703" fmla="*/ 5906847 w 5906847"/>
              <a:gd name="connsiteY56-4704" fmla="*/ 7909324 h 8646493"/>
              <a:gd name="connsiteX57-4705" fmla="*/ 5763228 w 5906847"/>
              <a:gd name="connsiteY57-4706" fmla="*/ 8130477 h 8646493"/>
              <a:gd name="connsiteX58-4707" fmla="*/ 5725306 w 5906847"/>
              <a:gd name="connsiteY58-4708" fmla="*/ 6875874 h 8646493"/>
              <a:gd name="connsiteX59-4709" fmla="*/ 5720867 w 5906847"/>
              <a:gd name="connsiteY59-4710" fmla="*/ 6875993 h 8646493"/>
              <a:gd name="connsiteX60-4711" fmla="*/ 5601006 w 5906847"/>
              <a:gd name="connsiteY60-4712" fmla="*/ 3080990 h 8646493"/>
              <a:gd name="connsiteX61-4713" fmla="*/ 4967683 w 5906847"/>
              <a:gd name="connsiteY61-4714" fmla="*/ 2483071 h 8646493"/>
              <a:gd name="connsiteX62-4715" fmla="*/ 4369762 w 5906847"/>
              <a:gd name="connsiteY62-4716" fmla="*/ 3116397 h 8646493"/>
              <a:gd name="connsiteX63-4717" fmla="*/ 4416093 w 5906847"/>
              <a:gd name="connsiteY63-4718" fmla="*/ 4727593 h 8646493"/>
              <a:gd name="connsiteX64-4719" fmla="*/ 4417938 w 5906847"/>
              <a:gd name="connsiteY64-4720" fmla="*/ 4727581 h 8646493"/>
              <a:gd name="connsiteX65-4721" fmla="*/ 4417616 w 5906847"/>
              <a:gd name="connsiteY65-4722" fmla="*/ 4733760 h 8646493"/>
              <a:gd name="connsiteX66-4723" fmla="*/ 4449446 w 5906847"/>
              <a:gd name="connsiteY66-4724" fmla="*/ 5840717 h 8646493"/>
              <a:gd name="connsiteX67-4725" fmla="*/ 4450268 w 5906847"/>
              <a:gd name="connsiteY67-4726" fmla="*/ 5840691 h 8646493"/>
              <a:gd name="connsiteX68-4727" fmla="*/ 4511503 w 5906847"/>
              <a:gd name="connsiteY68-4728" fmla="*/ 7866607 h 8646493"/>
              <a:gd name="connsiteX69-4729" fmla="*/ 3777706 w 5906847"/>
              <a:gd name="connsiteY69-4730" fmla="*/ 8646141 h 8646493"/>
              <a:gd name="connsiteX70-4731" fmla="*/ 3350738 w 5906847"/>
              <a:gd name="connsiteY70-4732" fmla="*/ 8529702 h 8646493"/>
              <a:gd name="connsiteX0-4733" fmla="*/ 3350738 w 5906847"/>
              <a:gd name="connsiteY0-4734" fmla="*/ 8529702 h 8646493"/>
              <a:gd name="connsiteX1-4735" fmla="*/ 2998166 w 5906847"/>
              <a:gd name="connsiteY1-4736" fmla="*/ 7912348 h 8646493"/>
              <a:gd name="connsiteX2-4737" fmla="*/ 2943211 w 5906847"/>
              <a:gd name="connsiteY2-4738" fmla="*/ 6094167 h 8646493"/>
              <a:gd name="connsiteX3-4739" fmla="*/ 2934107 w 5906847"/>
              <a:gd name="connsiteY3-4740" fmla="*/ 6095444 h 8646493"/>
              <a:gd name="connsiteX4-4741" fmla="*/ 2880887 w 5906847"/>
              <a:gd name="connsiteY4-4742" fmla="*/ 4334760 h 8646493"/>
              <a:gd name="connsiteX5-4743" fmla="*/ 2834182 w 5906847"/>
              <a:gd name="connsiteY5-4744" fmla="*/ 2770148 h 8646493"/>
              <a:gd name="connsiteX6-4745" fmla="*/ 2774068 w 5906847"/>
              <a:gd name="connsiteY6-4746" fmla="*/ 759126 h 8646493"/>
              <a:gd name="connsiteX7-4747" fmla="*/ 2141784 w 5906847"/>
              <a:gd name="connsiteY7-4748" fmla="*/ 160107 h 8646493"/>
              <a:gd name="connsiteX8-4749" fmla="*/ 1542763 w 5906847"/>
              <a:gd name="connsiteY8-4750" fmla="*/ 792386 h 8646493"/>
              <a:gd name="connsiteX9-4751" fmla="*/ 1581571 w 5906847"/>
              <a:gd name="connsiteY9-4752" fmla="*/ 2228948 h 8646493"/>
              <a:gd name="connsiteX10-4753" fmla="*/ 1583677 w 5906847"/>
              <a:gd name="connsiteY10-4754" fmla="*/ 2228937 h 8646493"/>
              <a:gd name="connsiteX11-4755" fmla="*/ 1584246 w 5906847"/>
              <a:gd name="connsiteY11-4756" fmla="*/ 2327958 h 8646493"/>
              <a:gd name="connsiteX12-4757" fmla="*/ 1592968 w 5906847"/>
              <a:gd name="connsiteY12-4758" fmla="*/ 3846979 h 8646493"/>
              <a:gd name="connsiteX13-4759" fmla="*/ 1605951 w 5906847"/>
              <a:gd name="connsiteY13-4760" fmla="*/ 5873778 h 8646493"/>
              <a:gd name="connsiteX14-4761" fmla="*/ 853297 w 5906847"/>
              <a:gd name="connsiteY14-4762" fmla="*/ 6635126 h 8646493"/>
              <a:gd name="connsiteX15-4763" fmla="*/ 429310 w 5906847"/>
              <a:gd name="connsiteY15-4764" fmla="*/ 6508273 h 8646493"/>
              <a:gd name="connsiteX16-4765" fmla="*/ 91951 w 5906847"/>
              <a:gd name="connsiteY16-4766" fmla="*/ 5882475 h 8646493"/>
              <a:gd name="connsiteX17-4767" fmla="*/ 84247 w 5906847"/>
              <a:gd name="connsiteY17-4768" fmla="*/ 4540910 h 8646493"/>
              <a:gd name="connsiteX18-4769" fmla="*/ 82155 w 5906847"/>
              <a:gd name="connsiteY18-4770" fmla="*/ 4540915 h 8646493"/>
              <a:gd name="connsiteX19-4771" fmla="*/ 76169 w 5906847"/>
              <a:gd name="connsiteY19-4772" fmla="*/ 2724804 h 8646493"/>
              <a:gd name="connsiteX20-4773" fmla="*/ 0 w 5906847"/>
              <a:gd name="connsiteY20-4774" fmla="*/ 235616 h 8646493"/>
              <a:gd name="connsiteX21-4775" fmla="*/ 140252 w 5906847"/>
              <a:gd name="connsiteY21-4776" fmla="*/ 0 h 8646493"/>
              <a:gd name="connsiteX22-4777" fmla="*/ 143497 w 5906847"/>
              <a:gd name="connsiteY22-4778" fmla="*/ 136847 h 8646493"/>
              <a:gd name="connsiteX23-4779" fmla="*/ 230132 w 5906847"/>
              <a:gd name="connsiteY23-4780" fmla="*/ 3854806 h 8646493"/>
              <a:gd name="connsiteX24-4781" fmla="*/ 230546 w 5906847"/>
              <a:gd name="connsiteY24-4782" fmla="*/ 3854803 h 8646493"/>
              <a:gd name="connsiteX25-4783" fmla="*/ 242100 w 5906847"/>
              <a:gd name="connsiteY25-4784" fmla="*/ 5866683 h 8646493"/>
              <a:gd name="connsiteX26-4785" fmla="*/ 861501 w 5906847"/>
              <a:gd name="connsiteY26-4786" fmla="*/ 6479011 h 8646493"/>
              <a:gd name="connsiteX27-4787" fmla="*/ 1473831 w 5906847"/>
              <a:gd name="connsiteY27-4788" fmla="*/ 5859608 h 8646493"/>
              <a:gd name="connsiteX28-4789" fmla="*/ 1464576 w 5906847"/>
              <a:gd name="connsiteY28-4790" fmla="*/ 4247775 h 8646493"/>
              <a:gd name="connsiteX29-4791" fmla="*/ 1462730 w 5906847"/>
              <a:gd name="connsiteY29-4792" fmla="*/ 4247743 h 8646493"/>
              <a:gd name="connsiteX30-4793" fmla="*/ 1463196 w 5906847"/>
              <a:gd name="connsiteY30-4794" fmla="*/ 4241573 h 8646493"/>
              <a:gd name="connsiteX31-4795" fmla="*/ 1452218 w 5906847"/>
              <a:gd name="connsiteY31-4796" fmla="*/ 2330111 h 8646493"/>
              <a:gd name="connsiteX32-4797" fmla="*/ 1410373 w 5906847"/>
              <a:gd name="connsiteY32-4798" fmla="*/ 781031 h 8646493"/>
              <a:gd name="connsiteX33-4799" fmla="*/ 2146669 w 5906847"/>
              <a:gd name="connsiteY33-4800" fmla="*/ 3852 h 8646493"/>
              <a:gd name="connsiteX34-4801" fmla="*/ 2923846 w 5906847"/>
              <a:gd name="connsiteY34-4802" fmla="*/ 740147 h 8646493"/>
              <a:gd name="connsiteX35-4803" fmla="*/ 2967374 w 5906847"/>
              <a:gd name="connsiteY35-4804" fmla="*/ 2351426 h 8646493"/>
              <a:gd name="connsiteX36-4805" fmla="*/ 3024058 w 5906847"/>
              <a:gd name="connsiteY36-4806" fmla="*/ 4235519 h 8646493"/>
              <a:gd name="connsiteX37-4807" fmla="*/ 3028190 w 5906847"/>
              <a:gd name="connsiteY37-4808" fmla="*/ 4235398 h 8646493"/>
              <a:gd name="connsiteX38-4809" fmla="*/ 3147884 w 5906847"/>
              <a:gd name="connsiteY38-4810" fmla="*/ 7892887 h 8646493"/>
              <a:gd name="connsiteX39-4811" fmla="*/ 3782085 w 5906847"/>
              <a:gd name="connsiteY39-4812" fmla="*/ 8489873 h 8646493"/>
              <a:gd name="connsiteX40-4813" fmla="*/ 4379074 w 5906847"/>
              <a:gd name="connsiteY40-4814" fmla="*/ 7855673 h 8646493"/>
              <a:gd name="connsiteX41-4815" fmla="*/ 4345613 w 5906847"/>
              <a:gd name="connsiteY41-4816" fmla="*/ 6748573 h 8646493"/>
              <a:gd name="connsiteX42-4817" fmla="*/ 4343463 w 5906847"/>
              <a:gd name="connsiteY42-4818" fmla="*/ 6748635 h 8646493"/>
              <a:gd name="connsiteX43-4819" fmla="*/ 4327678 w 5906847"/>
              <a:gd name="connsiteY43-4820" fmla="*/ 6199725 h 8646493"/>
              <a:gd name="connsiteX44-4821" fmla="*/ 4268063 w 5906847"/>
              <a:gd name="connsiteY44-4822" fmla="*/ 4227389 h 8646493"/>
              <a:gd name="connsiteX45-4823" fmla="*/ 4269618 w 5906847"/>
              <a:gd name="connsiteY45-4824" fmla="*/ 4227343 h 8646493"/>
              <a:gd name="connsiteX46-4825" fmla="*/ 4237352 w 5906847"/>
              <a:gd name="connsiteY46-4826" fmla="*/ 3105269 h 8646493"/>
              <a:gd name="connsiteX47-4827" fmla="*/ 4972292 w 5906847"/>
              <a:gd name="connsiteY47-4828" fmla="*/ 2326810 h 8646493"/>
              <a:gd name="connsiteX48-4829" fmla="*/ 5399088 w 5906847"/>
              <a:gd name="connsiteY48-4830" fmla="*/ 2443875 h 8646493"/>
              <a:gd name="connsiteX49-4831" fmla="*/ 5750751 w 5906847"/>
              <a:gd name="connsiteY49-4832" fmla="*/ 3061747 h 8646493"/>
              <a:gd name="connsiteX50-4833" fmla="*/ 5754286 w 5906847"/>
              <a:gd name="connsiteY50-4834" fmla="*/ 3184697 h 8646493"/>
              <a:gd name="connsiteX51-4835" fmla="*/ 5757717 w 5906847"/>
              <a:gd name="connsiteY51-4836" fmla="*/ 3184590 h 8646493"/>
              <a:gd name="connsiteX52-4837" fmla="*/ 5811789 w 5906847"/>
              <a:gd name="connsiteY52-4838" fmla="*/ 4892541 h 8646493"/>
              <a:gd name="connsiteX53-4839" fmla="*/ 5868475 w 5906847"/>
              <a:gd name="connsiteY53-4840" fmla="*/ 6776633 h 8646493"/>
              <a:gd name="connsiteX54-4841" fmla="*/ 5872607 w 5906847"/>
              <a:gd name="connsiteY54-4842" fmla="*/ 6776511 h 8646493"/>
              <a:gd name="connsiteX55-4843" fmla="*/ 5906847 w 5906847"/>
              <a:gd name="connsiteY55-4844" fmla="*/ 7909324 h 8646493"/>
              <a:gd name="connsiteX56-4845" fmla="*/ 5763228 w 5906847"/>
              <a:gd name="connsiteY56-4846" fmla="*/ 8130477 h 8646493"/>
              <a:gd name="connsiteX57-4847" fmla="*/ 5725306 w 5906847"/>
              <a:gd name="connsiteY57-4848" fmla="*/ 6875874 h 8646493"/>
              <a:gd name="connsiteX58-4849" fmla="*/ 5720867 w 5906847"/>
              <a:gd name="connsiteY58-4850" fmla="*/ 6875993 h 8646493"/>
              <a:gd name="connsiteX59-4851" fmla="*/ 5601006 w 5906847"/>
              <a:gd name="connsiteY59-4852" fmla="*/ 3080990 h 8646493"/>
              <a:gd name="connsiteX60-4853" fmla="*/ 4967683 w 5906847"/>
              <a:gd name="connsiteY60-4854" fmla="*/ 2483071 h 8646493"/>
              <a:gd name="connsiteX61-4855" fmla="*/ 4369762 w 5906847"/>
              <a:gd name="connsiteY61-4856" fmla="*/ 3116397 h 8646493"/>
              <a:gd name="connsiteX62-4857" fmla="*/ 4416093 w 5906847"/>
              <a:gd name="connsiteY62-4858" fmla="*/ 4727593 h 8646493"/>
              <a:gd name="connsiteX63-4859" fmla="*/ 4417938 w 5906847"/>
              <a:gd name="connsiteY63-4860" fmla="*/ 4727581 h 8646493"/>
              <a:gd name="connsiteX64-4861" fmla="*/ 4417616 w 5906847"/>
              <a:gd name="connsiteY64-4862" fmla="*/ 4733760 h 8646493"/>
              <a:gd name="connsiteX65-4863" fmla="*/ 4449446 w 5906847"/>
              <a:gd name="connsiteY65-4864" fmla="*/ 5840717 h 8646493"/>
              <a:gd name="connsiteX66-4865" fmla="*/ 4450268 w 5906847"/>
              <a:gd name="connsiteY66-4866" fmla="*/ 5840691 h 8646493"/>
              <a:gd name="connsiteX67-4867" fmla="*/ 4511503 w 5906847"/>
              <a:gd name="connsiteY67-4868" fmla="*/ 7866607 h 8646493"/>
              <a:gd name="connsiteX68-4869" fmla="*/ 3777706 w 5906847"/>
              <a:gd name="connsiteY68-4870" fmla="*/ 8646141 h 8646493"/>
              <a:gd name="connsiteX69-4871" fmla="*/ 3350738 w 5906847"/>
              <a:gd name="connsiteY69-4872" fmla="*/ 8529702 h 8646493"/>
              <a:gd name="connsiteX0-4873" fmla="*/ 3350738 w 5906847"/>
              <a:gd name="connsiteY0-4874" fmla="*/ 8529702 h 8646493"/>
              <a:gd name="connsiteX1-4875" fmla="*/ 2998166 w 5906847"/>
              <a:gd name="connsiteY1-4876" fmla="*/ 7912348 h 8646493"/>
              <a:gd name="connsiteX2-4877" fmla="*/ 2943211 w 5906847"/>
              <a:gd name="connsiteY2-4878" fmla="*/ 6094167 h 8646493"/>
              <a:gd name="connsiteX3-4879" fmla="*/ 2934107 w 5906847"/>
              <a:gd name="connsiteY3-4880" fmla="*/ 6095444 h 8646493"/>
              <a:gd name="connsiteX4-4881" fmla="*/ 2880887 w 5906847"/>
              <a:gd name="connsiteY4-4882" fmla="*/ 4334760 h 8646493"/>
              <a:gd name="connsiteX5-4883" fmla="*/ 2834182 w 5906847"/>
              <a:gd name="connsiteY5-4884" fmla="*/ 2770148 h 8646493"/>
              <a:gd name="connsiteX6-4885" fmla="*/ 2774068 w 5906847"/>
              <a:gd name="connsiteY6-4886" fmla="*/ 759126 h 8646493"/>
              <a:gd name="connsiteX7-4887" fmla="*/ 2141784 w 5906847"/>
              <a:gd name="connsiteY7-4888" fmla="*/ 160107 h 8646493"/>
              <a:gd name="connsiteX8-4889" fmla="*/ 1542763 w 5906847"/>
              <a:gd name="connsiteY8-4890" fmla="*/ 792386 h 8646493"/>
              <a:gd name="connsiteX9-4891" fmla="*/ 1581571 w 5906847"/>
              <a:gd name="connsiteY9-4892" fmla="*/ 2228948 h 8646493"/>
              <a:gd name="connsiteX10-4893" fmla="*/ 1583677 w 5906847"/>
              <a:gd name="connsiteY10-4894" fmla="*/ 2228937 h 8646493"/>
              <a:gd name="connsiteX11-4895" fmla="*/ 1584246 w 5906847"/>
              <a:gd name="connsiteY11-4896" fmla="*/ 2327958 h 8646493"/>
              <a:gd name="connsiteX12-4897" fmla="*/ 1592968 w 5906847"/>
              <a:gd name="connsiteY12-4898" fmla="*/ 3846979 h 8646493"/>
              <a:gd name="connsiteX13-4899" fmla="*/ 1605951 w 5906847"/>
              <a:gd name="connsiteY13-4900" fmla="*/ 5873778 h 8646493"/>
              <a:gd name="connsiteX14-4901" fmla="*/ 853297 w 5906847"/>
              <a:gd name="connsiteY14-4902" fmla="*/ 6635126 h 8646493"/>
              <a:gd name="connsiteX15-4903" fmla="*/ 429310 w 5906847"/>
              <a:gd name="connsiteY15-4904" fmla="*/ 6508273 h 8646493"/>
              <a:gd name="connsiteX16-4905" fmla="*/ 91951 w 5906847"/>
              <a:gd name="connsiteY16-4906" fmla="*/ 5882475 h 8646493"/>
              <a:gd name="connsiteX17-4907" fmla="*/ 84247 w 5906847"/>
              <a:gd name="connsiteY17-4908" fmla="*/ 4540910 h 8646493"/>
              <a:gd name="connsiteX18-4909" fmla="*/ 82155 w 5906847"/>
              <a:gd name="connsiteY18-4910" fmla="*/ 4540915 h 8646493"/>
              <a:gd name="connsiteX19-4911" fmla="*/ 76169 w 5906847"/>
              <a:gd name="connsiteY19-4912" fmla="*/ 2724804 h 8646493"/>
              <a:gd name="connsiteX20-4913" fmla="*/ 0 w 5906847"/>
              <a:gd name="connsiteY20-4914" fmla="*/ 235616 h 8646493"/>
              <a:gd name="connsiteX21-4915" fmla="*/ 140252 w 5906847"/>
              <a:gd name="connsiteY21-4916" fmla="*/ 0 h 8646493"/>
              <a:gd name="connsiteX22-4917" fmla="*/ 143497 w 5906847"/>
              <a:gd name="connsiteY22-4918" fmla="*/ 136847 h 8646493"/>
              <a:gd name="connsiteX23-4919" fmla="*/ 230132 w 5906847"/>
              <a:gd name="connsiteY23-4920" fmla="*/ 3854806 h 8646493"/>
              <a:gd name="connsiteX24-4921" fmla="*/ 230546 w 5906847"/>
              <a:gd name="connsiteY24-4922" fmla="*/ 3854803 h 8646493"/>
              <a:gd name="connsiteX25-4923" fmla="*/ 242100 w 5906847"/>
              <a:gd name="connsiteY25-4924" fmla="*/ 5866683 h 8646493"/>
              <a:gd name="connsiteX26-4925" fmla="*/ 861501 w 5906847"/>
              <a:gd name="connsiteY26-4926" fmla="*/ 6479011 h 8646493"/>
              <a:gd name="connsiteX27-4927" fmla="*/ 1473831 w 5906847"/>
              <a:gd name="connsiteY27-4928" fmla="*/ 5859608 h 8646493"/>
              <a:gd name="connsiteX28-4929" fmla="*/ 1464576 w 5906847"/>
              <a:gd name="connsiteY28-4930" fmla="*/ 4247775 h 8646493"/>
              <a:gd name="connsiteX29-4931" fmla="*/ 1462730 w 5906847"/>
              <a:gd name="connsiteY29-4932" fmla="*/ 4247743 h 8646493"/>
              <a:gd name="connsiteX30-4933" fmla="*/ 1463196 w 5906847"/>
              <a:gd name="connsiteY30-4934" fmla="*/ 4241573 h 8646493"/>
              <a:gd name="connsiteX31-4935" fmla="*/ 1452218 w 5906847"/>
              <a:gd name="connsiteY31-4936" fmla="*/ 2330111 h 8646493"/>
              <a:gd name="connsiteX32-4937" fmla="*/ 1410373 w 5906847"/>
              <a:gd name="connsiteY32-4938" fmla="*/ 781031 h 8646493"/>
              <a:gd name="connsiteX33-4939" fmla="*/ 2146669 w 5906847"/>
              <a:gd name="connsiteY33-4940" fmla="*/ 3852 h 8646493"/>
              <a:gd name="connsiteX34-4941" fmla="*/ 2923846 w 5906847"/>
              <a:gd name="connsiteY34-4942" fmla="*/ 740147 h 8646493"/>
              <a:gd name="connsiteX35-4943" fmla="*/ 2967374 w 5906847"/>
              <a:gd name="connsiteY35-4944" fmla="*/ 2351426 h 8646493"/>
              <a:gd name="connsiteX36-4945" fmla="*/ 3024058 w 5906847"/>
              <a:gd name="connsiteY36-4946" fmla="*/ 4235519 h 8646493"/>
              <a:gd name="connsiteX37-4947" fmla="*/ 3147884 w 5906847"/>
              <a:gd name="connsiteY37-4948" fmla="*/ 7892887 h 8646493"/>
              <a:gd name="connsiteX38-4949" fmla="*/ 3782085 w 5906847"/>
              <a:gd name="connsiteY38-4950" fmla="*/ 8489873 h 8646493"/>
              <a:gd name="connsiteX39-4951" fmla="*/ 4379074 w 5906847"/>
              <a:gd name="connsiteY39-4952" fmla="*/ 7855673 h 8646493"/>
              <a:gd name="connsiteX40-4953" fmla="*/ 4345613 w 5906847"/>
              <a:gd name="connsiteY40-4954" fmla="*/ 6748573 h 8646493"/>
              <a:gd name="connsiteX41-4955" fmla="*/ 4343463 w 5906847"/>
              <a:gd name="connsiteY41-4956" fmla="*/ 6748635 h 8646493"/>
              <a:gd name="connsiteX42-4957" fmla="*/ 4327678 w 5906847"/>
              <a:gd name="connsiteY42-4958" fmla="*/ 6199725 h 8646493"/>
              <a:gd name="connsiteX43-4959" fmla="*/ 4268063 w 5906847"/>
              <a:gd name="connsiteY43-4960" fmla="*/ 4227389 h 8646493"/>
              <a:gd name="connsiteX44-4961" fmla="*/ 4269618 w 5906847"/>
              <a:gd name="connsiteY44-4962" fmla="*/ 4227343 h 8646493"/>
              <a:gd name="connsiteX45-4963" fmla="*/ 4237352 w 5906847"/>
              <a:gd name="connsiteY45-4964" fmla="*/ 3105269 h 8646493"/>
              <a:gd name="connsiteX46-4965" fmla="*/ 4972292 w 5906847"/>
              <a:gd name="connsiteY46-4966" fmla="*/ 2326810 h 8646493"/>
              <a:gd name="connsiteX47-4967" fmla="*/ 5399088 w 5906847"/>
              <a:gd name="connsiteY47-4968" fmla="*/ 2443875 h 8646493"/>
              <a:gd name="connsiteX48-4969" fmla="*/ 5750751 w 5906847"/>
              <a:gd name="connsiteY48-4970" fmla="*/ 3061747 h 8646493"/>
              <a:gd name="connsiteX49-4971" fmla="*/ 5754286 w 5906847"/>
              <a:gd name="connsiteY49-4972" fmla="*/ 3184697 h 8646493"/>
              <a:gd name="connsiteX50-4973" fmla="*/ 5757717 w 5906847"/>
              <a:gd name="connsiteY50-4974" fmla="*/ 3184590 h 8646493"/>
              <a:gd name="connsiteX51-4975" fmla="*/ 5811789 w 5906847"/>
              <a:gd name="connsiteY51-4976" fmla="*/ 4892541 h 8646493"/>
              <a:gd name="connsiteX52-4977" fmla="*/ 5868475 w 5906847"/>
              <a:gd name="connsiteY52-4978" fmla="*/ 6776633 h 8646493"/>
              <a:gd name="connsiteX53-4979" fmla="*/ 5872607 w 5906847"/>
              <a:gd name="connsiteY53-4980" fmla="*/ 6776511 h 8646493"/>
              <a:gd name="connsiteX54-4981" fmla="*/ 5906847 w 5906847"/>
              <a:gd name="connsiteY54-4982" fmla="*/ 7909324 h 8646493"/>
              <a:gd name="connsiteX55-4983" fmla="*/ 5763228 w 5906847"/>
              <a:gd name="connsiteY55-4984" fmla="*/ 8130477 h 8646493"/>
              <a:gd name="connsiteX56-4985" fmla="*/ 5725306 w 5906847"/>
              <a:gd name="connsiteY56-4986" fmla="*/ 6875874 h 8646493"/>
              <a:gd name="connsiteX57-4987" fmla="*/ 5720867 w 5906847"/>
              <a:gd name="connsiteY57-4988" fmla="*/ 6875993 h 8646493"/>
              <a:gd name="connsiteX58-4989" fmla="*/ 5601006 w 5906847"/>
              <a:gd name="connsiteY58-4990" fmla="*/ 3080990 h 8646493"/>
              <a:gd name="connsiteX59-4991" fmla="*/ 4967683 w 5906847"/>
              <a:gd name="connsiteY59-4992" fmla="*/ 2483071 h 8646493"/>
              <a:gd name="connsiteX60-4993" fmla="*/ 4369762 w 5906847"/>
              <a:gd name="connsiteY60-4994" fmla="*/ 3116397 h 8646493"/>
              <a:gd name="connsiteX61-4995" fmla="*/ 4416093 w 5906847"/>
              <a:gd name="connsiteY61-4996" fmla="*/ 4727593 h 8646493"/>
              <a:gd name="connsiteX62-4997" fmla="*/ 4417938 w 5906847"/>
              <a:gd name="connsiteY62-4998" fmla="*/ 4727581 h 8646493"/>
              <a:gd name="connsiteX63-4999" fmla="*/ 4417616 w 5906847"/>
              <a:gd name="connsiteY63-5000" fmla="*/ 4733760 h 8646493"/>
              <a:gd name="connsiteX64-5001" fmla="*/ 4449446 w 5906847"/>
              <a:gd name="connsiteY64-5002" fmla="*/ 5840717 h 8646493"/>
              <a:gd name="connsiteX65-5003" fmla="*/ 4450268 w 5906847"/>
              <a:gd name="connsiteY65-5004" fmla="*/ 5840691 h 8646493"/>
              <a:gd name="connsiteX66-5005" fmla="*/ 4511503 w 5906847"/>
              <a:gd name="connsiteY66-5006" fmla="*/ 7866607 h 8646493"/>
              <a:gd name="connsiteX67-5007" fmla="*/ 3777706 w 5906847"/>
              <a:gd name="connsiteY67-5008" fmla="*/ 8646141 h 8646493"/>
              <a:gd name="connsiteX68-5009" fmla="*/ 3350738 w 5906847"/>
              <a:gd name="connsiteY68-5010" fmla="*/ 8529702 h 8646493"/>
              <a:gd name="connsiteX0-5011" fmla="*/ 3350738 w 5906847"/>
              <a:gd name="connsiteY0-5012" fmla="*/ 8529702 h 8646493"/>
              <a:gd name="connsiteX1-5013" fmla="*/ 2998166 w 5906847"/>
              <a:gd name="connsiteY1-5014" fmla="*/ 7912348 h 8646493"/>
              <a:gd name="connsiteX2-5015" fmla="*/ 2943211 w 5906847"/>
              <a:gd name="connsiteY2-5016" fmla="*/ 6094167 h 8646493"/>
              <a:gd name="connsiteX3-5017" fmla="*/ 2934107 w 5906847"/>
              <a:gd name="connsiteY3-5018" fmla="*/ 6095444 h 8646493"/>
              <a:gd name="connsiteX4-5019" fmla="*/ 2880887 w 5906847"/>
              <a:gd name="connsiteY4-5020" fmla="*/ 4334760 h 8646493"/>
              <a:gd name="connsiteX5-5021" fmla="*/ 2834182 w 5906847"/>
              <a:gd name="connsiteY5-5022" fmla="*/ 2770148 h 8646493"/>
              <a:gd name="connsiteX6-5023" fmla="*/ 2774068 w 5906847"/>
              <a:gd name="connsiteY6-5024" fmla="*/ 759126 h 8646493"/>
              <a:gd name="connsiteX7-5025" fmla="*/ 2141784 w 5906847"/>
              <a:gd name="connsiteY7-5026" fmla="*/ 160107 h 8646493"/>
              <a:gd name="connsiteX8-5027" fmla="*/ 1542763 w 5906847"/>
              <a:gd name="connsiteY8-5028" fmla="*/ 792386 h 8646493"/>
              <a:gd name="connsiteX9-5029" fmla="*/ 1581571 w 5906847"/>
              <a:gd name="connsiteY9-5030" fmla="*/ 2228948 h 8646493"/>
              <a:gd name="connsiteX10-5031" fmla="*/ 1583677 w 5906847"/>
              <a:gd name="connsiteY10-5032" fmla="*/ 2228937 h 8646493"/>
              <a:gd name="connsiteX11-5033" fmla="*/ 1584246 w 5906847"/>
              <a:gd name="connsiteY11-5034" fmla="*/ 2327958 h 8646493"/>
              <a:gd name="connsiteX12-5035" fmla="*/ 1592968 w 5906847"/>
              <a:gd name="connsiteY12-5036" fmla="*/ 3846979 h 8646493"/>
              <a:gd name="connsiteX13-5037" fmla="*/ 1605951 w 5906847"/>
              <a:gd name="connsiteY13-5038" fmla="*/ 5873778 h 8646493"/>
              <a:gd name="connsiteX14-5039" fmla="*/ 853297 w 5906847"/>
              <a:gd name="connsiteY14-5040" fmla="*/ 6635126 h 8646493"/>
              <a:gd name="connsiteX15-5041" fmla="*/ 429310 w 5906847"/>
              <a:gd name="connsiteY15-5042" fmla="*/ 6508273 h 8646493"/>
              <a:gd name="connsiteX16-5043" fmla="*/ 91951 w 5906847"/>
              <a:gd name="connsiteY16-5044" fmla="*/ 5882475 h 8646493"/>
              <a:gd name="connsiteX17-5045" fmla="*/ 84247 w 5906847"/>
              <a:gd name="connsiteY17-5046" fmla="*/ 4540910 h 8646493"/>
              <a:gd name="connsiteX18-5047" fmla="*/ 82155 w 5906847"/>
              <a:gd name="connsiteY18-5048" fmla="*/ 4540915 h 8646493"/>
              <a:gd name="connsiteX19-5049" fmla="*/ 76169 w 5906847"/>
              <a:gd name="connsiteY19-5050" fmla="*/ 2724804 h 8646493"/>
              <a:gd name="connsiteX20-5051" fmla="*/ 0 w 5906847"/>
              <a:gd name="connsiteY20-5052" fmla="*/ 235616 h 8646493"/>
              <a:gd name="connsiteX21-5053" fmla="*/ 140252 w 5906847"/>
              <a:gd name="connsiteY21-5054" fmla="*/ 0 h 8646493"/>
              <a:gd name="connsiteX22-5055" fmla="*/ 143497 w 5906847"/>
              <a:gd name="connsiteY22-5056" fmla="*/ 136847 h 8646493"/>
              <a:gd name="connsiteX23-5057" fmla="*/ 230132 w 5906847"/>
              <a:gd name="connsiteY23-5058" fmla="*/ 3854806 h 8646493"/>
              <a:gd name="connsiteX24-5059" fmla="*/ 230546 w 5906847"/>
              <a:gd name="connsiteY24-5060" fmla="*/ 3854803 h 8646493"/>
              <a:gd name="connsiteX25-5061" fmla="*/ 242100 w 5906847"/>
              <a:gd name="connsiteY25-5062" fmla="*/ 5866683 h 8646493"/>
              <a:gd name="connsiteX26-5063" fmla="*/ 861501 w 5906847"/>
              <a:gd name="connsiteY26-5064" fmla="*/ 6479011 h 8646493"/>
              <a:gd name="connsiteX27-5065" fmla="*/ 1473831 w 5906847"/>
              <a:gd name="connsiteY27-5066" fmla="*/ 5859608 h 8646493"/>
              <a:gd name="connsiteX28-5067" fmla="*/ 1464576 w 5906847"/>
              <a:gd name="connsiteY28-5068" fmla="*/ 4247775 h 8646493"/>
              <a:gd name="connsiteX29-5069" fmla="*/ 1462730 w 5906847"/>
              <a:gd name="connsiteY29-5070" fmla="*/ 4247743 h 8646493"/>
              <a:gd name="connsiteX30-5071" fmla="*/ 1463196 w 5906847"/>
              <a:gd name="connsiteY30-5072" fmla="*/ 4241573 h 8646493"/>
              <a:gd name="connsiteX31-5073" fmla="*/ 1452218 w 5906847"/>
              <a:gd name="connsiteY31-5074" fmla="*/ 2330111 h 8646493"/>
              <a:gd name="connsiteX32-5075" fmla="*/ 1410373 w 5906847"/>
              <a:gd name="connsiteY32-5076" fmla="*/ 781031 h 8646493"/>
              <a:gd name="connsiteX33-5077" fmla="*/ 2146669 w 5906847"/>
              <a:gd name="connsiteY33-5078" fmla="*/ 3852 h 8646493"/>
              <a:gd name="connsiteX34-5079" fmla="*/ 2923846 w 5906847"/>
              <a:gd name="connsiteY34-5080" fmla="*/ 740147 h 8646493"/>
              <a:gd name="connsiteX35-5081" fmla="*/ 2967374 w 5906847"/>
              <a:gd name="connsiteY35-5082" fmla="*/ 2351426 h 8646493"/>
              <a:gd name="connsiteX36-5083" fmla="*/ 3024058 w 5906847"/>
              <a:gd name="connsiteY36-5084" fmla="*/ 4235519 h 8646493"/>
              <a:gd name="connsiteX37-5085" fmla="*/ 3147884 w 5906847"/>
              <a:gd name="connsiteY37-5086" fmla="*/ 7892887 h 8646493"/>
              <a:gd name="connsiteX38-5087" fmla="*/ 3782085 w 5906847"/>
              <a:gd name="connsiteY38-5088" fmla="*/ 8489873 h 8646493"/>
              <a:gd name="connsiteX39-5089" fmla="*/ 4379074 w 5906847"/>
              <a:gd name="connsiteY39-5090" fmla="*/ 7855673 h 8646493"/>
              <a:gd name="connsiteX40-5091" fmla="*/ 4345613 w 5906847"/>
              <a:gd name="connsiteY40-5092" fmla="*/ 6748573 h 8646493"/>
              <a:gd name="connsiteX41-5093" fmla="*/ 4343463 w 5906847"/>
              <a:gd name="connsiteY41-5094" fmla="*/ 6748635 h 8646493"/>
              <a:gd name="connsiteX42-5095" fmla="*/ 4327678 w 5906847"/>
              <a:gd name="connsiteY42-5096" fmla="*/ 6199725 h 8646493"/>
              <a:gd name="connsiteX43-5097" fmla="*/ 4268063 w 5906847"/>
              <a:gd name="connsiteY43-5098" fmla="*/ 4227389 h 8646493"/>
              <a:gd name="connsiteX44-5099" fmla="*/ 4269618 w 5906847"/>
              <a:gd name="connsiteY44-5100" fmla="*/ 4227343 h 8646493"/>
              <a:gd name="connsiteX45-5101" fmla="*/ 4237352 w 5906847"/>
              <a:gd name="connsiteY45-5102" fmla="*/ 3105269 h 8646493"/>
              <a:gd name="connsiteX46-5103" fmla="*/ 4972292 w 5906847"/>
              <a:gd name="connsiteY46-5104" fmla="*/ 2326810 h 8646493"/>
              <a:gd name="connsiteX47-5105" fmla="*/ 5399088 w 5906847"/>
              <a:gd name="connsiteY47-5106" fmla="*/ 2443875 h 8646493"/>
              <a:gd name="connsiteX48-5107" fmla="*/ 5750751 w 5906847"/>
              <a:gd name="connsiteY48-5108" fmla="*/ 3061747 h 8646493"/>
              <a:gd name="connsiteX49-5109" fmla="*/ 5754286 w 5906847"/>
              <a:gd name="connsiteY49-5110" fmla="*/ 3184697 h 8646493"/>
              <a:gd name="connsiteX50-5111" fmla="*/ 5757717 w 5906847"/>
              <a:gd name="connsiteY50-5112" fmla="*/ 3184590 h 8646493"/>
              <a:gd name="connsiteX51-5113" fmla="*/ 5811789 w 5906847"/>
              <a:gd name="connsiteY51-5114" fmla="*/ 4892541 h 8646493"/>
              <a:gd name="connsiteX52-5115" fmla="*/ 5868475 w 5906847"/>
              <a:gd name="connsiteY52-5116" fmla="*/ 6776633 h 8646493"/>
              <a:gd name="connsiteX53-5117" fmla="*/ 5872607 w 5906847"/>
              <a:gd name="connsiteY53-5118" fmla="*/ 6776511 h 8646493"/>
              <a:gd name="connsiteX54-5119" fmla="*/ 5906847 w 5906847"/>
              <a:gd name="connsiteY54-5120" fmla="*/ 7909324 h 8646493"/>
              <a:gd name="connsiteX55-5121" fmla="*/ 5763228 w 5906847"/>
              <a:gd name="connsiteY55-5122" fmla="*/ 8130477 h 8646493"/>
              <a:gd name="connsiteX56-5123" fmla="*/ 5725306 w 5906847"/>
              <a:gd name="connsiteY56-5124" fmla="*/ 6875874 h 8646493"/>
              <a:gd name="connsiteX57-5125" fmla="*/ 5601006 w 5906847"/>
              <a:gd name="connsiteY57-5126" fmla="*/ 3080990 h 8646493"/>
              <a:gd name="connsiteX58-5127" fmla="*/ 4967683 w 5906847"/>
              <a:gd name="connsiteY58-5128" fmla="*/ 2483071 h 8646493"/>
              <a:gd name="connsiteX59-5129" fmla="*/ 4369762 w 5906847"/>
              <a:gd name="connsiteY59-5130" fmla="*/ 3116397 h 8646493"/>
              <a:gd name="connsiteX60-5131" fmla="*/ 4416093 w 5906847"/>
              <a:gd name="connsiteY60-5132" fmla="*/ 4727593 h 8646493"/>
              <a:gd name="connsiteX61-5133" fmla="*/ 4417938 w 5906847"/>
              <a:gd name="connsiteY61-5134" fmla="*/ 4727581 h 8646493"/>
              <a:gd name="connsiteX62-5135" fmla="*/ 4417616 w 5906847"/>
              <a:gd name="connsiteY62-5136" fmla="*/ 4733760 h 8646493"/>
              <a:gd name="connsiteX63-5137" fmla="*/ 4449446 w 5906847"/>
              <a:gd name="connsiteY63-5138" fmla="*/ 5840717 h 8646493"/>
              <a:gd name="connsiteX64-5139" fmla="*/ 4450268 w 5906847"/>
              <a:gd name="connsiteY64-5140" fmla="*/ 5840691 h 8646493"/>
              <a:gd name="connsiteX65-5141" fmla="*/ 4511503 w 5906847"/>
              <a:gd name="connsiteY65-5142" fmla="*/ 7866607 h 8646493"/>
              <a:gd name="connsiteX66-5143" fmla="*/ 3777706 w 5906847"/>
              <a:gd name="connsiteY66-5144" fmla="*/ 8646141 h 8646493"/>
              <a:gd name="connsiteX67-5145" fmla="*/ 3350738 w 5906847"/>
              <a:gd name="connsiteY67-5146" fmla="*/ 8529702 h 8646493"/>
              <a:gd name="connsiteX0-5147" fmla="*/ 3350738 w 5906847"/>
              <a:gd name="connsiteY0-5148" fmla="*/ 8529702 h 8646493"/>
              <a:gd name="connsiteX1-5149" fmla="*/ 2998166 w 5906847"/>
              <a:gd name="connsiteY1-5150" fmla="*/ 7912348 h 8646493"/>
              <a:gd name="connsiteX2-5151" fmla="*/ 2943211 w 5906847"/>
              <a:gd name="connsiteY2-5152" fmla="*/ 6094167 h 8646493"/>
              <a:gd name="connsiteX3-5153" fmla="*/ 2934107 w 5906847"/>
              <a:gd name="connsiteY3-5154" fmla="*/ 6095444 h 8646493"/>
              <a:gd name="connsiteX4-5155" fmla="*/ 2880887 w 5906847"/>
              <a:gd name="connsiteY4-5156" fmla="*/ 4334760 h 8646493"/>
              <a:gd name="connsiteX5-5157" fmla="*/ 2834182 w 5906847"/>
              <a:gd name="connsiteY5-5158" fmla="*/ 2770148 h 8646493"/>
              <a:gd name="connsiteX6-5159" fmla="*/ 2774068 w 5906847"/>
              <a:gd name="connsiteY6-5160" fmla="*/ 759126 h 8646493"/>
              <a:gd name="connsiteX7-5161" fmla="*/ 2141784 w 5906847"/>
              <a:gd name="connsiteY7-5162" fmla="*/ 160107 h 8646493"/>
              <a:gd name="connsiteX8-5163" fmla="*/ 1542763 w 5906847"/>
              <a:gd name="connsiteY8-5164" fmla="*/ 792386 h 8646493"/>
              <a:gd name="connsiteX9-5165" fmla="*/ 1581571 w 5906847"/>
              <a:gd name="connsiteY9-5166" fmla="*/ 2228948 h 8646493"/>
              <a:gd name="connsiteX10-5167" fmla="*/ 1583677 w 5906847"/>
              <a:gd name="connsiteY10-5168" fmla="*/ 2228937 h 8646493"/>
              <a:gd name="connsiteX11-5169" fmla="*/ 1584246 w 5906847"/>
              <a:gd name="connsiteY11-5170" fmla="*/ 2327958 h 8646493"/>
              <a:gd name="connsiteX12-5171" fmla="*/ 1592968 w 5906847"/>
              <a:gd name="connsiteY12-5172" fmla="*/ 3846979 h 8646493"/>
              <a:gd name="connsiteX13-5173" fmla="*/ 1605951 w 5906847"/>
              <a:gd name="connsiteY13-5174" fmla="*/ 5873778 h 8646493"/>
              <a:gd name="connsiteX14-5175" fmla="*/ 853297 w 5906847"/>
              <a:gd name="connsiteY14-5176" fmla="*/ 6635126 h 8646493"/>
              <a:gd name="connsiteX15-5177" fmla="*/ 429310 w 5906847"/>
              <a:gd name="connsiteY15-5178" fmla="*/ 6508273 h 8646493"/>
              <a:gd name="connsiteX16-5179" fmla="*/ 91951 w 5906847"/>
              <a:gd name="connsiteY16-5180" fmla="*/ 5882475 h 8646493"/>
              <a:gd name="connsiteX17-5181" fmla="*/ 84247 w 5906847"/>
              <a:gd name="connsiteY17-5182" fmla="*/ 4540910 h 8646493"/>
              <a:gd name="connsiteX18-5183" fmla="*/ 82155 w 5906847"/>
              <a:gd name="connsiteY18-5184" fmla="*/ 4540915 h 8646493"/>
              <a:gd name="connsiteX19-5185" fmla="*/ 76169 w 5906847"/>
              <a:gd name="connsiteY19-5186" fmla="*/ 2724804 h 8646493"/>
              <a:gd name="connsiteX20-5187" fmla="*/ 0 w 5906847"/>
              <a:gd name="connsiteY20-5188" fmla="*/ 235616 h 8646493"/>
              <a:gd name="connsiteX21-5189" fmla="*/ 140252 w 5906847"/>
              <a:gd name="connsiteY21-5190" fmla="*/ 0 h 8646493"/>
              <a:gd name="connsiteX22-5191" fmla="*/ 143497 w 5906847"/>
              <a:gd name="connsiteY22-5192" fmla="*/ 136847 h 8646493"/>
              <a:gd name="connsiteX23-5193" fmla="*/ 230132 w 5906847"/>
              <a:gd name="connsiteY23-5194" fmla="*/ 3854806 h 8646493"/>
              <a:gd name="connsiteX24-5195" fmla="*/ 230546 w 5906847"/>
              <a:gd name="connsiteY24-5196" fmla="*/ 3854803 h 8646493"/>
              <a:gd name="connsiteX25-5197" fmla="*/ 242100 w 5906847"/>
              <a:gd name="connsiteY25-5198" fmla="*/ 5866683 h 8646493"/>
              <a:gd name="connsiteX26-5199" fmla="*/ 861501 w 5906847"/>
              <a:gd name="connsiteY26-5200" fmla="*/ 6479011 h 8646493"/>
              <a:gd name="connsiteX27-5201" fmla="*/ 1473831 w 5906847"/>
              <a:gd name="connsiteY27-5202" fmla="*/ 5859608 h 8646493"/>
              <a:gd name="connsiteX28-5203" fmla="*/ 1464576 w 5906847"/>
              <a:gd name="connsiteY28-5204" fmla="*/ 4247775 h 8646493"/>
              <a:gd name="connsiteX29-5205" fmla="*/ 1462730 w 5906847"/>
              <a:gd name="connsiteY29-5206" fmla="*/ 4247743 h 8646493"/>
              <a:gd name="connsiteX30-5207" fmla="*/ 1463196 w 5906847"/>
              <a:gd name="connsiteY30-5208" fmla="*/ 4241573 h 8646493"/>
              <a:gd name="connsiteX31-5209" fmla="*/ 1452218 w 5906847"/>
              <a:gd name="connsiteY31-5210" fmla="*/ 2330111 h 8646493"/>
              <a:gd name="connsiteX32-5211" fmla="*/ 1410373 w 5906847"/>
              <a:gd name="connsiteY32-5212" fmla="*/ 781031 h 8646493"/>
              <a:gd name="connsiteX33-5213" fmla="*/ 2146669 w 5906847"/>
              <a:gd name="connsiteY33-5214" fmla="*/ 3852 h 8646493"/>
              <a:gd name="connsiteX34-5215" fmla="*/ 2923846 w 5906847"/>
              <a:gd name="connsiteY34-5216" fmla="*/ 740147 h 8646493"/>
              <a:gd name="connsiteX35-5217" fmla="*/ 2967374 w 5906847"/>
              <a:gd name="connsiteY35-5218" fmla="*/ 2351426 h 8646493"/>
              <a:gd name="connsiteX36-5219" fmla="*/ 3024058 w 5906847"/>
              <a:gd name="connsiteY36-5220" fmla="*/ 4235519 h 8646493"/>
              <a:gd name="connsiteX37-5221" fmla="*/ 3147884 w 5906847"/>
              <a:gd name="connsiteY37-5222" fmla="*/ 7892887 h 8646493"/>
              <a:gd name="connsiteX38-5223" fmla="*/ 3782085 w 5906847"/>
              <a:gd name="connsiteY38-5224" fmla="*/ 8489873 h 8646493"/>
              <a:gd name="connsiteX39-5225" fmla="*/ 4379074 w 5906847"/>
              <a:gd name="connsiteY39-5226" fmla="*/ 7855673 h 8646493"/>
              <a:gd name="connsiteX40-5227" fmla="*/ 4345613 w 5906847"/>
              <a:gd name="connsiteY40-5228" fmla="*/ 6748573 h 8646493"/>
              <a:gd name="connsiteX41-5229" fmla="*/ 4343463 w 5906847"/>
              <a:gd name="connsiteY41-5230" fmla="*/ 6748635 h 8646493"/>
              <a:gd name="connsiteX42-5231" fmla="*/ 4327678 w 5906847"/>
              <a:gd name="connsiteY42-5232" fmla="*/ 6199725 h 8646493"/>
              <a:gd name="connsiteX43-5233" fmla="*/ 4268063 w 5906847"/>
              <a:gd name="connsiteY43-5234" fmla="*/ 4227389 h 8646493"/>
              <a:gd name="connsiteX44-5235" fmla="*/ 4269618 w 5906847"/>
              <a:gd name="connsiteY44-5236" fmla="*/ 4227343 h 8646493"/>
              <a:gd name="connsiteX45-5237" fmla="*/ 4237352 w 5906847"/>
              <a:gd name="connsiteY45-5238" fmla="*/ 3105269 h 8646493"/>
              <a:gd name="connsiteX46-5239" fmla="*/ 4972292 w 5906847"/>
              <a:gd name="connsiteY46-5240" fmla="*/ 2326810 h 8646493"/>
              <a:gd name="connsiteX47-5241" fmla="*/ 5399088 w 5906847"/>
              <a:gd name="connsiteY47-5242" fmla="*/ 2443875 h 8646493"/>
              <a:gd name="connsiteX48-5243" fmla="*/ 5750751 w 5906847"/>
              <a:gd name="connsiteY48-5244" fmla="*/ 3061747 h 8646493"/>
              <a:gd name="connsiteX49-5245" fmla="*/ 5754286 w 5906847"/>
              <a:gd name="connsiteY49-5246" fmla="*/ 3184697 h 8646493"/>
              <a:gd name="connsiteX50-5247" fmla="*/ 5757717 w 5906847"/>
              <a:gd name="connsiteY50-5248" fmla="*/ 3184590 h 8646493"/>
              <a:gd name="connsiteX51-5249" fmla="*/ 5811789 w 5906847"/>
              <a:gd name="connsiteY51-5250" fmla="*/ 4892541 h 8646493"/>
              <a:gd name="connsiteX52-5251" fmla="*/ 5868475 w 5906847"/>
              <a:gd name="connsiteY52-5252" fmla="*/ 6776633 h 8646493"/>
              <a:gd name="connsiteX53-5253" fmla="*/ 5906847 w 5906847"/>
              <a:gd name="connsiteY53-5254" fmla="*/ 7909324 h 8646493"/>
              <a:gd name="connsiteX54-5255" fmla="*/ 5763228 w 5906847"/>
              <a:gd name="connsiteY54-5256" fmla="*/ 8130477 h 8646493"/>
              <a:gd name="connsiteX55-5257" fmla="*/ 5725306 w 5906847"/>
              <a:gd name="connsiteY55-5258" fmla="*/ 6875874 h 8646493"/>
              <a:gd name="connsiteX56-5259" fmla="*/ 5601006 w 5906847"/>
              <a:gd name="connsiteY56-5260" fmla="*/ 3080990 h 8646493"/>
              <a:gd name="connsiteX57-5261" fmla="*/ 4967683 w 5906847"/>
              <a:gd name="connsiteY57-5262" fmla="*/ 2483071 h 8646493"/>
              <a:gd name="connsiteX58-5263" fmla="*/ 4369762 w 5906847"/>
              <a:gd name="connsiteY58-5264" fmla="*/ 3116397 h 8646493"/>
              <a:gd name="connsiteX59-5265" fmla="*/ 4416093 w 5906847"/>
              <a:gd name="connsiteY59-5266" fmla="*/ 4727593 h 8646493"/>
              <a:gd name="connsiteX60-5267" fmla="*/ 4417938 w 5906847"/>
              <a:gd name="connsiteY60-5268" fmla="*/ 4727581 h 8646493"/>
              <a:gd name="connsiteX61-5269" fmla="*/ 4417616 w 5906847"/>
              <a:gd name="connsiteY61-5270" fmla="*/ 4733760 h 8646493"/>
              <a:gd name="connsiteX62-5271" fmla="*/ 4449446 w 5906847"/>
              <a:gd name="connsiteY62-5272" fmla="*/ 5840717 h 8646493"/>
              <a:gd name="connsiteX63-5273" fmla="*/ 4450268 w 5906847"/>
              <a:gd name="connsiteY63-5274" fmla="*/ 5840691 h 8646493"/>
              <a:gd name="connsiteX64-5275" fmla="*/ 4511503 w 5906847"/>
              <a:gd name="connsiteY64-5276" fmla="*/ 7866607 h 8646493"/>
              <a:gd name="connsiteX65-5277" fmla="*/ 3777706 w 5906847"/>
              <a:gd name="connsiteY65-5278" fmla="*/ 8646141 h 8646493"/>
              <a:gd name="connsiteX66-5279" fmla="*/ 3350738 w 5906847"/>
              <a:gd name="connsiteY66-5280" fmla="*/ 8529702 h 8646493"/>
              <a:gd name="connsiteX0-5281" fmla="*/ 3350738 w 5906847"/>
              <a:gd name="connsiteY0-5282" fmla="*/ 8529702 h 8646493"/>
              <a:gd name="connsiteX1-5283" fmla="*/ 2998166 w 5906847"/>
              <a:gd name="connsiteY1-5284" fmla="*/ 7912348 h 8646493"/>
              <a:gd name="connsiteX2-5285" fmla="*/ 2943211 w 5906847"/>
              <a:gd name="connsiteY2-5286" fmla="*/ 6094167 h 8646493"/>
              <a:gd name="connsiteX3-5287" fmla="*/ 2880887 w 5906847"/>
              <a:gd name="connsiteY3-5288" fmla="*/ 4334760 h 8646493"/>
              <a:gd name="connsiteX4-5289" fmla="*/ 2834182 w 5906847"/>
              <a:gd name="connsiteY4-5290" fmla="*/ 2770148 h 8646493"/>
              <a:gd name="connsiteX5-5291" fmla="*/ 2774068 w 5906847"/>
              <a:gd name="connsiteY5-5292" fmla="*/ 759126 h 8646493"/>
              <a:gd name="connsiteX6-5293" fmla="*/ 2141784 w 5906847"/>
              <a:gd name="connsiteY6-5294" fmla="*/ 160107 h 8646493"/>
              <a:gd name="connsiteX7-5295" fmla="*/ 1542763 w 5906847"/>
              <a:gd name="connsiteY7-5296" fmla="*/ 792386 h 8646493"/>
              <a:gd name="connsiteX8-5297" fmla="*/ 1581571 w 5906847"/>
              <a:gd name="connsiteY8-5298" fmla="*/ 2228948 h 8646493"/>
              <a:gd name="connsiteX9-5299" fmla="*/ 1583677 w 5906847"/>
              <a:gd name="connsiteY9-5300" fmla="*/ 2228937 h 8646493"/>
              <a:gd name="connsiteX10-5301" fmla="*/ 1584246 w 5906847"/>
              <a:gd name="connsiteY10-5302" fmla="*/ 2327958 h 8646493"/>
              <a:gd name="connsiteX11-5303" fmla="*/ 1592968 w 5906847"/>
              <a:gd name="connsiteY11-5304" fmla="*/ 3846979 h 8646493"/>
              <a:gd name="connsiteX12-5305" fmla="*/ 1605951 w 5906847"/>
              <a:gd name="connsiteY12-5306" fmla="*/ 5873778 h 8646493"/>
              <a:gd name="connsiteX13-5307" fmla="*/ 853297 w 5906847"/>
              <a:gd name="connsiteY13-5308" fmla="*/ 6635126 h 8646493"/>
              <a:gd name="connsiteX14-5309" fmla="*/ 429310 w 5906847"/>
              <a:gd name="connsiteY14-5310" fmla="*/ 6508273 h 8646493"/>
              <a:gd name="connsiteX15-5311" fmla="*/ 91951 w 5906847"/>
              <a:gd name="connsiteY15-5312" fmla="*/ 5882475 h 8646493"/>
              <a:gd name="connsiteX16-5313" fmla="*/ 84247 w 5906847"/>
              <a:gd name="connsiteY16-5314" fmla="*/ 4540910 h 8646493"/>
              <a:gd name="connsiteX17-5315" fmla="*/ 82155 w 5906847"/>
              <a:gd name="connsiteY17-5316" fmla="*/ 4540915 h 8646493"/>
              <a:gd name="connsiteX18-5317" fmla="*/ 76169 w 5906847"/>
              <a:gd name="connsiteY18-5318" fmla="*/ 2724804 h 8646493"/>
              <a:gd name="connsiteX19-5319" fmla="*/ 0 w 5906847"/>
              <a:gd name="connsiteY19-5320" fmla="*/ 235616 h 8646493"/>
              <a:gd name="connsiteX20-5321" fmla="*/ 140252 w 5906847"/>
              <a:gd name="connsiteY20-5322" fmla="*/ 0 h 8646493"/>
              <a:gd name="connsiteX21-5323" fmla="*/ 143497 w 5906847"/>
              <a:gd name="connsiteY21-5324" fmla="*/ 136847 h 8646493"/>
              <a:gd name="connsiteX22-5325" fmla="*/ 230132 w 5906847"/>
              <a:gd name="connsiteY22-5326" fmla="*/ 3854806 h 8646493"/>
              <a:gd name="connsiteX23-5327" fmla="*/ 230546 w 5906847"/>
              <a:gd name="connsiteY23-5328" fmla="*/ 3854803 h 8646493"/>
              <a:gd name="connsiteX24-5329" fmla="*/ 242100 w 5906847"/>
              <a:gd name="connsiteY24-5330" fmla="*/ 5866683 h 8646493"/>
              <a:gd name="connsiteX25-5331" fmla="*/ 861501 w 5906847"/>
              <a:gd name="connsiteY25-5332" fmla="*/ 6479011 h 8646493"/>
              <a:gd name="connsiteX26-5333" fmla="*/ 1473831 w 5906847"/>
              <a:gd name="connsiteY26-5334" fmla="*/ 5859608 h 8646493"/>
              <a:gd name="connsiteX27-5335" fmla="*/ 1464576 w 5906847"/>
              <a:gd name="connsiteY27-5336" fmla="*/ 4247775 h 8646493"/>
              <a:gd name="connsiteX28-5337" fmla="*/ 1462730 w 5906847"/>
              <a:gd name="connsiteY28-5338" fmla="*/ 4247743 h 8646493"/>
              <a:gd name="connsiteX29-5339" fmla="*/ 1463196 w 5906847"/>
              <a:gd name="connsiteY29-5340" fmla="*/ 4241573 h 8646493"/>
              <a:gd name="connsiteX30-5341" fmla="*/ 1452218 w 5906847"/>
              <a:gd name="connsiteY30-5342" fmla="*/ 2330111 h 8646493"/>
              <a:gd name="connsiteX31-5343" fmla="*/ 1410373 w 5906847"/>
              <a:gd name="connsiteY31-5344" fmla="*/ 781031 h 8646493"/>
              <a:gd name="connsiteX32-5345" fmla="*/ 2146669 w 5906847"/>
              <a:gd name="connsiteY32-5346" fmla="*/ 3852 h 8646493"/>
              <a:gd name="connsiteX33-5347" fmla="*/ 2923846 w 5906847"/>
              <a:gd name="connsiteY33-5348" fmla="*/ 740147 h 8646493"/>
              <a:gd name="connsiteX34-5349" fmla="*/ 2967374 w 5906847"/>
              <a:gd name="connsiteY34-5350" fmla="*/ 2351426 h 8646493"/>
              <a:gd name="connsiteX35-5351" fmla="*/ 3024058 w 5906847"/>
              <a:gd name="connsiteY35-5352" fmla="*/ 4235519 h 8646493"/>
              <a:gd name="connsiteX36-5353" fmla="*/ 3147884 w 5906847"/>
              <a:gd name="connsiteY36-5354" fmla="*/ 7892887 h 8646493"/>
              <a:gd name="connsiteX37-5355" fmla="*/ 3782085 w 5906847"/>
              <a:gd name="connsiteY37-5356" fmla="*/ 8489873 h 8646493"/>
              <a:gd name="connsiteX38-5357" fmla="*/ 4379074 w 5906847"/>
              <a:gd name="connsiteY38-5358" fmla="*/ 7855673 h 8646493"/>
              <a:gd name="connsiteX39-5359" fmla="*/ 4345613 w 5906847"/>
              <a:gd name="connsiteY39-5360" fmla="*/ 6748573 h 8646493"/>
              <a:gd name="connsiteX40-5361" fmla="*/ 4343463 w 5906847"/>
              <a:gd name="connsiteY40-5362" fmla="*/ 6748635 h 8646493"/>
              <a:gd name="connsiteX41-5363" fmla="*/ 4327678 w 5906847"/>
              <a:gd name="connsiteY41-5364" fmla="*/ 6199725 h 8646493"/>
              <a:gd name="connsiteX42-5365" fmla="*/ 4268063 w 5906847"/>
              <a:gd name="connsiteY42-5366" fmla="*/ 4227389 h 8646493"/>
              <a:gd name="connsiteX43-5367" fmla="*/ 4269618 w 5906847"/>
              <a:gd name="connsiteY43-5368" fmla="*/ 4227343 h 8646493"/>
              <a:gd name="connsiteX44-5369" fmla="*/ 4237352 w 5906847"/>
              <a:gd name="connsiteY44-5370" fmla="*/ 3105269 h 8646493"/>
              <a:gd name="connsiteX45-5371" fmla="*/ 4972292 w 5906847"/>
              <a:gd name="connsiteY45-5372" fmla="*/ 2326810 h 8646493"/>
              <a:gd name="connsiteX46-5373" fmla="*/ 5399088 w 5906847"/>
              <a:gd name="connsiteY46-5374" fmla="*/ 2443875 h 8646493"/>
              <a:gd name="connsiteX47-5375" fmla="*/ 5750751 w 5906847"/>
              <a:gd name="connsiteY47-5376" fmla="*/ 3061747 h 8646493"/>
              <a:gd name="connsiteX48-5377" fmla="*/ 5754286 w 5906847"/>
              <a:gd name="connsiteY48-5378" fmla="*/ 3184697 h 8646493"/>
              <a:gd name="connsiteX49-5379" fmla="*/ 5757717 w 5906847"/>
              <a:gd name="connsiteY49-5380" fmla="*/ 3184590 h 8646493"/>
              <a:gd name="connsiteX50-5381" fmla="*/ 5811789 w 5906847"/>
              <a:gd name="connsiteY50-5382" fmla="*/ 4892541 h 8646493"/>
              <a:gd name="connsiteX51-5383" fmla="*/ 5868475 w 5906847"/>
              <a:gd name="connsiteY51-5384" fmla="*/ 6776633 h 8646493"/>
              <a:gd name="connsiteX52-5385" fmla="*/ 5906847 w 5906847"/>
              <a:gd name="connsiteY52-5386" fmla="*/ 7909324 h 8646493"/>
              <a:gd name="connsiteX53-5387" fmla="*/ 5763228 w 5906847"/>
              <a:gd name="connsiteY53-5388" fmla="*/ 8130477 h 8646493"/>
              <a:gd name="connsiteX54-5389" fmla="*/ 5725306 w 5906847"/>
              <a:gd name="connsiteY54-5390" fmla="*/ 6875874 h 8646493"/>
              <a:gd name="connsiteX55-5391" fmla="*/ 5601006 w 5906847"/>
              <a:gd name="connsiteY55-5392" fmla="*/ 3080990 h 8646493"/>
              <a:gd name="connsiteX56-5393" fmla="*/ 4967683 w 5906847"/>
              <a:gd name="connsiteY56-5394" fmla="*/ 2483071 h 8646493"/>
              <a:gd name="connsiteX57-5395" fmla="*/ 4369762 w 5906847"/>
              <a:gd name="connsiteY57-5396" fmla="*/ 3116397 h 8646493"/>
              <a:gd name="connsiteX58-5397" fmla="*/ 4416093 w 5906847"/>
              <a:gd name="connsiteY58-5398" fmla="*/ 4727593 h 8646493"/>
              <a:gd name="connsiteX59-5399" fmla="*/ 4417938 w 5906847"/>
              <a:gd name="connsiteY59-5400" fmla="*/ 4727581 h 8646493"/>
              <a:gd name="connsiteX60-5401" fmla="*/ 4417616 w 5906847"/>
              <a:gd name="connsiteY60-5402" fmla="*/ 4733760 h 8646493"/>
              <a:gd name="connsiteX61-5403" fmla="*/ 4449446 w 5906847"/>
              <a:gd name="connsiteY61-5404" fmla="*/ 5840717 h 8646493"/>
              <a:gd name="connsiteX62-5405" fmla="*/ 4450268 w 5906847"/>
              <a:gd name="connsiteY62-5406" fmla="*/ 5840691 h 8646493"/>
              <a:gd name="connsiteX63-5407" fmla="*/ 4511503 w 5906847"/>
              <a:gd name="connsiteY63-5408" fmla="*/ 7866607 h 8646493"/>
              <a:gd name="connsiteX64-5409" fmla="*/ 3777706 w 5906847"/>
              <a:gd name="connsiteY64-5410" fmla="*/ 8646141 h 8646493"/>
              <a:gd name="connsiteX65-5411" fmla="*/ 3350738 w 5906847"/>
              <a:gd name="connsiteY65-5412" fmla="*/ 8529702 h 86464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Lst>
            <a:rect l="l" t="t" r="r" b="b"/>
            <a:pathLst>
              <a:path w="5906847" h="8646493">
                <a:moveTo>
                  <a:pt x="3350738" y="8529702"/>
                </a:moveTo>
                <a:cubicBezTo>
                  <a:pt x="3145355" y="8399807"/>
                  <a:pt x="3006062" y="8173534"/>
                  <a:pt x="2998166" y="7912348"/>
                </a:cubicBezTo>
                <a:lnTo>
                  <a:pt x="2943211" y="6094167"/>
                </a:lnTo>
                <a:lnTo>
                  <a:pt x="2880887" y="4334760"/>
                </a:lnTo>
                <a:lnTo>
                  <a:pt x="2834182" y="2770148"/>
                </a:lnTo>
                <a:lnTo>
                  <a:pt x="2774068" y="759126"/>
                </a:lnTo>
                <a:cubicBezTo>
                  <a:pt x="2764883" y="419110"/>
                  <a:pt x="2481801" y="150920"/>
                  <a:pt x="2141784" y="160107"/>
                </a:cubicBezTo>
                <a:cubicBezTo>
                  <a:pt x="1801770" y="169289"/>
                  <a:pt x="1533580" y="452375"/>
                  <a:pt x="1542763" y="792386"/>
                </a:cubicBezTo>
                <a:lnTo>
                  <a:pt x="1581571" y="2228948"/>
                </a:lnTo>
                <a:lnTo>
                  <a:pt x="1583677" y="2228937"/>
                </a:lnTo>
                <a:cubicBezTo>
                  <a:pt x="1583867" y="2261944"/>
                  <a:pt x="1584056" y="2294951"/>
                  <a:pt x="1584246" y="2327958"/>
                </a:cubicBezTo>
                <a:cubicBezTo>
                  <a:pt x="1587153" y="2834298"/>
                  <a:pt x="1590061" y="3340639"/>
                  <a:pt x="1592968" y="3846979"/>
                </a:cubicBezTo>
                <a:cubicBezTo>
                  <a:pt x="1597296" y="4522579"/>
                  <a:pt x="1601623" y="5198178"/>
                  <a:pt x="1605951" y="5873778"/>
                </a:cubicBezTo>
                <a:cubicBezTo>
                  <a:pt x="1608353" y="6291858"/>
                  <a:pt x="1271379" y="6632726"/>
                  <a:pt x="853297" y="6635126"/>
                </a:cubicBezTo>
                <a:cubicBezTo>
                  <a:pt x="696520" y="6636027"/>
                  <a:pt x="550597" y="6589203"/>
                  <a:pt x="429310" y="6508273"/>
                </a:cubicBezTo>
                <a:cubicBezTo>
                  <a:pt x="227165" y="6373393"/>
                  <a:pt x="93451" y="6143774"/>
                  <a:pt x="91951" y="5882475"/>
                </a:cubicBezTo>
                <a:lnTo>
                  <a:pt x="84247" y="4540910"/>
                </a:lnTo>
                <a:lnTo>
                  <a:pt x="82155" y="4540915"/>
                </a:lnTo>
                <a:cubicBezTo>
                  <a:pt x="80160" y="3935545"/>
                  <a:pt x="78164" y="3330174"/>
                  <a:pt x="76169" y="2724804"/>
                </a:cubicBezTo>
                <a:lnTo>
                  <a:pt x="0" y="235616"/>
                </a:lnTo>
                <a:lnTo>
                  <a:pt x="140252" y="0"/>
                </a:lnTo>
                <a:cubicBezTo>
                  <a:pt x="141334" y="45616"/>
                  <a:pt x="142415" y="91231"/>
                  <a:pt x="143497" y="136847"/>
                </a:cubicBezTo>
                <a:lnTo>
                  <a:pt x="230132" y="3854806"/>
                </a:lnTo>
                <a:lnTo>
                  <a:pt x="230546" y="3854803"/>
                </a:lnTo>
                <a:cubicBezTo>
                  <a:pt x="234397" y="4525430"/>
                  <a:pt x="238249" y="5196055"/>
                  <a:pt x="242100" y="5866683"/>
                </a:cubicBezTo>
                <a:cubicBezTo>
                  <a:pt x="244054" y="6206816"/>
                  <a:pt x="521369" y="6480964"/>
                  <a:pt x="861501" y="6479011"/>
                </a:cubicBezTo>
                <a:cubicBezTo>
                  <a:pt x="1201636" y="6477058"/>
                  <a:pt x="1475784" y="6199742"/>
                  <a:pt x="1473831" y="5859608"/>
                </a:cubicBezTo>
                <a:lnTo>
                  <a:pt x="1464576" y="4247775"/>
                </a:lnTo>
                <a:lnTo>
                  <a:pt x="1462730" y="4247743"/>
                </a:lnTo>
                <a:cubicBezTo>
                  <a:pt x="1463210" y="4245690"/>
                  <a:pt x="1463208" y="4243634"/>
                  <a:pt x="1463196" y="4241573"/>
                </a:cubicBezTo>
                <a:cubicBezTo>
                  <a:pt x="1459537" y="3604419"/>
                  <a:pt x="1455877" y="2967265"/>
                  <a:pt x="1452218" y="2330111"/>
                </a:cubicBezTo>
                <a:lnTo>
                  <a:pt x="1410373" y="781031"/>
                </a:lnTo>
                <a:cubicBezTo>
                  <a:pt x="1399082" y="363096"/>
                  <a:pt x="1728736" y="15141"/>
                  <a:pt x="2146669" y="3852"/>
                </a:cubicBezTo>
                <a:cubicBezTo>
                  <a:pt x="2564602" y="-7441"/>
                  <a:pt x="2912558" y="322212"/>
                  <a:pt x="2923846" y="740147"/>
                </a:cubicBezTo>
                <a:lnTo>
                  <a:pt x="2967374" y="2351426"/>
                </a:lnTo>
                <a:lnTo>
                  <a:pt x="3024058" y="4235519"/>
                </a:lnTo>
                <a:lnTo>
                  <a:pt x="3147884" y="7892887"/>
                </a:lnTo>
                <a:cubicBezTo>
                  <a:pt x="3158161" y="8232871"/>
                  <a:pt x="3442102" y="8500148"/>
                  <a:pt x="3782085" y="8489873"/>
                </a:cubicBezTo>
                <a:cubicBezTo>
                  <a:pt x="4122070" y="8479596"/>
                  <a:pt x="4389351" y="8195656"/>
                  <a:pt x="4379074" y="7855673"/>
                </a:cubicBezTo>
                <a:lnTo>
                  <a:pt x="4345613" y="6748573"/>
                </a:lnTo>
                <a:lnTo>
                  <a:pt x="4343463" y="6748635"/>
                </a:lnTo>
                <a:lnTo>
                  <a:pt x="4327678" y="6199725"/>
                </a:lnTo>
                <a:lnTo>
                  <a:pt x="4268063" y="4227389"/>
                </a:lnTo>
                <a:lnTo>
                  <a:pt x="4269618" y="4227343"/>
                </a:lnTo>
                <a:lnTo>
                  <a:pt x="4237352" y="3105269"/>
                </a:lnTo>
                <a:cubicBezTo>
                  <a:pt x="4225333" y="2687355"/>
                  <a:pt x="4554376" y="2338825"/>
                  <a:pt x="4972292" y="2326810"/>
                </a:cubicBezTo>
                <a:cubicBezTo>
                  <a:pt x="5129009" y="2322303"/>
                  <a:pt x="5275969" y="2365757"/>
                  <a:pt x="5399088" y="2443875"/>
                </a:cubicBezTo>
                <a:cubicBezTo>
                  <a:pt x="5604280" y="2574070"/>
                  <a:pt x="5743239" y="2800554"/>
                  <a:pt x="5750751" y="3061747"/>
                </a:cubicBezTo>
                <a:lnTo>
                  <a:pt x="5754286" y="3184697"/>
                </a:lnTo>
                <a:lnTo>
                  <a:pt x="5757717" y="3184590"/>
                </a:lnTo>
                <a:lnTo>
                  <a:pt x="5811789" y="4892541"/>
                </a:lnTo>
                <a:lnTo>
                  <a:pt x="5868475" y="6776633"/>
                </a:lnTo>
                <a:lnTo>
                  <a:pt x="5906847" y="7909324"/>
                </a:lnTo>
                <a:lnTo>
                  <a:pt x="5763228" y="8130477"/>
                </a:lnTo>
                <a:lnTo>
                  <a:pt x="5725306" y="6875874"/>
                </a:lnTo>
                <a:lnTo>
                  <a:pt x="5601006" y="3080990"/>
                </a:lnTo>
                <a:cubicBezTo>
                  <a:pt x="5591228" y="2740991"/>
                  <a:pt x="5307680" y="2473296"/>
                  <a:pt x="4967683" y="2483071"/>
                </a:cubicBezTo>
                <a:cubicBezTo>
                  <a:pt x="4627683" y="2492848"/>
                  <a:pt x="4359985" y="2776398"/>
                  <a:pt x="4369762" y="3116397"/>
                </a:cubicBezTo>
                <a:lnTo>
                  <a:pt x="4416093" y="4727593"/>
                </a:lnTo>
                <a:lnTo>
                  <a:pt x="4417938" y="4727581"/>
                </a:lnTo>
                <a:cubicBezTo>
                  <a:pt x="4417507" y="4729645"/>
                  <a:pt x="4417556" y="4731700"/>
                  <a:pt x="4417616" y="4733760"/>
                </a:cubicBezTo>
                <a:lnTo>
                  <a:pt x="4449446" y="5840717"/>
                </a:lnTo>
                <a:lnTo>
                  <a:pt x="4450268" y="5840691"/>
                </a:lnTo>
                <a:lnTo>
                  <a:pt x="4511503" y="7866607"/>
                </a:lnTo>
                <a:cubicBezTo>
                  <a:pt x="4524134" y="8284502"/>
                  <a:pt x="4195602" y="8633510"/>
                  <a:pt x="3777706" y="8646141"/>
                </a:cubicBezTo>
                <a:cubicBezTo>
                  <a:pt x="3620995" y="8650877"/>
                  <a:pt x="3473972" y="8607640"/>
                  <a:pt x="3350738" y="8529702"/>
                </a:cubicBezTo>
                <a:close/>
              </a:path>
            </a:pathLst>
          </a:custGeom>
          <a:solidFill>
            <a:schemeClr val="accent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lIns="87006" tIns="43502" rIns="87006" bIns="4350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100" kern="0">
              <a:solidFill>
                <a:schemeClr val="tx1">
                  <a:lumMod val="75000"/>
                  <a:lumOff val="25000"/>
                </a:schemeClr>
              </a:solidFill>
              <a:latin typeface="Calibri" panose="020F0502020204030204"/>
            </a:endParaRPr>
          </a:p>
        </p:txBody>
      </p:sp>
      <p:grpSp>
        <p:nvGrpSpPr>
          <p:cNvPr id="25" name="组合 24"/>
          <p:cNvGrpSpPr/>
          <p:nvPr/>
        </p:nvGrpSpPr>
        <p:grpSpPr bwMode="auto">
          <a:xfrm>
            <a:off x="7083435" y="2049510"/>
            <a:ext cx="1496247" cy="2478012"/>
            <a:chOff x="2342145" y="1899045"/>
            <a:chExt cx="1572854" cy="2601313"/>
          </a:xfrm>
        </p:grpSpPr>
        <p:grpSp>
          <p:nvGrpSpPr>
            <p:cNvPr id="26" name="组合 82"/>
            <p:cNvGrpSpPr/>
            <p:nvPr/>
          </p:nvGrpSpPr>
          <p:grpSpPr bwMode="auto">
            <a:xfrm>
              <a:off x="3120480" y="3707311"/>
              <a:ext cx="794519" cy="793047"/>
              <a:chOff x="3120480" y="3707311"/>
              <a:chExt cx="794519" cy="793047"/>
            </a:xfrm>
          </p:grpSpPr>
          <p:sp>
            <p:nvSpPr>
              <p:cNvPr id="28" name="椭圆 27"/>
              <p:cNvSpPr/>
              <p:nvPr/>
            </p:nvSpPr>
            <p:spPr>
              <a:xfrm>
                <a:off x="3119843" y="3706791"/>
                <a:ext cx="795156" cy="793567"/>
              </a:xfrm>
              <a:prstGeom prst="ellipse">
                <a:avLst/>
              </a:prstGeom>
              <a:solidFill>
                <a:schemeClr val="accent3"/>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100" b="1" kern="0" dirty="0">
                    <a:solidFill>
                      <a:schemeClr val="bg1"/>
                    </a:solidFill>
                    <a:latin typeface="Arial Rounded MT Bold" panose="020F0704030504030204" pitchFamily="34" charset="0"/>
                  </a:rPr>
                  <a:t>06</a:t>
                </a:r>
                <a:endParaRPr lang="zh-CN" altLang="en-US" sz="2100" b="1" kern="0" dirty="0">
                  <a:solidFill>
                    <a:schemeClr val="bg1"/>
                  </a:solidFill>
                  <a:latin typeface="Arial Rounded MT Bold" panose="020F0704030504030204" pitchFamily="34" charset="0"/>
                </a:endParaRPr>
              </a:p>
            </p:txBody>
          </p:sp>
          <p:sp>
            <p:nvSpPr>
              <p:cNvPr id="29" name="椭圆 1"/>
              <p:cNvSpPr/>
              <p:nvPr/>
            </p:nvSpPr>
            <p:spPr>
              <a:xfrm rot="16200000">
                <a:off x="3382515" y="3575852"/>
                <a:ext cx="268225" cy="577718"/>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400">
                  <a:solidFill>
                    <a:schemeClr val="tx1">
                      <a:lumMod val="75000"/>
                      <a:lumOff val="25000"/>
                    </a:schemeClr>
                  </a:solidFill>
                </a:endParaRPr>
              </a:p>
            </p:txBody>
          </p:sp>
        </p:grpSp>
        <p:sp>
          <p:nvSpPr>
            <p:cNvPr id="27" name="TextBox 90"/>
            <p:cNvSpPr txBox="1"/>
            <p:nvPr/>
          </p:nvSpPr>
          <p:spPr>
            <a:xfrm rot="3360000">
              <a:off x="1716022" y="2525168"/>
              <a:ext cx="1845837" cy="59359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p:txBody>
        </p:sp>
      </p:grpSp>
      <p:grpSp>
        <p:nvGrpSpPr>
          <p:cNvPr id="30" name="组合 29"/>
          <p:cNvGrpSpPr/>
          <p:nvPr/>
        </p:nvGrpSpPr>
        <p:grpSpPr bwMode="auto">
          <a:xfrm>
            <a:off x="6352674" y="2595310"/>
            <a:ext cx="1467560" cy="2435679"/>
            <a:chOff x="1574110" y="2471393"/>
            <a:chExt cx="1543427" cy="2557174"/>
          </a:xfrm>
        </p:grpSpPr>
        <p:grpSp>
          <p:nvGrpSpPr>
            <p:cNvPr id="31" name="组合 87"/>
            <p:cNvGrpSpPr/>
            <p:nvPr/>
          </p:nvGrpSpPr>
          <p:grpSpPr bwMode="auto">
            <a:xfrm>
              <a:off x="2324489" y="4234048"/>
              <a:ext cx="793048" cy="794519"/>
              <a:chOff x="2324489" y="4234048"/>
              <a:chExt cx="793048" cy="794519"/>
            </a:xfrm>
          </p:grpSpPr>
          <p:sp>
            <p:nvSpPr>
              <p:cNvPr id="33" name="椭圆 32"/>
              <p:cNvSpPr/>
              <p:nvPr/>
            </p:nvSpPr>
            <p:spPr>
              <a:xfrm>
                <a:off x="2325180" y="4233319"/>
                <a:ext cx="792357" cy="795248"/>
              </a:xfrm>
              <a:prstGeom prst="ellipse">
                <a:avLst/>
              </a:prstGeom>
              <a:solidFill>
                <a:schemeClr val="accent4"/>
              </a:solidFill>
              <a:ln w="6350" cap="flat" cmpd="sng" algn="ctr">
                <a:noFill/>
                <a:prstDash val="solid"/>
              </a:ln>
              <a:effectLst/>
            </p:spPr>
            <p:txBody>
              <a:bodyPr lIns="0" tIns="0" rIns="0" bIns="0" anchor="ctr"/>
              <a:lstStyle/>
              <a:p>
                <a:pPr algn="ctr"/>
                <a:r>
                  <a:rPr lang="en-US" altLang="zh-CN" sz="2100" b="1" kern="0" dirty="0">
                    <a:solidFill>
                      <a:schemeClr val="bg1"/>
                    </a:solidFill>
                    <a:latin typeface="Arial Rounded MT Bold" panose="020F0704030504030204" pitchFamily="34" charset="0"/>
                  </a:rPr>
                  <a:t>05</a:t>
                </a:r>
                <a:endParaRPr lang="zh-CN" altLang="en-US" sz="2100" b="1" kern="0" dirty="0">
                  <a:solidFill>
                    <a:schemeClr val="bg1"/>
                  </a:solidFill>
                  <a:latin typeface="Arial Rounded MT Bold" panose="020F0704030504030204" pitchFamily="34" charset="0"/>
                </a:endParaRPr>
              </a:p>
            </p:txBody>
          </p:sp>
          <p:sp>
            <p:nvSpPr>
              <p:cNvPr id="34" name="椭圆 1"/>
              <p:cNvSpPr/>
              <p:nvPr/>
            </p:nvSpPr>
            <p:spPr>
              <a:xfrm rot="16200000">
                <a:off x="2587230" y="4104643"/>
                <a:ext cx="266670" cy="574816"/>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400">
                  <a:solidFill>
                    <a:schemeClr val="tx1">
                      <a:lumMod val="75000"/>
                      <a:lumOff val="25000"/>
                    </a:schemeClr>
                  </a:solidFill>
                </a:endParaRPr>
              </a:p>
            </p:txBody>
          </p:sp>
        </p:grpSp>
        <p:sp>
          <p:nvSpPr>
            <p:cNvPr id="32" name="TextBox 90"/>
            <p:cNvSpPr txBox="1"/>
            <p:nvPr/>
          </p:nvSpPr>
          <p:spPr>
            <a:xfrm rot="3360000">
              <a:off x="948018" y="3097485"/>
              <a:ext cx="1844467" cy="592282"/>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p:txBody>
        </p:sp>
      </p:grpSp>
      <p:grpSp>
        <p:nvGrpSpPr>
          <p:cNvPr id="35" name="组合 34"/>
          <p:cNvGrpSpPr/>
          <p:nvPr/>
        </p:nvGrpSpPr>
        <p:grpSpPr bwMode="auto">
          <a:xfrm>
            <a:off x="8600819" y="3254498"/>
            <a:ext cx="1487189" cy="2479524"/>
            <a:chOff x="3937068" y="3164389"/>
            <a:chExt cx="1564025" cy="2602786"/>
          </a:xfrm>
        </p:grpSpPr>
        <p:grpSp>
          <p:nvGrpSpPr>
            <p:cNvPr id="36" name="组合 92"/>
            <p:cNvGrpSpPr/>
            <p:nvPr/>
          </p:nvGrpSpPr>
          <p:grpSpPr bwMode="auto">
            <a:xfrm>
              <a:off x="3937068" y="3164389"/>
              <a:ext cx="793048" cy="793048"/>
              <a:chOff x="3937068" y="3164389"/>
              <a:chExt cx="793048" cy="793048"/>
            </a:xfrm>
          </p:grpSpPr>
          <p:sp>
            <p:nvSpPr>
              <p:cNvPr id="38" name="椭圆 37"/>
              <p:cNvSpPr/>
              <p:nvPr/>
            </p:nvSpPr>
            <p:spPr>
              <a:xfrm>
                <a:off x="3937068" y="3164389"/>
                <a:ext cx="792334" cy="793532"/>
              </a:xfrm>
              <a:prstGeom prst="ellipse">
                <a:avLst/>
              </a:prstGeom>
              <a:solidFill>
                <a:schemeClr val="accent2"/>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100" b="1" kern="0" dirty="0">
                    <a:solidFill>
                      <a:schemeClr val="bg1"/>
                    </a:solidFill>
                    <a:latin typeface="Arial Rounded MT Bold" panose="020F0704030504030204" pitchFamily="34" charset="0"/>
                  </a:rPr>
                  <a:t>07</a:t>
                </a:r>
                <a:endParaRPr lang="zh-CN" altLang="en-US" sz="2100" b="1" kern="0" dirty="0">
                  <a:solidFill>
                    <a:schemeClr val="bg1"/>
                  </a:solidFill>
                  <a:latin typeface="Arial Rounded MT Bold" panose="020F0704030504030204" pitchFamily="34" charset="0"/>
                </a:endParaRPr>
              </a:p>
            </p:txBody>
          </p:sp>
          <p:sp>
            <p:nvSpPr>
              <p:cNvPr id="39" name="椭圆 1"/>
              <p:cNvSpPr/>
              <p:nvPr/>
            </p:nvSpPr>
            <p:spPr>
              <a:xfrm rot="16200000">
                <a:off x="4198334" y="3034903"/>
                <a:ext cx="268213" cy="57479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400">
                  <a:solidFill>
                    <a:schemeClr val="tx1">
                      <a:lumMod val="75000"/>
                      <a:lumOff val="25000"/>
                    </a:schemeClr>
                  </a:solidFill>
                </a:endParaRPr>
              </a:p>
            </p:txBody>
          </p:sp>
        </p:grpSp>
        <p:sp>
          <p:nvSpPr>
            <p:cNvPr id="37" name="TextBox 90"/>
            <p:cNvSpPr txBox="1"/>
            <p:nvPr/>
          </p:nvSpPr>
          <p:spPr>
            <a:xfrm rot="3360000">
              <a:off x="4282082" y="4548164"/>
              <a:ext cx="1845756" cy="592266"/>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p:txBody>
        </p:sp>
      </p:grpSp>
      <p:grpSp>
        <p:nvGrpSpPr>
          <p:cNvPr id="40" name="组合 39"/>
          <p:cNvGrpSpPr/>
          <p:nvPr/>
        </p:nvGrpSpPr>
        <p:grpSpPr bwMode="auto">
          <a:xfrm>
            <a:off x="9357247" y="2741963"/>
            <a:ext cx="1502286" cy="2523368"/>
            <a:chOff x="4733059" y="2625882"/>
            <a:chExt cx="1580209" cy="2649868"/>
          </a:xfrm>
        </p:grpSpPr>
        <p:grpSp>
          <p:nvGrpSpPr>
            <p:cNvPr id="41" name="组合 97"/>
            <p:cNvGrpSpPr/>
            <p:nvPr/>
          </p:nvGrpSpPr>
          <p:grpSpPr bwMode="auto">
            <a:xfrm>
              <a:off x="4733059" y="2625882"/>
              <a:ext cx="793047" cy="794519"/>
              <a:chOff x="4733059" y="2625882"/>
              <a:chExt cx="793047" cy="794519"/>
            </a:xfrm>
          </p:grpSpPr>
          <p:sp>
            <p:nvSpPr>
              <p:cNvPr id="43" name="椭圆 42"/>
              <p:cNvSpPr/>
              <p:nvPr/>
            </p:nvSpPr>
            <p:spPr>
              <a:xfrm>
                <a:off x="4733059" y="2625882"/>
                <a:ext cx="792487" cy="793849"/>
              </a:xfrm>
              <a:prstGeom prst="ellipse">
                <a:avLst/>
              </a:prstGeom>
              <a:solidFill>
                <a:schemeClr val="accent1"/>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100" b="1" kern="0" dirty="0">
                    <a:solidFill>
                      <a:schemeClr val="bg1"/>
                    </a:solidFill>
                    <a:latin typeface="Arial Rounded MT Bold" panose="020F0704030504030204" pitchFamily="34" charset="0"/>
                  </a:rPr>
                  <a:t>08</a:t>
                </a:r>
                <a:endParaRPr lang="zh-CN" altLang="en-US" sz="2100" b="1" kern="0" dirty="0">
                  <a:solidFill>
                    <a:schemeClr val="bg1"/>
                  </a:solidFill>
                  <a:latin typeface="Arial Rounded MT Bold" panose="020F0704030504030204" pitchFamily="34" charset="0"/>
                </a:endParaRPr>
              </a:p>
            </p:txBody>
          </p:sp>
          <p:sp>
            <p:nvSpPr>
              <p:cNvPr id="44" name="椭圆 1"/>
              <p:cNvSpPr/>
              <p:nvPr/>
            </p:nvSpPr>
            <p:spPr>
              <a:xfrm rot="16200000">
                <a:off x="4995142" y="2495608"/>
                <a:ext cx="266733" cy="574911"/>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400">
                  <a:solidFill>
                    <a:schemeClr val="tx1">
                      <a:lumMod val="75000"/>
                      <a:lumOff val="25000"/>
                    </a:schemeClr>
                  </a:solidFill>
                </a:endParaRPr>
              </a:p>
            </p:txBody>
          </p:sp>
        </p:grpSp>
        <p:sp>
          <p:nvSpPr>
            <p:cNvPr id="42" name="TextBox 90"/>
            <p:cNvSpPr txBox="1"/>
            <p:nvPr/>
          </p:nvSpPr>
          <p:spPr>
            <a:xfrm rot="3360000">
              <a:off x="5094626" y="4057108"/>
              <a:ext cx="1844905" cy="59238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p:txBody>
        </p:sp>
      </p:gr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lang="zh-CN" altLang="en-US" dirty="0"/>
              <a:t>单击此处添加标题</a:t>
            </a:r>
          </a:p>
        </p:txBody>
      </p:sp>
      <p:sp>
        <p:nvSpPr>
          <p:cNvPr id="2" name="灯片编号占位符 1"/>
          <p:cNvSpPr>
            <a:spLocks noGrp="1"/>
          </p:cNvSpPr>
          <p:nvPr>
            <p:ph type="sldNum" sz="quarter" idx="12"/>
          </p:nvPr>
        </p:nvSpPr>
        <p:spPr/>
        <p:txBody>
          <a:bodyPr/>
          <a:lstStyle/>
          <a:p>
            <a:fld id="{E050F338-EFDA-4F8E-882C-DA95E7E9D7D9}" type="slidenum">
              <a:rPr lang="zh-CN" altLang="en-US" smtClean="0"/>
              <a:pPr/>
              <a:t>17</a:t>
            </a:fld>
            <a:endParaRPr lang="zh-CN" altLang="en-US"/>
          </a:p>
        </p:txBody>
      </p:sp>
      <p:grpSp>
        <p:nvGrpSpPr>
          <p:cNvPr id="3" name="组合 2"/>
          <p:cNvGrpSpPr/>
          <p:nvPr/>
        </p:nvGrpSpPr>
        <p:grpSpPr>
          <a:xfrm>
            <a:off x="9007495" y="2943067"/>
            <a:ext cx="1834884" cy="2196561"/>
            <a:chOff x="6731934" y="2004449"/>
            <a:chExt cx="1376342" cy="1647421"/>
          </a:xfrm>
        </p:grpSpPr>
        <p:sp>
          <p:nvSpPr>
            <p:cNvPr id="4" name="圆角矩形 3"/>
            <p:cNvSpPr/>
            <p:nvPr/>
          </p:nvSpPr>
          <p:spPr>
            <a:xfrm>
              <a:off x="6731934" y="2007907"/>
              <a:ext cx="1376342" cy="1643963"/>
            </a:xfrm>
            <a:prstGeom prst="roundRect">
              <a:avLst>
                <a:gd name="adj" fmla="val 6426"/>
              </a:avLst>
            </a:prstGeom>
            <a:solidFill>
              <a:schemeClr val="accent1"/>
            </a:solidFill>
            <a:ln w="25400" cap="flat" cmpd="sng" algn="ctr">
              <a:solidFill>
                <a:sysClr val="windowText" lastClr="000000">
                  <a:lumMod val="65000"/>
                  <a:lumOff val="35000"/>
                </a:sysClr>
              </a:solidFill>
              <a:prstDash val="solid"/>
            </a:ln>
            <a:effectLst/>
          </p:spPr>
          <p:txBody>
            <a:bodyPr lIns="68580" tIns="34290" rIns="68580" bIns="180000" anchor="b"/>
            <a:lstStyle/>
            <a:p>
              <a:pPr algn="ctr">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5" name="圆角矩形 17"/>
            <p:cNvSpPr/>
            <p:nvPr/>
          </p:nvSpPr>
          <p:spPr>
            <a:xfrm>
              <a:off x="6731934" y="2004449"/>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solidFill>
              <a:schemeClr val="accent1"/>
            </a:solidFill>
            <a:ln w="25400" cap="flat" cmpd="sng" algn="ctr">
              <a:noFill/>
              <a:prstDash val="solid"/>
            </a:ln>
            <a:effectLst/>
          </p:spPr>
          <p:txBody>
            <a:bodyPr lIns="68580" tIns="34290" rIns="68580" bIns="34290" anchor="ctr"/>
            <a:lstStyle/>
            <a:p>
              <a:pPr algn="ctr">
                <a:defRPr/>
              </a:pPr>
              <a:r>
                <a:rPr lang="en-US" sz="3700" kern="0">
                  <a:solidFill>
                    <a:sysClr val="window" lastClr="FFFFFF"/>
                  </a:solidFill>
                  <a:latin typeface="Impact" panose="020B0806030902050204" pitchFamily="34" charset="0"/>
                </a:rPr>
                <a:t>05</a:t>
              </a:r>
            </a:p>
          </p:txBody>
        </p:sp>
      </p:grpSp>
      <p:grpSp>
        <p:nvGrpSpPr>
          <p:cNvPr id="6" name="组合 5"/>
          <p:cNvGrpSpPr/>
          <p:nvPr/>
        </p:nvGrpSpPr>
        <p:grpSpPr>
          <a:xfrm>
            <a:off x="1680085" y="2960633"/>
            <a:ext cx="1834884" cy="2196561"/>
            <a:chOff x="1259632" y="2004449"/>
            <a:chExt cx="1376342" cy="1647421"/>
          </a:xfrm>
        </p:grpSpPr>
        <p:sp>
          <p:nvSpPr>
            <p:cNvPr id="7" name="圆角矩形 6"/>
            <p:cNvSpPr/>
            <p:nvPr/>
          </p:nvSpPr>
          <p:spPr>
            <a:xfrm>
              <a:off x="1259632" y="2007907"/>
              <a:ext cx="1376342" cy="1643963"/>
            </a:xfrm>
            <a:prstGeom prst="roundRect">
              <a:avLst>
                <a:gd name="adj" fmla="val 6426"/>
              </a:avLst>
            </a:prstGeom>
            <a:solidFill>
              <a:schemeClr val="accent1"/>
            </a:solidFill>
            <a:ln w="25400" cap="flat" cmpd="sng" algn="ctr">
              <a:solidFill>
                <a:sysClr val="windowText" lastClr="000000">
                  <a:lumMod val="65000"/>
                  <a:lumOff val="35000"/>
                </a:sysClr>
              </a:solidFill>
              <a:prstDash val="solid"/>
            </a:ln>
            <a:effectLst/>
          </p:spPr>
          <p:txBody>
            <a:bodyPr lIns="68580" tIns="34290" rIns="68580" bIns="180000" anchor="b"/>
            <a:lstStyle/>
            <a:p>
              <a:pPr algn="ctr">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kern="0">
                <a:solidFill>
                  <a:srgbClr val="FFFFFF"/>
                </a:solidFill>
                <a:latin typeface="微软雅黑" panose="020B0503020204020204" pitchFamily="34" charset="-122"/>
                <a:ea typeface="微软雅黑" panose="020B0503020204020204" pitchFamily="34" charset="-122"/>
              </a:endParaRPr>
            </a:p>
          </p:txBody>
        </p:sp>
        <p:sp>
          <p:nvSpPr>
            <p:cNvPr id="8" name="圆角矩形 17"/>
            <p:cNvSpPr/>
            <p:nvPr/>
          </p:nvSpPr>
          <p:spPr>
            <a:xfrm>
              <a:off x="1259632" y="2004449"/>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solidFill>
              <a:schemeClr val="accent1"/>
            </a:solidFill>
            <a:ln w="25400" cap="flat" cmpd="sng" algn="ctr">
              <a:noFill/>
              <a:prstDash val="solid"/>
            </a:ln>
            <a:effectLst/>
          </p:spPr>
          <p:txBody>
            <a:bodyPr lIns="68580" tIns="34290" rIns="68580" bIns="34290" anchor="ctr"/>
            <a:lstStyle/>
            <a:p>
              <a:pPr algn="ctr">
                <a:defRPr/>
              </a:pPr>
              <a:r>
                <a:rPr lang="en-US" sz="3700" kern="0">
                  <a:solidFill>
                    <a:sysClr val="window" lastClr="FFFFFF"/>
                  </a:solidFill>
                  <a:latin typeface="Impact" panose="020B0806030902050204" pitchFamily="34" charset="0"/>
                </a:rPr>
                <a:t>01</a:t>
              </a:r>
            </a:p>
          </p:txBody>
        </p:sp>
      </p:grpSp>
      <p:grpSp>
        <p:nvGrpSpPr>
          <p:cNvPr id="9" name="组合 8"/>
          <p:cNvGrpSpPr/>
          <p:nvPr/>
        </p:nvGrpSpPr>
        <p:grpSpPr>
          <a:xfrm>
            <a:off x="5348003" y="2965243"/>
            <a:ext cx="1834884" cy="2191951"/>
            <a:chOff x="4010929" y="2007907"/>
            <a:chExt cx="1376342" cy="1643963"/>
          </a:xfrm>
        </p:grpSpPr>
        <p:sp>
          <p:nvSpPr>
            <p:cNvPr id="10" name="圆角矩形 9"/>
            <p:cNvSpPr/>
            <p:nvPr/>
          </p:nvSpPr>
          <p:spPr>
            <a:xfrm>
              <a:off x="4010929" y="2007907"/>
              <a:ext cx="1376342" cy="1643963"/>
            </a:xfrm>
            <a:prstGeom prst="roundRect">
              <a:avLst>
                <a:gd name="adj" fmla="val 6426"/>
              </a:avLst>
            </a:prstGeom>
            <a:solidFill>
              <a:schemeClr val="accent3"/>
            </a:solidFill>
            <a:ln w="25400" cap="flat" cmpd="sng" algn="ctr">
              <a:solidFill>
                <a:sysClr val="windowText" lastClr="000000">
                  <a:lumMod val="65000"/>
                  <a:lumOff val="35000"/>
                </a:sysClr>
              </a:solidFill>
              <a:prstDash val="solid"/>
            </a:ln>
            <a:effectLst/>
          </p:spPr>
          <p:txBody>
            <a:bodyPr lIns="68580" tIns="34290" rIns="68580" bIns="180000" anchor="b"/>
            <a:lstStyle/>
            <a:p>
              <a:pPr algn="ctr">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11" name="圆角矩形 17"/>
            <p:cNvSpPr/>
            <p:nvPr/>
          </p:nvSpPr>
          <p:spPr>
            <a:xfrm>
              <a:off x="4010929" y="2020108"/>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solidFill>
              <a:schemeClr val="accent3"/>
            </a:solidFill>
            <a:ln w="25400" cap="flat" cmpd="sng" algn="ctr">
              <a:noFill/>
              <a:prstDash val="solid"/>
            </a:ln>
            <a:effectLst/>
          </p:spPr>
          <p:txBody>
            <a:bodyPr lIns="68580" tIns="34290" rIns="68580" bIns="34290" anchor="ctr"/>
            <a:lstStyle/>
            <a:p>
              <a:pPr algn="ctr">
                <a:defRPr/>
              </a:pPr>
              <a:r>
                <a:rPr lang="en-US" sz="3700" kern="0" dirty="0">
                  <a:solidFill>
                    <a:sysClr val="window" lastClr="FFFFFF"/>
                  </a:solidFill>
                  <a:latin typeface="Impact" panose="020B0806030902050204" pitchFamily="34" charset="0"/>
                </a:rPr>
                <a:t>03</a:t>
              </a:r>
            </a:p>
          </p:txBody>
        </p:sp>
      </p:grpSp>
      <p:grpSp>
        <p:nvGrpSpPr>
          <p:cNvPr id="12" name="组合 11"/>
          <p:cNvGrpSpPr/>
          <p:nvPr/>
        </p:nvGrpSpPr>
        <p:grpSpPr>
          <a:xfrm>
            <a:off x="2860963" y="2955499"/>
            <a:ext cx="3141018" cy="2201695"/>
            <a:chOff x="2145406" y="2000599"/>
            <a:chExt cx="2356070" cy="1651271"/>
          </a:xfrm>
        </p:grpSpPr>
        <p:sp>
          <p:nvSpPr>
            <p:cNvPr id="13" name="圆角矩形 10"/>
            <p:cNvSpPr/>
            <p:nvPr/>
          </p:nvSpPr>
          <p:spPr>
            <a:xfrm>
              <a:off x="2145406" y="2007907"/>
              <a:ext cx="2353095" cy="1643963"/>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solidFill>
              <a:schemeClr val="accent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180000" anchor="b"/>
            <a:lstStyle/>
            <a:p>
              <a:pPr algn="ctr">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14" name="圆角矩形 10"/>
            <p:cNvSpPr/>
            <p:nvPr/>
          </p:nvSpPr>
          <p:spPr>
            <a:xfrm>
              <a:off x="2148801" y="2000599"/>
              <a:ext cx="2352675" cy="814387"/>
            </a:xfrm>
            <a:custGeom>
              <a:avLst/>
              <a:gdLst/>
              <a:ahLst/>
              <a:cxnLst/>
              <a:rect l="l" t="t" r="r" b="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solidFill>
              <a:schemeClr val="accent2"/>
            </a:solidFill>
            <a:ln w="25400" cap="flat" cmpd="sng" algn="ctr">
              <a:noFill/>
              <a:prstDash val="solid"/>
            </a:ln>
            <a:effectLst/>
          </p:spPr>
          <p:txBody>
            <a:bodyPr lIns="68580" tIns="34290" rIns="68580" bIns="34290" anchor="ctr"/>
            <a:lstStyle/>
            <a:p>
              <a:pPr algn="ctr">
                <a:defRPr/>
              </a:pPr>
              <a:r>
                <a:rPr lang="en-US" sz="3700" kern="0" dirty="0">
                  <a:solidFill>
                    <a:sysClr val="window" lastClr="FFFFFF"/>
                  </a:solidFill>
                  <a:latin typeface="Impact" panose="020B0806030902050204" pitchFamily="34" charset="0"/>
                </a:rPr>
                <a:t>02</a:t>
              </a:r>
            </a:p>
          </p:txBody>
        </p:sp>
      </p:grpSp>
      <p:grpSp>
        <p:nvGrpSpPr>
          <p:cNvPr id="15" name="组合 14"/>
          <p:cNvGrpSpPr/>
          <p:nvPr/>
        </p:nvGrpSpPr>
        <p:grpSpPr>
          <a:xfrm>
            <a:off x="6519643" y="2955499"/>
            <a:ext cx="3139462" cy="2201695"/>
            <a:chOff x="4889773" y="2000599"/>
            <a:chExt cx="2354903" cy="1651271"/>
          </a:xfrm>
        </p:grpSpPr>
        <p:sp>
          <p:nvSpPr>
            <p:cNvPr id="16" name="圆角矩形 10"/>
            <p:cNvSpPr/>
            <p:nvPr/>
          </p:nvSpPr>
          <p:spPr>
            <a:xfrm>
              <a:off x="4889773" y="2007907"/>
              <a:ext cx="2353095" cy="1643963"/>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solidFill>
              <a:schemeClr val="accent4"/>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180000" anchor="b"/>
            <a:lstStyle/>
            <a:p>
              <a:pPr algn="ctr">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17" name="圆角矩形 10"/>
            <p:cNvSpPr/>
            <p:nvPr/>
          </p:nvSpPr>
          <p:spPr>
            <a:xfrm>
              <a:off x="4893589" y="2000599"/>
              <a:ext cx="2351087" cy="814387"/>
            </a:xfrm>
            <a:custGeom>
              <a:avLst/>
              <a:gdLst/>
              <a:ahLst/>
              <a:cxnLst/>
              <a:rect l="l" t="t" r="r" b="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solidFill>
              <a:schemeClr val="accent4"/>
            </a:solidFill>
            <a:ln w="25400" cap="flat" cmpd="sng" algn="ctr">
              <a:noFill/>
              <a:prstDash val="solid"/>
            </a:ln>
            <a:effectLst/>
          </p:spPr>
          <p:txBody>
            <a:bodyPr lIns="68580" tIns="34290" rIns="68580" bIns="34290" anchor="ctr"/>
            <a:lstStyle/>
            <a:p>
              <a:pPr algn="ctr">
                <a:defRPr/>
              </a:pPr>
              <a:r>
                <a:rPr lang="en-US" sz="3700" kern="0" dirty="0">
                  <a:solidFill>
                    <a:sysClr val="window" lastClr="FFFFFF"/>
                  </a:solidFill>
                  <a:latin typeface="Impact" panose="020B0806030902050204" pitchFamily="34" charset="0"/>
                </a:rPr>
                <a:t>04</a:t>
              </a:r>
            </a:p>
          </p:txBody>
        </p:sp>
      </p:grpSp>
      <p:grpSp>
        <p:nvGrpSpPr>
          <p:cNvPr id="18" name="组合 69"/>
          <p:cNvGrpSpPr/>
          <p:nvPr/>
        </p:nvGrpSpPr>
        <p:grpSpPr bwMode="auto">
          <a:xfrm>
            <a:off x="1717154" y="2095026"/>
            <a:ext cx="634917" cy="639233"/>
            <a:chOff x="758797" y="1504730"/>
            <a:chExt cx="405000" cy="405000"/>
          </a:xfrm>
        </p:grpSpPr>
        <p:sp>
          <p:nvSpPr>
            <p:cNvPr id="19" name="矩形 18"/>
            <p:cNvSpPr/>
            <p:nvPr/>
          </p:nvSpPr>
          <p:spPr>
            <a:xfrm>
              <a:off x="758797" y="1504730"/>
              <a:ext cx="405000" cy="4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zh-CN" altLang="en-US">
                <a:solidFill>
                  <a:schemeClr val="tx1">
                    <a:lumMod val="75000"/>
                    <a:lumOff val="25000"/>
                  </a:schemeClr>
                </a:solidFill>
              </a:endParaRPr>
            </a:p>
          </p:txBody>
        </p:sp>
        <p:sp>
          <p:nvSpPr>
            <p:cNvPr id="20"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pPr>
                <a:defRPr/>
              </a:pPr>
              <a:endParaRPr lang="zh-CN" altLang="en-US">
                <a:solidFill>
                  <a:schemeClr val="tx1">
                    <a:lumMod val="75000"/>
                    <a:lumOff val="25000"/>
                  </a:schemeClr>
                </a:solidFill>
              </a:endParaRPr>
            </a:p>
          </p:txBody>
        </p:sp>
      </p:grpSp>
      <p:sp>
        <p:nvSpPr>
          <p:cNvPr id="21" name="矩形 20"/>
          <p:cNvSpPr/>
          <p:nvPr/>
        </p:nvSpPr>
        <p:spPr>
          <a:xfrm>
            <a:off x="2352074" y="1995392"/>
            <a:ext cx="7901455" cy="861775"/>
          </a:xfrm>
          <a:prstGeom prst="rect">
            <a:avLst/>
          </a:prstGeom>
        </p:spPr>
        <p:txBody>
          <a:bodyPr wrap="square" lIns="91431" tIns="45715" rIns="91431" bIns="45715">
            <a:spAutoFit/>
          </a:bodyPr>
          <a:lstStyle/>
          <a:p>
            <a:pPr>
              <a:lnSpc>
                <a:spcPts val="2000"/>
              </a:lnSpc>
              <a:spcBef>
                <a:spcPts val="1115"/>
              </a:spcBef>
              <a:spcAft>
                <a:spcPts val="1115"/>
              </a:spcAft>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单击此处添加标题</a:t>
            </a:r>
          </a:p>
        </p:txBody>
      </p:sp>
      <p:grpSp>
        <p:nvGrpSpPr>
          <p:cNvPr id="17" name="Group 8"/>
          <p:cNvGrpSpPr/>
          <p:nvPr/>
        </p:nvGrpSpPr>
        <p:grpSpPr bwMode="auto">
          <a:xfrm>
            <a:off x="4262762" y="2329917"/>
            <a:ext cx="2124783" cy="2249605"/>
            <a:chOff x="1694" y="1460"/>
            <a:chExt cx="1186" cy="1256"/>
          </a:xfrm>
        </p:grpSpPr>
        <p:sp>
          <p:nvSpPr>
            <p:cNvPr id="18" name="Freeform 9"/>
            <p:cNvSpPr/>
            <p:nvPr/>
          </p:nvSpPr>
          <p:spPr bwMode="auto">
            <a:xfrm>
              <a:off x="1694" y="146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19" name="Freeform 10"/>
            <p:cNvSpPr/>
            <p:nvPr/>
          </p:nvSpPr>
          <p:spPr bwMode="auto">
            <a:xfrm>
              <a:off x="1694" y="170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grpSp>
      <p:grpSp>
        <p:nvGrpSpPr>
          <p:cNvPr id="20" name="Group 11"/>
          <p:cNvGrpSpPr/>
          <p:nvPr/>
        </p:nvGrpSpPr>
        <p:grpSpPr bwMode="auto">
          <a:xfrm>
            <a:off x="6387546" y="2518682"/>
            <a:ext cx="2124783" cy="2060841"/>
            <a:chOff x="2880" y="1565"/>
            <a:chExt cx="1185" cy="1151"/>
          </a:xfrm>
        </p:grpSpPr>
        <p:sp>
          <p:nvSpPr>
            <p:cNvPr id="21" name="Freeform 12"/>
            <p:cNvSpPr/>
            <p:nvPr/>
          </p:nvSpPr>
          <p:spPr bwMode="auto">
            <a:xfrm>
              <a:off x="2880" y="1565"/>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sp>
          <p:nvSpPr>
            <p:cNvPr id="22" name="Freeform 13"/>
            <p:cNvSpPr/>
            <p:nvPr/>
          </p:nvSpPr>
          <p:spPr bwMode="auto">
            <a:xfrm>
              <a:off x="2880" y="1810"/>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grpSp>
      <p:grpSp>
        <p:nvGrpSpPr>
          <p:cNvPr id="23" name="Group 14"/>
          <p:cNvGrpSpPr/>
          <p:nvPr/>
        </p:nvGrpSpPr>
        <p:grpSpPr bwMode="auto">
          <a:xfrm>
            <a:off x="3381326" y="2580955"/>
            <a:ext cx="3004273" cy="1996623"/>
            <a:chOff x="1204" y="1601"/>
            <a:chExt cx="1676" cy="1115"/>
          </a:xfrm>
        </p:grpSpPr>
        <p:sp>
          <p:nvSpPr>
            <p:cNvPr id="24" name="Freeform 15"/>
            <p:cNvSpPr/>
            <p:nvPr/>
          </p:nvSpPr>
          <p:spPr bwMode="auto">
            <a:xfrm>
              <a:off x="1204" y="1601"/>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chemeClr val="accent1"/>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25" name="Rectangle 16"/>
            <p:cNvSpPr>
              <a:spLocks noChangeArrowheads="1"/>
            </p:cNvSpPr>
            <p:nvPr/>
          </p:nvSpPr>
          <p:spPr bwMode="auto">
            <a:xfrm>
              <a:off x="1204" y="2193"/>
              <a:ext cx="1676" cy="523"/>
            </a:xfrm>
            <a:prstGeom prst="rect">
              <a:avLst/>
            </a:prstGeom>
            <a:solidFill>
              <a:schemeClr val="accent1">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grpSp>
      <p:grpSp>
        <p:nvGrpSpPr>
          <p:cNvPr id="26" name="Group 17"/>
          <p:cNvGrpSpPr/>
          <p:nvPr/>
        </p:nvGrpSpPr>
        <p:grpSpPr bwMode="auto">
          <a:xfrm>
            <a:off x="6520829" y="3052298"/>
            <a:ext cx="3002326" cy="1432275"/>
            <a:chOff x="2880" y="1916"/>
            <a:chExt cx="1675" cy="800"/>
          </a:xfrm>
        </p:grpSpPr>
        <p:sp>
          <p:nvSpPr>
            <p:cNvPr id="27" name="Freeform 18"/>
            <p:cNvSpPr/>
            <p:nvPr/>
          </p:nvSpPr>
          <p:spPr bwMode="auto">
            <a:xfrm>
              <a:off x="2880" y="1916"/>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chemeClr val="accent2"/>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28" name="Rectangle 19"/>
            <p:cNvSpPr>
              <a:spLocks noChangeArrowheads="1"/>
            </p:cNvSpPr>
            <p:nvPr/>
          </p:nvSpPr>
          <p:spPr bwMode="auto">
            <a:xfrm>
              <a:off x="2880" y="2507"/>
              <a:ext cx="1675" cy="209"/>
            </a:xfrm>
            <a:prstGeom prst="rect">
              <a:avLst/>
            </a:prstGeom>
            <a:solidFill>
              <a:schemeClr val="accent2">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grpSp>
      <p:grpSp>
        <p:nvGrpSpPr>
          <p:cNvPr id="29" name="Group 20"/>
          <p:cNvGrpSpPr/>
          <p:nvPr/>
        </p:nvGrpSpPr>
        <p:grpSpPr bwMode="auto">
          <a:xfrm>
            <a:off x="2723654" y="3454720"/>
            <a:ext cx="3002326" cy="2185387"/>
            <a:chOff x="1204" y="2088"/>
            <a:chExt cx="1676" cy="1221"/>
          </a:xfrm>
        </p:grpSpPr>
        <p:sp>
          <p:nvSpPr>
            <p:cNvPr id="30" name="Freeform 21"/>
            <p:cNvSpPr/>
            <p:nvPr/>
          </p:nvSpPr>
          <p:spPr bwMode="auto">
            <a:xfrm>
              <a:off x="1204" y="2088"/>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chemeClr val="bg1"/>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31" name="Freeform 22"/>
            <p:cNvSpPr/>
            <p:nvPr/>
          </p:nvSpPr>
          <p:spPr bwMode="auto">
            <a:xfrm>
              <a:off x="1204" y="2088"/>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DDDDDD"/>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sp>
          <p:nvSpPr>
            <p:cNvPr id="32" name="Freeform 23"/>
            <p:cNvSpPr/>
            <p:nvPr/>
          </p:nvSpPr>
          <p:spPr bwMode="auto">
            <a:xfrm>
              <a:off x="1694" y="2088"/>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grpSp>
      <p:grpSp>
        <p:nvGrpSpPr>
          <p:cNvPr id="33" name="Group 24"/>
          <p:cNvGrpSpPr/>
          <p:nvPr/>
        </p:nvGrpSpPr>
        <p:grpSpPr bwMode="auto">
          <a:xfrm>
            <a:off x="6387544" y="4392704"/>
            <a:ext cx="3002326" cy="1247403"/>
            <a:chOff x="2880" y="2612"/>
            <a:chExt cx="1675" cy="697"/>
          </a:xfrm>
        </p:grpSpPr>
        <p:sp>
          <p:nvSpPr>
            <p:cNvPr id="34" name="Freeform 25"/>
            <p:cNvSpPr/>
            <p:nvPr/>
          </p:nvSpPr>
          <p:spPr bwMode="auto">
            <a:xfrm>
              <a:off x="2880" y="2612"/>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EAEAEA"/>
            </a:soli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wrap="none" anchor="ctr"/>
            <a:lstStyle/>
            <a:p>
              <a:endParaRPr lang="zh-CN" altLang="en-US"/>
            </a:p>
          </p:txBody>
        </p:sp>
        <p:sp>
          <p:nvSpPr>
            <p:cNvPr id="35" name="Freeform 26"/>
            <p:cNvSpPr/>
            <p:nvPr/>
          </p:nvSpPr>
          <p:spPr bwMode="auto">
            <a:xfrm>
              <a:off x="4065" y="2612"/>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gradFill rotWithShape="1">
              <a:gsLst>
                <a:gs pos="0">
                  <a:srgbClr val="777777"/>
                </a:gs>
                <a:gs pos="100000">
                  <a:srgbClr val="808080"/>
                </a:gs>
              </a:gsLst>
              <a:lin ang="0" scaled="1"/>
            </a:gradFill>
            <a:ln>
              <a:noFill/>
            </a:ln>
            <a:extLst>
              <a:ext uri="{91240B29-F687-4F45-9708-019B960494DF}">
                <a14:hiddenLine xmlns:a14="http://schemas.microsoft.com/office/drawing/2010/main" xmlns="" w="9525">
                  <a:solidFill>
                    <a:srgbClr val="000000"/>
                  </a:solidFill>
                  <a:prstDash val="solid"/>
                  <a:round/>
                </a14:hiddenLine>
              </a:ext>
            </a:extLst>
          </p:spPr>
          <p:txBody>
            <a:bodyPr/>
            <a:lstStyle/>
            <a:p>
              <a:endParaRPr lang="zh-CN" altLang="en-US"/>
            </a:p>
          </p:txBody>
        </p:sp>
        <p:sp>
          <p:nvSpPr>
            <p:cNvPr id="36" name="Freeform 27"/>
            <p:cNvSpPr/>
            <p:nvPr/>
          </p:nvSpPr>
          <p:spPr bwMode="auto">
            <a:xfrm>
              <a:off x="2880" y="2612"/>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solidFill>
              <a:srgbClr val="B2B2B2"/>
            </a:solidFill>
            <a:ln>
              <a:noFill/>
            </a:ln>
            <a:extLst>
              <a:ext uri="{91240B29-F687-4F45-9708-019B960494DF}">
                <a14:hiddenLine xmlns:a14="http://schemas.microsoft.com/office/drawing/2010/main" xmlns="" w="9525">
                  <a:solidFill>
                    <a:srgbClr val="000000"/>
                  </a:solidFill>
                  <a:prstDash val="solid"/>
                  <a:round/>
                </a14:hiddenLine>
              </a:ext>
            </a:extLst>
          </p:spPr>
          <p:txBody>
            <a:bodyPr/>
            <a:lstStyle/>
            <a:p>
              <a:endParaRPr lang="zh-CN" altLang="en-US"/>
            </a:p>
          </p:txBody>
        </p:sp>
      </p:grpSp>
      <p:sp>
        <p:nvSpPr>
          <p:cNvPr id="37" name="Arc 28"/>
          <p:cNvSpPr/>
          <p:nvPr/>
        </p:nvSpPr>
        <p:spPr bwMode="auto">
          <a:xfrm>
            <a:off x="5815487" y="1623510"/>
            <a:ext cx="1346474" cy="725868"/>
          </a:xfrm>
          <a:custGeom>
            <a:avLst/>
            <a:gdLst>
              <a:gd name="T0" fmla="*/ 0 w 40011"/>
              <a:gd name="T1" fmla="*/ 0 h 21600"/>
              <a:gd name="T2" fmla="*/ 0 w 40011"/>
              <a:gd name="T3" fmla="*/ 0 h 21600"/>
              <a:gd name="T4" fmla="*/ 0 w 40011"/>
              <a:gd name="T5" fmla="*/ 0 h 21600"/>
              <a:gd name="T6" fmla="*/ 0 60000 65536"/>
              <a:gd name="T7" fmla="*/ 0 60000 65536"/>
              <a:gd name="T8" fmla="*/ 0 60000 65536"/>
              <a:gd name="T9" fmla="*/ 0 w 40011"/>
              <a:gd name="T10" fmla="*/ 0 h 21600"/>
              <a:gd name="T11" fmla="*/ 40011 w 40011"/>
              <a:gd name="T12" fmla="*/ 21600 h 21600"/>
            </a:gdLst>
            <a:ahLst/>
            <a:cxnLst>
              <a:cxn ang="T6">
                <a:pos x="T0" y="T1"/>
              </a:cxn>
              <a:cxn ang="T7">
                <a:pos x="T2" y="T3"/>
              </a:cxn>
              <a:cxn ang="T8">
                <a:pos x="T4" y="T5"/>
              </a:cxn>
            </a:cxnLst>
            <a:rect l="T9" t="T10" r="T11" b="T12"/>
            <a:pathLst>
              <a:path w="40011" h="21600" fill="none" extrusionOk="0">
                <a:moveTo>
                  <a:pt x="0" y="10366"/>
                </a:moveTo>
                <a:cubicBezTo>
                  <a:pt x="3920" y="3928"/>
                  <a:pt x="10912" y="-1"/>
                  <a:pt x="18449" y="0"/>
                </a:cubicBezTo>
                <a:cubicBezTo>
                  <a:pt x="29878" y="0"/>
                  <a:pt x="39329" y="8903"/>
                  <a:pt x="40010" y="20313"/>
                </a:cubicBezTo>
              </a:path>
              <a:path w="40011" h="21600" stroke="0" extrusionOk="0">
                <a:moveTo>
                  <a:pt x="0" y="10366"/>
                </a:moveTo>
                <a:cubicBezTo>
                  <a:pt x="3920" y="3928"/>
                  <a:pt x="10912" y="-1"/>
                  <a:pt x="18449" y="0"/>
                </a:cubicBezTo>
                <a:cubicBezTo>
                  <a:pt x="29878" y="0"/>
                  <a:pt x="39329" y="8903"/>
                  <a:pt x="40010" y="20313"/>
                </a:cubicBezTo>
                <a:lnTo>
                  <a:pt x="18449" y="21600"/>
                </a:lnTo>
                <a:close/>
              </a:path>
            </a:pathLst>
          </a:custGeom>
          <a:noFill/>
          <a:ln w="31750" cap="rnd">
            <a:solidFill>
              <a:schemeClr val="bg1">
                <a:lumMod val="50000"/>
              </a:schemeClr>
            </a:solidFill>
            <a:prstDash val="sysDot"/>
            <a:round/>
            <a:tailEnd type="triangle" w="med" len="med"/>
          </a:ln>
          <a:extLst>
            <a:ext uri="{909E8E84-426E-40DD-AFC4-6F175D3DCCD1}">
              <a14:hiddenFill xmlns:a14="http://schemas.microsoft.com/office/drawing/2010/main" xmlns="">
                <a:solidFill>
                  <a:srgbClr val="FFFFFF"/>
                </a:solidFill>
              </a14:hiddenFill>
            </a:ext>
          </a:extLst>
        </p:spPr>
        <p:txBody>
          <a:bodyPr wrap="none" lIns="121908" tIns="60954" rIns="121908" bIns="60954" anchor="ctr"/>
          <a:lstStyle/>
          <a:p>
            <a:endParaRPr lang="zh-CN" altLang="en-US"/>
          </a:p>
        </p:txBody>
      </p:sp>
      <p:sp>
        <p:nvSpPr>
          <p:cNvPr id="38" name="Arc 29"/>
          <p:cNvSpPr/>
          <p:nvPr/>
        </p:nvSpPr>
        <p:spPr bwMode="auto">
          <a:xfrm>
            <a:off x="8136795" y="2201479"/>
            <a:ext cx="1163573" cy="1029448"/>
          </a:xfrm>
          <a:custGeom>
            <a:avLst/>
            <a:gdLst>
              <a:gd name="T0" fmla="*/ 0 w 36840"/>
              <a:gd name="T1" fmla="*/ 0 h 32562"/>
              <a:gd name="T2" fmla="*/ 0 w 36840"/>
              <a:gd name="T3" fmla="*/ 0 h 32562"/>
              <a:gd name="T4" fmla="*/ 0 w 36840"/>
              <a:gd name="T5" fmla="*/ 0 h 32562"/>
              <a:gd name="T6" fmla="*/ 0 60000 65536"/>
              <a:gd name="T7" fmla="*/ 0 60000 65536"/>
              <a:gd name="T8" fmla="*/ 0 60000 65536"/>
              <a:gd name="T9" fmla="*/ 0 w 36840"/>
              <a:gd name="T10" fmla="*/ 0 h 32562"/>
              <a:gd name="T11" fmla="*/ 36840 w 36840"/>
              <a:gd name="T12" fmla="*/ 32562 h 32562"/>
            </a:gdLst>
            <a:ahLst/>
            <a:cxnLst>
              <a:cxn ang="T6">
                <a:pos x="T0" y="T1"/>
              </a:cxn>
              <a:cxn ang="T7">
                <a:pos x="T2" y="T3"/>
              </a:cxn>
              <a:cxn ang="T8">
                <a:pos x="T4" y="T5"/>
              </a:cxn>
            </a:cxnLst>
            <a:rect l="T9" t="T10" r="T11" b="T12"/>
            <a:pathLst>
              <a:path w="36840" h="32562" fill="none" extrusionOk="0">
                <a:moveTo>
                  <a:pt x="0" y="6293"/>
                </a:moveTo>
                <a:cubicBezTo>
                  <a:pt x="4048" y="2262"/>
                  <a:pt x="9527" y="-1"/>
                  <a:pt x="15240" y="0"/>
                </a:cubicBezTo>
                <a:cubicBezTo>
                  <a:pt x="27169" y="0"/>
                  <a:pt x="36840" y="9670"/>
                  <a:pt x="36840" y="21600"/>
                </a:cubicBezTo>
                <a:cubicBezTo>
                  <a:pt x="36840" y="25455"/>
                  <a:pt x="35808" y="29240"/>
                  <a:pt x="33851" y="32562"/>
                </a:cubicBezTo>
              </a:path>
              <a:path w="36840" h="32562" stroke="0" extrusionOk="0">
                <a:moveTo>
                  <a:pt x="0" y="6293"/>
                </a:moveTo>
                <a:cubicBezTo>
                  <a:pt x="4048" y="2262"/>
                  <a:pt x="9527" y="-1"/>
                  <a:pt x="15240" y="0"/>
                </a:cubicBezTo>
                <a:cubicBezTo>
                  <a:pt x="27169" y="0"/>
                  <a:pt x="36840" y="9670"/>
                  <a:pt x="36840" y="21600"/>
                </a:cubicBezTo>
                <a:cubicBezTo>
                  <a:pt x="36840" y="25455"/>
                  <a:pt x="35808" y="29240"/>
                  <a:pt x="33851" y="32562"/>
                </a:cubicBezTo>
                <a:lnTo>
                  <a:pt x="15240" y="21600"/>
                </a:lnTo>
                <a:close/>
              </a:path>
            </a:pathLst>
          </a:custGeom>
          <a:noFill/>
          <a:ln w="31750" cap="rnd">
            <a:solidFill>
              <a:schemeClr val="bg1">
                <a:lumMod val="50000"/>
              </a:schemeClr>
            </a:solidFill>
            <a:prstDash val="sysDot"/>
            <a:round/>
            <a:tailEnd type="triangle" w="med" len="med"/>
          </a:ln>
          <a:extLst>
            <a:ext uri="{909E8E84-426E-40DD-AFC4-6F175D3DCCD1}">
              <a14:hiddenFill xmlns:a14="http://schemas.microsoft.com/office/drawing/2010/main" xmlns="">
                <a:solidFill>
                  <a:srgbClr val="FFFFFF"/>
                </a:solidFill>
              </a14:hiddenFill>
            </a:ext>
          </a:extLst>
        </p:spPr>
        <p:txBody>
          <a:bodyPr wrap="none" lIns="121908" tIns="60954" rIns="121908" bIns="60954" anchor="ctr"/>
          <a:lstStyle/>
          <a:p>
            <a:endParaRPr lang="zh-CN" altLang="en-US"/>
          </a:p>
        </p:txBody>
      </p:sp>
      <p:sp>
        <p:nvSpPr>
          <p:cNvPr id="39" name="Text Box 30"/>
          <p:cNvSpPr txBox="1">
            <a:spLocks noChangeArrowheads="1"/>
          </p:cNvSpPr>
          <p:nvPr/>
        </p:nvSpPr>
        <p:spPr bwMode="auto">
          <a:xfrm>
            <a:off x="7669808" y="4493898"/>
            <a:ext cx="1587751"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3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 Box 31"/>
          <p:cNvSpPr txBox="1">
            <a:spLocks noChangeArrowheads="1"/>
          </p:cNvSpPr>
          <p:nvPr/>
        </p:nvSpPr>
        <p:spPr bwMode="auto">
          <a:xfrm>
            <a:off x="7535550" y="3604288"/>
            <a:ext cx="1764816"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bg1"/>
                </a:solidFill>
                <a:latin typeface="微软雅黑" panose="020B0503020204020204" pitchFamily="34" charset="-122"/>
                <a:ea typeface="微软雅黑" panose="020B0503020204020204" pitchFamily="34" charset="-122"/>
              </a:rPr>
              <a:t>输入你的标题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1" name="Text Box 32"/>
          <p:cNvSpPr txBox="1">
            <a:spLocks noChangeArrowheads="1"/>
          </p:cNvSpPr>
          <p:nvPr/>
        </p:nvSpPr>
        <p:spPr bwMode="auto">
          <a:xfrm>
            <a:off x="2949363" y="3544237"/>
            <a:ext cx="2072248"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3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 Box 33"/>
          <p:cNvSpPr txBox="1">
            <a:spLocks noChangeArrowheads="1"/>
          </p:cNvSpPr>
          <p:nvPr/>
        </p:nvSpPr>
        <p:spPr bwMode="auto">
          <a:xfrm>
            <a:off x="4712234" y="2604307"/>
            <a:ext cx="1764816"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bg1"/>
                </a:solidFill>
                <a:latin typeface="微软雅黑" panose="020B0503020204020204" pitchFamily="34" charset="-122"/>
                <a:ea typeface="微软雅黑" panose="020B0503020204020204" pitchFamily="34" charset="-122"/>
              </a:rPr>
              <a:t>输入你的标题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3" name="Text Box 35"/>
          <p:cNvSpPr txBox="1">
            <a:spLocks noChangeArrowheads="1"/>
          </p:cNvSpPr>
          <p:nvPr/>
        </p:nvSpPr>
        <p:spPr bwMode="auto">
          <a:xfrm>
            <a:off x="6434243" y="2826154"/>
            <a:ext cx="1587751"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3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 Box 31"/>
          <p:cNvSpPr txBox="1">
            <a:spLocks noChangeArrowheads="1"/>
          </p:cNvSpPr>
          <p:nvPr/>
        </p:nvSpPr>
        <p:spPr bwMode="auto">
          <a:xfrm>
            <a:off x="3601422" y="2993620"/>
            <a:ext cx="1764816"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prstDash val="sysDot"/>
                <a:miter lim="800000"/>
                <a:headEnd/>
                <a:tailEnd/>
              </a14:hiddenLine>
            </a:ext>
          </a:extLst>
        </p:spPr>
        <p:txBody>
          <a:bodyPr lIns="121908" tIns="60954" rIns="121908" bIns="60954">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a:r>
              <a:rPr lang="zh-CN" altLang="en-US" sz="1300" b="1" dirty="0">
                <a:solidFill>
                  <a:schemeClr val="bg1"/>
                </a:solidFill>
                <a:latin typeface="微软雅黑" panose="020B0503020204020204" pitchFamily="34" charset="-122"/>
                <a:ea typeface="微软雅黑" panose="020B0503020204020204" pitchFamily="34" charset="-122"/>
              </a:rPr>
              <a:t>输入你的标题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5" name="文本框 8"/>
          <p:cNvSpPr txBox="1"/>
          <p:nvPr/>
        </p:nvSpPr>
        <p:spPr>
          <a:xfrm>
            <a:off x="4663702" y="5094907"/>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文本框 8"/>
          <p:cNvSpPr txBox="1"/>
          <p:nvPr/>
        </p:nvSpPr>
        <p:spPr>
          <a:xfrm>
            <a:off x="2752772" y="1580097"/>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文本框 8"/>
          <p:cNvSpPr txBox="1"/>
          <p:nvPr/>
        </p:nvSpPr>
        <p:spPr>
          <a:xfrm>
            <a:off x="7161961" y="1441463"/>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ppt_x"/>
                                          </p:val>
                                        </p:tav>
                                        <p:tav tm="100000">
                                          <p:val>
                                            <p:strVal val="#ppt_x"/>
                                          </p:val>
                                        </p:tav>
                                      </p:tavLst>
                                    </p:anim>
                                    <p:anim calcmode="lin" valueType="num">
                                      <p:cBhvr additive="base">
                                        <p:cTn id="8" dur="25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250" fill="hold"/>
                                        <p:tgtEl>
                                          <p:spTgt spid="20"/>
                                        </p:tgtEl>
                                        <p:attrNameLst>
                                          <p:attrName>ppt_x</p:attrName>
                                        </p:attrNameLst>
                                      </p:cBhvr>
                                      <p:tavLst>
                                        <p:tav tm="0">
                                          <p:val>
                                            <p:strVal val="#ppt_x"/>
                                          </p:val>
                                        </p:tav>
                                        <p:tav tm="100000">
                                          <p:val>
                                            <p:strVal val="#ppt_x"/>
                                          </p:val>
                                        </p:tav>
                                      </p:tavLst>
                                    </p:anim>
                                    <p:anim calcmode="lin" valueType="num">
                                      <p:cBhvr additive="base">
                                        <p:cTn id="18" dur="25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50" fill="hold"/>
                                        <p:tgtEl>
                                          <p:spTgt spid="17"/>
                                        </p:tgtEl>
                                        <p:attrNameLst>
                                          <p:attrName>ppt_x</p:attrName>
                                        </p:attrNameLst>
                                      </p:cBhvr>
                                      <p:tavLst>
                                        <p:tav tm="0">
                                          <p:val>
                                            <p:strVal val="#ppt_x"/>
                                          </p:val>
                                        </p:tav>
                                        <p:tav tm="100000">
                                          <p:val>
                                            <p:strVal val="#ppt_x"/>
                                          </p:val>
                                        </p:tav>
                                      </p:tavLst>
                                    </p:anim>
                                    <p:anim calcmode="lin" valueType="num">
                                      <p:cBhvr additive="base">
                                        <p:cTn id="23" dur="250" fill="hold"/>
                                        <p:tgtEl>
                                          <p:spTgt spid="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50" fill="hold"/>
                                        <p:tgtEl>
                                          <p:spTgt spid="23"/>
                                        </p:tgtEl>
                                        <p:attrNameLst>
                                          <p:attrName>ppt_x</p:attrName>
                                        </p:attrNameLst>
                                      </p:cBhvr>
                                      <p:tavLst>
                                        <p:tav tm="0">
                                          <p:val>
                                            <p:strVal val="#ppt_x"/>
                                          </p:val>
                                        </p:tav>
                                        <p:tav tm="100000">
                                          <p:val>
                                            <p:strVal val="#ppt_x"/>
                                          </p:val>
                                        </p:tav>
                                      </p:tavLst>
                                    </p:anim>
                                    <p:anim calcmode="lin" valueType="num">
                                      <p:cBhvr additive="base">
                                        <p:cTn id="28" dur="250" fill="hold"/>
                                        <p:tgtEl>
                                          <p:spTgt spid="2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fltVal val="0"/>
                                          </p:val>
                                        </p:tav>
                                        <p:tav tm="100000">
                                          <p:val>
                                            <p:strVal val="#ppt_w"/>
                                          </p:val>
                                        </p:tav>
                                      </p:tavLst>
                                    </p:anim>
                                    <p:anim calcmode="lin" valueType="num">
                                      <p:cBhvr>
                                        <p:cTn id="62" dur="500" fill="hold"/>
                                        <p:tgtEl>
                                          <p:spTgt spid="44"/>
                                        </p:tgtEl>
                                        <p:attrNameLst>
                                          <p:attrName>ppt_h</p:attrName>
                                        </p:attrNameLst>
                                      </p:cBhvr>
                                      <p:tavLst>
                                        <p:tav tm="0">
                                          <p:val>
                                            <p:fltVal val="0"/>
                                          </p:val>
                                        </p:tav>
                                        <p:tav tm="100000">
                                          <p:val>
                                            <p:strVal val="#ppt_h"/>
                                          </p:val>
                                        </p:tav>
                                      </p:tavLst>
                                    </p:anim>
                                    <p:animEffect transition="in" filter="fade">
                                      <p:cBhvr>
                                        <p:cTn id="63" dur="500"/>
                                        <p:tgtEl>
                                          <p:spTgt spid="44"/>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8"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500" fill="hold"/>
                                        <p:tgtEl>
                                          <p:spTgt spid="46"/>
                                        </p:tgtEl>
                                        <p:attrNameLst>
                                          <p:attrName>ppt_x</p:attrName>
                                        </p:attrNameLst>
                                      </p:cBhvr>
                                      <p:tavLst>
                                        <p:tav tm="0">
                                          <p:val>
                                            <p:strVal val="0-#ppt_w/2"/>
                                          </p:val>
                                        </p:tav>
                                        <p:tav tm="100000">
                                          <p:val>
                                            <p:strVal val="#ppt_x"/>
                                          </p:val>
                                        </p:tav>
                                      </p:tavLst>
                                    </p:anim>
                                    <p:anim calcmode="lin" valueType="num">
                                      <p:cBhvr additive="base">
                                        <p:cTn id="79" dur="50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additive="base">
                                        <p:cTn id="82" dur="500" fill="hold"/>
                                        <p:tgtEl>
                                          <p:spTgt spid="47"/>
                                        </p:tgtEl>
                                        <p:attrNameLst>
                                          <p:attrName>ppt_x</p:attrName>
                                        </p:attrNameLst>
                                      </p:cBhvr>
                                      <p:tavLst>
                                        <p:tav tm="0">
                                          <p:val>
                                            <p:strVal val="1+#ppt_w/2"/>
                                          </p:val>
                                        </p:tav>
                                        <p:tav tm="100000">
                                          <p:val>
                                            <p:strVal val="#ppt_x"/>
                                          </p:val>
                                        </p:tav>
                                      </p:tavLst>
                                    </p:anim>
                                    <p:anim calcmode="lin" valueType="num">
                                      <p:cBhvr additive="base">
                                        <p:cTn id="83" dur="500" fill="hold"/>
                                        <p:tgtEl>
                                          <p:spTgt spid="47"/>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22" presetClass="entr" presetSubtype="4"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down)">
                                      <p:cBhvr>
                                        <p:cTn id="9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0" grpId="0"/>
      <p:bldP spid="41" grpId="0"/>
      <p:bldP spid="42" grpId="0"/>
      <p:bldP spid="43" grpId="0"/>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81941" y="1406608"/>
            <a:ext cx="6321030" cy="4374383"/>
          </a:xfrm>
          <a:prstGeom prst="roundRect">
            <a:avLst>
              <a:gd name="adj" fmla="val 4910"/>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121908" tIns="60954" rIns="121908" bIns="60954" rtlCol="0" anchor="ctr"/>
          <a:lstStyle/>
          <a:p>
            <a:pPr algn="ctr" defTabSz="1218565">
              <a:defRPr/>
            </a:pPr>
            <a:endParaRPr lang="en-US" sz="1600" kern="0">
              <a:solidFill>
                <a:sysClr val="window" lastClr="FFFFFF"/>
              </a:solidFill>
              <a:latin typeface="Calibri" panose="020F0502020204030204"/>
            </a:endParaRPr>
          </a:p>
        </p:txBody>
      </p:sp>
      <p:sp>
        <p:nvSpPr>
          <p:cNvPr id="4" name="圆角矩形 3"/>
          <p:cNvSpPr/>
          <p:nvPr/>
        </p:nvSpPr>
        <p:spPr>
          <a:xfrm>
            <a:off x="1281941" y="1406608"/>
            <a:ext cx="6221293" cy="4374383"/>
          </a:xfrm>
          <a:prstGeom prst="roundRect">
            <a:avLst>
              <a:gd name="adj" fmla="val 4910"/>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121908" tIns="60954" rIns="121908" bIns="60954" rtlCol="0" anchor="ctr"/>
          <a:lstStyle/>
          <a:p>
            <a:pPr algn="ctr" defTabSz="1218565">
              <a:defRPr/>
            </a:pPr>
            <a:endParaRPr lang="en-US" sz="1600" kern="0">
              <a:solidFill>
                <a:sysClr val="window" lastClr="FFFFFF"/>
              </a:solidFill>
              <a:latin typeface="Calibri" panose="020F0502020204030204"/>
            </a:endParaRPr>
          </a:p>
        </p:txBody>
      </p:sp>
      <p:grpSp>
        <p:nvGrpSpPr>
          <p:cNvPr id="5" name="组合 4"/>
          <p:cNvGrpSpPr/>
          <p:nvPr/>
        </p:nvGrpSpPr>
        <p:grpSpPr>
          <a:xfrm>
            <a:off x="1845233" y="1406608"/>
            <a:ext cx="8653987" cy="848653"/>
            <a:chOff x="1167484" y="1054955"/>
            <a:chExt cx="6491335" cy="636490"/>
          </a:xfrm>
        </p:grpSpPr>
        <p:sp>
          <p:nvSpPr>
            <p:cNvPr id="6" name="圆角矩形 5"/>
            <p:cNvSpPr/>
            <p:nvPr/>
          </p:nvSpPr>
          <p:spPr>
            <a:xfrm>
              <a:off x="1167484" y="1054955"/>
              <a:ext cx="4576882" cy="636489"/>
            </a:xfrm>
            <a:prstGeom prst="roundRect">
              <a:avLst>
                <a:gd name="adj" fmla="val 4910"/>
              </a:avLst>
            </a:prstGeom>
            <a:solidFill>
              <a:schemeClr val="accent1"/>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7" name="圆角矩形 6"/>
            <p:cNvSpPr/>
            <p:nvPr/>
          </p:nvSpPr>
          <p:spPr>
            <a:xfrm>
              <a:off x="1167484" y="1054956"/>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8" name="矩形 7"/>
            <p:cNvSpPr/>
            <p:nvPr/>
          </p:nvSpPr>
          <p:spPr>
            <a:xfrm>
              <a:off x="5755195" y="1266734"/>
              <a:ext cx="1903624" cy="326622"/>
            </a:xfrm>
            <a:prstGeom prst="rect">
              <a:avLst/>
            </a:prstGeom>
            <a:solidFill>
              <a:schemeClr val="accent1">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9" name="TextBox 8"/>
            <p:cNvSpPr txBox="1"/>
            <p:nvPr/>
          </p:nvSpPr>
          <p:spPr>
            <a:xfrm>
              <a:off x="5848301" y="12989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p>
          </p:txBody>
        </p:sp>
        <p:sp>
          <p:nvSpPr>
            <p:cNvPr id="10" name="TextBox 9"/>
            <p:cNvSpPr txBox="1"/>
            <p:nvPr/>
          </p:nvSpPr>
          <p:spPr>
            <a:xfrm>
              <a:off x="1407616" y="1245501"/>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Text" lastClr="000000">
                      <a:lumMod val="50000"/>
                      <a:lumOff val="50000"/>
                    </a:sysClr>
                  </a:solidFill>
                </a:rPr>
                <a:t>01</a:t>
              </a:r>
              <a:endParaRPr lang="zh-CN" altLang="en-US" sz="3200" b="0" dirty="0">
                <a:solidFill>
                  <a:sysClr val="windowText" lastClr="000000">
                    <a:lumMod val="50000"/>
                    <a:lumOff val="50000"/>
                  </a:sysClr>
                </a:solidFill>
              </a:endParaRPr>
            </a:p>
          </p:txBody>
        </p:sp>
        <p:sp>
          <p:nvSpPr>
            <p:cNvPr id="11" name="TextBox 10"/>
            <p:cNvSpPr txBox="1"/>
            <p:nvPr/>
          </p:nvSpPr>
          <p:spPr>
            <a:xfrm>
              <a:off x="2542656" y="1200469"/>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859670" y="2250261"/>
            <a:ext cx="8652247" cy="848652"/>
            <a:chOff x="1178314" y="1687695"/>
            <a:chExt cx="6490030" cy="636489"/>
          </a:xfrm>
        </p:grpSpPr>
        <p:sp>
          <p:nvSpPr>
            <p:cNvPr id="13" name="圆角矩形 12"/>
            <p:cNvSpPr/>
            <p:nvPr/>
          </p:nvSpPr>
          <p:spPr>
            <a:xfrm>
              <a:off x="1178314" y="1687695"/>
              <a:ext cx="4576882" cy="636489"/>
            </a:xfrm>
            <a:prstGeom prst="roundRect">
              <a:avLst>
                <a:gd name="adj" fmla="val 4910"/>
              </a:avLst>
            </a:prstGeom>
            <a:solidFill>
              <a:schemeClr val="accent2"/>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14" name="矩形 13"/>
            <p:cNvSpPr/>
            <p:nvPr/>
          </p:nvSpPr>
          <p:spPr>
            <a:xfrm>
              <a:off x="5755195" y="1869768"/>
              <a:ext cx="1903624" cy="326622"/>
            </a:xfrm>
            <a:prstGeom prst="rect">
              <a:avLst/>
            </a:prstGeom>
            <a:solidFill>
              <a:schemeClr val="accent2">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15" name="TextBox 14"/>
            <p:cNvSpPr txBox="1"/>
            <p:nvPr/>
          </p:nvSpPr>
          <p:spPr>
            <a:xfrm>
              <a:off x="1407616" y="1917774"/>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 lastClr="FFFFFF"/>
                  </a:solidFill>
                </a:rPr>
                <a:t>02</a:t>
              </a:r>
              <a:endParaRPr lang="zh-CN" altLang="en-US" sz="3200" b="0" dirty="0">
                <a:solidFill>
                  <a:sysClr val="window" lastClr="FFFFFF"/>
                </a:solidFill>
              </a:endParaRPr>
            </a:p>
          </p:txBody>
        </p:sp>
        <p:sp>
          <p:nvSpPr>
            <p:cNvPr id="16" name="TextBox 15"/>
            <p:cNvSpPr txBox="1"/>
            <p:nvPr/>
          </p:nvSpPr>
          <p:spPr>
            <a:xfrm>
              <a:off x="2514081" y="1800544"/>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857826" y="19085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p>
          </p:txBody>
        </p:sp>
      </p:grpSp>
      <p:grpSp>
        <p:nvGrpSpPr>
          <p:cNvPr id="18" name="组合 17"/>
          <p:cNvGrpSpPr/>
          <p:nvPr/>
        </p:nvGrpSpPr>
        <p:grpSpPr>
          <a:xfrm>
            <a:off x="1845233" y="3103911"/>
            <a:ext cx="8653987" cy="848655"/>
            <a:chOff x="1167484" y="2327932"/>
            <a:chExt cx="6491335" cy="636491"/>
          </a:xfrm>
        </p:grpSpPr>
        <p:sp>
          <p:nvSpPr>
            <p:cNvPr id="19" name="圆角矩形 18"/>
            <p:cNvSpPr/>
            <p:nvPr/>
          </p:nvSpPr>
          <p:spPr>
            <a:xfrm>
              <a:off x="1167484" y="2327932"/>
              <a:ext cx="4576882" cy="636489"/>
            </a:xfrm>
            <a:prstGeom prst="roundRect">
              <a:avLst>
                <a:gd name="adj" fmla="val 4910"/>
              </a:avLst>
            </a:prstGeom>
            <a:solidFill>
              <a:schemeClr val="accent4"/>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a:endParaRPr>
            </a:p>
          </p:txBody>
        </p:sp>
        <p:sp>
          <p:nvSpPr>
            <p:cNvPr id="20" name="圆角矩形 19"/>
            <p:cNvSpPr/>
            <p:nvPr/>
          </p:nvSpPr>
          <p:spPr>
            <a:xfrm>
              <a:off x="1167484" y="2327934"/>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1" name="矩形 20"/>
            <p:cNvSpPr/>
            <p:nvPr/>
          </p:nvSpPr>
          <p:spPr>
            <a:xfrm>
              <a:off x="5755195" y="2541089"/>
              <a:ext cx="1903624" cy="326622"/>
            </a:xfrm>
            <a:prstGeom prst="rect">
              <a:avLst/>
            </a:prstGeom>
            <a:solidFill>
              <a:schemeClr val="accent4">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2" name="TextBox 21"/>
            <p:cNvSpPr txBox="1"/>
            <p:nvPr/>
          </p:nvSpPr>
          <p:spPr>
            <a:xfrm>
              <a:off x="1407616" y="2537008"/>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Text" lastClr="000000">
                      <a:lumMod val="50000"/>
                      <a:lumOff val="50000"/>
                    </a:sysClr>
                  </a:solidFill>
                </a:rPr>
                <a:t>03</a:t>
              </a:r>
              <a:endParaRPr lang="zh-CN" altLang="en-US" sz="3200" b="0" dirty="0">
                <a:solidFill>
                  <a:sysClr val="windowText" lastClr="000000">
                    <a:lumMod val="50000"/>
                    <a:lumOff val="50000"/>
                  </a:sysClr>
                </a:solidFill>
              </a:endParaRPr>
            </a:p>
          </p:txBody>
        </p:sp>
        <p:sp>
          <p:nvSpPr>
            <p:cNvPr id="23" name="TextBox 22"/>
            <p:cNvSpPr txBox="1"/>
            <p:nvPr/>
          </p:nvSpPr>
          <p:spPr>
            <a:xfrm>
              <a:off x="2504556" y="2438719"/>
              <a:ext cx="3351075" cy="230833"/>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 亮亮图文旗舰店</a:t>
              </a:r>
              <a:r>
                <a:rPr lang="en-US" altLang="zh-CN" sz="1400" dirty="0" smtClean="0">
                  <a:solidFill>
                    <a:schemeClr val="bg1"/>
                  </a:solidFill>
                  <a:latin typeface="微软雅黑" panose="020B0503020204020204" pitchFamily="34" charset="-122"/>
                  <a:ea typeface="微软雅黑" panose="020B0503020204020204" pitchFamily="34" charset="-122"/>
                </a:rPr>
                <a:t>https://liangliangtuwen.tmall.com</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829251" y="2565775"/>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p>
          </p:txBody>
        </p:sp>
      </p:grpSp>
      <p:grpSp>
        <p:nvGrpSpPr>
          <p:cNvPr id="25" name="组合 24"/>
          <p:cNvGrpSpPr/>
          <p:nvPr/>
        </p:nvGrpSpPr>
        <p:grpSpPr>
          <a:xfrm>
            <a:off x="1859671" y="3947563"/>
            <a:ext cx="8639549" cy="848652"/>
            <a:chOff x="1178314" y="2960672"/>
            <a:chExt cx="6480505" cy="636489"/>
          </a:xfrm>
        </p:grpSpPr>
        <p:sp>
          <p:nvSpPr>
            <p:cNvPr id="26" name="圆角矩形 25"/>
            <p:cNvSpPr/>
            <p:nvPr/>
          </p:nvSpPr>
          <p:spPr>
            <a:xfrm>
              <a:off x="1178314" y="2960672"/>
              <a:ext cx="4576882" cy="636489"/>
            </a:xfrm>
            <a:prstGeom prst="roundRect">
              <a:avLst>
                <a:gd name="adj" fmla="val 4910"/>
              </a:avLst>
            </a:prstGeom>
            <a:solidFill>
              <a:schemeClr val="accent3"/>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7" name="矩形 26"/>
            <p:cNvSpPr/>
            <p:nvPr/>
          </p:nvSpPr>
          <p:spPr>
            <a:xfrm>
              <a:off x="5755195" y="3145340"/>
              <a:ext cx="1903624" cy="326622"/>
            </a:xfrm>
            <a:prstGeom prst="rect">
              <a:avLst/>
            </a:prstGeom>
            <a:solidFill>
              <a:schemeClr val="accent3">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28" name="TextBox 27"/>
            <p:cNvSpPr txBox="1"/>
            <p:nvPr/>
          </p:nvSpPr>
          <p:spPr>
            <a:xfrm>
              <a:off x="1407616" y="3170025"/>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 lastClr="FFFFFF"/>
                  </a:solidFill>
                </a:rPr>
                <a:t>04</a:t>
              </a:r>
              <a:endParaRPr lang="zh-CN" altLang="en-US" sz="3200" b="0" dirty="0">
                <a:solidFill>
                  <a:sysClr val="window" lastClr="FFFFFF"/>
                </a:solidFill>
              </a:endParaRPr>
            </a:p>
          </p:txBody>
        </p:sp>
        <p:sp>
          <p:nvSpPr>
            <p:cNvPr id="29" name="TextBox 28"/>
            <p:cNvSpPr txBox="1"/>
            <p:nvPr/>
          </p:nvSpPr>
          <p:spPr>
            <a:xfrm>
              <a:off x="2495031" y="3076894"/>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781626" y="31658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p>
          </p:txBody>
        </p:sp>
      </p:grpSp>
      <p:grpSp>
        <p:nvGrpSpPr>
          <p:cNvPr id="31" name="组合 30"/>
          <p:cNvGrpSpPr/>
          <p:nvPr/>
        </p:nvGrpSpPr>
        <p:grpSpPr>
          <a:xfrm>
            <a:off x="1845233" y="4796216"/>
            <a:ext cx="8653987" cy="848653"/>
            <a:chOff x="1167484" y="3597161"/>
            <a:chExt cx="6491335" cy="636490"/>
          </a:xfrm>
        </p:grpSpPr>
        <p:sp>
          <p:nvSpPr>
            <p:cNvPr id="32" name="圆角矩形 31"/>
            <p:cNvSpPr/>
            <p:nvPr/>
          </p:nvSpPr>
          <p:spPr>
            <a:xfrm>
              <a:off x="1167484" y="3597161"/>
              <a:ext cx="4576882" cy="636489"/>
            </a:xfrm>
            <a:prstGeom prst="roundRect">
              <a:avLst>
                <a:gd name="adj" fmla="val 4910"/>
              </a:avLst>
            </a:prstGeom>
            <a:solidFill>
              <a:schemeClr val="accent2"/>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3" name="圆角矩形 32"/>
            <p:cNvSpPr/>
            <p:nvPr/>
          </p:nvSpPr>
          <p:spPr>
            <a:xfrm>
              <a:off x="1167484" y="3597162"/>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4" name="矩形 33"/>
            <p:cNvSpPr/>
            <p:nvPr/>
          </p:nvSpPr>
          <p:spPr>
            <a:xfrm>
              <a:off x="5755195" y="3750847"/>
              <a:ext cx="1903624" cy="326622"/>
            </a:xfrm>
            <a:prstGeom prst="rect">
              <a:avLst/>
            </a:prstGeom>
            <a:solidFill>
              <a:schemeClr val="accent2">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8565">
                <a:defRPr/>
              </a:pPr>
              <a:endParaRPr lang="en-US" sz="1600" kern="0">
                <a:solidFill>
                  <a:sysClr val="window" lastClr="FFFFFF"/>
                </a:solidFill>
                <a:latin typeface="Calibri" panose="020F0502020204030204"/>
              </a:endParaRPr>
            </a:p>
          </p:txBody>
        </p:sp>
        <p:sp>
          <p:nvSpPr>
            <p:cNvPr id="35" name="TextBox 34"/>
            <p:cNvSpPr txBox="1"/>
            <p:nvPr/>
          </p:nvSpPr>
          <p:spPr>
            <a:xfrm>
              <a:off x="1407616" y="3803041"/>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en-US" altLang="zh-CN" sz="3200" b="0" dirty="0">
                  <a:solidFill>
                    <a:sysClr val="windowText" lastClr="000000">
                      <a:lumMod val="50000"/>
                      <a:lumOff val="50000"/>
                    </a:sysClr>
                  </a:solidFill>
                </a:rPr>
                <a:t>05</a:t>
              </a:r>
              <a:endParaRPr lang="zh-CN" altLang="en-US" sz="3200" b="0" dirty="0">
                <a:solidFill>
                  <a:sysClr val="windowText" lastClr="000000">
                    <a:lumMod val="50000"/>
                    <a:lumOff val="50000"/>
                  </a:sysClr>
                </a:solidFill>
              </a:endParaRPr>
            </a:p>
          </p:txBody>
        </p:sp>
        <p:sp>
          <p:nvSpPr>
            <p:cNvPr id="36" name="TextBox 35"/>
            <p:cNvSpPr txBox="1"/>
            <p:nvPr/>
          </p:nvSpPr>
          <p:spPr>
            <a:xfrm>
              <a:off x="2495031" y="3696019"/>
              <a:ext cx="3351075" cy="39241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791151" y="37754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900" b="0" dirty="0">
                  <a:solidFill>
                    <a:sysClr val="window" lastClr="FFFFFF"/>
                  </a:solidFill>
                </a:rPr>
                <a:t>输入文本</a:t>
              </a:r>
            </a:p>
          </p:txBody>
        </p:sp>
      </p:grpSp>
      <p:grpSp>
        <p:nvGrpSpPr>
          <p:cNvPr id="38" name="组合 37"/>
          <p:cNvGrpSpPr/>
          <p:nvPr/>
        </p:nvGrpSpPr>
        <p:grpSpPr>
          <a:xfrm>
            <a:off x="1763384" y="1537916"/>
            <a:ext cx="253970" cy="4038968"/>
            <a:chOff x="2994962" y="701248"/>
            <a:chExt cx="324036" cy="4692862"/>
          </a:xfrm>
        </p:grpSpPr>
        <p:grpSp>
          <p:nvGrpSpPr>
            <p:cNvPr id="39" name="组合 38"/>
            <p:cNvGrpSpPr/>
            <p:nvPr/>
          </p:nvGrpSpPr>
          <p:grpSpPr>
            <a:xfrm>
              <a:off x="2994962" y="701248"/>
              <a:ext cx="324036" cy="263280"/>
              <a:chOff x="2994962" y="557232"/>
              <a:chExt cx="324036" cy="263280"/>
            </a:xfrm>
          </p:grpSpPr>
          <p:sp>
            <p:nvSpPr>
              <p:cNvPr id="79" name="空心弧 7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80" name="空心弧 7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0" name="组合 39"/>
            <p:cNvGrpSpPr/>
            <p:nvPr/>
          </p:nvGrpSpPr>
          <p:grpSpPr>
            <a:xfrm>
              <a:off x="2994962" y="1041704"/>
              <a:ext cx="324036" cy="263280"/>
              <a:chOff x="2994962" y="557232"/>
              <a:chExt cx="324036" cy="263280"/>
            </a:xfrm>
          </p:grpSpPr>
          <p:sp>
            <p:nvSpPr>
              <p:cNvPr id="77" name="空心弧 7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8" name="空心弧 7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1" name="组合 40"/>
            <p:cNvGrpSpPr/>
            <p:nvPr/>
          </p:nvGrpSpPr>
          <p:grpSpPr>
            <a:xfrm>
              <a:off x="2994962" y="1382769"/>
              <a:ext cx="324036" cy="263280"/>
              <a:chOff x="2994962" y="557232"/>
              <a:chExt cx="324036" cy="263280"/>
            </a:xfrm>
          </p:grpSpPr>
          <p:sp>
            <p:nvSpPr>
              <p:cNvPr id="75" name="空心弧 7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6" name="空心弧 7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2" name="组合 41"/>
            <p:cNvGrpSpPr/>
            <p:nvPr/>
          </p:nvGrpSpPr>
          <p:grpSpPr>
            <a:xfrm>
              <a:off x="2994962" y="1723225"/>
              <a:ext cx="324036" cy="263280"/>
              <a:chOff x="2994962" y="557232"/>
              <a:chExt cx="324036" cy="263280"/>
            </a:xfrm>
          </p:grpSpPr>
          <p:sp>
            <p:nvSpPr>
              <p:cNvPr id="73" name="空心弧 7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4" name="空心弧 7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3" name="组合 42"/>
            <p:cNvGrpSpPr/>
            <p:nvPr/>
          </p:nvGrpSpPr>
          <p:grpSpPr>
            <a:xfrm>
              <a:off x="2994962" y="2064290"/>
              <a:ext cx="324036" cy="263280"/>
              <a:chOff x="2994962" y="557232"/>
              <a:chExt cx="324036" cy="263280"/>
            </a:xfrm>
          </p:grpSpPr>
          <p:sp>
            <p:nvSpPr>
              <p:cNvPr id="71" name="空心弧 70"/>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2" name="空心弧 71"/>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4" name="组合 43"/>
            <p:cNvGrpSpPr/>
            <p:nvPr/>
          </p:nvGrpSpPr>
          <p:grpSpPr>
            <a:xfrm>
              <a:off x="2994962" y="2404746"/>
              <a:ext cx="324036" cy="263280"/>
              <a:chOff x="2994962" y="557232"/>
              <a:chExt cx="324036" cy="263280"/>
            </a:xfrm>
          </p:grpSpPr>
          <p:sp>
            <p:nvSpPr>
              <p:cNvPr id="69" name="空心弧 6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70" name="空心弧 6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5" name="组合 44"/>
            <p:cNvGrpSpPr/>
            <p:nvPr/>
          </p:nvGrpSpPr>
          <p:grpSpPr>
            <a:xfrm>
              <a:off x="2994962" y="2745811"/>
              <a:ext cx="324036" cy="263280"/>
              <a:chOff x="2994962" y="557232"/>
              <a:chExt cx="324036" cy="263280"/>
            </a:xfrm>
          </p:grpSpPr>
          <p:sp>
            <p:nvSpPr>
              <p:cNvPr id="67" name="空心弧 6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8" name="空心弧 6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6" name="组合 45"/>
            <p:cNvGrpSpPr/>
            <p:nvPr/>
          </p:nvGrpSpPr>
          <p:grpSpPr>
            <a:xfrm>
              <a:off x="2994962" y="3086267"/>
              <a:ext cx="324036" cy="263280"/>
              <a:chOff x="2994962" y="557232"/>
              <a:chExt cx="324036" cy="263280"/>
            </a:xfrm>
          </p:grpSpPr>
          <p:sp>
            <p:nvSpPr>
              <p:cNvPr id="65" name="空心弧 6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6" name="空心弧 6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7" name="组合 46"/>
            <p:cNvGrpSpPr/>
            <p:nvPr/>
          </p:nvGrpSpPr>
          <p:grpSpPr>
            <a:xfrm>
              <a:off x="2994962" y="3427332"/>
              <a:ext cx="324036" cy="263280"/>
              <a:chOff x="2994962" y="557232"/>
              <a:chExt cx="324036" cy="263280"/>
            </a:xfrm>
          </p:grpSpPr>
          <p:sp>
            <p:nvSpPr>
              <p:cNvPr id="63" name="空心弧 6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4" name="空心弧 6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8" name="组合 47"/>
            <p:cNvGrpSpPr/>
            <p:nvPr/>
          </p:nvGrpSpPr>
          <p:grpSpPr>
            <a:xfrm>
              <a:off x="2994962" y="3767788"/>
              <a:ext cx="324036" cy="263280"/>
              <a:chOff x="2994962" y="557232"/>
              <a:chExt cx="324036" cy="263280"/>
            </a:xfrm>
          </p:grpSpPr>
          <p:sp>
            <p:nvSpPr>
              <p:cNvPr id="61" name="空心弧 60"/>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2" name="空心弧 61"/>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49" name="组合 48"/>
            <p:cNvGrpSpPr/>
            <p:nvPr/>
          </p:nvGrpSpPr>
          <p:grpSpPr>
            <a:xfrm>
              <a:off x="2994962" y="4108853"/>
              <a:ext cx="324036" cy="263280"/>
              <a:chOff x="2994962" y="557232"/>
              <a:chExt cx="324036" cy="263280"/>
            </a:xfrm>
          </p:grpSpPr>
          <p:sp>
            <p:nvSpPr>
              <p:cNvPr id="59" name="空心弧 5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60" name="空心弧 5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0" name="组合 49"/>
            <p:cNvGrpSpPr/>
            <p:nvPr/>
          </p:nvGrpSpPr>
          <p:grpSpPr>
            <a:xfrm>
              <a:off x="2994962" y="4449309"/>
              <a:ext cx="324036" cy="263280"/>
              <a:chOff x="2994962" y="557232"/>
              <a:chExt cx="324036" cy="263280"/>
            </a:xfrm>
          </p:grpSpPr>
          <p:sp>
            <p:nvSpPr>
              <p:cNvPr id="57" name="空心弧 5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58" name="空心弧 5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1" name="组合 50"/>
            <p:cNvGrpSpPr/>
            <p:nvPr/>
          </p:nvGrpSpPr>
          <p:grpSpPr>
            <a:xfrm>
              <a:off x="2994962" y="4790374"/>
              <a:ext cx="324036" cy="263280"/>
              <a:chOff x="2994962" y="557232"/>
              <a:chExt cx="324036" cy="263280"/>
            </a:xfrm>
          </p:grpSpPr>
          <p:sp>
            <p:nvSpPr>
              <p:cNvPr id="55" name="空心弧 5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56" name="空心弧 5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nvGrpSpPr>
            <p:cNvPr id="52" name="组合 51"/>
            <p:cNvGrpSpPr/>
            <p:nvPr/>
          </p:nvGrpSpPr>
          <p:grpSpPr>
            <a:xfrm>
              <a:off x="2994962" y="5130830"/>
              <a:ext cx="324036" cy="263280"/>
              <a:chOff x="2994962" y="557232"/>
              <a:chExt cx="324036" cy="263280"/>
            </a:xfrm>
          </p:grpSpPr>
          <p:sp>
            <p:nvSpPr>
              <p:cNvPr id="53" name="空心弧 5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sp>
            <p:nvSpPr>
              <p:cNvPr id="54" name="空心弧 5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tileRect/>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8565">
                  <a:defRPr/>
                </a:pPr>
                <a:endParaRPr lang="en-US" sz="1600" kern="0">
                  <a:solidFill>
                    <a:sysClr val="windowText" lastClr="000000"/>
                  </a:solidFill>
                  <a:latin typeface="Calibri" panose="020F0502020204030204"/>
                </a:endParaRPr>
              </a:p>
            </p:txBody>
          </p:sp>
        </p:gr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1+#ppt_w/2"/>
                                          </p:val>
                                        </p:tav>
                                        <p:tav tm="100000">
                                          <p:val>
                                            <p:strVal val="#ppt_x"/>
                                          </p:val>
                                        </p:tav>
                                      </p:tavLst>
                                    </p:anim>
                                    <p:anim calcmode="lin" valueType="num">
                                      <p:cBhvr additive="base">
                                        <p:cTn id="27" dur="50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3"/>
          <p:cNvSpPr txBox="1"/>
          <p:nvPr>
            <p:custDataLst>
              <p:tags r:id="rId1"/>
            </p:custDataLst>
          </p:nvPr>
        </p:nvSpPr>
        <p:spPr>
          <a:xfrm>
            <a:off x="3589823" y="1678472"/>
            <a:ext cx="1587294" cy="830997"/>
          </a:xfrm>
          <a:prstGeom prst="rect">
            <a:avLst/>
          </a:prstGeom>
          <a:noFill/>
        </p:spPr>
        <p:txBody>
          <a:bodyPr wrap="none" rtlCol="0">
            <a:spAutoFit/>
          </a:bodyPr>
          <a:lstStyle/>
          <a:p>
            <a:pPr algn="r"/>
            <a:r>
              <a:rPr lang="zh-CN" altLang="en-US" sz="4800" b="1">
                <a:solidFill>
                  <a:schemeClr val="bg1"/>
                </a:solidFill>
              </a:rPr>
              <a:t>目 录</a:t>
            </a:r>
          </a:p>
        </p:txBody>
      </p:sp>
      <p:sp>
        <p:nvSpPr>
          <p:cNvPr id="3" name="PA_文本框 4"/>
          <p:cNvSpPr txBox="1"/>
          <p:nvPr>
            <p:custDataLst>
              <p:tags r:id="rId2"/>
            </p:custDataLst>
          </p:nvPr>
        </p:nvSpPr>
        <p:spPr>
          <a:xfrm>
            <a:off x="3488834" y="2402288"/>
            <a:ext cx="1688283" cy="420564"/>
          </a:xfrm>
          <a:prstGeom prst="rect">
            <a:avLst/>
          </a:prstGeom>
          <a:noFill/>
        </p:spPr>
        <p:txBody>
          <a:bodyPr wrap="none" rtlCol="0">
            <a:spAutoFit/>
          </a:bodyPr>
          <a:lstStyle/>
          <a:p>
            <a:pPr algn="r"/>
            <a:r>
              <a:rPr lang="en-US" altLang="zh-CN" sz="2135" b="1">
                <a:solidFill>
                  <a:schemeClr val="bg1"/>
                </a:solidFill>
              </a:rPr>
              <a:t>CONTENTS</a:t>
            </a:r>
            <a:endParaRPr lang="zh-CN" altLang="en-US" sz="2135" b="1">
              <a:solidFill>
                <a:schemeClr val="bg1"/>
              </a:solidFill>
            </a:endParaRPr>
          </a:p>
        </p:txBody>
      </p:sp>
      <p:sp>
        <p:nvSpPr>
          <p:cNvPr id="4" name="PA_矩形 1"/>
          <p:cNvSpPr>
            <a:spLocks noChangeArrowheads="1"/>
          </p:cNvSpPr>
          <p:nvPr>
            <p:custDataLst>
              <p:tags r:id="rId3"/>
            </p:custDataLst>
          </p:nvPr>
        </p:nvSpPr>
        <p:spPr bwMode="auto">
          <a:xfrm>
            <a:off x="2386878" y="2773115"/>
            <a:ext cx="2790239" cy="584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eaLnBrk="0" fontAlgn="base" hangingPunct="0">
              <a:spcBef>
                <a:spcPct val="0"/>
              </a:spcBef>
              <a:spcAft>
                <a:spcPct val="0"/>
              </a:spcAft>
            </a:pPr>
            <a:r>
              <a:rPr lang="en-US" altLang="zh-CN" sz="1065" dirty="0" err="1">
                <a:solidFill>
                  <a:schemeClr val="bg1"/>
                </a:solidFill>
                <a:cs typeface="Arial" panose="020B0604020202020204" pitchFamily="34" charset="0"/>
              </a:rPr>
              <a:t>Lorem</a:t>
            </a:r>
            <a:r>
              <a:rPr lang="en-US" altLang="zh-CN" sz="1065" dirty="0">
                <a:solidFill>
                  <a:schemeClr val="bg1"/>
                </a:solidFill>
                <a:cs typeface="Arial" panose="020B0604020202020204" pitchFamily="34" charset="0"/>
              </a:rPr>
              <a:t> </a:t>
            </a:r>
            <a:r>
              <a:rPr lang="en-US" altLang="zh-CN" sz="1065" dirty="0" err="1">
                <a:solidFill>
                  <a:schemeClr val="bg1"/>
                </a:solidFill>
                <a:cs typeface="Arial" panose="020B0604020202020204" pitchFamily="34" charset="0"/>
              </a:rPr>
              <a:t>ipsum</a:t>
            </a:r>
            <a:r>
              <a:rPr lang="en-US" altLang="zh-CN" sz="1065" dirty="0">
                <a:solidFill>
                  <a:schemeClr val="bg1"/>
                </a:solidFill>
                <a:cs typeface="Arial" panose="020B0604020202020204" pitchFamily="34" charset="0"/>
              </a:rPr>
              <a:t> dolor sit </a:t>
            </a:r>
            <a:r>
              <a:rPr lang="en-US" altLang="zh-CN" sz="1065" dirty="0" err="1">
                <a:solidFill>
                  <a:schemeClr val="bg1"/>
                </a:solidFill>
                <a:cs typeface="Arial" panose="020B0604020202020204" pitchFamily="34" charset="0"/>
              </a:rPr>
              <a:t>amet</a:t>
            </a:r>
            <a:r>
              <a:rPr lang="en-US" altLang="zh-CN" sz="1065" dirty="0">
                <a:solidFill>
                  <a:schemeClr val="bg1"/>
                </a:solidFill>
                <a:cs typeface="Arial" panose="020B0604020202020204" pitchFamily="34" charset="0"/>
              </a:rPr>
              <a:t>, </a:t>
            </a:r>
            <a:r>
              <a:rPr lang="en-US" altLang="zh-CN" sz="1065" dirty="0" err="1">
                <a:solidFill>
                  <a:schemeClr val="bg1"/>
                </a:solidFill>
                <a:cs typeface="Arial" panose="020B0604020202020204" pitchFamily="34" charset="0"/>
              </a:rPr>
              <a:t>consectetuer</a:t>
            </a:r>
            <a:r>
              <a:rPr lang="en-US" altLang="zh-CN" sz="1065" dirty="0">
                <a:solidFill>
                  <a:schemeClr val="bg1"/>
                </a:solidFill>
                <a:cs typeface="Arial" panose="020B0604020202020204" pitchFamily="34" charset="0"/>
              </a:rPr>
              <a:t> </a:t>
            </a:r>
            <a:r>
              <a:rPr lang="en-US" altLang="zh-CN" sz="1065" dirty="0" err="1">
                <a:solidFill>
                  <a:schemeClr val="bg1"/>
                </a:solidFill>
                <a:cs typeface="Arial" panose="020B0604020202020204" pitchFamily="34" charset="0"/>
              </a:rPr>
              <a:t>adipiscing</a:t>
            </a:r>
            <a:r>
              <a:rPr lang="en-US" altLang="zh-CN" sz="1065" dirty="0">
                <a:solidFill>
                  <a:schemeClr val="bg1"/>
                </a:solidFill>
                <a:cs typeface="Arial" panose="020B0604020202020204" pitchFamily="34" charset="0"/>
              </a:rPr>
              <a:t> </a:t>
            </a:r>
            <a:r>
              <a:rPr lang="en-US" altLang="zh-CN" sz="1065" dirty="0" err="1">
                <a:solidFill>
                  <a:schemeClr val="bg1"/>
                </a:solidFill>
                <a:cs typeface="Arial" panose="020B0604020202020204" pitchFamily="34" charset="0"/>
              </a:rPr>
              <a:t>elit</a:t>
            </a:r>
            <a:r>
              <a:rPr lang="en-US" altLang="zh-CN" sz="1065" dirty="0">
                <a:solidFill>
                  <a:schemeClr val="bg1"/>
                </a:solidFill>
                <a:cs typeface="Arial" panose="020B0604020202020204" pitchFamily="34" charset="0"/>
              </a:rPr>
              <a:t>. </a:t>
            </a:r>
            <a:r>
              <a:rPr lang="en-US" altLang="zh-CN" sz="1065" dirty="0" err="1">
                <a:solidFill>
                  <a:schemeClr val="bg1"/>
                </a:solidFill>
                <a:cs typeface="Arial" panose="020B0604020202020204" pitchFamily="34" charset="0"/>
              </a:rPr>
              <a:t>Aenean</a:t>
            </a:r>
            <a:r>
              <a:rPr lang="en-US" altLang="zh-CN" sz="1065" dirty="0">
                <a:solidFill>
                  <a:schemeClr val="bg1"/>
                </a:solidFill>
                <a:cs typeface="Arial" panose="020B0604020202020204" pitchFamily="34" charset="0"/>
              </a:rPr>
              <a:t> </a:t>
            </a:r>
            <a:r>
              <a:rPr lang="en-US" altLang="zh-CN" sz="1065" dirty="0" err="1">
                <a:solidFill>
                  <a:schemeClr val="bg1"/>
                </a:solidFill>
                <a:cs typeface="Arial" panose="020B0604020202020204" pitchFamily="34" charset="0"/>
              </a:rPr>
              <a:t>commodo</a:t>
            </a:r>
            <a:r>
              <a:rPr lang="en-US" altLang="zh-CN" sz="1065" dirty="0">
                <a:solidFill>
                  <a:schemeClr val="bg1"/>
                </a:solidFill>
                <a:cs typeface="Arial" panose="020B0604020202020204" pitchFamily="34" charset="0"/>
              </a:rPr>
              <a:t> ligula </a:t>
            </a:r>
            <a:r>
              <a:rPr lang="en-US" altLang="zh-CN" sz="1065" dirty="0" err="1">
                <a:solidFill>
                  <a:schemeClr val="bg1"/>
                </a:solidFill>
                <a:cs typeface="Arial" panose="020B0604020202020204" pitchFamily="34" charset="0"/>
              </a:rPr>
              <a:t>eget</a:t>
            </a:r>
            <a:r>
              <a:rPr lang="en-US" altLang="zh-CN" sz="1065" dirty="0">
                <a:solidFill>
                  <a:schemeClr val="bg1"/>
                </a:solidFill>
                <a:cs typeface="Arial" panose="020B0604020202020204" pitchFamily="34" charset="0"/>
              </a:rPr>
              <a:t> dolor. </a:t>
            </a:r>
            <a:r>
              <a:rPr lang="en-US" altLang="zh-CN" sz="1065" dirty="0" err="1">
                <a:solidFill>
                  <a:schemeClr val="bg1"/>
                </a:solidFill>
                <a:cs typeface="Arial" panose="020B0604020202020204" pitchFamily="34" charset="0"/>
              </a:rPr>
              <a:t>Aenean</a:t>
            </a:r>
            <a:r>
              <a:rPr lang="en-US" altLang="zh-CN" sz="1065" dirty="0">
                <a:solidFill>
                  <a:schemeClr val="bg1"/>
                </a:solidFill>
                <a:cs typeface="Arial" panose="020B0604020202020204" pitchFamily="34" charset="0"/>
              </a:rPr>
              <a:t> </a:t>
            </a:r>
            <a:r>
              <a:rPr lang="en-US" altLang="zh-CN" sz="1065" dirty="0" err="1">
                <a:solidFill>
                  <a:schemeClr val="bg1"/>
                </a:solidFill>
                <a:cs typeface="Arial" panose="020B0604020202020204" pitchFamily="34" charset="0"/>
              </a:rPr>
              <a:t>massa</a:t>
            </a:r>
            <a:r>
              <a:rPr lang="en-US" altLang="zh-CN" sz="1065" dirty="0">
                <a:solidFill>
                  <a:schemeClr val="bg1"/>
                </a:solidFill>
                <a:cs typeface="Arial" panose="020B0604020202020204" pitchFamily="34" charset="0"/>
              </a:rPr>
              <a:t>. </a:t>
            </a:r>
            <a:endParaRPr lang="zh-CN" altLang="en-US" sz="1465" dirty="0">
              <a:solidFill>
                <a:schemeClr val="bg1"/>
              </a:solidFill>
              <a:cs typeface="Arial" panose="020B0604020202020204" pitchFamily="34" charset="0"/>
            </a:endParaRPr>
          </a:p>
        </p:txBody>
      </p:sp>
      <p:sp>
        <p:nvSpPr>
          <p:cNvPr id="15" name="文本框 42"/>
          <p:cNvSpPr>
            <a:spLocks noChangeArrowheads="1"/>
          </p:cNvSpPr>
          <p:nvPr/>
        </p:nvSpPr>
        <p:spPr bwMode="auto">
          <a:xfrm>
            <a:off x="6086201" y="584904"/>
            <a:ext cx="27815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chemeClr val="bg1"/>
                </a:solidFill>
                <a:latin typeface="+mj-ea"/>
                <a:ea typeface="+mj-ea"/>
                <a:sym typeface="华文宋体" panose="02010600040101010101" pitchFamily="2" charset="-122"/>
              </a:rPr>
              <a:t>01</a:t>
            </a:r>
            <a:r>
              <a:rPr lang="zh-CN" altLang="en-US" sz="2800" b="1" dirty="0" smtClean="0">
                <a:solidFill>
                  <a:schemeClr val="bg1"/>
                </a:solidFill>
                <a:latin typeface="+mj-ea"/>
                <a:ea typeface="+mj-ea"/>
                <a:sym typeface="华文宋体" panose="02010600040101010101" pitchFamily="2" charset="-122"/>
              </a:rPr>
              <a:t>年度</a:t>
            </a:r>
            <a:r>
              <a:rPr lang="zh-CN" altLang="en-US" sz="2800" b="1" dirty="0">
                <a:solidFill>
                  <a:schemeClr val="bg1"/>
                </a:solidFill>
                <a:latin typeface="+mj-ea"/>
                <a:ea typeface="+mj-ea"/>
                <a:sym typeface="华文宋体" panose="02010600040101010101" pitchFamily="2" charset="-122"/>
              </a:rPr>
              <a:t>工作概述</a:t>
            </a:r>
          </a:p>
        </p:txBody>
      </p:sp>
      <p:sp>
        <p:nvSpPr>
          <p:cNvPr id="16" name="文本框 43"/>
          <p:cNvSpPr>
            <a:spLocks noChangeArrowheads="1"/>
          </p:cNvSpPr>
          <p:nvPr/>
        </p:nvSpPr>
        <p:spPr bwMode="auto">
          <a:xfrm>
            <a:off x="6086201" y="1656798"/>
            <a:ext cx="27815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chemeClr val="bg1"/>
                </a:solidFill>
                <a:latin typeface="+mj-ea"/>
                <a:ea typeface="+mj-ea"/>
                <a:sym typeface="华文宋体" panose="02010600040101010101" pitchFamily="2" charset="-122"/>
              </a:rPr>
              <a:t>02</a:t>
            </a:r>
            <a:r>
              <a:rPr lang="zh-CN" altLang="en-US" sz="2800" b="1" dirty="0" smtClean="0">
                <a:solidFill>
                  <a:schemeClr val="bg1"/>
                </a:solidFill>
                <a:latin typeface="+mj-ea"/>
                <a:ea typeface="+mj-ea"/>
                <a:sym typeface="华文宋体" panose="02010600040101010101" pitchFamily="2" charset="-122"/>
              </a:rPr>
              <a:t>工作</a:t>
            </a:r>
            <a:r>
              <a:rPr lang="zh-CN" altLang="en-US" sz="2800" b="1" dirty="0">
                <a:solidFill>
                  <a:schemeClr val="bg1"/>
                </a:solidFill>
                <a:latin typeface="+mj-ea"/>
                <a:ea typeface="+mj-ea"/>
                <a:sym typeface="华文宋体" panose="02010600040101010101" pitchFamily="2" charset="-122"/>
              </a:rPr>
              <a:t>完成情况</a:t>
            </a:r>
          </a:p>
        </p:txBody>
      </p:sp>
      <p:sp>
        <p:nvSpPr>
          <p:cNvPr id="17" name="文本框 44"/>
          <p:cNvSpPr>
            <a:spLocks noChangeArrowheads="1"/>
          </p:cNvSpPr>
          <p:nvPr/>
        </p:nvSpPr>
        <p:spPr bwMode="auto">
          <a:xfrm>
            <a:off x="6086201" y="2712765"/>
            <a:ext cx="27815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chemeClr val="bg1"/>
                </a:solidFill>
                <a:latin typeface="+mj-ea"/>
                <a:ea typeface="+mj-ea"/>
                <a:sym typeface="华文宋体" panose="02010600040101010101" pitchFamily="2" charset="-122"/>
              </a:rPr>
              <a:t>03</a:t>
            </a:r>
            <a:r>
              <a:rPr lang="zh-CN" altLang="en-US" sz="2800" b="1" dirty="0" smtClean="0">
                <a:solidFill>
                  <a:schemeClr val="bg1"/>
                </a:solidFill>
                <a:latin typeface="+mj-ea"/>
                <a:ea typeface="+mj-ea"/>
                <a:sym typeface="华文宋体" panose="02010600040101010101" pitchFamily="2" charset="-122"/>
              </a:rPr>
              <a:t>成功</a:t>
            </a:r>
            <a:r>
              <a:rPr lang="zh-CN" altLang="en-US" sz="2800" b="1" dirty="0">
                <a:solidFill>
                  <a:schemeClr val="bg1"/>
                </a:solidFill>
                <a:latin typeface="+mj-ea"/>
                <a:ea typeface="+mj-ea"/>
                <a:sym typeface="华文宋体" panose="02010600040101010101" pitchFamily="2" charset="-122"/>
              </a:rPr>
              <a:t>项目展示</a:t>
            </a:r>
          </a:p>
        </p:txBody>
      </p:sp>
      <p:sp>
        <p:nvSpPr>
          <p:cNvPr id="18" name="文本框 45"/>
          <p:cNvSpPr>
            <a:spLocks noChangeArrowheads="1"/>
          </p:cNvSpPr>
          <p:nvPr/>
        </p:nvSpPr>
        <p:spPr bwMode="auto">
          <a:xfrm>
            <a:off x="6086201" y="3780589"/>
            <a:ext cx="27815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chemeClr val="bg1"/>
                </a:solidFill>
                <a:latin typeface="+mj-ea"/>
                <a:ea typeface="+mj-ea"/>
                <a:sym typeface="华文宋体" panose="02010600040101010101" pitchFamily="2" charset="-122"/>
              </a:rPr>
              <a:t>04</a:t>
            </a:r>
            <a:r>
              <a:rPr lang="zh-CN" altLang="en-US" sz="2800" b="1" dirty="0" smtClean="0">
                <a:solidFill>
                  <a:schemeClr val="bg1"/>
                </a:solidFill>
                <a:latin typeface="+mj-ea"/>
                <a:ea typeface="+mj-ea"/>
                <a:sym typeface="华文宋体" panose="02010600040101010101" pitchFamily="2" charset="-122"/>
              </a:rPr>
              <a:t>明年</a:t>
            </a:r>
            <a:r>
              <a:rPr lang="zh-CN" altLang="en-US" sz="2800" b="1" dirty="0">
                <a:solidFill>
                  <a:schemeClr val="bg1"/>
                </a:solidFill>
                <a:latin typeface="+mj-ea"/>
                <a:ea typeface="+mj-ea"/>
                <a:sym typeface="华文宋体" panose="02010600040101010101" pitchFamily="2" charset="-122"/>
              </a:rPr>
              <a:t>工作计划</a:t>
            </a:r>
          </a:p>
        </p:txBody>
      </p:sp>
      <p:sp>
        <p:nvSpPr>
          <p:cNvPr id="19" name="矩形 18"/>
          <p:cNvSpPr/>
          <p:nvPr/>
        </p:nvSpPr>
        <p:spPr>
          <a:xfrm>
            <a:off x="6086201" y="1083411"/>
            <a:ext cx="3087505" cy="430887"/>
          </a:xfrm>
          <a:prstGeom prst="rect">
            <a:avLst/>
          </a:prstGeom>
        </p:spPr>
        <p:txBody>
          <a:bodyPr wrap="square">
            <a:spAutoFit/>
          </a:bodyPr>
          <a:lstStyle/>
          <a:p>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endParaRPr lang="zh-CN" altLang="en-US" sz="1100" dirty="0">
              <a:solidFill>
                <a:schemeClr val="bg1"/>
              </a:solidFill>
            </a:endParaRPr>
          </a:p>
        </p:txBody>
      </p:sp>
      <p:sp>
        <p:nvSpPr>
          <p:cNvPr id="20" name="矩形 19"/>
          <p:cNvSpPr/>
          <p:nvPr/>
        </p:nvSpPr>
        <p:spPr>
          <a:xfrm>
            <a:off x="6086201" y="2129055"/>
            <a:ext cx="3087505" cy="430887"/>
          </a:xfrm>
          <a:prstGeom prst="rect">
            <a:avLst/>
          </a:prstGeom>
        </p:spPr>
        <p:txBody>
          <a:bodyPr wrap="square">
            <a:spAutoFit/>
          </a:bodyPr>
          <a:lstStyle/>
          <a:p>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endParaRPr lang="zh-CN" altLang="en-US" sz="1100" dirty="0">
              <a:solidFill>
                <a:schemeClr val="bg1"/>
              </a:solidFill>
            </a:endParaRPr>
          </a:p>
        </p:txBody>
      </p:sp>
      <p:sp>
        <p:nvSpPr>
          <p:cNvPr id="21" name="矩形 20"/>
          <p:cNvSpPr/>
          <p:nvPr/>
        </p:nvSpPr>
        <p:spPr>
          <a:xfrm>
            <a:off x="6086201" y="3196879"/>
            <a:ext cx="3087505" cy="430887"/>
          </a:xfrm>
          <a:prstGeom prst="rect">
            <a:avLst/>
          </a:prstGeom>
        </p:spPr>
        <p:txBody>
          <a:bodyPr wrap="square">
            <a:spAutoFit/>
          </a:bodyPr>
          <a:lstStyle/>
          <a:p>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endParaRPr lang="zh-CN" altLang="en-US" sz="1100" dirty="0">
              <a:solidFill>
                <a:schemeClr val="bg1"/>
              </a:solidFill>
            </a:endParaRPr>
          </a:p>
        </p:txBody>
      </p:sp>
      <p:sp>
        <p:nvSpPr>
          <p:cNvPr id="22" name="矩形 21"/>
          <p:cNvSpPr/>
          <p:nvPr/>
        </p:nvSpPr>
        <p:spPr>
          <a:xfrm>
            <a:off x="6086201" y="4241188"/>
            <a:ext cx="3087505" cy="430887"/>
          </a:xfrm>
          <a:prstGeom prst="rect">
            <a:avLst/>
          </a:prstGeom>
        </p:spPr>
        <p:txBody>
          <a:bodyPr wrap="square">
            <a:spAutoFit/>
          </a:bodyPr>
          <a:lstStyle/>
          <a:p>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endParaRPr lang="zh-CN" altLang="en-US" sz="1100" dirty="0">
              <a:solidFill>
                <a:schemeClr val="bg1"/>
              </a:solidFill>
            </a:endParaRPr>
          </a:p>
        </p:txBody>
      </p:sp>
      <p:cxnSp>
        <p:nvCxnSpPr>
          <p:cNvPr id="24" name="直接连接符 23"/>
          <p:cNvCxnSpPr/>
          <p:nvPr/>
        </p:nvCxnSpPr>
        <p:spPr>
          <a:xfrm>
            <a:off x="5634318" y="726141"/>
            <a:ext cx="0" cy="39324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42"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outHorizontal)">
                                      <p:cBhvr>
                                        <p:cTn id="20" dur="500"/>
                                        <p:tgtEl>
                                          <p:spTgt spid="24"/>
                                        </p:tgtEl>
                                      </p:cBhvr>
                                    </p:animEffect>
                                  </p:childTnLst>
                                </p:cTn>
                              </p:par>
                              <p:par>
                                <p:cTn id="21" presetID="2" presetClass="entr" presetSubtype="2" decel="100000" fill="hold" grpId="0" nodeType="withEffect">
                                  <p:stCondLst>
                                    <p:cond delay="30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6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2" presetClass="entr" presetSubtype="2" decel="100000" fill="hold" grpId="0" nodeType="withEffect">
                                  <p:stCondLst>
                                    <p:cond delay="900"/>
                                  </p:stCondLst>
                                  <p:iterate type="lt">
                                    <p:tmPct val="10000"/>
                                  </p:iterate>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12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2" presetClass="entr" presetSubtype="2" decel="100000" fill="hold" grpId="0" nodeType="withEffect">
                                  <p:stCondLst>
                                    <p:cond delay="150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18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2" presetClass="entr" presetSubtype="2" decel="100000" fill="hold" grpId="0" nodeType="withEffect">
                                  <p:stCondLst>
                                    <p:cond delay="2100"/>
                                  </p:stCondLst>
                                  <p:iterate type="lt">
                                    <p:tmPct val="10000"/>
                                  </p:iterate>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24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5" grpId="0"/>
      <p:bldP spid="16" grpId="0"/>
      <p:bldP spid="17" grpId="0"/>
      <p:bldP spid="18"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33001" y="1301708"/>
            <a:ext cx="2548881" cy="2500129"/>
          </a:xfrm>
          <a:prstGeom prst="rect">
            <a:avLst/>
          </a:prstGeom>
        </p:spPr>
        <p:txBody>
          <a:bodyPr wrap="square" lIns="128987" tIns="64495" rIns="128987" bIns="64495">
            <a:spAutoFit/>
          </a:bodyPr>
          <a:lstStyle/>
          <a:p>
            <a:pPr>
              <a:defRPr/>
            </a:pPr>
            <a:r>
              <a:rPr lang="en-US" altLang="zh-CN" sz="15400" kern="0" dirty="0" smtClean="0">
                <a:solidFill>
                  <a:schemeClr val="bg1"/>
                </a:solidFill>
                <a:effectLst>
                  <a:glow rad="63500">
                    <a:schemeClr val="bg1">
                      <a:lumMod val="65000"/>
                      <a:alpha val="40000"/>
                    </a:schemeClr>
                  </a:glow>
                </a:effectLst>
                <a:latin typeface="Impact" panose="020B0806030902050204" pitchFamily="34" charset="0"/>
              </a:rPr>
              <a:t>03</a:t>
            </a:r>
            <a:endParaRPr lang="zh-CN" altLang="en-US" sz="15400" kern="0" dirty="0">
              <a:solidFill>
                <a:schemeClr val="bg1"/>
              </a:solidFill>
              <a:effectLst>
                <a:glow rad="63500">
                  <a:schemeClr val="bg1">
                    <a:lumMod val="65000"/>
                    <a:alpha val="40000"/>
                  </a:schemeClr>
                </a:glow>
              </a:effectLst>
              <a:latin typeface="Impact" panose="020B0806030902050204" pitchFamily="34" charset="0"/>
            </a:endParaRPr>
          </a:p>
        </p:txBody>
      </p:sp>
      <p:sp>
        <p:nvSpPr>
          <p:cNvPr id="3" name="TextBox 21"/>
          <p:cNvSpPr txBox="1"/>
          <p:nvPr/>
        </p:nvSpPr>
        <p:spPr>
          <a:xfrm>
            <a:off x="1776427" y="2059937"/>
            <a:ext cx="5383468" cy="861354"/>
          </a:xfrm>
          <a:prstGeom prst="rect">
            <a:avLst/>
          </a:prstGeom>
          <a:noFill/>
        </p:spPr>
        <p:txBody>
          <a:bodyPr wrap="square" lIns="121549" tIns="60752" rIns="121549" bIns="60752" rtlCol="0">
            <a:spAutoFit/>
          </a:bodyPr>
          <a:lstStyle/>
          <a:p>
            <a:pPr algn="r" eaLnBrk="1" hangingPunct="1"/>
            <a:r>
              <a:rPr lang="zh-CN" altLang="en-US" sz="4800" b="1" dirty="0" smtClean="0">
                <a:solidFill>
                  <a:schemeClr val="bg1"/>
                </a:solidFill>
                <a:latin typeface="微软雅黑" panose="020B0503020204020204" pitchFamily="34" charset="-122"/>
                <a:ea typeface="微软雅黑" panose="020B0503020204020204" pitchFamily="34" charset="-122"/>
              </a:rPr>
              <a:t>成功项目展示</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616447" y="1578987"/>
            <a:ext cx="2543448" cy="684119"/>
          </a:xfrm>
          <a:prstGeom prst="rect">
            <a:avLst/>
          </a:prstGeom>
        </p:spPr>
        <p:txBody>
          <a:bodyPr wrap="square" lIns="128987" tIns="64495" rIns="128987" bIns="64495">
            <a:spAutoFit/>
          </a:bodyPr>
          <a:lstStyle/>
          <a:p>
            <a:pPr algn="r">
              <a:defRPr/>
            </a:pPr>
            <a:r>
              <a:rPr lang="en-US" altLang="zh-CN" sz="3600" kern="0" dirty="0">
                <a:solidFill>
                  <a:schemeClr val="bg1"/>
                </a:solidFill>
                <a:effectLst>
                  <a:glow rad="63500">
                    <a:schemeClr val="bg1">
                      <a:lumMod val="65000"/>
                      <a:alpha val="40000"/>
                    </a:schemeClr>
                  </a:glow>
                </a:effectLst>
                <a:latin typeface="Impact" panose="020B0806030902050204" pitchFamily="34" charset="0"/>
              </a:rPr>
              <a:t>PowerPoint</a:t>
            </a:r>
            <a:endParaRPr lang="zh-CN" altLang="en-US" sz="3600" kern="0" dirty="0">
              <a:solidFill>
                <a:schemeClr val="bg1"/>
              </a:solidFill>
              <a:effectLst>
                <a:glow rad="63500">
                  <a:schemeClr val="bg1">
                    <a:lumMod val="65000"/>
                    <a:alpha val="40000"/>
                  </a:schemeClr>
                </a:glow>
              </a:effectLst>
              <a:latin typeface="Impact" panose="020B0806030902050204" pitchFamily="34" charset="0"/>
            </a:endParaRPr>
          </a:p>
        </p:txBody>
      </p:sp>
      <p:sp>
        <p:nvSpPr>
          <p:cNvPr id="5" name="Text Box 40"/>
          <p:cNvSpPr txBox="1">
            <a:spLocks noChangeArrowheads="1"/>
          </p:cNvSpPr>
          <p:nvPr/>
        </p:nvSpPr>
        <p:spPr bwMode="gray">
          <a:xfrm>
            <a:off x="3078055" y="2813341"/>
            <a:ext cx="4032114" cy="516745"/>
          </a:xfrm>
          <a:prstGeom prst="rect">
            <a:avLst/>
          </a:prstGeom>
          <a:noFill/>
          <a:ln w="9525">
            <a:noFill/>
            <a:miter lim="800000"/>
          </a:ln>
        </p:spPr>
        <p:txBody>
          <a:bodyPr wrap="square">
            <a:spAutoFit/>
          </a:bodyPr>
          <a:lstStyle/>
          <a:p>
            <a:pPr lvl="0" algn="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在此单击此处输入文字单击此处输入文字单击此处输入文字单击此处输入文字单击此处输入</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8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89"/>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89"/>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89"/>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1606680" y="1812017"/>
            <a:ext cx="2721415" cy="2443862"/>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5" name="文本框 34"/>
            <p:cNvSpPr txBox="1"/>
            <p:nvPr/>
          </p:nvSpPr>
          <p:spPr>
            <a:xfrm>
              <a:off x="1630261" y="23381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16" name="Group 37"/>
          <p:cNvGrpSpPr/>
          <p:nvPr/>
        </p:nvGrpSpPr>
        <p:grpSpPr>
          <a:xfrm>
            <a:off x="3649754" y="1812017"/>
            <a:ext cx="2719113" cy="2443862"/>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9" name="文本框 34"/>
            <p:cNvSpPr txBox="1"/>
            <p:nvPr/>
          </p:nvSpPr>
          <p:spPr>
            <a:xfrm>
              <a:off x="3207623" y="234769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17" name="Group 36"/>
          <p:cNvGrpSpPr/>
          <p:nvPr/>
        </p:nvGrpSpPr>
        <p:grpSpPr>
          <a:xfrm>
            <a:off x="5691683" y="1812017"/>
            <a:ext cx="2721415" cy="2443862"/>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0" name="文本框 34"/>
            <p:cNvSpPr txBox="1"/>
            <p:nvPr/>
          </p:nvSpPr>
          <p:spPr>
            <a:xfrm>
              <a:off x="4732911" y="236674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18" name="Group 35"/>
          <p:cNvGrpSpPr/>
          <p:nvPr/>
        </p:nvGrpSpPr>
        <p:grpSpPr>
          <a:xfrm>
            <a:off x="7732457" y="1812017"/>
            <a:ext cx="2721415" cy="2443862"/>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1" name="文本框 34"/>
            <p:cNvSpPr txBox="1"/>
            <p:nvPr/>
          </p:nvSpPr>
          <p:spPr>
            <a:xfrm>
              <a:off x="6310273" y="23762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22" name="组合 3"/>
          <p:cNvGrpSpPr/>
          <p:nvPr/>
        </p:nvGrpSpPr>
        <p:grpSpPr>
          <a:xfrm>
            <a:off x="1356050" y="4549929"/>
            <a:ext cx="2022860" cy="1486427"/>
            <a:chOff x="5054600" y="1342008"/>
            <a:chExt cx="1517540" cy="1115110"/>
          </a:xfrm>
        </p:grpSpPr>
        <p:sp>
          <p:nvSpPr>
            <p:cNvPr id="23" name="TextBox 2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4"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25" name="组合 3"/>
          <p:cNvGrpSpPr/>
          <p:nvPr/>
        </p:nvGrpSpPr>
        <p:grpSpPr>
          <a:xfrm>
            <a:off x="3793813" y="4549929"/>
            <a:ext cx="2022860" cy="1486427"/>
            <a:chOff x="5054600" y="1342008"/>
            <a:chExt cx="1517540" cy="1115110"/>
          </a:xfrm>
        </p:grpSpPr>
        <p:sp>
          <p:nvSpPr>
            <p:cNvPr id="26" name="TextBox 25"/>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8"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27" name="组合 3"/>
          <p:cNvGrpSpPr/>
          <p:nvPr/>
        </p:nvGrpSpPr>
        <p:grpSpPr>
          <a:xfrm>
            <a:off x="6172181" y="4549929"/>
            <a:ext cx="2022860" cy="1486427"/>
            <a:chOff x="5054600" y="1342008"/>
            <a:chExt cx="1517540" cy="1115110"/>
          </a:xfrm>
        </p:grpSpPr>
        <p:sp>
          <p:nvSpPr>
            <p:cNvPr id="30" name="TextBox 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1"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29" name="组合 3"/>
          <p:cNvGrpSpPr/>
          <p:nvPr/>
        </p:nvGrpSpPr>
        <p:grpSpPr>
          <a:xfrm>
            <a:off x="8641635" y="4549929"/>
            <a:ext cx="2022860" cy="1486427"/>
            <a:chOff x="5054600" y="1342008"/>
            <a:chExt cx="1517540" cy="1115110"/>
          </a:xfrm>
        </p:grpSpPr>
        <p:sp>
          <p:nvSpPr>
            <p:cNvPr id="33" name="TextBox 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4"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sp>
        <p:nvSpPr>
          <p:cNvPr id="32" name="标题 3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ppt_x</p:attrName>
                                        </p:attrNameLst>
                                      </p:cBhvr>
                                      <p:tavLst>
                                        <p:tav tm="0">
                                          <p:val>
                                            <p:strVal val="#ppt_x-.2"/>
                                          </p:val>
                                        </p:tav>
                                        <p:tav tm="100000">
                                          <p:val>
                                            <p:strVal val="#ppt_x"/>
                                          </p:val>
                                        </p:tav>
                                      </p:tavLst>
                                    </p:anim>
                                    <p:anim calcmode="lin" valueType="num">
                                      <p:cBhvr>
                                        <p:cTn id="2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ppt_x</p:attrName>
                                        </p:attrNameLst>
                                      </p:cBhvr>
                                      <p:tavLst>
                                        <p:tav tm="0">
                                          <p:val>
                                            <p:strVal val="#ppt_x-.2"/>
                                          </p:val>
                                        </p:tav>
                                        <p:tav tm="100000">
                                          <p:val>
                                            <p:strVal val="#ppt_x"/>
                                          </p:val>
                                        </p:tav>
                                      </p:tavLst>
                                    </p:anim>
                                    <p:anim calcmode="lin" valueType="num">
                                      <p:cBhvr>
                                        <p:cTn id="2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8"/>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ppt_x</p:attrName>
                                        </p:attrNameLst>
                                      </p:cBhvr>
                                      <p:tavLst>
                                        <p:tav tm="0">
                                          <p:val>
                                            <p:strVal val="#ppt_x-.2"/>
                                          </p:val>
                                        </p:tav>
                                        <p:tav tm="100000">
                                          <p:val>
                                            <p:strVal val="#ppt_x"/>
                                          </p:val>
                                        </p:tav>
                                      </p:tavLst>
                                    </p:anim>
                                    <p:anim calcmode="lin" valueType="num">
                                      <p:cBhvr>
                                        <p:cTn id="4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7"/>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ppt_x</p:attrName>
                                        </p:attrNameLst>
                                      </p:cBhvr>
                                      <p:tavLst>
                                        <p:tav tm="0">
                                          <p:val>
                                            <p:strVal val="#ppt_x-.2"/>
                                          </p:val>
                                        </p:tav>
                                        <p:tav tm="100000">
                                          <p:val>
                                            <p:strVal val="#ppt_x"/>
                                          </p:val>
                                        </p:tav>
                                      </p:tavLst>
                                    </p:anim>
                                    <p:anim calcmode="lin" valueType="num">
                                      <p:cBhvr>
                                        <p:cTn id="5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289321" y="1605272"/>
            <a:ext cx="0" cy="4511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2145066" y="1582045"/>
            <a:ext cx="3403631" cy="112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tx2"/>
                </a:solidFill>
                <a:latin typeface="微软雅黑" panose="020B0503020204020204" pitchFamily="34" charset="-122"/>
                <a:ea typeface="微软雅黑" panose="020B0503020204020204" pitchFamily="34" charset="-122"/>
              </a:rPr>
              <a:t>输入您的标题</a:t>
            </a:r>
            <a:endParaRPr lang="en-US" altLang="zh-CN" sz="1600" b="1"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0" name="文本框 81"/>
          <p:cNvSpPr txBox="1">
            <a:spLocks noChangeArrowheads="1"/>
          </p:cNvSpPr>
          <p:nvPr/>
        </p:nvSpPr>
        <p:spPr bwMode="auto">
          <a:xfrm>
            <a:off x="2137735" y="3309787"/>
            <a:ext cx="3455484" cy="1174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1"/>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1" name="文本框 81"/>
          <p:cNvSpPr txBox="1">
            <a:spLocks noChangeArrowheads="1"/>
          </p:cNvSpPr>
          <p:nvPr/>
        </p:nvSpPr>
        <p:spPr bwMode="auto">
          <a:xfrm>
            <a:off x="2093212" y="5206670"/>
            <a:ext cx="3455484" cy="1174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2"/>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2"/>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2" name="文本框 81"/>
          <p:cNvSpPr txBox="1">
            <a:spLocks noChangeArrowheads="1"/>
          </p:cNvSpPr>
          <p:nvPr/>
        </p:nvSpPr>
        <p:spPr bwMode="auto">
          <a:xfrm>
            <a:off x="7780960" y="1630035"/>
            <a:ext cx="3499616" cy="134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3"/>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3" name="文本框 81"/>
          <p:cNvSpPr txBox="1">
            <a:spLocks noChangeArrowheads="1"/>
          </p:cNvSpPr>
          <p:nvPr/>
        </p:nvSpPr>
        <p:spPr bwMode="auto">
          <a:xfrm>
            <a:off x="7780960" y="3382940"/>
            <a:ext cx="3499616" cy="134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4"/>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4"/>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4" name="文本框 81"/>
          <p:cNvSpPr txBox="1">
            <a:spLocks noChangeArrowheads="1"/>
          </p:cNvSpPr>
          <p:nvPr/>
        </p:nvSpPr>
        <p:spPr bwMode="auto">
          <a:xfrm>
            <a:off x="7780960" y="5039859"/>
            <a:ext cx="3499616" cy="134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5"/>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5"/>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grpSp>
        <p:nvGrpSpPr>
          <p:cNvPr id="15" name="组合 14"/>
          <p:cNvGrpSpPr/>
          <p:nvPr/>
        </p:nvGrpSpPr>
        <p:grpSpPr>
          <a:xfrm>
            <a:off x="1165809" y="1749252"/>
            <a:ext cx="767885" cy="767886"/>
            <a:chOff x="635906" y="1669368"/>
            <a:chExt cx="576064" cy="576064"/>
          </a:xfrm>
        </p:grpSpPr>
        <p:sp>
          <p:nvSpPr>
            <p:cNvPr id="16" name="椭圆 15"/>
            <p:cNvSpPr/>
            <p:nvPr/>
          </p:nvSpPr>
          <p:spPr>
            <a:xfrm>
              <a:off x="635906" y="1669368"/>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3" name="标题 32"/>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a:hlinkClick r:id="rId3"/>
          </p:cNvPr>
          <p:cNvSpPr>
            <a:spLocks noChangeArrowheads="1"/>
          </p:cNvSpPr>
          <p:nvPr/>
        </p:nvSpPr>
        <p:spPr bwMode="auto">
          <a:xfrm>
            <a:off x="5621993" y="3380559"/>
            <a:ext cx="1282366" cy="789312"/>
          </a:xfrm>
          <a:prstGeom prst="rightArrow">
            <a:avLst>
              <a:gd name="adj1" fmla="val 50000"/>
              <a:gd name="adj2" fmla="val 40617"/>
            </a:avLst>
          </a:prstGeom>
          <a:solidFill>
            <a:schemeClr val="accent1"/>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9" name="AutoShape 12">
            <a:hlinkClick r:id="rId3"/>
          </p:cNvPr>
          <p:cNvSpPr>
            <a:spLocks noChangeArrowheads="1"/>
          </p:cNvSpPr>
          <p:nvPr/>
        </p:nvSpPr>
        <p:spPr bwMode="auto">
          <a:xfrm flipH="1">
            <a:off x="5621993" y="4760266"/>
            <a:ext cx="1282366" cy="789312"/>
          </a:xfrm>
          <a:prstGeom prst="rightArrow">
            <a:avLst>
              <a:gd name="adj1" fmla="val 50000"/>
              <a:gd name="adj2" fmla="val 40617"/>
            </a:avLst>
          </a:prstGeom>
          <a:solidFill>
            <a:schemeClr val="tx2"/>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10" name="Rectangle 6">
            <a:hlinkClick r:id="rId3"/>
          </p:cNvPr>
          <p:cNvSpPr>
            <a:spLocks noChangeArrowheads="1"/>
          </p:cNvSpPr>
          <p:nvPr/>
        </p:nvSpPr>
        <p:spPr bwMode="auto">
          <a:xfrm>
            <a:off x="1085042" y="1748807"/>
            <a:ext cx="4238580" cy="691970"/>
          </a:xfrm>
          <a:prstGeom prst="rect">
            <a:avLst/>
          </a:prstGeom>
          <a:solidFill>
            <a:schemeClr val="accent1"/>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665" b="1" dirty="0">
                <a:solidFill>
                  <a:prstClr val="white"/>
                </a:solidFill>
                <a:latin typeface="微软雅黑" panose="020B0503020204020204" pitchFamily="34" charset="-122"/>
                <a:ea typeface="微软雅黑" panose="020B0503020204020204" pitchFamily="34" charset="-122"/>
              </a:rPr>
              <a:t>输入文本</a:t>
            </a:r>
          </a:p>
        </p:txBody>
      </p:sp>
      <p:sp>
        <p:nvSpPr>
          <p:cNvPr id="11" name="Rectangle 7">
            <a:hlinkClick r:id="rId3"/>
          </p:cNvPr>
          <p:cNvSpPr>
            <a:spLocks noChangeArrowheads="1"/>
          </p:cNvSpPr>
          <p:nvPr/>
        </p:nvSpPr>
        <p:spPr bwMode="auto">
          <a:xfrm>
            <a:off x="1085042" y="2440775"/>
            <a:ext cx="4238580"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12" name="Rectangle 5">
            <a:hlinkClick r:id="rId3"/>
          </p:cNvPr>
          <p:cNvSpPr>
            <a:spLocks noChangeArrowheads="1"/>
          </p:cNvSpPr>
          <p:nvPr/>
        </p:nvSpPr>
        <p:spPr bwMode="gray">
          <a:xfrm>
            <a:off x="1200732" y="2708660"/>
            <a:ext cx="4054477" cy="316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865"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865" dirty="0" smtClean="0">
                <a:solidFill>
                  <a:schemeClr val="tx1">
                    <a:lumMod val="50000"/>
                    <a:lumOff val="50000"/>
                  </a:schemeClr>
                </a:solidFill>
                <a:latin typeface="微软雅黑" panose="020B0503020204020204" pitchFamily="34" charset="-122"/>
                <a:ea typeface="微软雅黑" panose="020B0503020204020204" pitchFamily="34" charset="-122"/>
              </a:rPr>
              <a:t>https://</a:t>
            </a:r>
            <a:r>
              <a:rPr lang="en-US" altLang="zh-CN" sz="1865" dirty="0" smtClean="0">
                <a:solidFill>
                  <a:schemeClr val="tx1">
                    <a:lumMod val="50000"/>
                    <a:lumOff val="50000"/>
                  </a:schemeClr>
                </a:solidFill>
                <a:latin typeface="微软雅黑" panose="020B0503020204020204" pitchFamily="34" charset="-122"/>
                <a:ea typeface="微软雅黑" panose="020B0503020204020204" pitchFamily="34" charset="-122"/>
              </a:rPr>
              <a:t>liangliangtuwen.tmall.com</a:t>
            </a:r>
            <a:r>
              <a:rPr lang="zh-CN" altLang="en-US" sz="1865"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865"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865"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865"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eaLnBrk="1" hangingPunct="1">
              <a:lnSpc>
                <a:spcPct val="150000"/>
              </a:lnSpc>
              <a:spcBef>
                <a:spcPct val="0"/>
              </a:spcBef>
              <a:spcAft>
                <a:spcPct val="40000"/>
              </a:spcAft>
              <a:buClr>
                <a:schemeClr val="tx1"/>
              </a:buClr>
              <a:buFont typeface="Wingdings" panose="05000000000000000000" pitchFamily="2" charset="2"/>
              <a:buChar char="§"/>
            </a:pP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Rectangle 8">
            <a:hlinkClick r:id="rId3"/>
          </p:cNvPr>
          <p:cNvSpPr>
            <a:spLocks noChangeArrowheads="1"/>
          </p:cNvSpPr>
          <p:nvPr/>
        </p:nvSpPr>
        <p:spPr bwMode="auto">
          <a:xfrm>
            <a:off x="7101156" y="1748807"/>
            <a:ext cx="4238579" cy="691970"/>
          </a:xfrm>
          <a:prstGeom prst="rect">
            <a:avLst/>
          </a:prstGeom>
          <a:solidFill>
            <a:schemeClr val="tx2"/>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r>
              <a:rPr lang="zh-CN" altLang="en-US" sz="2665" b="1" dirty="0">
                <a:solidFill>
                  <a:schemeClr val="bg1"/>
                </a:solidFill>
                <a:latin typeface="微软雅黑" panose="020B0503020204020204" pitchFamily="34" charset="-122"/>
                <a:ea typeface="微软雅黑" panose="020B0503020204020204" pitchFamily="34" charset="-122"/>
              </a:rPr>
              <a:t>输入文本</a:t>
            </a:r>
          </a:p>
        </p:txBody>
      </p:sp>
      <p:sp>
        <p:nvSpPr>
          <p:cNvPr id="14" name="Rectangle 9">
            <a:hlinkClick r:id="rId3"/>
          </p:cNvPr>
          <p:cNvSpPr>
            <a:spLocks noChangeArrowheads="1"/>
          </p:cNvSpPr>
          <p:nvPr/>
        </p:nvSpPr>
        <p:spPr bwMode="auto">
          <a:xfrm>
            <a:off x="7101156" y="2440775"/>
            <a:ext cx="4238579"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15" name="Rectangle 5"/>
          <p:cNvSpPr>
            <a:spLocks noChangeArrowheads="1"/>
          </p:cNvSpPr>
          <p:nvPr/>
        </p:nvSpPr>
        <p:spPr bwMode="gray">
          <a:xfrm>
            <a:off x="7245052" y="2708660"/>
            <a:ext cx="4052360" cy="316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endParaRPr lang="en-US" altLang="zh-CN" sz="1865" noProof="1">
              <a:solidFill>
                <a:schemeClr val="tx1">
                  <a:lumMod val="50000"/>
                  <a:lumOff val="50000"/>
                </a:schemeClr>
              </a:solidFill>
              <a:cs typeface="Arial" panose="020B0604020202020204" pitchFamily="34" charset="0"/>
            </a:endParaRPr>
          </a:p>
        </p:txBody>
      </p:sp>
      <p:sp>
        <p:nvSpPr>
          <p:cNvPr id="16" name="标题 15"/>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Vertical)">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5100" y="4259151"/>
            <a:ext cx="7702861" cy="1157228"/>
          </a:xfrm>
          <a:prstGeom prst="rect">
            <a:avLst/>
          </a:prstGeom>
          <a:noFill/>
        </p:spPr>
        <p:txBody>
          <a:bodyPr wrap="square" lIns="121908" tIns="60954" rIns="121908" bIns="60954" rtlCol="0">
            <a:spAutoFit/>
          </a:bodyPr>
          <a:lstStyle/>
          <a:p>
            <a:pPr algn="just">
              <a:lnSpc>
                <a:spcPct val="120000"/>
              </a:lnSpc>
            </a:pPr>
            <a:r>
              <a:rPr lang="zh-CN" altLang="en-US" sz="1400"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sp>
        <p:nvSpPr>
          <p:cNvPr id="4" name="五角星 18"/>
          <p:cNvSpPr/>
          <p:nvPr/>
        </p:nvSpPr>
        <p:spPr>
          <a:xfrm rot="2134838">
            <a:off x="742256" y="1621879"/>
            <a:ext cx="2198738" cy="2232317"/>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4"/>
          </a:solidFill>
          <a:ln>
            <a:noFill/>
          </a:ln>
        </p:spPr>
        <p:txBody>
          <a:bodyPr vert="horz" wrap="square" lIns="121908" tIns="60954" rIns="121908" bIns="60954" numCol="1" anchor="t" anchorCtr="0" compatLnSpc="1"/>
          <a:lstStyle/>
          <a:p>
            <a:endParaRPr lang="zh-CN" altLang="en-US"/>
          </a:p>
        </p:txBody>
      </p:sp>
      <p:grpSp>
        <p:nvGrpSpPr>
          <p:cNvPr id="5" name="组合 4"/>
          <p:cNvGrpSpPr/>
          <p:nvPr/>
        </p:nvGrpSpPr>
        <p:grpSpPr>
          <a:xfrm>
            <a:off x="1604457" y="2102106"/>
            <a:ext cx="500036" cy="502539"/>
            <a:chOff x="1912141" y="1824035"/>
            <a:chExt cx="488159" cy="490540"/>
          </a:xfrm>
          <a:solidFill>
            <a:srgbClr val="FFFFFF"/>
          </a:solidFill>
        </p:grpSpPr>
        <p:sp>
          <p:nvSpPr>
            <p:cNvPr id="6" name="饼形 5"/>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6"/>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TextBox 7"/>
          <p:cNvSpPr txBox="1"/>
          <p:nvPr/>
        </p:nvSpPr>
        <p:spPr>
          <a:xfrm>
            <a:off x="932525" y="2635694"/>
            <a:ext cx="1838614" cy="861775"/>
          </a:xfrm>
          <a:prstGeom prst="rect">
            <a:avLst/>
          </a:prstGeom>
          <a:noFill/>
        </p:spPr>
        <p:txBody>
          <a:bodyPr wrap="square" lIns="121908" tIns="60954" rIns="121908" bIns="60954"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dirty="0">
                <a:latin typeface="微软雅黑" panose="020B0503020204020204" pitchFamily="34" charset="-122"/>
                <a:ea typeface="微软雅黑" panose="020B0503020204020204" pitchFamily="34" charset="-122"/>
              </a:rPr>
              <a:t>最好</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数据分析</a:t>
            </a:r>
          </a:p>
        </p:txBody>
      </p:sp>
      <p:sp>
        <p:nvSpPr>
          <p:cNvPr id="9" name="五角星 18"/>
          <p:cNvSpPr/>
          <p:nvPr/>
        </p:nvSpPr>
        <p:spPr>
          <a:xfrm rot="2134838">
            <a:off x="3311232" y="1613412"/>
            <a:ext cx="2198738" cy="2232317"/>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p:spPr>
        <p:txBody>
          <a:bodyPr vert="horz" wrap="square" lIns="121908" tIns="60954" rIns="121908" bIns="60954"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 name="TextBox 9"/>
          <p:cNvSpPr txBox="1"/>
          <p:nvPr/>
        </p:nvSpPr>
        <p:spPr>
          <a:xfrm>
            <a:off x="3563741" y="2636750"/>
            <a:ext cx="1679221" cy="861775"/>
          </a:xfrm>
          <a:prstGeom prst="rect">
            <a:avLst/>
          </a:prstGeom>
          <a:noFill/>
        </p:spPr>
        <p:txBody>
          <a:bodyPr wrap="square" lIns="121908" tIns="60954" rIns="121908" bIns="60954"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dirty="0">
                <a:latin typeface="微软雅黑" panose="020B0503020204020204" pitchFamily="34" charset="-122"/>
                <a:ea typeface="微软雅黑" panose="020B0503020204020204" pitchFamily="34" charset="-122"/>
              </a:rPr>
              <a:t>顶尖</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合作者</a:t>
            </a:r>
          </a:p>
        </p:txBody>
      </p:sp>
      <p:sp>
        <p:nvSpPr>
          <p:cNvPr id="11" name="五角星 18"/>
          <p:cNvSpPr/>
          <p:nvPr/>
        </p:nvSpPr>
        <p:spPr>
          <a:xfrm rot="2134838">
            <a:off x="5903183" y="1613412"/>
            <a:ext cx="2198738" cy="2232317"/>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txBody>
          <a:bodyPr vert="horz" wrap="square" lIns="121908" tIns="60954" rIns="121908" bIns="60954"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 name="TextBox 11"/>
          <p:cNvSpPr txBox="1"/>
          <p:nvPr/>
        </p:nvSpPr>
        <p:spPr>
          <a:xfrm>
            <a:off x="6058051" y="2639926"/>
            <a:ext cx="1838614" cy="677096"/>
          </a:xfrm>
          <a:prstGeom prst="rect">
            <a:avLst/>
          </a:prstGeom>
          <a:noFill/>
        </p:spPr>
        <p:txBody>
          <a:bodyPr wrap="square" lIns="121908" tIns="60954" rIns="121908" bIns="60954" rtlCol="0">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最好</a:t>
            </a:r>
            <a:endParaRPr lang="en-US" altLang="zh-CN" dirty="0">
              <a:solidFill>
                <a:srgbClr val="FFFFFF"/>
              </a:solidFill>
              <a:latin typeface="微软雅黑" panose="020B0503020204020204" pitchFamily="34" charset="-122"/>
              <a:ea typeface="微软雅黑" panose="020B0503020204020204" pitchFamily="34" charset="-122"/>
            </a:endParaRPr>
          </a:p>
          <a:p>
            <a:pPr algn="ctr"/>
            <a:r>
              <a:rPr lang="zh-CN" altLang="en-US" dirty="0">
                <a:solidFill>
                  <a:srgbClr val="FFFFFF"/>
                </a:solidFill>
                <a:latin typeface="微软雅黑" panose="020B0503020204020204" pitchFamily="34" charset="-122"/>
                <a:ea typeface="微软雅黑" panose="020B0503020204020204" pitchFamily="34" charset="-122"/>
              </a:rPr>
              <a:t>销售员</a:t>
            </a:r>
          </a:p>
        </p:txBody>
      </p:sp>
      <p:grpSp>
        <p:nvGrpSpPr>
          <p:cNvPr id="13" name="组合 12"/>
          <p:cNvGrpSpPr/>
          <p:nvPr/>
        </p:nvGrpSpPr>
        <p:grpSpPr>
          <a:xfrm>
            <a:off x="4074201" y="2101080"/>
            <a:ext cx="683743" cy="480125"/>
            <a:chOff x="2409665" y="939861"/>
            <a:chExt cx="5638961" cy="3959164"/>
          </a:xfrm>
          <a:solidFill>
            <a:srgbClr val="FFFFFF"/>
          </a:solidFill>
        </p:grpSpPr>
        <p:sp>
          <p:nvSpPr>
            <p:cNvPr id="14"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sp>
          <p:nvSpPr>
            <p:cNvPr id="15"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sp>
          <p:nvSpPr>
            <p:cNvPr id="16"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grpSp>
      <p:sp>
        <p:nvSpPr>
          <p:cNvPr id="17" name="矩形 25"/>
          <p:cNvSpPr/>
          <p:nvPr/>
        </p:nvSpPr>
        <p:spPr>
          <a:xfrm>
            <a:off x="6722863" y="2074777"/>
            <a:ext cx="525534" cy="531864"/>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pic>
        <p:nvPicPr>
          <p:cNvPr id="18" name="Picture 8" descr="人生是一场一个人的旅程，无人可替代。总有..."/>
          <p:cNvPicPr>
            <a:picLocks noChangeAspect="1" noChangeArrowheads="1"/>
          </p:cNvPicPr>
          <p:nvPr/>
        </p:nvPicPr>
        <p:blipFill rotWithShape="1">
          <a:blip r:embed="rId2" cstate="print">
            <a:grayscl/>
            <a:extLst>
              <a:ext uri="{28A0092B-C50C-407E-A947-70E740481C1C}">
                <a14:useLocalDpi xmlns:a14="http://schemas.microsoft.com/office/drawing/2010/main" xmlns="" val="0"/>
              </a:ext>
            </a:extLst>
          </a:blip>
          <a:srcRect t="18442" b="9964"/>
          <a:stretch>
            <a:fillRect/>
          </a:stretch>
        </p:blipFill>
        <p:spPr bwMode="auto">
          <a:xfrm>
            <a:off x="8591955" y="1352472"/>
            <a:ext cx="3213247" cy="210360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descr="是不是今日的下弦曾是十五的月圆？是不是眼..."/>
          <p:cNvPicPr>
            <a:picLocks noChangeAspect="1" noChangeArrowheads="1"/>
          </p:cNvPicPr>
          <p:nvPr/>
        </p:nvPicPr>
        <p:blipFill>
          <a:blip r:embed="rId3" cstate="print">
            <a:grayscl/>
            <a:extLst>
              <a:ext uri="{28A0092B-C50C-407E-A947-70E740481C1C}">
                <a14:useLocalDpi xmlns:a14="http://schemas.microsoft.com/office/drawing/2010/main" xmlns="" val="0"/>
              </a:ext>
            </a:extLst>
          </a:blip>
          <a:srcRect/>
          <a:stretch>
            <a:fillRect/>
          </a:stretch>
        </p:blipFill>
        <p:spPr bwMode="auto">
          <a:xfrm>
            <a:off x="8591954" y="3820160"/>
            <a:ext cx="3199985" cy="21408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42"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anim calcmode="lin" valueType="num">
                                      <p:cBhvr>
                                        <p:cTn id="55" dur="500" fill="hold"/>
                                        <p:tgtEl>
                                          <p:spTgt spid="18"/>
                                        </p:tgtEl>
                                        <p:attrNameLst>
                                          <p:attrName>ppt_x</p:attrName>
                                        </p:attrNameLst>
                                      </p:cBhvr>
                                      <p:tavLst>
                                        <p:tav tm="0">
                                          <p:val>
                                            <p:strVal val="#ppt_x"/>
                                          </p:val>
                                        </p:tav>
                                        <p:tav tm="100000">
                                          <p:val>
                                            <p:strVal val="#ppt_x"/>
                                          </p:val>
                                        </p:tav>
                                      </p:tavLst>
                                    </p:anim>
                                    <p:anim calcmode="lin" valueType="num">
                                      <p:cBhvr>
                                        <p:cTn id="56" dur="500" fill="hold"/>
                                        <p:tgtEl>
                                          <p:spTgt spid="1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anim calcmode="lin" valueType="num">
                                      <p:cBhvr>
                                        <p:cTn id="61" dur="500" fill="hold"/>
                                        <p:tgtEl>
                                          <p:spTgt spid="19"/>
                                        </p:tgtEl>
                                        <p:attrNameLst>
                                          <p:attrName>ppt_x</p:attrName>
                                        </p:attrNameLst>
                                      </p:cBhvr>
                                      <p:tavLst>
                                        <p:tav tm="0">
                                          <p:val>
                                            <p:strVal val="#ppt_x"/>
                                          </p:val>
                                        </p:tav>
                                        <p:tav tm="100000">
                                          <p:val>
                                            <p:strVal val="#ppt_x"/>
                                          </p:val>
                                        </p:tav>
                                      </p:tavLst>
                                    </p:anim>
                                    <p:anim calcmode="lin" valueType="num">
                                      <p:cBhvr>
                                        <p:cTn id="6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P spid="9" grpId="0" animBg="1"/>
      <p:bldP spid="10" grpId="0"/>
      <p:bldP spid="11" grpId="0" animBg="1"/>
      <p:bldP spid="12"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081881" y="1618657"/>
            <a:ext cx="2553956" cy="2614613"/>
            <a:chOff x="4561409" y="1222598"/>
            <a:chExt cx="1915716" cy="1960960"/>
          </a:xfrm>
        </p:grpSpPr>
        <p:sp>
          <p:nvSpPr>
            <p:cNvPr id="59" name="Freeform 5"/>
            <p:cNvSpPr/>
            <p:nvPr/>
          </p:nvSpPr>
          <p:spPr bwMode="auto">
            <a:xfrm>
              <a:off x="4561409" y="1222598"/>
              <a:ext cx="1915716" cy="1960960"/>
            </a:xfrm>
            <a:custGeom>
              <a:avLst/>
              <a:gdLst>
                <a:gd name="T0" fmla="*/ 0 w 800"/>
                <a:gd name="T1" fmla="*/ 819 h 819"/>
                <a:gd name="T2" fmla="*/ 412 w 800"/>
                <a:gd name="T3" fmla="*/ 819 h 819"/>
                <a:gd name="T4" fmla="*/ 800 w 800"/>
                <a:gd name="T5" fmla="*/ 431 h 819"/>
                <a:gd name="T6" fmla="*/ 800 w 800"/>
                <a:gd name="T7" fmla="*/ 0 h 819"/>
                <a:gd name="T8" fmla="*/ 388 w 800"/>
                <a:gd name="T9" fmla="*/ 0 h 819"/>
                <a:gd name="T10" fmla="*/ 0 w 800"/>
                <a:gd name="T11" fmla="*/ 388 h 819"/>
                <a:gd name="T12" fmla="*/ 0 w 800"/>
                <a:gd name="T13" fmla="*/ 819 h 819"/>
              </a:gdLst>
              <a:ahLst/>
              <a:cxnLst>
                <a:cxn ang="0">
                  <a:pos x="T0" y="T1"/>
                </a:cxn>
                <a:cxn ang="0">
                  <a:pos x="T2" y="T3"/>
                </a:cxn>
                <a:cxn ang="0">
                  <a:pos x="T4" y="T5"/>
                </a:cxn>
                <a:cxn ang="0">
                  <a:pos x="T6" y="T7"/>
                </a:cxn>
                <a:cxn ang="0">
                  <a:pos x="T8" y="T9"/>
                </a:cxn>
                <a:cxn ang="0">
                  <a:pos x="T10" y="T11"/>
                </a:cxn>
                <a:cxn ang="0">
                  <a:pos x="T12" y="T13"/>
                </a:cxn>
              </a:cxnLst>
              <a:rect l="0" t="0" r="r" b="b"/>
              <a:pathLst>
                <a:path w="800" h="819">
                  <a:moveTo>
                    <a:pt x="0" y="819"/>
                  </a:moveTo>
                  <a:cubicBezTo>
                    <a:pt x="412" y="819"/>
                    <a:pt x="412" y="819"/>
                    <a:pt x="412" y="819"/>
                  </a:cubicBezTo>
                  <a:cubicBezTo>
                    <a:pt x="625" y="819"/>
                    <a:pt x="800" y="644"/>
                    <a:pt x="800" y="431"/>
                  </a:cubicBezTo>
                  <a:cubicBezTo>
                    <a:pt x="800" y="0"/>
                    <a:pt x="800" y="0"/>
                    <a:pt x="800" y="0"/>
                  </a:cubicBezTo>
                  <a:cubicBezTo>
                    <a:pt x="388" y="0"/>
                    <a:pt x="388" y="0"/>
                    <a:pt x="388" y="0"/>
                  </a:cubicBezTo>
                  <a:cubicBezTo>
                    <a:pt x="175" y="0"/>
                    <a:pt x="0" y="175"/>
                    <a:pt x="0" y="388"/>
                  </a:cubicBezTo>
                  <a:lnTo>
                    <a:pt x="0" y="819"/>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60" name="Freeform 6"/>
            <p:cNvSpPr/>
            <p:nvPr/>
          </p:nvSpPr>
          <p:spPr bwMode="auto">
            <a:xfrm>
              <a:off x="4674518" y="1334517"/>
              <a:ext cx="1687116" cy="1735931"/>
            </a:xfrm>
            <a:custGeom>
              <a:avLst/>
              <a:gdLst>
                <a:gd name="T0" fmla="*/ 0 w 705"/>
                <a:gd name="T1" fmla="*/ 725 h 725"/>
                <a:gd name="T2" fmla="*/ 365 w 705"/>
                <a:gd name="T3" fmla="*/ 725 h 725"/>
                <a:gd name="T4" fmla="*/ 705 w 705"/>
                <a:gd name="T5" fmla="*/ 384 h 725"/>
                <a:gd name="T6" fmla="*/ 705 w 705"/>
                <a:gd name="T7" fmla="*/ 0 h 725"/>
                <a:gd name="T8" fmla="*/ 341 w 705"/>
                <a:gd name="T9" fmla="*/ 0 h 725"/>
                <a:gd name="T10" fmla="*/ 0 w 705"/>
                <a:gd name="T11" fmla="*/ 341 h 725"/>
                <a:gd name="T12" fmla="*/ 0 w 705"/>
                <a:gd name="T13" fmla="*/ 725 h 725"/>
              </a:gdLst>
              <a:ahLst/>
              <a:cxnLst>
                <a:cxn ang="0">
                  <a:pos x="T0" y="T1"/>
                </a:cxn>
                <a:cxn ang="0">
                  <a:pos x="T2" y="T3"/>
                </a:cxn>
                <a:cxn ang="0">
                  <a:pos x="T4" y="T5"/>
                </a:cxn>
                <a:cxn ang="0">
                  <a:pos x="T6" y="T7"/>
                </a:cxn>
                <a:cxn ang="0">
                  <a:pos x="T8" y="T9"/>
                </a:cxn>
                <a:cxn ang="0">
                  <a:pos x="T10" y="T11"/>
                </a:cxn>
                <a:cxn ang="0">
                  <a:pos x="T12" y="T13"/>
                </a:cxn>
              </a:cxnLst>
              <a:rect l="0" t="0" r="r" b="b"/>
              <a:pathLst>
                <a:path w="705" h="725">
                  <a:moveTo>
                    <a:pt x="0" y="725"/>
                  </a:moveTo>
                  <a:cubicBezTo>
                    <a:pt x="365" y="725"/>
                    <a:pt x="365" y="725"/>
                    <a:pt x="365" y="725"/>
                  </a:cubicBezTo>
                  <a:cubicBezTo>
                    <a:pt x="552" y="725"/>
                    <a:pt x="705" y="571"/>
                    <a:pt x="705" y="384"/>
                  </a:cubicBezTo>
                  <a:cubicBezTo>
                    <a:pt x="705" y="0"/>
                    <a:pt x="705" y="0"/>
                    <a:pt x="705" y="0"/>
                  </a:cubicBezTo>
                  <a:cubicBezTo>
                    <a:pt x="341" y="0"/>
                    <a:pt x="341" y="0"/>
                    <a:pt x="341" y="0"/>
                  </a:cubicBezTo>
                  <a:cubicBezTo>
                    <a:pt x="154" y="0"/>
                    <a:pt x="0" y="154"/>
                    <a:pt x="0" y="341"/>
                  </a:cubicBezTo>
                  <a:lnTo>
                    <a:pt x="0" y="725"/>
                  </a:lnTo>
                  <a:close/>
                </a:path>
              </a:pathLst>
            </a:custGeom>
            <a:solidFill>
              <a:srgbClr val="FCFCFD"/>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46" name="组合 45"/>
          <p:cNvGrpSpPr/>
          <p:nvPr/>
        </p:nvGrpSpPr>
        <p:grpSpPr>
          <a:xfrm>
            <a:off x="6081883" y="4233269"/>
            <a:ext cx="2109513" cy="2160588"/>
            <a:chOff x="4561409" y="3183557"/>
            <a:chExt cx="1582341" cy="1620441"/>
          </a:xfrm>
        </p:grpSpPr>
        <p:sp>
          <p:nvSpPr>
            <p:cNvPr id="61" name="Freeform 7"/>
            <p:cNvSpPr/>
            <p:nvPr/>
          </p:nvSpPr>
          <p:spPr bwMode="auto">
            <a:xfrm>
              <a:off x="4561409" y="3183557"/>
              <a:ext cx="1582341" cy="1620441"/>
            </a:xfrm>
            <a:custGeom>
              <a:avLst/>
              <a:gdLst>
                <a:gd name="T0" fmla="*/ 0 w 661"/>
                <a:gd name="T1" fmla="*/ 0 h 677"/>
                <a:gd name="T2" fmla="*/ 340 w 661"/>
                <a:gd name="T3" fmla="*/ 0 h 677"/>
                <a:gd name="T4" fmla="*/ 661 w 661"/>
                <a:gd name="T5" fmla="*/ 321 h 677"/>
                <a:gd name="T6" fmla="*/ 661 w 661"/>
                <a:gd name="T7" fmla="*/ 677 h 677"/>
                <a:gd name="T8" fmla="*/ 321 w 661"/>
                <a:gd name="T9" fmla="*/ 677 h 677"/>
                <a:gd name="T10" fmla="*/ 0 w 661"/>
                <a:gd name="T11" fmla="*/ 356 h 677"/>
                <a:gd name="T12" fmla="*/ 0 w 661"/>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61" h="677">
                  <a:moveTo>
                    <a:pt x="0" y="0"/>
                  </a:moveTo>
                  <a:cubicBezTo>
                    <a:pt x="340" y="0"/>
                    <a:pt x="340" y="0"/>
                    <a:pt x="340" y="0"/>
                  </a:cubicBezTo>
                  <a:cubicBezTo>
                    <a:pt x="517" y="0"/>
                    <a:pt x="661" y="144"/>
                    <a:pt x="661" y="321"/>
                  </a:cubicBezTo>
                  <a:cubicBezTo>
                    <a:pt x="661" y="677"/>
                    <a:pt x="661" y="677"/>
                    <a:pt x="661" y="677"/>
                  </a:cubicBezTo>
                  <a:cubicBezTo>
                    <a:pt x="321" y="677"/>
                    <a:pt x="321" y="677"/>
                    <a:pt x="321" y="677"/>
                  </a:cubicBezTo>
                  <a:cubicBezTo>
                    <a:pt x="144" y="677"/>
                    <a:pt x="0" y="532"/>
                    <a:pt x="0" y="356"/>
                  </a:cubicBezTo>
                  <a:lnTo>
                    <a:pt x="0" y="0"/>
                  </a:lnTo>
                  <a:close/>
                </a:path>
              </a:pathLst>
            </a:cu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
            <p:cNvSpPr/>
            <p:nvPr/>
          </p:nvSpPr>
          <p:spPr bwMode="auto">
            <a:xfrm>
              <a:off x="4674517" y="3295476"/>
              <a:ext cx="1357313" cy="1395413"/>
            </a:xfrm>
            <a:custGeom>
              <a:avLst/>
              <a:gdLst>
                <a:gd name="T0" fmla="*/ 0 w 567"/>
                <a:gd name="T1" fmla="*/ 0 h 583"/>
                <a:gd name="T2" fmla="*/ 0 w 567"/>
                <a:gd name="T3" fmla="*/ 309 h 583"/>
                <a:gd name="T4" fmla="*/ 274 w 567"/>
                <a:gd name="T5" fmla="*/ 583 h 583"/>
                <a:gd name="T6" fmla="*/ 567 w 567"/>
                <a:gd name="T7" fmla="*/ 583 h 583"/>
                <a:gd name="T8" fmla="*/ 567 w 567"/>
                <a:gd name="T9" fmla="*/ 274 h 583"/>
                <a:gd name="T10" fmla="*/ 293 w 567"/>
                <a:gd name="T11" fmla="*/ 0 h 583"/>
                <a:gd name="T12" fmla="*/ 0 w 567"/>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567" h="583">
                  <a:moveTo>
                    <a:pt x="0" y="0"/>
                  </a:moveTo>
                  <a:cubicBezTo>
                    <a:pt x="0" y="309"/>
                    <a:pt x="0" y="309"/>
                    <a:pt x="0" y="309"/>
                  </a:cubicBezTo>
                  <a:cubicBezTo>
                    <a:pt x="0" y="459"/>
                    <a:pt x="124" y="583"/>
                    <a:pt x="274" y="583"/>
                  </a:cubicBezTo>
                  <a:cubicBezTo>
                    <a:pt x="567" y="583"/>
                    <a:pt x="567" y="583"/>
                    <a:pt x="567" y="583"/>
                  </a:cubicBezTo>
                  <a:cubicBezTo>
                    <a:pt x="567" y="274"/>
                    <a:pt x="567" y="274"/>
                    <a:pt x="567" y="274"/>
                  </a:cubicBezTo>
                  <a:cubicBezTo>
                    <a:pt x="567" y="123"/>
                    <a:pt x="444" y="0"/>
                    <a:pt x="293" y="0"/>
                  </a:cubicBezTo>
                  <a:lnTo>
                    <a:pt x="0" y="0"/>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grpSp>
        <p:nvGrpSpPr>
          <p:cNvPr id="2" name="组合 1"/>
          <p:cNvGrpSpPr/>
          <p:nvPr/>
        </p:nvGrpSpPr>
        <p:grpSpPr>
          <a:xfrm>
            <a:off x="3312053" y="1618657"/>
            <a:ext cx="2553956" cy="2614613"/>
            <a:chOff x="2483768" y="1222598"/>
            <a:chExt cx="1915716" cy="1960960"/>
          </a:xfrm>
        </p:grpSpPr>
        <p:sp>
          <p:nvSpPr>
            <p:cNvPr id="63" name="Freeform 9"/>
            <p:cNvSpPr/>
            <p:nvPr/>
          </p:nvSpPr>
          <p:spPr bwMode="auto">
            <a:xfrm>
              <a:off x="2483768" y="1222598"/>
              <a:ext cx="1915716" cy="1960960"/>
            </a:xfrm>
            <a:custGeom>
              <a:avLst/>
              <a:gdLst>
                <a:gd name="T0" fmla="*/ 800 w 800"/>
                <a:gd name="T1" fmla="*/ 819 h 819"/>
                <a:gd name="T2" fmla="*/ 388 w 800"/>
                <a:gd name="T3" fmla="*/ 819 h 819"/>
                <a:gd name="T4" fmla="*/ 0 w 800"/>
                <a:gd name="T5" fmla="*/ 431 h 819"/>
                <a:gd name="T6" fmla="*/ 0 w 800"/>
                <a:gd name="T7" fmla="*/ 0 h 819"/>
                <a:gd name="T8" fmla="*/ 412 w 800"/>
                <a:gd name="T9" fmla="*/ 0 h 819"/>
                <a:gd name="T10" fmla="*/ 800 w 800"/>
                <a:gd name="T11" fmla="*/ 388 h 819"/>
                <a:gd name="T12" fmla="*/ 800 w 800"/>
                <a:gd name="T13" fmla="*/ 819 h 819"/>
              </a:gdLst>
              <a:ahLst/>
              <a:cxnLst>
                <a:cxn ang="0">
                  <a:pos x="T0" y="T1"/>
                </a:cxn>
                <a:cxn ang="0">
                  <a:pos x="T2" y="T3"/>
                </a:cxn>
                <a:cxn ang="0">
                  <a:pos x="T4" y="T5"/>
                </a:cxn>
                <a:cxn ang="0">
                  <a:pos x="T6" y="T7"/>
                </a:cxn>
                <a:cxn ang="0">
                  <a:pos x="T8" y="T9"/>
                </a:cxn>
                <a:cxn ang="0">
                  <a:pos x="T10" y="T11"/>
                </a:cxn>
                <a:cxn ang="0">
                  <a:pos x="T12" y="T13"/>
                </a:cxn>
              </a:cxnLst>
              <a:rect l="0" t="0" r="r" b="b"/>
              <a:pathLst>
                <a:path w="800" h="819">
                  <a:moveTo>
                    <a:pt x="800" y="819"/>
                  </a:moveTo>
                  <a:cubicBezTo>
                    <a:pt x="388" y="819"/>
                    <a:pt x="388" y="819"/>
                    <a:pt x="388" y="819"/>
                  </a:cubicBezTo>
                  <a:cubicBezTo>
                    <a:pt x="175" y="819"/>
                    <a:pt x="0" y="644"/>
                    <a:pt x="0" y="431"/>
                  </a:cubicBezTo>
                  <a:cubicBezTo>
                    <a:pt x="0" y="0"/>
                    <a:pt x="0" y="0"/>
                    <a:pt x="0" y="0"/>
                  </a:cubicBezTo>
                  <a:cubicBezTo>
                    <a:pt x="412" y="0"/>
                    <a:pt x="412" y="0"/>
                    <a:pt x="412" y="0"/>
                  </a:cubicBezTo>
                  <a:cubicBezTo>
                    <a:pt x="625" y="0"/>
                    <a:pt x="800" y="175"/>
                    <a:pt x="800" y="388"/>
                  </a:cubicBezTo>
                  <a:lnTo>
                    <a:pt x="800" y="81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4" name="Freeform 10"/>
            <p:cNvSpPr/>
            <p:nvPr/>
          </p:nvSpPr>
          <p:spPr bwMode="auto">
            <a:xfrm>
              <a:off x="2598068" y="1334517"/>
              <a:ext cx="1688306" cy="1735931"/>
            </a:xfrm>
            <a:custGeom>
              <a:avLst/>
              <a:gdLst>
                <a:gd name="T0" fmla="*/ 705 w 705"/>
                <a:gd name="T1" fmla="*/ 725 h 725"/>
                <a:gd name="T2" fmla="*/ 705 w 705"/>
                <a:gd name="T3" fmla="*/ 341 h 725"/>
                <a:gd name="T4" fmla="*/ 364 w 705"/>
                <a:gd name="T5" fmla="*/ 0 h 725"/>
                <a:gd name="T6" fmla="*/ 0 w 705"/>
                <a:gd name="T7" fmla="*/ 0 h 725"/>
                <a:gd name="T8" fmla="*/ 0 w 705"/>
                <a:gd name="T9" fmla="*/ 384 h 725"/>
                <a:gd name="T10" fmla="*/ 340 w 705"/>
                <a:gd name="T11" fmla="*/ 725 h 725"/>
                <a:gd name="T12" fmla="*/ 705 w 705"/>
                <a:gd name="T13" fmla="*/ 725 h 725"/>
              </a:gdLst>
              <a:ahLst/>
              <a:cxnLst>
                <a:cxn ang="0">
                  <a:pos x="T0" y="T1"/>
                </a:cxn>
                <a:cxn ang="0">
                  <a:pos x="T2" y="T3"/>
                </a:cxn>
                <a:cxn ang="0">
                  <a:pos x="T4" y="T5"/>
                </a:cxn>
                <a:cxn ang="0">
                  <a:pos x="T6" y="T7"/>
                </a:cxn>
                <a:cxn ang="0">
                  <a:pos x="T8" y="T9"/>
                </a:cxn>
                <a:cxn ang="0">
                  <a:pos x="T10" y="T11"/>
                </a:cxn>
                <a:cxn ang="0">
                  <a:pos x="T12" y="T13"/>
                </a:cxn>
              </a:cxnLst>
              <a:rect l="0" t="0" r="r" b="b"/>
              <a:pathLst>
                <a:path w="705" h="725">
                  <a:moveTo>
                    <a:pt x="705" y="725"/>
                  </a:moveTo>
                  <a:cubicBezTo>
                    <a:pt x="705" y="341"/>
                    <a:pt x="705" y="341"/>
                    <a:pt x="705" y="341"/>
                  </a:cubicBezTo>
                  <a:cubicBezTo>
                    <a:pt x="705" y="154"/>
                    <a:pt x="551" y="0"/>
                    <a:pt x="364" y="0"/>
                  </a:cubicBezTo>
                  <a:cubicBezTo>
                    <a:pt x="0" y="0"/>
                    <a:pt x="0" y="0"/>
                    <a:pt x="0" y="0"/>
                  </a:cubicBezTo>
                  <a:cubicBezTo>
                    <a:pt x="0" y="384"/>
                    <a:pt x="0" y="384"/>
                    <a:pt x="0" y="384"/>
                  </a:cubicBezTo>
                  <a:cubicBezTo>
                    <a:pt x="0" y="571"/>
                    <a:pt x="153" y="725"/>
                    <a:pt x="340" y="725"/>
                  </a:cubicBezTo>
                  <a:lnTo>
                    <a:pt x="705" y="725"/>
                  </a:lnTo>
                  <a:close/>
                </a:path>
              </a:pathLst>
            </a:custGeom>
            <a:solidFill>
              <a:srgbClr val="FCFCFD"/>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a:p>
          </p:txBody>
        </p:sp>
      </p:grpSp>
      <p:sp>
        <p:nvSpPr>
          <p:cNvPr id="65" name="Freeform 11"/>
          <p:cNvSpPr/>
          <p:nvPr/>
        </p:nvSpPr>
        <p:spPr bwMode="auto">
          <a:xfrm>
            <a:off x="5239028" y="846667"/>
            <a:ext cx="719045" cy="1524464"/>
          </a:xfrm>
          <a:custGeom>
            <a:avLst/>
            <a:gdLst>
              <a:gd name="T0" fmla="*/ 117 w 225"/>
              <a:gd name="T1" fmla="*/ 132 h 571"/>
              <a:gd name="T2" fmla="*/ 63 w 225"/>
              <a:gd name="T3" fmla="*/ 132 h 571"/>
              <a:gd name="T4" fmla="*/ 0 w 225"/>
              <a:gd name="T5" fmla="*/ 69 h 571"/>
              <a:gd name="T6" fmla="*/ 0 w 225"/>
              <a:gd name="T7" fmla="*/ 0 h 571"/>
              <a:gd name="T8" fmla="*/ 66 w 225"/>
              <a:gd name="T9" fmla="*/ 0 h 571"/>
              <a:gd name="T10" fmla="*/ 129 w 225"/>
              <a:gd name="T11" fmla="*/ 63 h 571"/>
              <a:gd name="T12" fmla="*/ 129 w 225"/>
              <a:gd name="T13" fmla="*/ 115 h 571"/>
              <a:gd name="T14" fmla="*/ 225 w 225"/>
              <a:gd name="T15" fmla="*/ 558 h 571"/>
              <a:gd name="T16" fmla="*/ 205 w 225"/>
              <a:gd name="T17" fmla="*/ 558 h 571"/>
              <a:gd name="T18" fmla="*/ 117 w 225"/>
              <a:gd name="T19" fmla="*/ 13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571">
                <a:moveTo>
                  <a:pt x="117" y="132"/>
                </a:moveTo>
                <a:cubicBezTo>
                  <a:pt x="63" y="132"/>
                  <a:pt x="63" y="132"/>
                  <a:pt x="63" y="132"/>
                </a:cubicBezTo>
                <a:cubicBezTo>
                  <a:pt x="28" y="132"/>
                  <a:pt x="0" y="104"/>
                  <a:pt x="0" y="69"/>
                </a:cubicBezTo>
                <a:cubicBezTo>
                  <a:pt x="0" y="0"/>
                  <a:pt x="0" y="0"/>
                  <a:pt x="0" y="0"/>
                </a:cubicBezTo>
                <a:cubicBezTo>
                  <a:pt x="66" y="0"/>
                  <a:pt x="66" y="0"/>
                  <a:pt x="66" y="0"/>
                </a:cubicBezTo>
                <a:cubicBezTo>
                  <a:pt x="101" y="0"/>
                  <a:pt x="129" y="28"/>
                  <a:pt x="129" y="63"/>
                </a:cubicBezTo>
                <a:cubicBezTo>
                  <a:pt x="129" y="115"/>
                  <a:pt x="129" y="115"/>
                  <a:pt x="129" y="115"/>
                </a:cubicBezTo>
                <a:cubicBezTo>
                  <a:pt x="219" y="218"/>
                  <a:pt x="225" y="428"/>
                  <a:pt x="225" y="558"/>
                </a:cubicBezTo>
                <a:cubicBezTo>
                  <a:pt x="225" y="571"/>
                  <a:pt x="205" y="571"/>
                  <a:pt x="205" y="558"/>
                </a:cubicBezTo>
                <a:cubicBezTo>
                  <a:pt x="205" y="420"/>
                  <a:pt x="204" y="247"/>
                  <a:pt x="117" y="132"/>
                </a:cubicBezTo>
                <a:close/>
              </a:path>
            </a:pathLst>
          </a:custGeom>
          <a:solidFill>
            <a:schemeClr val="tx1">
              <a:lumMod val="50000"/>
              <a:lumOff val="50000"/>
            </a:schemeClr>
          </a:solidFill>
          <a:ln>
            <a:noFill/>
          </a:ln>
        </p:spPr>
        <p:txBody>
          <a:bodyPr vert="horz" wrap="square" lIns="91431" tIns="45715" rIns="91431" bIns="45715" numCol="1" anchor="t" anchorCtr="0" compatLnSpc="1"/>
          <a:lstStyle/>
          <a:p>
            <a:endParaRPr lang="zh-CN" altLang="en-US"/>
          </a:p>
        </p:txBody>
      </p:sp>
      <p:sp>
        <p:nvSpPr>
          <p:cNvPr id="66" name="Freeform 12"/>
          <p:cNvSpPr/>
          <p:nvPr/>
        </p:nvSpPr>
        <p:spPr bwMode="auto">
          <a:xfrm>
            <a:off x="5989819" y="846667"/>
            <a:ext cx="717457" cy="1524464"/>
          </a:xfrm>
          <a:custGeom>
            <a:avLst/>
            <a:gdLst>
              <a:gd name="T0" fmla="*/ 108 w 225"/>
              <a:gd name="T1" fmla="*/ 132 h 571"/>
              <a:gd name="T2" fmla="*/ 163 w 225"/>
              <a:gd name="T3" fmla="*/ 132 h 571"/>
              <a:gd name="T4" fmla="*/ 225 w 225"/>
              <a:gd name="T5" fmla="*/ 69 h 571"/>
              <a:gd name="T6" fmla="*/ 225 w 225"/>
              <a:gd name="T7" fmla="*/ 0 h 571"/>
              <a:gd name="T8" fmla="*/ 159 w 225"/>
              <a:gd name="T9" fmla="*/ 0 h 571"/>
              <a:gd name="T10" fmla="*/ 97 w 225"/>
              <a:gd name="T11" fmla="*/ 63 h 571"/>
              <a:gd name="T12" fmla="*/ 97 w 225"/>
              <a:gd name="T13" fmla="*/ 115 h 571"/>
              <a:gd name="T14" fmla="*/ 0 w 225"/>
              <a:gd name="T15" fmla="*/ 558 h 571"/>
              <a:gd name="T16" fmla="*/ 20 w 225"/>
              <a:gd name="T17" fmla="*/ 558 h 571"/>
              <a:gd name="T18" fmla="*/ 108 w 225"/>
              <a:gd name="T19" fmla="*/ 13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571">
                <a:moveTo>
                  <a:pt x="108" y="132"/>
                </a:moveTo>
                <a:cubicBezTo>
                  <a:pt x="163" y="132"/>
                  <a:pt x="163" y="132"/>
                  <a:pt x="163" y="132"/>
                </a:cubicBezTo>
                <a:cubicBezTo>
                  <a:pt x="197" y="132"/>
                  <a:pt x="225" y="104"/>
                  <a:pt x="225" y="69"/>
                </a:cubicBezTo>
                <a:cubicBezTo>
                  <a:pt x="225" y="0"/>
                  <a:pt x="225" y="0"/>
                  <a:pt x="225" y="0"/>
                </a:cubicBezTo>
                <a:cubicBezTo>
                  <a:pt x="159" y="0"/>
                  <a:pt x="159" y="0"/>
                  <a:pt x="159" y="0"/>
                </a:cubicBezTo>
                <a:cubicBezTo>
                  <a:pt x="125" y="0"/>
                  <a:pt x="97" y="28"/>
                  <a:pt x="97" y="63"/>
                </a:cubicBezTo>
                <a:cubicBezTo>
                  <a:pt x="97" y="115"/>
                  <a:pt x="97" y="115"/>
                  <a:pt x="97" y="115"/>
                </a:cubicBezTo>
                <a:cubicBezTo>
                  <a:pt x="6" y="218"/>
                  <a:pt x="0" y="428"/>
                  <a:pt x="0" y="558"/>
                </a:cubicBezTo>
                <a:cubicBezTo>
                  <a:pt x="0" y="571"/>
                  <a:pt x="20" y="571"/>
                  <a:pt x="20" y="558"/>
                </a:cubicBezTo>
                <a:cubicBezTo>
                  <a:pt x="20" y="420"/>
                  <a:pt x="21" y="247"/>
                  <a:pt x="108" y="132"/>
                </a:cubicBezTo>
                <a:close/>
              </a:path>
            </a:pathLst>
          </a:custGeom>
          <a:solidFill>
            <a:schemeClr val="tx1">
              <a:lumMod val="50000"/>
              <a:lumOff val="50000"/>
            </a:schemeClr>
          </a:solidFill>
          <a:ln>
            <a:noFill/>
          </a:ln>
        </p:spPr>
        <p:txBody>
          <a:bodyPr vert="horz" wrap="square" lIns="91431" tIns="45715" rIns="91431" bIns="45715" numCol="1" anchor="t" anchorCtr="0" compatLnSpc="1"/>
          <a:lstStyle/>
          <a:p>
            <a:endParaRPr lang="zh-CN" altLang="en-US"/>
          </a:p>
        </p:txBody>
      </p:sp>
      <p:grpSp>
        <p:nvGrpSpPr>
          <p:cNvPr id="45" name="组合 44"/>
          <p:cNvGrpSpPr/>
          <p:nvPr/>
        </p:nvGrpSpPr>
        <p:grpSpPr>
          <a:xfrm>
            <a:off x="3754910" y="4233269"/>
            <a:ext cx="2111100" cy="2160588"/>
            <a:chOff x="2815953" y="3183557"/>
            <a:chExt cx="1583531" cy="1620441"/>
          </a:xfrm>
        </p:grpSpPr>
        <p:sp>
          <p:nvSpPr>
            <p:cNvPr id="67" name="Freeform 13"/>
            <p:cNvSpPr/>
            <p:nvPr/>
          </p:nvSpPr>
          <p:spPr bwMode="auto">
            <a:xfrm>
              <a:off x="2815953" y="3183557"/>
              <a:ext cx="1583531" cy="1620441"/>
            </a:xfrm>
            <a:custGeom>
              <a:avLst/>
              <a:gdLst>
                <a:gd name="T0" fmla="*/ 661 w 661"/>
                <a:gd name="T1" fmla="*/ 0 h 677"/>
                <a:gd name="T2" fmla="*/ 321 w 661"/>
                <a:gd name="T3" fmla="*/ 0 h 677"/>
                <a:gd name="T4" fmla="*/ 0 w 661"/>
                <a:gd name="T5" fmla="*/ 321 h 677"/>
                <a:gd name="T6" fmla="*/ 0 w 661"/>
                <a:gd name="T7" fmla="*/ 677 h 677"/>
                <a:gd name="T8" fmla="*/ 340 w 661"/>
                <a:gd name="T9" fmla="*/ 677 h 677"/>
                <a:gd name="T10" fmla="*/ 661 w 661"/>
                <a:gd name="T11" fmla="*/ 356 h 677"/>
                <a:gd name="T12" fmla="*/ 661 w 661"/>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61" h="677">
                  <a:moveTo>
                    <a:pt x="661" y="0"/>
                  </a:moveTo>
                  <a:cubicBezTo>
                    <a:pt x="321" y="0"/>
                    <a:pt x="321" y="0"/>
                    <a:pt x="321" y="0"/>
                  </a:cubicBezTo>
                  <a:cubicBezTo>
                    <a:pt x="144" y="0"/>
                    <a:pt x="0" y="144"/>
                    <a:pt x="0" y="321"/>
                  </a:cubicBezTo>
                  <a:cubicBezTo>
                    <a:pt x="0" y="677"/>
                    <a:pt x="0" y="677"/>
                    <a:pt x="0" y="677"/>
                  </a:cubicBezTo>
                  <a:cubicBezTo>
                    <a:pt x="340" y="677"/>
                    <a:pt x="340" y="677"/>
                    <a:pt x="340" y="677"/>
                  </a:cubicBezTo>
                  <a:cubicBezTo>
                    <a:pt x="517" y="677"/>
                    <a:pt x="661" y="532"/>
                    <a:pt x="661" y="356"/>
                  </a:cubicBezTo>
                  <a:lnTo>
                    <a:pt x="66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14"/>
            <p:cNvSpPr/>
            <p:nvPr/>
          </p:nvSpPr>
          <p:spPr bwMode="auto">
            <a:xfrm>
              <a:off x="2929061" y="3295476"/>
              <a:ext cx="1357313" cy="1395413"/>
            </a:xfrm>
            <a:custGeom>
              <a:avLst/>
              <a:gdLst>
                <a:gd name="T0" fmla="*/ 567 w 567"/>
                <a:gd name="T1" fmla="*/ 0 h 583"/>
                <a:gd name="T2" fmla="*/ 274 w 567"/>
                <a:gd name="T3" fmla="*/ 0 h 583"/>
                <a:gd name="T4" fmla="*/ 0 w 567"/>
                <a:gd name="T5" fmla="*/ 274 h 583"/>
                <a:gd name="T6" fmla="*/ 0 w 567"/>
                <a:gd name="T7" fmla="*/ 583 h 583"/>
                <a:gd name="T8" fmla="*/ 293 w 567"/>
                <a:gd name="T9" fmla="*/ 583 h 583"/>
                <a:gd name="T10" fmla="*/ 567 w 567"/>
                <a:gd name="T11" fmla="*/ 309 h 583"/>
                <a:gd name="T12" fmla="*/ 567 w 567"/>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567" h="583">
                  <a:moveTo>
                    <a:pt x="567" y="0"/>
                  </a:moveTo>
                  <a:cubicBezTo>
                    <a:pt x="274" y="0"/>
                    <a:pt x="274" y="0"/>
                    <a:pt x="274" y="0"/>
                  </a:cubicBezTo>
                  <a:cubicBezTo>
                    <a:pt x="123" y="0"/>
                    <a:pt x="0" y="123"/>
                    <a:pt x="0" y="274"/>
                  </a:cubicBezTo>
                  <a:cubicBezTo>
                    <a:pt x="0" y="583"/>
                    <a:pt x="0" y="583"/>
                    <a:pt x="0" y="583"/>
                  </a:cubicBezTo>
                  <a:cubicBezTo>
                    <a:pt x="293" y="583"/>
                    <a:pt x="293" y="583"/>
                    <a:pt x="293" y="583"/>
                  </a:cubicBezTo>
                  <a:cubicBezTo>
                    <a:pt x="443" y="583"/>
                    <a:pt x="567" y="459"/>
                    <a:pt x="567" y="309"/>
                  </a:cubicBezTo>
                  <a:lnTo>
                    <a:pt x="567" y="0"/>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sp>
        <p:nvSpPr>
          <p:cNvPr id="69" name="Freeform 15"/>
          <p:cNvSpPr/>
          <p:nvPr/>
        </p:nvSpPr>
        <p:spPr bwMode="auto">
          <a:xfrm>
            <a:off x="5866010" y="2112369"/>
            <a:ext cx="215872" cy="3975100"/>
          </a:xfrm>
          <a:custGeom>
            <a:avLst/>
            <a:gdLst>
              <a:gd name="T0" fmla="*/ 34 w 68"/>
              <a:gd name="T1" fmla="*/ 0 h 1245"/>
              <a:gd name="T2" fmla="*/ 34 w 68"/>
              <a:gd name="T3" fmla="*/ 0 h 1245"/>
              <a:gd name="T4" fmla="*/ 68 w 68"/>
              <a:gd name="T5" fmla="*/ 34 h 1245"/>
              <a:gd name="T6" fmla="*/ 68 w 68"/>
              <a:gd name="T7" fmla="*/ 1211 h 1245"/>
              <a:gd name="T8" fmla="*/ 34 w 68"/>
              <a:gd name="T9" fmla="*/ 1245 h 1245"/>
              <a:gd name="T10" fmla="*/ 34 w 68"/>
              <a:gd name="T11" fmla="*/ 1245 h 1245"/>
              <a:gd name="T12" fmla="*/ 0 w 68"/>
              <a:gd name="T13" fmla="*/ 1211 h 1245"/>
              <a:gd name="T14" fmla="*/ 0 w 68"/>
              <a:gd name="T15" fmla="*/ 34 h 1245"/>
              <a:gd name="T16" fmla="*/ 34 w 68"/>
              <a:gd name="T17" fmla="*/ 0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245">
                <a:moveTo>
                  <a:pt x="34" y="0"/>
                </a:moveTo>
                <a:cubicBezTo>
                  <a:pt x="34" y="0"/>
                  <a:pt x="34" y="0"/>
                  <a:pt x="34" y="0"/>
                </a:cubicBezTo>
                <a:cubicBezTo>
                  <a:pt x="53" y="0"/>
                  <a:pt x="68" y="16"/>
                  <a:pt x="68" y="34"/>
                </a:cubicBezTo>
                <a:cubicBezTo>
                  <a:pt x="68" y="1211"/>
                  <a:pt x="68" y="1211"/>
                  <a:pt x="68" y="1211"/>
                </a:cubicBezTo>
                <a:cubicBezTo>
                  <a:pt x="68" y="1229"/>
                  <a:pt x="53" y="1245"/>
                  <a:pt x="34" y="1245"/>
                </a:cubicBezTo>
                <a:cubicBezTo>
                  <a:pt x="34" y="1245"/>
                  <a:pt x="34" y="1245"/>
                  <a:pt x="34" y="1245"/>
                </a:cubicBezTo>
                <a:cubicBezTo>
                  <a:pt x="15" y="1245"/>
                  <a:pt x="0" y="1229"/>
                  <a:pt x="0" y="1211"/>
                </a:cubicBezTo>
                <a:cubicBezTo>
                  <a:pt x="0" y="34"/>
                  <a:pt x="0" y="34"/>
                  <a:pt x="0" y="34"/>
                </a:cubicBezTo>
                <a:cubicBezTo>
                  <a:pt x="0" y="16"/>
                  <a:pt x="15" y="0"/>
                  <a:pt x="34" y="0"/>
                </a:cubicBezTo>
                <a:close/>
              </a:path>
            </a:pathLst>
          </a:custGeom>
          <a:solidFill>
            <a:schemeClr val="tx1">
              <a:lumMod val="50000"/>
              <a:lumOff val="50000"/>
            </a:schemeClr>
          </a:solidFill>
          <a:ln>
            <a:noFill/>
          </a:ln>
        </p:spPr>
        <p:txBody>
          <a:bodyPr vert="horz" wrap="square" lIns="91431" tIns="45715" rIns="91431" bIns="45715" numCol="1" anchor="t" anchorCtr="0" compatLnSpc="1"/>
          <a:lstStyle/>
          <a:p>
            <a:endParaRPr lang="zh-CN" altLang="en-US"/>
          </a:p>
        </p:txBody>
      </p:sp>
      <p:grpSp>
        <p:nvGrpSpPr>
          <p:cNvPr id="47" name="组合 46"/>
          <p:cNvGrpSpPr/>
          <p:nvPr/>
        </p:nvGrpSpPr>
        <p:grpSpPr>
          <a:xfrm>
            <a:off x="3585319" y="1890913"/>
            <a:ext cx="1838694" cy="1771027"/>
            <a:chOff x="2688744" y="1426790"/>
            <a:chExt cx="1379200" cy="1328270"/>
          </a:xfrm>
        </p:grpSpPr>
        <p:sp>
          <p:nvSpPr>
            <p:cNvPr id="70" name="Freeform 16"/>
            <p:cNvSpPr>
              <a:spLocks noEditPoints="1"/>
            </p:cNvSpPr>
            <p:nvPr/>
          </p:nvSpPr>
          <p:spPr bwMode="auto">
            <a:xfrm>
              <a:off x="2688744" y="1426790"/>
              <a:ext cx="260372" cy="278608"/>
            </a:xfrm>
            <a:custGeom>
              <a:avLst/>
              <a:gdLst>
                <a:gd name="T0" fmla="*/ 35 w 128"/>
                <a:gd name="T1" fmla="*/ 115 h 137"/>
                <a:gd name="T2" fmla="*/ 28 w 128"/>
                <a:gd name="T3" fmla="*/ 128 h 137"/>
                <a:gd name="T4" fmla="*/ 14 w 128"/>
                <a:gd name="T5" fmla="*/ 137 h 137"/>
                <a:gd name="T6" fmla="*/ 5 w 128"/>
                <a:gd name="T7" fmla="*/ 135 h 137"/>
                <a:gd name="T8" fmla="*/ 0 w 128"/>
                <a:gd name="T9" fmla="*/ 122 h 137"/>
                <a:gd name="T10" fmla="*/ 1 w 128"/>
                <a:gd name="T11" fmla="*/ 116 h 137"/>
                <a:gd name="T12" fmla="*/ 50 w 128"/>
                <a:gd name="T13" fmla="*/ 8 h 137"/>
                <a:gd name="T14" fmla="*/ 56 w 128"/>
                <a:gd name="T15" fmla="*/ 2 h 137"/>
                <a:gd name="T16" fmla="*/ 64 w 128"/>
                <a:gd name="T17" fmla="*/ 0 h 137"/>
                <a:gd name="T18" fmla="*/ 73 w 128"/>
                <a:gd name="T19" fmla="*/ 2 h 137"/>
                <a:gd name="T20" fmla="*/ 79 w 128"/>
                <a:gd name="T21" fmla="*/ 8 h 137"/>
                <a:gd name="T22" fmla="*/ 127 w 128"/>
                <a:gd name="T23" fmla="*/ 116 h 137"/>
                <a:gd name="T24" fmla="*/ 128 w 128"/>
                <a:gd name="T25" fmla="*/ 122 h 137"/>
                <a:gd name="T26" fmla="*/ 122 w 128"/>
                <a:gd name="T27" fmla="*/ 135 h 137"/>
                <a:gd name="T28" fmla="*/ 113 w 128"/>
                <a:gd name="T29" fmla="*/ 137 h 137"/>
                <a:gd name="T30" fmla="*/ 100 w 128"/>
                <a:gd name="T31" fmla="*/ 128 h 137"/>
                <a:gd name="T32" fmla="*/ 93 w 128"/>
                <a:gd name="T33" fmla="*/ 115 h 137"/>
                <a:gd name="T34" fmla="*/ 35 w 128"/>
                <a:gd name="T35" fmla="*/ 115 h 137"/>
                <a:gd name="T36" fmla="*/ 81 w 128"/>
                <a:gd name="T37" fmla="*/ 89 h 137"/>
                <a:gd name="T38" fmla="*/ 64 w 128"/>
                <a:gd name="T39" fmla="*/ 49 h 137"/>
                <a:gd name="T40" fmla="*/ 46 w 128"/>
                <a:gd name="T41" fmla="*/ 89 h 137"/>
                <a:gd name="T42" fmla="*/ 81 w 128"/>
                <a:gd name="T43"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37">
                  <a:moveTo>
                    <a:pt x="35" y="115"/>
                  </a:moveTo>
                  <a:cubicBezTo>
                    <a:pt x="28" y="128"/>
                    <a:pt x="28" y="128"/>
                    <a:pt x="28" y="128"/>
                  </a:cubicBezTo>
                  <a:cubicBezTo>
                    <a:pt x="25" y="134"/>
                    <a:pt x="21" y="137"/>
                    <a:pt x="14" y="137"/>
                  </a:cubicBezTo>
                  <a:cubicBezTo>
                    <a:pt x="12" y="137"/>
                    <a:pt x="9" y="136"/>
                    <a:pt x="5" y="135"/>
                  </a:cubicBezTo>
                  <a:cubicBezTo>
                    <a:pt x="1" y="133"/>
                    <a:pt x="0" y="129"/>
                    <a:pt x="0" y="122"/>
                  </a:cubicBezTo>
                  <a:cubicBezTo>
                    <a:pt x="0" y="120"/>
                    <a:pt x="0" y="118"/>
                    <a:pt x="1" y="116"/>
                  </a:cubicBezTo>
                  <a:cubicBezTo>
                    <a:pt x="50" y="8"/>
                    <a:pt x="50" y="8"/>
                    <a:pt x="50" y="8"/>
                  </a:cubicBezTo>
                  <a:cubicBezTo>
                    <a:pt x="51" y="5"/>
                    <a:pt x="53" y="3"/>
                    <a:pt x="56" y="2"/>
                  </a:cubicBezTo>
                  <a:cubicBezTo>
                    <a:pt x="59" y="1"/>
                    <a:pt x="61" y="0"/>
                    <a:pt x="64" y="0"/>
                  </a:cubicBezTo>
                  <a:cubicBezTo>
                    <a:pt x="67" y="0"/>
                    <a:pt x="70" y="1"/>
                    <a:pt x="73" y="2"/>
                  </a:cubicBezTo>
                  <a:cubicBezTo>
                    <a:pt x="76" y="3"/>
                    <a:pt x="78" y="5"/>
                    <a:pt x="79" y="8"/>
                  </a:cubicBezTo>
                  <a:cubicBezTo>
                    <a:pt x="127" y="116"/>
                    <a:pt x="127" y="116"/>
                    <a:pt x="127" y="116"/>
                  </a:cubicBezTo>
                  <a:cubicBezTo>
                    <a:pt x="128" y="118"/>
                    <a:pt x="128" y="120"/>
                    <a:pt x="128" y="122"/>
                  </a:cubicBezTo>
                  <a:cubicBezTo>
                    <a:pt x="128" y="128"/>
                    <a:pt x="126" y="133"/>
                    <a:pt x="122" y="135"/>
                  </a:cubicBezTo>
                  <a:cubicBezTo>
                    <a:pt x="118" y="136"/>
                    <a:pt x="115" y="137"/>
                    <a:pt x="113" y="137"/>
                  </a:cubicBezTo>
                  <a:cubicBezTo>
                    <a:pt x="107" y="137"/>
                    <a:pt x="103" y="134"/>
                    <a:pt x="100" y="128"/>
                  </a:cubicBezTo>
                  <a:cubicBezTo>
                    <a:pt x="93" y="115"/>
                    <a:pt x="93" y="115"/>
                    <a:pt x="93" y="115"/>
                  </a:cubicBezTo>
                  <a:cubicBezTo>
                    <a:pt x="35" y="115"/>
                    <a:pt x="35" y="115"/>
                    <a:pt x="35" y="115"/>
                  </a:cubicBezTo>
                  <a:close/>
                  <a:moveTo>
                    <a:pt x="81" y="89"/>
                  </a:moveTo>
                  <a:cubicBezTo>
                    <a:pt x="64" y="49"/>
                    <a:pt x="64" y="49"/>
                    <a:pt x="64" y="49"/>
                  </a:cubicBezTo>
                  <a:cubicBezTo>
                    <a:pt x="46" y="89"/>
                    <a:pt x="46" y="89"/>
                    <a:pt x="46" y="89"/>
                  </a:cubicBezTo>
                  <a:lnTo>
                    <a:pt x="81" y="89"/>
                  </a:lnTo>
                  <a:close/>
                </a:path>
              </a:pathLst>
            </a:custGeom>
            <a:solidFill>
              <a:schemeClr val="accent1"/>
            </a:solidFill>
            <a:ln>
              <a:noFill/>
            </a:ln>
          </p:spPr>
          <p:txBody>
            <a:bodyPr vert="horz" wrap="square" lIns="68580" tIns="34290" rIns="68580" bIns="34290" numCol="1" anchor="t" anchorCtr="0" compatLnSpc="1"/>
            <a:lstStyle/>
            <a:p>
              <a:endParaRPr lang="zh-CN" altLang="en-US">
                <a:latin typeface="+mj-lt"/>
              </a:endParaRPr>
            </a:p>
          </p:txBody>
        </p:sp>
        <p:sp>
          <p:nvSpPr>
            <p:cNvPr id="85" name="文本框 52"/>
            <p:cNvSpPr txBox="1"/>
            <p:nvPr/>
          </p:nvSpPr>
          <p:spPr>
            <a:xfrm>
              <a:off x="2817422" y="1903673"/>
              <a:ext cx="1250522" cy="851387"/>
            </a:xfrm>
            <a:prstGeom prst="rect">
              <a:avLst/>
            </a:prstGeom>
            <a:noFill/>
          </p:spPr>
          <p:txBody>
            <a:bodyPr wrap="square" lIns="68580" tIns="34290" rIns="68580" bIns="34290" rtlCol="0">
              <a:spAutoFit/>
            </a:bodyPr>
            <a:lstStyle/>
            <a:p>
              <a:pPr algn="just">
                <a:lnSpc>
                  <a:spcPct val="121000"/>
                </a:lnSpc>
                <a:spcAft>
                  <a:spcPts val="800"/>
                </a:spcAft>
              </a:pPr>
              <a:r>
                <a:rPr lang="zh-CN" altLang="en-US" sz="1900">
                  <a:latin typeface="微软雅黑" panose="020B0503020204020204" pitchFamily="34" charset="-122"/>
                  <a:ea typeface="微软雅黑" panose="020B0503020204020204" pitchFamily="34" charset="-122"/>
                </a:rPr>
                <a:t>这里输入您的文这里输入您的文字</a:t>
              </a:r>
              <a:endParaRPr lang="en-US" altLang="zh-CN" sz="190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6512410" y="1890203"/>
            <a:ext cx="1847029" cy="1771736"/>
            <a:chOff x="4884347" y="1426258"/>
            <a:chExt cx="1385452" cy="1328802"/>
          </a:xfrm>
        </p:grpSpPr>
        <p:sp>
          <p:nvSpPr>
            <p:cNvPr id="71" name="Freeform 17"/>
            <p:cNvSpPr>
              <a:spLocks noEditPoints="1"/>
            </p:cNvSpPr>
            <p:nvPr/>
          </p:nvSpPr>
          <p:spPr bwMode="auto">
            <a:xfrm>
              <a:off x="6064135" y="1426258"/>
              <a:ext cx="205664" cy="272528"/>
            </a:xfrm>
            <a:custGeom>
              <a:avLst/>
              <a:gdLst>
                <a:gd name="T0" fmla="*/ 101 w 101"/>
                <a:gd name="T1" fmla="*/ 99 h 134"/>
                <a:gd name="T2" fmla="*/ 87 w 101"/>
                <a:gd name="T3" fmla="*/ 125 h 134"/>
                <a:gd name="T4" fmla="*/ 57 w 101"/>
                <a:gd name="T5" fmla="*/ 134 h 134"/>
                <a:gd name="T6" fmla="*/ 15 w 101"/>
                <a:gd name="T7" fmla="*/ 134 h 134"/>
                <a:gd name="T8" fmla="*/ 4 w 101"/>
                <a:gd name="T9" fmla="*/ 130 h 134"/>
                <a:gd name="T10" fmla="*/ 0 w 101"/>
                <a:gd name="T11" fmla="*/ 120 h 134"/>
                <a:gd name="T12" fmla="*/ 0 w 101"/>
                <a:gd name="T13" fmla="*/ 15 h 134"/>
                <a:gd name="T14" fmla="*/ 4 w 101"/>
                <a:gd name="T15" fmla="*/ 4 h 134"/>
                <a:gd name="T16" fmla="*/ 15 w 101"/>
                <a:gd name="T17" fmla="*/ 0 h 134"/>
                <a:gd name="T18" fmla="*/ 49 w 101"/>
                <a:gd name="T19" fmla="*/ 0 h 134"/>
                <a:gd name="T20" fmla="*/ 75 w 101"/>
                <a:gd name="T21" fmla="*/ 4 h 134"/>
                <a:gd name="T22" fmla="*/ 90 w 101"/>
                <a:gd name="T23" fmla="*/ 18 h 134"/>
                <a:gd name="T24" fmla="*/ 95 w 101"/>
                <a:gd name="T25" fmla="*/ 38 h 134"/>
                <a:gd name="T26" fmla="*/ 92 w 101"/>
                <a:gd name="T27" fmla="*/ 53 h 134"/>
                <a:gd name="T28" fmla="*/ 88 w 101"/>
                <a:gd name="T29" fmla="*/ 59 h 134"/>
                <a:gd name="T30" fmla="*/ 84 w 101"/>
                <a:gd name="T31" fmla="*/ 64 h 134"/>
                <a:gd name="T32" fmla="*/ 97 w 101"/>
                <a:gd name="T33" fmla="*/ 76 h 134"/>
                <a:gd name="T34" fmla="*/ 101 w 101"/>
                <a:gd name="T35" fmla="*/ 94 h 134"/>
                <a:gd name="T36" fmla="*/ 101 w 101"/>
                <a:gd name="T37" fmla="*/ 97 h 134"/>
                <a:gd name="T38" fmla="*/ 101 w 101"/>
                <a:gd name="T39" fmla="*/ 99 h 134"/>
                <a:gd name="T40" fmla="*/ 71 w 101"/>
                <a:gd name="T41" fmla="*/ 93 h 134"/>
                <a:gd name="T42" fmla="*/ 66 w 101"/>
                <a:gd name="T43" fmla="*/ 82 h 134"/>
                <a:gd name="T44" fmla="*/ 56 w 101"/>
                <a:gd name="T45" fmla="*/ 78 h 134"/>
                <a:gd name="T46" fmla="*/ 30 w 101"/>
                <a:gd name="T47" fmla="*/ 78 h 134"/>
                <a:gd name="T48" fmla="*/ 30 w 101"/>
                <a:gd name="T49" fmla="*/ 108 h 134"/>
                <a:gd name="T50" fmla="*/ 57 w 101"/>
                <a:gd name="T51" fmla="*/ 108 h 134"/>
                <a:gd name="T52" fmla="*/ 67 w 101"/>
                <a:gd name="T53" fmla="*/ 103 h 134"/>
                <a:gd name="T54" fmla="*/ 71 w 101"/>
                <a:gd name="T55" fmla="*/ 93 h 134"/>
                <a:gd name="T56" fmla="*/ 30 w 101"/>
                <a:gd name="T57" fmla="*/ 28 h 134"/>
                <a:gd name="T58" fmla="*/ 30 w 101"/>
                <a:gd name="T59" fmla="*/ 54 h 134"/>
                <a:gd name="T60" fmla="*/ 54 w 101"/>
                <a:gd name="T61" fmla="*/ 54 h 134"/>
                <a:gd name="T62" fmla="*/ 63 w 101"/>
                <a:gd name="T63" fmla="*/ 50 h 134"/>
                <a:gd name="T64" fmla="*/ 67 w 101"/>
                <a:gd name="T65" fmla="*/ 41 h 134"/>
                <a:gd name="T66" fmla="*/ 63 w 101"/>
                <a:gd name="T67" fmla="*/ 32 h 134"/>
                <a:gd name="T68" fmla="*/ 54 w 101"/>
                <a:gd name="T69" fmla="*/ 28 h 134"/>
                <a:gd name="T70" fmla="*/ 30 w 101"/>
                <a:gd name="T71" fmla="*/ 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34">
                  <a:moveTo>
                    <a:pt x="101" y="99"/>
                  </a:moveTo>
                  <a:cubicBezTo>
                    <a:pt x="100" y="110"/>
                    <a:pt x="95" y="118"/>
                    <a:pt x="87" y="125"/>
                  </a:cubicBezTo>
                  <a:cubicBezTo>
                    <a:pt x="78" y="131"/>
                    <a:pt x="68" y="134"/>
                    <a:pt x="57" y="134"/>
                  </a:cubicBezTo>
                  <a:cubicBezTo>
                    <a:pt x="15" y="134"/>
                    <a:pt x="15" y="134"/>
                    <a:pt x="15" y="134"/>
                  </a:cubicBezTo>
                  <a:cubicBezTo>
                    <a:pt x="11" y="134"/>
                    <a:pt x="7" y="133"/>
                    <a:pt x="4" y="130"/>
                  </a:cubicBezTo>
                  <a:cubicBezTo>
                    <a:pt x="1" y="127"/>
                    <a:pt x="0" y="124"/>
                    <a:pt x="0" y="120"/>
                  </a:cubicBezTo>
                  <a:cubicBezTo>
                    <a:pt x="0" y="15"/>
                    <a:pt x="0" y="15"/>
                    <a:pt x="0" y="15"/>
                  </a:cubicBezTo>
                  <a:cubicBezTo>
                    <a:pt x="0" y="11"/>
                    <a:pt x="1" y="7"/>
                    <a:pt x="4" y="4"/>
                  </a:cubicBezTo>
                  <a:cubicBezTo>
                    <a:pt x="7" y="1"/>
                    <a:pt x="10" y="0"/>
                    <a:pt x="15" y="0"/>
                  </a:cubicBezTo>
                  <a:cubicBezTo>
                    <a:pt x="49" y="0"/>
                    <a:pt x="49" y="0"/>
                    <a:pt x="49" y="0"/>
                  </a:cubicBezTo>
                  <a:cubicBezTo>
                    <a:pt x="60" y="0"/>
                    <a:pt x="69" y="1"/>
                    <a:pt x="75" y="4"/>
                  </a:cubicBezTo>
                  <a:cubicBezTo>
                    <a:pt x="81" y="7"/>
                    <a:pt x="86" y="11"/>
                    <a:pt x="90" y="18"/>
                  </a:cubicBezTo>
                  <a:cubicBezTo>
                    <a:pt x="93" y="24"/>
                    <a:pt x="95" y="31"/>
                    <a:pt x="95" y="38"/>
                  </a:cubicBezTo>
                  <a:cubicBezTo>
                    <a:pt x="95" y="44"/>
                    <a:pt x="94" y="49"/>
                    <a:pt x="92" y="53"/>
                  </a:cubicBezTo>
                  <a:cubicBezTo>
                    <a:pt x="88" y="59"/>
                    <a:pt x="88" y="59"/>
                    <a:pt x="88" y="59"/>
                  </a:cubicBezTo>
                  <a:cubicBezTo>
                    <a:pt x="84" y="64"/>
                    <a:pt x="84" y="64"/>
                    <a:pt x="84" y="64"/>
                  </a:cubicBezTo>
                  <a:cubicBezTo>
                    <a:pt x="90" y="67"/>
                    <a:pt x="94" y="71"/>
                    <a:pt x="97" y="76"/>
                  </a:cubicBezTo>
                  <a:cubicBezTo>
                    <a:pt x="100" y="81"/>
                    <a:pt x="101" y="87"/>
                    <a:pt x="101" y="94"/>
                  </a:cubicBezTo>
                  <a:cubicBezTo>
                    <a:pt x="101" y="97"/>
                    <a:pt x="101" y="97"/>
                    <a:pt x="101" y="97"/>
                  </a:cubicBezTo>
                  <a:cubicBezTo>
                    <a:pt x="101" y="99"/>
                    <a:pt x="101" y="99"/>
                    <a:pt x="101" y="99"/>
                  </a:cubicBezTo>
                  <a:close/>
                  <a:moveTo>
                    <a:pt x="71" y="93"/>
                  </a:moveTo>
                  <a:cubicBezTo>
                    <a:pt x="71" y="89"/>
                    <a:pt x="69" y="85"/>
                    <a:pt x="66" y="82"/>
                  </a:cubicBezTo>
                  <a:cubicBezTo>
                    <a:pt x="64" y="80"/>
                    <a:pt x="60" y="78"/>
                    <a:pt x="56" y="78"/>
                  </a:cubicBezTo>
                  <a:cubicBezTo>
                    <a:pt x="30" y="78"/>
                    <a:pt x="30" y="78"/>
                    <a:pt x="30" y="78"/>
                  </a:cubicBezTo>
                  <a:cubicBezTo>
                    <a:pt x="30" y="108"/>
                    <a:pt x="30" y="108"/>
                    <a:pt x="30" y="108"/>
                  </a:cubicBezTo>
                  <a:cubicBezTo>
                    <a:pt x="57" y="108"/>
                    <a:pt x="57" y="108"/>
                    <a:pt x="57" y="108"/>
                  </a:cubicBezTo>
                  <a:cubicBezTo>
                    <a:pt x="60" y="108"/>
                    <a:pt x="64" y="106"/>
                    <a:pt x="67" y="103"/>
                  </a:cubicBezTo>
                  <a:cubicBezTo>
                    <a:pt x="70" y="101"/>
                    <a:pt x="71" y="97"/>
                    <a:pt x="71" y="93"/>
                  </a:cubicBezTo>
                  <a:close/>
                  <a:moveTo>
                    <a:pt x="30" y="28"/>
                  </a:moveTo>
                  <a:cubicBezTo>
                    <a:pt x="30" y="54"/>
                    <a:pt x="30" y="54"/>
                    <a:pt x="30" y="54"/>
                  </a:cubicBezTo>
                  <a:cubicBezTo>
                    <a:pt x="54" y="54"/>
                    <a:pt x="54" y="54"/>
                    <a:pt x="54" y="54"/>
                  </a:cubicBezTo>
                  <a:cubicBezTo>
                    <a:pt x="57" y="54"/>
                    <a:pt x="60" y="53"/>
                    <a:pt x="63" y="50"/>
                  </a:cubicBezTo>
                  <a:cubicBezTo>
                    <a:pt x="66" y="48"/>
                    <a:pt x="67" y="45"/>
                    <a:pt x="67" y="41"/>
                  </a:cubicBezTo>
                  <a:cubicBezTo>
                    <a:pt x="67" y="38"/>
                    <a:pt x="66" y="34"/>
                    <a:pt x="63" y="32"/>
                  </a:cubicBezTo>
                  <a:cubicBezTo>
                    <a:pt x="61" y="29"/>
                    <a:pt x="58" y="28"/>
                    <a:pt x="54" y="28"/>
                  </a:cubicBezTo>
                  <a:lnTo>
                    <a:pt x="30" y="28"/>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90" name="文本框 52"/>
            <p:cNvSpPr txBox="1"/>
            <p:nvPr/>
          </p:nvSpPr>
          <p:spPr>
            <a:xfrm>
              <a:off x="4884347" y="1903673"/>
              <a:ext cx="1250522" cy="851387"/>
            </a:xfrm>
            <a:prstGeom prst="rect">
              <a:avLst/>
            </a:prstGeom>
            <a:noFill/>
          </p:spPr>
          <p:txBody>
            <a:bodyPr wrap="square" lIns="68580" tIns="34290" rIns="68580" bIns="34290" rtlCol="0">
              <a:spAutoFit/>
            </a:bodyPr>
            <a:lstStyle/>
            <a:p>
              <a:pPr algn="just">
                <a:lnSpc>
                  <a:spcPct val="121000"/>
                </a:lnSpc>
                <a:spcAft>
                  <a:spcPts val="800"/>
                </a:spcAft>
              </a:pPr>
              <a:r>
                <a:rPr lang="zh-CN" altLang="en-US" sz="1900">
                  <a:latin typeface="微软雅黑" panose="020B0503020204020204" pitchFamily="34" charset="-122"/>
                  <a:ea typeface="微软雅黑" panose="020B0503020204020204" pitchFamily="34" charset="-122"/>
                </a:rPr>
                <a:t>这里输入您的文这里输入您的文字</a:t>
              </a:r>
              <a:endParaRPr lang="en-US" altLang="zh-CN" sz="1900">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4014153" y="4584157"/>
            <a:ext cx="1532854" cy="1563693"/>
            <a:chOff x="3010411" y="3446723"/>
            <a:chExt cx="1149790" cy="1172770"/>
          </a:xfrm>
        </p:grpSpPr>
        <p:sp>
          <p:nvSpPr>
            <p:cNvPr id="72" name="Freeform 18"/>
            <p:cNvSpPr/>
            <p:nvPr/>
          </p:nvSpPr>
          <p:spPr bwMode="auto">
            <a:xfrm>
              <a:off x="3010411" y="4375331"/>
              <a:ext cx="221874" cy="244162"/>
            </a:xfrm>
            <a:custGeom>
              <a:avLst/>
              <a:gdLst>
                <a:gd name="T0" fmla="*/ 61 w 109"/>
                <a:gd name="T1" fmla="*/ 120 h 120"/>
                <a:gd name="T2" fmla="*/ 18 w 109"/>
                <a:gd name="T3" fmla="*/ 102 h 120"/>
                <a:gd name="T4" fmla="*/ 0 w 109"/>
                <a:gd name="T5" fmla="*/ 60 h 120"/>
                <a:gd name="T6" fmla="*/ 18 w 109"/>
                <a:gd name="T7" fmla="*/ 18 h 120"/>
                <a:gd name="T8" fmla="*/ 61 w 109"/>
                <a:gd name="T9" fmla="*/ 0 h 120"/>
                <a:gd name="T10" fmla="*/ 85 w 109"/>
                <a:gd name="T11" fmla="*/ 5 h 120"/>
                <a:gd name="T12" fmla="*/ 101 w 109"/>
                <a:gd name="T13" fmla="*/ 16 h 120"/>
                <a:gd name="T14" fmla="*/ 107 w 109"/>
                <a:gd name="T15" fmla="*/ 24 h 120"/>
                <a:gd name="T16" fmla="*/ 109 w 109"/>
                <a:gd name="T17" fmla="*/ 29 h 120"/>
                <a:gd name="T18" fmla="*/ 105 w 109"/>
                <a:gd name="T19" fmla="*/ 37 h 120"/>
                <a:gd name="T20" fmla="*/ 100 w 109"/>
                <a:gd name="T21" fmla="*/ 41 h 120"/>
                <a:gd name="T22" fmla="*/ 98 w 109"/>
                <a:gd name="T23" fmla="*/ 41 h 120"/>
                <a:gd name="T24" fmla="*/ 96 w 109"/>
                <a:gd name="T25" fmla="*/ 42 h 120"/>
                <a:gd name="T26" fmla="*/ 86 w 109"/>
                <a:gd name="T27" fmla="*/ 37 h 120"/>
                <a:gd name="T28" fmla="*/ 75 w 109"/>
                <a:gd name="T29" fmla="*/ 29 h 120"/>
                <a:gd name="T30" fmla="*/ 61 w 109"/>
                <a:gd name="T31" fmla="*/ 26 h 120"/>
                <a:gd name="T32" fmla="*/ 36 w 109"/>
                <a:gd name="T33" fmla="*/ 36 h 120"/>
                <a:gd name="T34" fmla="*/ 26 w 109"/>
                <a:gd name="T35" fmla="*/ 60 h 120"/>
                <a:gd name="T36" fmla="*/ 36 w 109"/>
                <a:gd name="T37" fmla="*/ 84 h 120"/>
                <a:gd name="T38" fmla="*/ 61 w 109"/>
                <a:gd name="T39" fmla="*/ 95 h 120"/>
                <a:gd name="T40" fmla="*/ 75 w 109"/>
                <a:gd name="T41" fmla="*/ 91 h 120"/>
                <a:gd name="T42" fmla="*/ 86 w 109"/>
                <a:gd name="T43" fmla="*/ 83 h 120"/>
                <a:gd name="T44" fmla="*/ 96 w 109"/>
                <a:gd name="T45" fmla="*/ 79 h 120"/>
                <a:gd name="T46" fmla="*/ 104 w 109"/>
                <a:gd name="T47" fmla="*/ 81 h 120"/>
                <a:gd name="T48" fmla="*/ 108 w 109"/>
                <a:gd name="T49" fmla="*/ 86 h 120"/>
                <a:gd name="T50" fmla="*/ 109 w 109"/>
                <a:gd name="T51" fmla="*/ 91 h 120"/>
                <a:gd name="T52" fmla="*/ 103 w 109"/>
                <a:gd name="T53" fmla="*/ 103 h 120"/>
                <a:gd name="T54" fmla="*/ 85 w 109"/>
                <a:gd name="T55" fmla="*/ 115 h 120"/>
                <a:gd name="T56" fmla="*/ 61 w 109"/>
                <a:gd name="T5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0">
                  <a:moveTo>
                    <a:pt x="61" y="120"/>
                  </a:moveTo>
                  <a:cubicBezTo>
                    <a:pt x="44" y="120"/>
                    <a:pt x="30" y="114"/>
                    <a:pt x="18" y="102"/>
                  </a:cubicBezTo>
                  <a:cubicBezTo>
                    <a:pt x="6" y="90"/>
                    <a:pt x="0" y="76"/>
                    <a:pt x="0" y="60"/>
                  </a:cubicBezTo>
                  <a:cubicBezTo>
                    <a:pt x="0" y="43"/>
                    <a:pt x="6" y="29"/>
                    <a:pt x="18" y="18"/>
                  </a:cubicBezTo>
                  <a:cubicBezTo>
                    <a:pt x="30" y="6"/>
                    <a:pt x="44" y="0"/>
                    <a:pt x="61" y="0"/>
                  </a:cubicBezTo>
                  <a:cubicBezTo>
                    <a:pt x="69" y="0"/>
                    <a:pt x="77" y="2"/>
                    <a:pt x="85" y="5"/>
                  </a:cubicBezTo>
                  <a:cubicBezTo>
                    <a:pt x="92" y="9"/>
                    <a:pt x="98" y="12"/>
                    <a:pt x="101" y="16"/>
                  </a:cubicBezTo>
                  <a:cubicBezTo>
                    <a:pt x="105" y="19"/>
                    <a:pt x="107" y="22"/>
                    <a:pt x="107" y="24"/>
                  </a:cubicBezTo>
                  <a:cubicBezTo>
                    <a:pt x="108" y="25"/>
                    <a:pt x="109" y="27"/>
                    <a:pt x="109" y="29"/>
                  </a:cubicBezTo>
                  <a:cubicBezTo>
                    <a:pt x="109" y="33"/>
                    <a:pt x="107" y="35"/>
                    <a:pt x="105" y="37"/>
                  </a:cubicBezTo>
                  <a:cubicBezTo>
                    <a:pt x="103" y="39"/>
                    <a:pt x="102" y="40"/>
                    <a:pt x="100" y="41"/>
                  </a:cubicBezTo>
                  <a:cubicBezTo>
                    <a:pt x="99" y="41"/>
                    <a:pt x="99" y="41"/>
                    <a:pt x="98" y="41"/>
                  </a:cubicBezTo>
                  <a:cubicBezTo>
                    <a:pt x="97" y="41"/>
                    <a:pt x="96" y="41"/>
                    <a:pt x="96" y="42"/>
                  </a:cubicBezTo>
                  <a:cubicBezTo>
                    <a:pt x="92" y="42"/>
                    <a:pt x="88" y="40"/>
                    <a:pt x="86" y="37"/>
                  </a:cubicBezTo>
                  <a:cubicBezTo>
                    <a:pt x="83" y="34"/>
                    <a:pt x="79" y="31"/>
                    <a:pt x="75" y="29"/>
                  </a:cubicBezTo>
                  <a:cubicBezTo>
                    <a:pt x="70" y="27"/>
                    <a:pt x="65" y="26"/>
                    <a:pt x="61" y="26"/>
                  </a:cubicBezTo>
                  <a:cubicBezTo>
                    <a:pt x="51" y="26"/>
                    <a:pt x="43" y="29"/>
                    <a:pt x="36" y="36"/>
                  </a:cubicBezTo>
                  <a:cubicBezTo>
                    <a:pt x="30" y="43"/>
                    <a:pt x="26" y="51"/>
                    <a:pt x="26" y="60"/>
                  </a:cubicBezTo>
                  <a:cubicBezTo>
                    <a:pt x="26" y="69"/>
                    <a:pt x="29" y="77"/>
                    <a:pt x="36" y="84"/>
                  </a:cubicBezTo>
                  <a:cubicBezTo>
                    <a:pt x="43" y="91"/>
                    <a:pt x="51" y="95"/>
                    <a:pt x="61" y="95"/>
                  </a:cubicBezTo>
                  <a:cubicBezTo>
                    <a:pt x="66" y="95"/>
                    <a:pt x="71" y="93"/>
                    <a:pt x="75" y="91"/>
                  </a:cubicBezTo>
                  <a:cubicBezTo>
                    <a:pt x="79" y="89"/>
                    <a:pt x="83" y="87"/>
                    <a:pt x="86" y="83"/>
                  </a:cubicBezTo>
                  <a:cubicBezTo>
                    <a:pt x="89" y="80"/>
                    <a:pt x="92" y="79"/>
                    <a:pt x="96" y="79"/>
                  </a:cubicBezTo>
                  <a:cubicBezTo>
                    <a:pt x="100" y="79"/>
                    <a:pt x="102" y="79"/>
                    <a:pt x="104" y="81"/>
                  </a:cubicBezTo>
                  <a:cubicBezTo>
                    <a:pt x="106" y="83"/>
                    <a:pt x="107" y="84"/>
                    <a:pt x="108" y="86"/>
                  </a:cubicBezTo>
                  <a:cubicBezTo>
                    <a:pt x="108" y="88"/>
                    <a:pt x="109" y="89"/>
                    <a:pt x="109" y="91"/>
                  </a:cubicBezTo>
                  <a:cubicBezTo>
                    <a:pt x="109" y="95"/>
                    <a:pt x="107" y="99"/>
                    <a:pt x="103" y="103"/>
                  </a:cubicBezTo>
                  <a:cubicBezTo>
                    <a:pt x="99" y="107"/>
                    <a:pt x="93" y="111"/>
                    <a:pt x="85" y="115"/>
                  </a:cubicBezTo>
                  <a:cubicBezTo>
                    <a:pt x="77" y="118"/>
                    <a:pt x="69" y="120"/>
                    <a:pt x="61" y="12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文本框 52"/>
            <p:cNvSpPr txBox="1"/>
            <p:nvPr/>
          </p:nvSpPr>
          <p:spPr>
            <a:xfrm>
              <a:off x="3055233" y="3446723"/>
              <a:ext cx="1104968" cy="851387"/>
            </a:xfrm>
            <a:prstGeom prst="rect">
              <a:avLst/>
            </a:prstGeom>
            <a:noFill/>
          </p:spPr>
          <p:txBody>
            <a:bodyPr wrap="square" lIns="68580" tIns="34290" rIns="68580" bIns="34290" rtlCol="0">
              <a:spAutoFit/>
            </a:bodyPr>
            <a:lstStyle/>
            <a:p>
              <a:pPr algn="just">
                <a:lnSpc>
                  <a:spcPct val="121000"/>
                </a:lnSpc>
                <a:spcAft>
                  <a:spcPts val="800"/>
                </a:spcAft>
              </a:pPr>
              <a:r>
                <a:rPr lang="zh-CN" altLang="en-US" sz="1900">
                  <a:latin typeface="微软雅黑" panose="020B0503020204020204" pitchFamily="34" charset="-122"/>
                  <a:ea typeface="微软雅黑" panose="020B0503020204020204" pitchFamily="34" charset="-122"/>
                </a:rPr>
                <a:t>这里输入您的文这里输入您的文字</a:t>
              </a:r>
              <a:endParaRPr lang="en-US" altLang="zh-CN" sz="1900">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6371140" y="4584158"/>
            <a:ext cx="1569892" cy="1554879"/>
            <a:chOff x="4778382" y="3446723"/>
            <a:chExt cx="1177572" cy="1166159"/>
          </a:xfrm>
        </p:grpSpPr>
        <p:sp>
          <p:nvSpPr>
            <p:cNvPr id="73" name="Freeform 19"/>
            <p:cNvSpPr>
              <a:spLocks noEditPoints="1"/>
            </p:cNvSpPr>
            <p:nvPr/>
          </p:nvSpPr>
          <p:spPr bwMode="auto">
            <a:xfrm>
              <a:off x="5742186" y="4374800"/>
              <a:ext cx="213768" cy="238082"/>
            </a:xfrm>
            <a:custGeom>
              <a:avLst/>
              <a:gdLst>
                <a:gd name="T0" fmla="*/ 13 w 105"/>
                <a:gd name="T1" fmla="*/ 117 h 117"/>
                <a:gd name="T2" fmla="*/ 4 w 105"/>
                <a:gd name="T3" fmla="*/ 114 h 117"/>
                <a:gd name="T4" fmla="*/ 0 w 105"/>
                <a:gd name="T5" fmla="*/ 104 h 117"/>
                <a:gd name="T6" fmla="*/ 0 w 105"/>
                <a:gd name="T7" fmla="*/ 13 h 117"/>
                <a:gd name="T8" fmla="*/ 4 w 105"/>
                <a:gd name="T9" fmla="*/ 3 h 117"/>
                <a:gd name="T10" fmla="*/ 13 w 105"/>
                <a:gd name="T11" fmla="*/ 0 h 117"/>
                <a:gd name="T12" fmla="*/ 43 w 105"/>
                <a:gd name="T13" fmla="*/ 0 h 117"/>
                <a:gd name="T14" fmla="*/ 87 w 105"/>
                <a:gd name="T15" fmla="*/ 16 h 117"/>
                <a:gd name="T16" fmla="*/ 105 w 105"/>
                <a:gd name="T17" fmla="*/ 57 h 117"/>
                <a:gd name="T18" fmla="*/ 89 w 105"/>
                <a:gd name="T19" fmla="*/ 100 h 117"/>
                <a:gd name="T20" fmla="*/ 47 w 105"/>
                <a:gd name="T21" fmla="*/ 117 h 117"/>
                <a:gd name="T22" fmla="*/ 13 w 105"/>
                <a:gd name="T23" fmla="*/ 117 h 117"/>
                <a:gd name="T24" fmla="*/ 43 w 105"/>
                <a:gd name="T25" fmla="*/ 93 h 117"/>
                <a:gd name="T26" fmla="*/ 68 w 105"/>
                <a:gd name="T27" fmla="*/ 83 h 117"/>
                <a:gd name="T28" fmla="*/ 78 w 105"/>
                <a:gd name="T29" fmla="*/ 59 h 117"/>
                <a:gd name="T30" fmla="*/ 67 w 105"/>
                <a:gd name="T31" fmla="*/ 34 h 117"/>
                <a:gd name="T32" fmla="*/ 42 w 105"/>
                <a:gd name="T33" fmla="*/ 24 h 117"/>
                <a:gd name="T34" fmla="*/ 26 w 105"/>
                <a:gd name="T35" fmla="*/ 24 h 117"/>
                <a:gd name="T36" fmla="*/ 26 w 105"/>
                <a:gd name="T37" fmla="*/ 93 h 117"/>
                <a:gd name="T38" fmla="*/ 43 w 105"/>
                <a:gd name="T39" fmla="*/ 9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13" y="117"/>
                  </a:moveTo>
                  <a:cubicBezTo>
                    <a:pt x="10" y="117"/>
                    <a:pt x="7" y="116"/>
                    <a:pt x="4" y="114"/>
                  </a:cubicBezTo>
                  <a:cubicBezTo>
                    <a:pt x="2" y="111"/>
                    <a:pt x="0" y="108"/>
                    <a:pt x="0" y="104"/>
                  </a:cubicBezTo>
                  <a:cubicBezTo>
                    <a:pt x="0" y="13"/>
                    <a:pt x="0" y="13"/>
                    <a:pt x="0" y="13"/>
                  </a:cubicBezTo>
                  <a:cubicBezTo>
                    <a:pt x="0" y="9"/>
                    <a:pt x="1" y="6"/>
                    <a:pt x="4" y="3"/>
                  </a:cubicBezTo>
                  <a:cubicBezTo>
                    <a:pt x="6" y="1"/>
                    <a:pt x="10" y="0"/>
                    <a:pt x="13" y="0"/>
                  </a:cubicBezTo>
                  <a:cubicBezTo>
                    <a:pt x="43" y="0"/>
                    <a:pt x="43" y="0"/>
                    <a:pt x="43" y="0"/>
                  </a:cubicBezTo>
                  <a:cubicBezTo>
                    <a:pt x="61" y="0"/>
                    <a:pt x="75" y="5"/>
                    <a:pt x="87" y="16"/>
                  </a:cubicBezTo>
                  <a:cubicBezTo>
                    <a:pt x="99" y="27"/>
                    <a:pt x="105" y="40"/>
                    <a:pt x="105" y="57"/>
                  </a:cubicBezTo>
                  <a:cubicBezTo>
                    <a:pt x="105" y="74"/>
                    <a:pt x="99" y="88"/>
                    <a:pt x="89" y="100"/>
                  </a:cubicBezTo>
                  <a:cubicBezTo>
                    <a:pt x="78" y="111"/>
                    <a:pt x="64" y="117"/>
                    <a:pt x="47" y="117"/>
                  </a:cubicBezTo>
                  <a:cubicBezTo>
                    <a:pt x="13" y="117"/>
                    <a:pt x="13" y="117"/>
                    <a:pt x="13" y="117"/>
                  </a:cubicBezTo>
                  <a:close/>
                  <a:moveTo>
                    <a:pt x="43" y="93"/>
                  </a:moveTo>
                  <a:cubicBezTo>
                    <a:pt x="53" y="93"/>
                    <a:pt x="61" y="90"/>
                    <a:pt x="68" y="83"/>
                  </a:cubicBezTo>
                  <a:cubicBezTo>
                    <a:pt x="75" y="77"/>
                    <a:pt x="78" y="69"/>
                    <a:pt x="78" y="59"/>
                  </a:cubicBezTo>
                  <a:cubicBezTo>
                    <a:pt x="78" y="49"/>
                    <a:pt x="74" y="41"/>
                    <a:pt x="67" y="34"/>
                  </a:cubicBezTo>
                  <a:cubicBezTo>
                    <a:pt x="60" y="28"/>
                    <a:pt x="52" y="24"/>
                    <a:pt x="42" y="24"/>
                  </a:cubicBezTo>
                  <a:cubicBezTo>
                    <a:pt x="26" y="24"/>
                    <a:pt x="26" y="24"/>
                    <a:pt x="26" y="24"/>
                  </a:cubicBezTo>
                  <a:cubicBezTo>
                    <a:pt x="26" y="93"/>
                    <a:pt x="26" y="93"/>
                    <a:pt x="26" y="93"/>
                  </a:cubicBezTo>
                  <a:lnTo>
                    <a:pt x="43" y="93"/>
                  </a:lnTo>
                  <a:close/>
                </a:path>
              </a:pathLst>
            </a:cu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文本框 52"/>
            <p:cNvSpPr txBox="1"/>
            <p:nvPr/>
          </p:nvSpPr>
          <p:spPr>
            <a:xfrm>
              <a:off x="4778382" y="3446723"/>
              <a:ext cx="1104968" cy="851387"/>
            </a:xfrm>
            <a:prstGeom prst="rect">
              <a:avLst/>
            </a:prstGeom>
            <a:noFill/>
          </p:spPr>
          <p:txBody>
            <a:bodyPr wrap="square" lIns="68580" tIns="34290" rIns="68580" bIns="34290" rtlCol="0">
              <a:spAutoFit/>
            </a:bodyPr>
            <a:lstStyle/>
            <a:p>
              <a:pPr algn="just">
                <a:lnSpc>
                  <a:spcPct val="121000"/>
                </a:lnSpc>
                <a:spcAft>
                  <a:spcPts val="800"/>
                </a:spcAft>
              </a:pPr>
              <a:r>
                <a:rPr lang="zh-CN" altLang="en-US" sz="1900">
                  <a:latin typeface="微软雅黑" panose="020B0503020204020204" pitchFamily="34" charset="-122"/>
                  <a:ea typeface="微软雅黑" panose="020B0503020204020204" pitchFamily="34" charset="-122"/>
                </a:rPr>
                <a:t>这里输入您的文这里输入您的文字</a:t>
              </a:r>
              <a:endParaRPr lang="en-US" altLang="zh-CN" sz="1900">
                <a:latin typeface="微软雅黑" panose="020B0503020204020204" pitchFamily="34" charset="-122"/>
                <a:ea typeface="微软雅黑" panose="020B0503020204020204" pitchFamily="34" charset="-122"/>
              </a:endParaRPr>
            </a:p>
          </p:txBody>
        </p:sp>
      </p:grpSp>
      <p:sp>
        <p:nvSpPr>
          <p:cNvPr id="93" name="KSO_Shape"/>
          <p:cNvSpPr/>
          <p:nvPr/>
        </p:nvSpPr>
        <p:spPr bwMode="auto">
          <a:xfrm>
            <a:off x="1968079" y="1856028"/>
            <a:ext cx="802186" cy="570960"/>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lumMod val="50000"/>
            </a:schemeClr>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94" name="KSO_Shape"/>
          <p:cNvSpPr/>
          <p:nvPr/>
        </p:nvSpPr>
        <p:spPr bwMode="auto">
          <a:xfrm>
            <a:off x="2413869" y="5298880"/>
            <a:ext cx="802186" cy="693981"/>
          </a:xfrm>
          <a:custGeom>
            <a:avLst/>
            <a:gdLst>
              <a:gd name="T0" fmla="*/ 2147483646 w 6617"/>
              <a:gd name="T1" fmla="*/ 2147483646 h 5732"/>
              <a:gd name="T2" fmla="*/ 2147483646 w 6617"/>
              <a:gd name="T3" fmla="*/ 2147483646 h 5732"/>
              <a:gd name="T4" fmla="*/ 2147483646 w 6617"/>
              <a:gd name="T5" fmla="*/ 2147483646 h 5732"/>
              <a:gd name="T6" fmla="*/ 2147483646 w 6617"/>
              <a:gd name="T7" fmla="*/ 2147483646 h 5732"/>
              <a:gd name="T8" fmla="*/ 2147483646 w 6617"/>
              <a:gd name="T9" fmla="*/ 2147483646 h 5732"/>
              <a:gd name="T10" fmla="*/ 2147483646 w 6617"/>
              <a:gd name="T11" fmla="*/ 2147483646 h 5732"/>
              <a:gd name="T12" fmla="*/ 2147483646 w 6617"/>
              <a:gd name="T13" fmla="*/ 2147483646 h 5732"/>
              <a:gd name="T14" fmla="*/ 2147483646 w 6617"/>
              <a:gd name="T15" fmla="*/ 2147483646 h 5732"/>
              <a:gd name="T16" fmla="*/ 2147483646 w 6617"/>
              <a:gd name="T17" fmla="*/ 2147483646 h 5732"/>
              <a:gd name="T18" fmla="*/ 2147483646 w 6617"/>
              <a:gd name="T19" fmla="*/ 2147483646 h 5732"/>
              <a:gd name="T20" fmla="*/ 2147483646 w 6617"/>
              <a:gd name="T21" fmla="*/ 2147483646 h 5732"/>
              <a:gd name="T22" fmla="*/ 2147483646 w 6617"/>
              <a:gd name="T23" fmla="*/ 2147483646 h 5732"/>
              <a:gd name="T24" fmla="*/ 2147483646 w 6617"/>
              <a:gd name="T25" fmla="*/ 2147483646 h 5732"/>
              <a:gd name="T26" fmla="*/ 2147483646 w 6617"/>
              <a:gd name="T27" fmla="*/ 2147483646 h 5732"/>
              <a:gd name="T28" fmla="*/ 2147483646 w 6617"/>
              <a:gd name="T29" fmla="*/ 2147483646 h 5732"/>
              <a:gd name="T30" fmla="*/ 2147483646 w 6617"/>
              <a:gd name="T31" fmla="*/ 2147483646 h 5732"/>
              <a:gd name="T32" fmla="*/ 2147483646 w 6617"/>
              <a:gd name="T33" fmla="*/ 2147483646 h 5732"/>
              <a:gd name="T34" fmla="*/ 2147483646 w 6617"/>
              <a:gd name="T35" fmla="*/ 2147483646 h 5732"/>
              <a:gd name="T36" fmla="*/ 2147483646 w 6617"/>
              <a:gd name="T37" fmla="*/ 2147483646 h 5732"/>
              <a:gd name="T38" fmla="*/ 2147483646 w 6617"/>
              <a:gd name="T39" fmla="*/ 2147483646 h 5732"/>
              <a:gd name="T40" fmla="*/ 2147483646 w 6617"/>
              <a:gd name="T41" fmla="*/ 2147483646 h 5732"/>
              <a:gd name="T42" fmla="*/ 2147483646 w 6617"/>
              <a:gd name="T43" fmla="*/ 2147483646 h 5732"/>
              <a:gd name="T44" fmla="*/ 2147483646 w 6617"/>
              <a:gd name="T45" fmla="*/ 2147483646 h 5732"/>
              <a:gd name="T46" fmla="*/ 2147483646 w 6617"/>
              <a:gd name="T47" fmla="*/ 2147483646 h 5732"/>
              <a:gd name="T48" fmla="*/ 2147483646 w 6617"/>
              <a:gd name="T49" fmla="*/ 2147483646 h 5732"/>
              <a:gd name="T50" fmla="*/ 2147483646 w 6617"/>
              <a:gd name="T51" fmla="*/ 2147483646 h 5732"/>
              <a:gd name="T52" fmla="*/ 2147483646 w 6617"/>
              <a:gd name="T53" fmla="*/ 2147483646 h 5732"/>
              <a:gd name="T54" fmla="*/ 2147483646 w 6617"/>
              <a:gd name="T55" fmla="*/ 2147483646 h 5732"/>
              <a:gd name="T56" fmla="*/ 2147483646 w 6617"/>
              <a:gd name="T57" fmla="*/ 2147483646 h 5732"/>
              <a:gd name="T58" fmla="*/ 2147483646 w 6617"/>
              <a:gd name="T59" fmla="*/ 1141474998 h 5732"/>
              <a:gd name="T60" fmla="*/ 2147483646 w 6617"/>
              <a:gd name="T61" fmla="*/ 2147483646 h 5732"/>
              <a:gd name="T62" fmla="*/ 2147483646 w 6617"/>
              <a:gd name="T63" fmla="*/ 2147483646 h 5732"/>
              <a:gd name="T64" fmla="*/ 2147483646 w 6617"/>
              <a:gd name="T65" fmla="*/ 2147483646 h 5732"/>
              <a:gd name="T66" fmla="*/ 2147483646 w 6617"/>
              <a:gd name="T67" fmla="*/ 2147483646 h 5732"/>
              <a:gd name="T68" fmla="*/ 2147483646 w 6617"/>
              <a:gd name="T69" fmla="*/ 2147483646 h 5732"/>
              <a:gd name="T70" fmla="*/ 2147483646 w 6617"/>
              <a:gd name="T71" fmla="*/ 2147483646 h 5732"/>
              <a:gd name="T72" fmla="*/ 2147483646 w 6617"/>
              <a:gd name="T73" fmla="*/ 2147483646 h 5732"/>
              <a:gd name="T74" fmla="*/ 2147483646 w 6617"/>
              <a:gd name="T75" fmla="*/ 2147483646 h 5732"/>
              <a:gd name="T76" fmla="*/ 2147483646 w 6617"/>
              <a:gd name="T77" fmla="*/ 2147483646 h 5732"/>
              <a:gd name="T78" fmla="*/ 2147483646 w 6617"/>
              <a:gd name="T79" fmla="*/ 2147483646 h 5732"/>
              <a:gd name="T80" fmla="*/ 2147483646 w 6617"/>
              <a:gd name="T81" fmla="*/ 2147483646 h 5732"/>
              <a:gd name="T82" fmla="*/ 2147483646 w 6617"/>
              <a:gd name="T83" fmla="*/ 2147483646 h 5732"/>
              <a:gd name="T84" fmla="*/ 2147483646 w 6617"/>
              <a:gd name="T85" fmla="*/ 2147483646 h 5732"/>
              <a:gd name="T86" fmla="*/ 2147483646 w 6617"/>
              <a:gd name="T87" fmla="*/ 2147483646 h 5732"/>
              <a:gd name="T88" fmla="*/ 2147483646 w 6617"/>
              <a:gd name="T89" fmla="*/ 2147483646 h 5732"/>
              <a:gd name="T90" fmla="*/ 2147483646 w 6617"/>
              <a:gd name="T91" fmla="*/ 2147483646 h 5732"/>
              <a:gd name="T92" fmla="*/ 2147483646 w 6617"/>
              <a:gd name="T93" fmla="*/ 2147483646 h 5732"/>
              <a:gd name="T94" fmla="*/ 2147483646 w 6617"/>
              <a:gd name="T95" fmla="*/ 2147483646 h 5732"/>
              <a:gd name="T96" fmla="*/ 2147483646 w 6617"/>
              <a:gd name="T97" fmla="*/ 2147483646 h 5732"/>
              <a:gd name="T98" fmla="*/ 2147483646 w 6617"/>
              <a:gd name="T99" fmla="*/ 2147483646 h 5732"/>
              <a:gd name="T100" fmla="*/ 0 w 6617"/>
              <a:gd name="T101" fmla="*/ 2147483646 h 5732"/>
              <a:gd name="T102" fmla="*/ 2147483646 w 6617"/>
              <a:gd name="T103" fmla="*/ 2147483646 h 5732"/>
              <a:gd name="T104" fmla="*/ 2147483646 w 6617"/>
              <a:gd name="T105" fmla="*/ 2147483646 h 5732"/>
              <a:gd name="T106" fmla="*/ 2147483646 w 6617"/>
              <a:gd name="T107" fmla="*/ 2147483646 h 5732"/>
              <a:gd name="T108" fmla="*/ 2147483646 w 6617"/>
              <a:gd name="T109" fmla="*/ 2147483646 h 5732"/>
              <a:gd name="T110" fmla="*/ 2147483646 w 6617"/>
              <a:gd name="T111" fmla="*/ 2147483646 h 5732"/>
              <a:gd name="T112" fmla="*/ 2147483646 w 6617"/>
              <a:gd name="T113" fmla="*/ 2147483646 h 5732"/>
              <a:gd name="T114" fmla="*/ 2147483646 w 6617"/>
              <a:gd name="T115" fmla="*/ 2147483646 h 5732"/>
              <a:gd name="T116" fmla="*/ 2147483646 w 6617"/>
              <a:gd name="T117" fmla="*/ 2147483646 h 57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617" h="5732">
                <a:moveTo>
                  <a:pt x="3711" y="4591"/>
                </a:moveTo>
                <a:lnTo>
                  <a:pt x="3711" y="4591"/>
                </a:lnTo>
                <a:lnTo>
                  <a:pt x="3699" y="4546"/>
                </a:lnTo>
                <a:lnTo>
                  <a:pt x="3685" y="4503"/>
                </a:lnTo>
                <a:lnTo>
                  <a:pt x="3671" y="4459"/>
                </a:lnTo>
                <a:lnTo>
                  <a:pt x="3656" y="4417"/>
                </a:lnTo>
                <a:lnTo>
                  <a:pt x="3639" y="4375"/>
                </a:lnTo>
                <a:lnTo>
                  <a:pt x="3623" y="4334"/>
                </a:lnTo>
                <a:lnTo>
                  <a:pt x="3607" y="4294"/>
                </a:lnTo>
                <a:lnTo>
                  <a:pt x="3588" y="4254"/>
                </a:lnTo>
                <a:lnTo>
                  <a:pt x="3571" y="4215"/>
                </a:lnTo>
                <a:lnTo>
                  <a:pt x="3551" y="4178"/>
                </a:lnTo>
                <a:lnTo>
                  <a:pt x="3531" y="4139"/>
                </a:lnTo>
                <a:lnTo>
                  <a:pt x="3512" y="4103"/>
                </a:lnTo>
                <a:lnTo>
                  <a:pt x="3491" y="4067"/>
                </a:lnTo>
                <a:lnTo>
                  <a:pt x="3469" y="4031"/>
                </a:lnTo>
                <a:lnTo>
                  <a:pt x="3447" y="3996"/>
                </a:lnTo>
                <a:lnTo>
                  <a:pt x="3423" y="3963"/>
                </a:lnTo>
                <a:lnTo>
                  <a:pt x="3400" y="3929"/>
                </a:lnTo>
                <a:lnTo>
                  <a:pt x="3376" y="3897"/>
                </a:lnTo>
                <a:lnTo>
                  <a:pt x="3351" y="3864"/>
                </a:lnTo>
                <a:lnTo>
                  <a:pt x="3326" y="3833"/>
                </a:lnTo>
                <a:lnTo>
                  <a:pt x="3300" y="3801"/>
                </a:lnTo>
                <a:lnTo>
                  <a:pt x="3274" y="3771"/>
                </a:lnTo>
                <a:lnTo>
                  <a:pt x="3247" y="3741"/>
                </a:lnTo>
                <a:lnTo>
                  <a:pt x="3219" y="3712"/>
                </a:lnTo>
                <a:lnTo>
                  <a:pt x="3191" y="3684"/>
                </a:lnTo>
                <a:lnTo>
                  <a:pt x="3162" y="3656"/>
                </a:lnTo>
                <a:lnTo>
                  <a:pt x="3133" y="3628"/>
                </a:lnTo>
                <a:lnTo>
                  <a:pt x="3103" y="3602"/>
                </a:lnTo>
                <a:lnTo>
                  <a:pt x="3073" y="3576"/>
                </a:lnTo>
                <a:lnTo>
                  <a:pt x="3041" y="3551"/>
                </a:lnTo>
                <a:lnTo>
                  <a:pt x="3010" y="3525"/>
                </a:lnTo>
                <a:lnTo>
                  <a:pt x="2979" y="3501"/>
                </a:lnTo>
                <a:lnTo>
                  <a:pt x="2946" y="3476"/>
                </a:lnTo>
                <a:lnTo>
                  <a:pt x="2914" y="3453"/>
                </a:lnTo>
                <a:lnTo>
                  <a:pt x="2880" y="3430"/>
                </a:lnTo>
                <a:lnTo>
                  <a:pt x="2846" y="3408"/>
                </a:lnTo>
                <a:lnTo>
                  <a:pt x="2777" y="3365"/>
                </a:lnTo>
                <a:lnTo>
                  <a:pt x="2706" y="3323"/>
                </a:lnTo>
                <a:lnTo>
                  <a:pt x="2633" y="3284"/>
                </a:lnTo>
                <a:lnTo>
                  <a:pt x="2558" y="3246"/>
                </a:lnTo>
                <a:lnTo>
                  <a:pt x="2482" y="3210"/>
                </a:lnTo>
                <a:lnTo>
                  <a:pt x="2404" y="3177"/>
                </a:lnTo>
                <a:lnTo>
                  <a:pt x="2324" y="3144"/>
                </a:lnTo>
                <a:lnTo>
                  <a:pt x="2243" y="3114"/>
                </a:lnTo>
                <a:lnTo>
                  <a:pt x="2160" y="3085"/>
                </a:lnTo>
                <a:lnTo>
                  <a:pt x="2076" y="3057"/>
                </a:lnTo>
                <a:lnTo>
                  <a:pt x="1990" y="3032"/>
                </a:lnTo>
                <a:lnTo>
                  <a:pt x="1904" y="3007"/>
                </a:lnTo>
                <a:lnTo>
                  <a:pt x="1815" y="2984"/>
                </a:lnTo>
                <a:lnTo>
                  <a:pt x="1725" y="2962"/>
                </a:lnTo>
                <a:lnTo>
                  <a:pt x="4406" y="2104"/>
                </a:lnTo>
                <a:lnTo>
                  <a:pt x="4504" y="2132"/>
                </a:lnTo>
                <a:lnTo>
                  <a:pt x="4602" y="2162"/>
                </a:lnTo>
                <a:lnTo>
                  <a:pt x="4698" y="2193"/>
                </a:lnTo>
                <a:lnTo>
                  <a:pt x="4793" y="2227"/>
                </a:lnTo>
                <a:lnTo>
                  <a:pt x="4886" y="2263"/>
                </a:lnTo>
                <a:lnTo>
                  <a:pt x="4979" y="2301"/>
                </a:lnTo>
                <a:lnTo>
                  <a:pt x="5068" y="2340"/>
                </a:lnTo>
                <a:lnTo>
                  <a:pt x="5158" y="2381"/>
                </a:lnTo>
                <a:lnTo>
                  <a:pt x="5245" y="2423"/>
                </a:lnTo>
                <a:lnTo>
                  <a:pt x="5330" y="2467"/>
                </a:lnTo>
                <a:lnTo>
                  <a:pt x="5413" y="2513"/>
                </a:lnTo>
                <a:lnTo>
                  <a:pt x="5495" y="2559"/>
                </a:lnTo>
                <a:lnTo>
                  <a:pt x="5575" y="2605"/>
                </a:lnTo>
                <a:lnTo>
                  <a:pt x="5651" y="2654"/>
                </a:lnTo>
                <a:lnTo>
                  <a:pt x="5727" y="2704"/>
                </a:lnTo>
                <a:lnTo>
                  <a:pt x="5800" y="2754"/>
                </a:lnTo>
                <a:lnTo>
                  <a:pt x="5871" y="2806"/>
                </a:lnTo>
                <a:lnTo>
                  <a:pt x="5939" y="2857"/>
                </a:lnTo>
                <a:lnTo>
                  <a:pt x="6005" y="2910"/>
                </a:lnTo>
                <a:lnTo>
                  <a:pt x="6069" y="2963"/>
                </a:lnTo>
                <a:lnTo>
                  <a:pt x="6130" y="3016"/>
                </a:lnTo>
                <a:lnTo>
                  <a:pt x="6189" y="3070"/>
                </a:lnTo>
                <a:lnTo>
                  <a:pt x="6244" y="3124"/>
                </a:lnTo>
                <a:lnTo>
                  <a:pt x="6298" y="3179"/>
                </a:lnTo>
                <a:lnTo>
                  <a:pt x="6348" y="3232"/>
                </a:lnTo>
                <a:lnTo>
                  <a:pt x="6395" y="3287"/>
                </a:lnTo>
                <a:lnTo>
                  <a:pt x="6441" y="3342"/>
                </a:lnTo>
                <a:lnTo>
                  <a:pt x="6482" y="3395"/>
                </a:lnTo>
                <a:lnTo>
                  <a:pt x="6521" y="3448"/>
                </a:lnTo>
                <a:lnTo>
                  <a:pt x="6556" y="3502"/>
                </a:lnTo>
                <a:lnTo>
                  <a:pt x="6588" y="3554"/>
                </a:lnTo>
                <a:lnTo>
                  <a:pt x="6617" y="3606"/>
                </a:lnTo>
                <a:lnTo>
                  <a:pt x="6617" y="4601"/>
                </a:lnTo>
                <a:lnTo>
                  <a:pt x="6585" y="4634"/>
                </a:lnTo>
                <a:lnTo>
                  <a:pt x="6551" y="4665"/>
                </a:lnTo>
                <a:lnTo>
                  <a:pt x="6516" y="4697"/>
                </a:lnTo>
                <a:lnTo>
                  <a:pt x="6482" y="4727"/>
                </a:lnTo>
                <a:lnTo>
                  <a:pt x="6412" y="4787"/>
                </a:lnTo>
                <a:lnTo>
                  <a:pt x="6340" y="4845"/>
                </a:lnTo>
                <a:lnTo>
                  <a:pt x="6267" y="4901"/>
                </a:lnTo>
                <a:lnTo>
                  <a:pt x="6191" y="4954"/>
                </a:lnTo>
                <a:lnTo>
                  <a:pt x="6113" y="5005"/>
                </a:lnTo>
                <a:lnTo>
                  <a:pt x="6034" y="5055"/>
                </a:lnTo>
                <a:lnTo>
                  <a:pt x="5954" y="5102"/>
                </a:lnTo>
                <a:lnTo>
                  <a:pt x="5873" y="5148"/>
                </a:lnTo>
                <a:lnTo>
                  <a:pt x="5789" y="5191"/>
                </a:lnTo>
                <a:lnTo>
                  <a:pt x="5703" y="5233"/>
                </a:lnTo>
                <a:lnTo>
                  <a:pt x="5618" y="5272"/>
                </a:lnTo>
                <a:lnTo>
                  <a:pt x="5529" y="5311"/>
                </a:lnTo>
                <a:lnTo>
                  <a:pt x="5440" y="5347"/>
                </a:lnTo>
                <a:lnTo>
                  <a:pt x="5348" y="5380"/>
                </a:lnTo>
                <a:lnTo>
                  <a:pt x="5257" y="5413"/>
                </a:lnTo>
                <a:lnTo>
                  <a:pt x="5162" y="5444"/>
                </a:lnTo>
                <a:lnTo>
                  <a:pt x="5067" y="5473"/>
                </a:lnTo>
                <a:lnTo>
                  <a:pt x="4971" y="5501"/>
                </a:lnTo>
                <a:lnTo>
                  <a:pt x="4872" y="5527"/>
                </a:lnTo>
                <a:lnTo>
                  <a:pt x="4774" y="5551"/>
                </a:lnTo>
                <a:lnTo>
                  <a:pt x="4673" y="5573"/>
                </a:lnTo>
                <a:lnTo>
                  <a:pt x="4570" y="5594"/>
                </a:lnTo>
                <a:lnTo>
                  <a:pt x="4468" y="5614"/>
                </a:lnTo>
                <a:lnTo>
                  <a:pt x="4364" y="5631"/>
                </a:lnTo>
                <a:lnTo>
                  <a:pt x="4258" y="5649"/>
                </a:lnTo>
                <a:lnTo>
                  <a:pt x="4151" y="5663"/>
                </a:lnTo>
                <a:lnTo>
                  <a:pt x="4043" y="5677"/>
                </a:lnTo>
                <a:lnTo>
                  <a:pt x="3934" y="5689"/>
                </a:lnTo>
                <a:lnTo>
                  <a:pt x="3824" y="5700"/>
                </a:lnTo>
                <a:lnTo>
                  <a:pt x="3714" y="5709"/>
                </a:lnTo>
                <a:lnTo>
                  <a:pt x="3711" y="4591"/>
                </a:lnTo>
                <a:close/>
                <a:moveTo>
                  <a:pt x="1018" y="2259"/>
                </a:moveTo>
                <a:lnTo>
                  <a:pt x="1370" y="2149"/>
                </a:lnTo>
                <a:lnTo>
                  <a:pt x="1324" y="2112"/>
                </a:lnTo>
                <a:lnTo>
                  <a:pt x="1263" y="2059"/>
                </a:lnTo>
                <a:lnTo>
                  <a:pt x="1228" y="2028"/>
                </a:lnTo>
                <a:lnTo>
                  <a:pt x="1192" y="1995"/>
                </a:lnTo>
                <a:lnTo>
                  <a:pt x="1156" y="1960"/>
                </a:lnTo>
                <a:lnTo>
                  <a:pt x="1120" y="1923"/>
                </a:lnTo>
                <a:lnTo>
                  <a:pt x="1085" y="1887"/>
                </a:lnTo>
                <a:lnTo>
                  <a:pt x="1053" y="1850"/>
                </a:lnTo>
                <a:lnTo>
                  <a:pt x="1024" y="1812"/>
                </a:lnTo>
                <a:lnTo>
                  <a:pt x="1010" y="1795"/>
                </a:lnTo>
                <a:lnTo>
                  <a:pt x="998" y="1776"/>
                </a:lnTo>
                <a:lnTo>
                  <a:pt x="988" y="1759"/>
                </a:lnTo>
                <a:lnTo>
                  <a:pt x="978" y="1743"/>
                </a:lnTo>
                <a:lnTo>
                  <a:pt x="970" y="1727"/>
                </a:lnTo>
                <a:lnTo>
                  <a:pt x="963" y="1710"/>
                </a:lnTo>
                <a:lnTo>
                  <a:pt x="959" y="1695"/>
                </a:lnTo>
                <a:lnTo>
                  <a:pt x="955" y="1681"/>
                </a:lnTo>
                <a:lnTo>
                  <a:pt x="954" y="1667"/>
                </a:lnTo>
                <a:lnTo>
                  <a:pt x="955" y="1655"/>
                </a:lnTo>
                <a:lnTo>
                  <a:pt x="960" y="1638"/>
                </a:lnTo>
                <a:lnTo>
                  <a:pt x="966" y="1623"/>
                </a:lnTo>
                <a:lnTo>
                  <a:pt x="975" y="1607"/>
                </a:lnTo>
                <a:lnTo>
                  <a:pt x="987" y="1591"/>
                </a:lnTo>
                <a:lnTo>
                  <a:pt x="997" y="1578"/>
                </a:lnTo>
                <a:lnTo>
                  <a:pt x="1009" y="1566"/>
                </a:lnTo>
                <a:lnTo>
                  <a:pt x="1021" y="1554"/>
                </a:lnTo>
                <a:lnTo>
                  <a:pt x="1035" y="1542"/>
                </a:lnTo>
                <a:lnTo>
                  <a:pt x="1049" y="1530"/>
                </a:lnTo>
                <a:lnTo>
                  <a:pt x="1066" y="1519"/>
                </a:lnTo>
                <a:lnTo>
                  <a:pt x="1099" y="1495"/>
                </a:lnTo>
                <a:lnTo>
                  <a:pt x="1138" y="1475"/>
                </a:lnTo>
                <a:lnTo>
                  <a:pt x="1178" y="1453"/>
                </a:lnTo>
                <a:lnTo>
                  <a:pt x="1223" y="1433"/>
                </a:lnTo>
                <a:lnTo>
                  <a:pt x="1270" y="1413"/>
                </a:lnTo>
                <a:lnTo>
                  <a:pt x="1301" y="1401"/>
                </a:lnTo>
                <a:lnTo>
                  <a:pt x="1334" y="1391"/>
                </a:lnTo>
                <a:lnTo>
                  <a:pt x="1369" y="1381"/>
                </a:lnTo>
                <a:lnTo>
                  <a:pt x="1406" y="1370"/>
                </a:lnTo>
                <a:lnTo>
                  <a:pt x="1444" y="1361"/>
                </a:lnTo>
                <a:lnTo>
                  <a:pt x="1485" y="1351"/>
                </a:lnTo>
                <a:lnTo>
                  <a:pt x="1526" y="1343"/>
                </a:lnTo>
                <a:lnTo>
                  <a:pt x="1569" y="1335"/>
                </a:lnTo>
                <a:lnTo>
                  <a:pt x="1661" y="1320"/>
                </a:lnTo>
                <a:lnTo>
                  <a:pt x="1757" y="1306"/>
                </a:lnTo>
                <a:lnTo>
                  <a:pt x="1858" y="1293"/>
                </a:lnTo>
                <a:lnTo>
                  <a:pt x="1964" y="1283"/>
                </a:lnTo>
                <a:lnTo>
                  <a:pt x="2073" y="1273"/>
                </a:lnTo>
                <a:lnTo>
                  <a:pt x="2186" y="1264"/>
                </a:lnTo>
                <a:lnTo>
                  <a:pt x="2300" y="1256"/>
                </a:lnTo>
                <a:lnTo>
                  <a:pt x="2416" y="1249"/>
                </a:lnTo>
                <a:lnTo>
                  <a:pt x="2651" y="1237"/>
                </a:lnTo>
                <a:lnTo>
                  <a:pt x="2886" y="1225"/>
                </a:lnTo>
                <a:lnTo>
                  <a:pt x="3145" y="1211"/>
                </a:lnTo>
                <a:lnTo>
                  <a:pt x="3268" y="1205"/>
                </a:lnTo>
                <a:lnTo>
                  <a:pt x="3383" y="1198"/>
                </a:lnTo>
                <a:lnTo>
                  <a:pt x="3526" y="1188"/>
                </a:lnTo>
                <a:lnTo>
                  <a:pt x="3594" y="1182"/>
                </a:lnTo>
                <a:lnTo>
                  <a:pt x="3660" y="1176"/>
                </a:lnTo>
                <a:lnTo>
                  <a:pt x="3724" y="1168"/>
                </a:lnTo>
                <a:lnTo>
                  <a:pt x="3787" y="1160"/>
                </a:lnTo>
                <a:lnTo>
                  <a:pt x="3846" y="1151"/>
                </a:lnTo>
                <a:lnTo>
                  <a:pt x="3903" y="1139"/>
                </a:lnTo>
                <a:lnTo>
                  <a:pt x="3959" y="1126"/>
                </a:lnTo>
                <a:lnTo>
                  <a:pt x="4011" y="1112"/>
                </a:lnTo>
                <a:lnTo>
                  <a:pt x="4062" y="1095"/>
                </a:lnTo>
                <a:lnTo>
                  <a:pt x="4086" y="1087"/>
                </a:lnTo>
                <a:lnTo>
                  <a:pt x="4110" y="1076"/>
                </a:lnTo>
                <a:lnTo>
                  <a:pt x="4133" y="1066"/>
                </a:lnTo>
                <a:lnTo>
                  <a:pt x="4156" y="1055"/>
                </a:lnTo>
                <a:lnTo>
                  <a:pt x="4178" y="1044"/>
                </a:lnTo>
                <a:lnTo>
                  <a:pt x="4199" y="1032"/>
                </a:lnTo>
                <a:lnTo>
                  <a:pt x="4220" y="1019"/>
                </a:lnTo>
                <a:lnTo>
                  <a:pt x="4241" y="1005"/>
                </a:lnTo>
                <a:lnTo>
                  <a:pt x="4260" y="992"/>
                </a:lnTo>
                <a:lnTo>
                  <a:pt x="4279" y="976"/>
                </a:lnTo>
                <a:lnTo>
                  <a:pt x="4299" y="960"/>
                </a:lnTo>
                <a:lnTo>
                  <a:pt x="4317" y="943"/>
                </a:lnTo>
                <a:lnTo>
                  <a:pt x="4335" y="924"/>
                </a:lnTo>
                <a:lnTo>
                  <a:pt x="4352" y="906"/>
                </a:lnTo>
                <a:lnTo>
                  <a:pt x="4368" y="886"/>
                </a:lnTo>
                <a:lnTo>
                  <a:pt x="4383" y="865"/>
                </a:lnTo>
                <a:lnTo>
                  <a:pt x="4399" y="844"/>
                </a:lnTo>
                <a:lnTo>
                  <a:pt x="4411" y="822"/>
                </a:lnTo>
                <a:lnTo>
                  <a:pt x="4424" y="800"/>
                </a:lnTo>
                <a:lnTo>
                  <a:pt x="4437" y="777"/>
                </a:lnTo>
                <a:lnTo>
                  <a:pt x="4447" y="752"/>
                </a:lnTo>
                <a:lnTo>
                  <a:pt x="4458" y="727"/>
                </a:lnTo>
                <a:lnTo>
                  <a:pt x="4467" y="700"/>
                </a:lnTo>
                <a:lnTo>
                  <a:pt x="4475" y="673"/>
                </a:lnTo>
                <a:lnTo>
                  <a:pt x="4482" y="644"/>
                </a:lnTo>
                <a:lnTo>
                  <a:pt x="4488" y="615"/>
                </a:lnTo>
                <a:lnTo>
                  <a:pt x="4494" y="585"/>
                </a:lnTo>
                <a:lnTo>
                  <a:pt x="4498" y="555"/>
                </a:lnTo>
                <a:lnTo>
                  <a:pt x="4502" y="522"/>
                </a:lnTo>
                <a:lnTo>
                  <a:pt x="4505" y="489"/>
                </a:lnTo>
                <a:lnTo>
                  <a:pt x="4507" y="455"/>
                </a:lnTo>
                <a:lnTo>
                  <a:pt x="4508" y="419"/>
                </a:lnTo>
                <a:lnTo>
                  <a:pt x="4507" y="383"/>
                </a:lnTo>
                <a:lnTo>
                  <a:pt x="4505" y="345"/>
                </a:lnTo>
                <a:lnTo>
                  <a:pt x="4504" y="307"/>
                </a:lnTo>
                <a:lnTo>
                  <a:pt x="4501" y="267"/>
                </a:lnTo>
                <a:lnTo>
                  <a:pt x="4496" y="225"/>
                </a:lnTo>
                <a:lnTo>
                  <a:pt x="4491" y="182"/>
                </a:lnTo>
                <a:lnTo>
                  <a:pt x="4486" y="139"/>
                </a:lnTo>
                <a:lnTo>
                  <a:pt x="4479" y="94"/>
                </a:lnTo>
                <a:lnTo>
                  <a:pt x="4471" y="48"/>
                </a:lnTo>
                <a:lnTo>
                  <a:pt x="4461" y="0"/>
                </a:lnTo>
                <a:lnTo>
                  <a:pt x="4148" y="63"/>
                </a:lnTo>
                <a:lnTo>
                  <a:pt x="4161" y="131"/>
                </a:lnTo>
                <a:lnTo>
                  <a:pt x="4171" y="196"/>
                </a:lnTo>
                <a:lnTo>
                  <a:pt x="4179" y="257"/>
                </a:lnTo>
                <a:lnTo>
                  <a:pt x="4184" y="313"/>
                </a:lnTo>
                <a:lnTo>
                  <a:pt x="4187" y="366"/>
                </a:lnTo>
                <a:lnTo>
                  <a:pt x="4188" y="415"/>
                </a:lnTo>
                <a:lnTo>
                  <a:pt x="4187" y="461"/>
                </a:lnTo>
                <a:lnTo>
                  <a:pt x="4184" y="503"/>
                </a:lnTo>
                <a:lnTo>
                  <a:pt x="4178" y="541"/>
                </a:lnTo>
                <a:lnTo>
                  <a:pt x="4173" y="560"/>
                </a:lnTo>
                <a:lnTo>
                  <a:pt x="4170" y="576"/>
                </a:lnTo>
                <a:lnTo>
                  <a:pt x="4165" y="593"/>
                </a:lnTo>
                <a:lnTo>
                  <a:pt x="4159" y="608"/>
                </a:lnTo>
                <a:lnTo>
                  <a:pt x="4154" y="624"/>
                </a:lnTo>
                <a:lnTo>
                  <a:pt x="4147" y="639"/>
                </a:lnTo>
                <a:lnTo>
                  <a:pt x="4140" y="651"/>
                </a:lnTo>
                <a:lnTo>
                  <a:pt x="4133" y="665"/>
                </a:lnTo>
                <a:lnTo>
                  <a:pt x="4125" y="677"/>
                </a:lnTo>
                <a:lnTo>
                  <a:pt x="4115" y="689"/>
                </a:lnTo>
                <a:lnTo>
                  <a:pt x="4107" y="700"/>
                </a:lnTo>
                <a:lnTo>
                  <a:pt x="4097" y="711"/>
                </a:lnTo>
                <a:lnTo>
                  <a:pt x="4087" y="720"/>
                </a:lnTo>
                <a:lnTo>
                  <a:pt x="4077" y="729"/>
                </a:lnTo>
                <a:lnTo>
                  <a:pt x="4064" y="738"/>
                </a:lnTo>
                <a:lnTo>
                  <a:pt x="4051" y="748"/>
                </a:lnTo>
                <a:lnTo>
                  <a:pt x="4038" y="756"/>
                </a:lnTo>
                <a:lnTo>
                  <a:pt x="4022" y="764"/>
                </a:lnTo>
                <a:lnTo>
                  <a:pt x="3992" y="780"/>
                </a:lnTo>
                <a:lnTo>
                  <a:pt x="3957" y="793"/>
                </a:lnTo>
                <a:lnTo>
                  <a:pt x="3921" y="806"/>
                </a:lnTo>
                <a:lnTo>
                  <a:pt x="3882" y="817"/>
                </a:lnTo>
                <a:lnTo>
                  <a:pt x="3840" y="827"/>
                </a:lnTo>
                <a:lnTo>
                  <a:pt x="3797" y="835"/>
                </a:lnTo>
                <a:lnTo>
                  <a:pt x="3750" y="843"/>
                </a:lnTo>
                <a:lnTo>
                  <a:pt x="3701" y="850"/>
                </a:lnTo>
                <a:lnTo>
                  <a:pt x="3650" y="856"/>
                </a:lnTo>
                <a:lnTo>
                  <a:pt x="3596" y="862"/>
                </a:lnTo>
                <a:lnTo>
                  <a:pt x="3484" y="871"/>
                </a:lnTo>
                <a:lnTo>
                  <a:pt x="3363" y="879"/>
                </a:lnTo>
                <a:lnTo>
                  <a:pt x="3240" y="887"/>
                </a:lnTo>
                <a:lnTo>
                  <a:pt x="3118" y="893"/>
                </a:lnTo>
                <a:lnTo>
                  <a:pt x="2871" y="906"/>
                </a:lnTo>
                <a:lnTo>
                  <a:pt x="2626" y="917"/>
                </a:lnTo>
                <a:lnTo>
                  <a:pt x="2381" y="931"/>
                </a:lnTo>
                <a:lnTo>
                  <a:pt x="2259" y="939"/>
                </a:lnTo>
                <a:lnTo>
                  <a:pt x="2139" y="947"/>
                </a:lnTo>
                <a:lnTo>
                  <a:pt x="2021" y="958"/>
                </a:lnTo>
                <a:lnTo>
                  <a:pt x="1906" y="968"/>
                </a:lnTo>
                <a:lnTo>
                  <a:pt x="1793" y="980"/>
                </a:lnTo>
                <a:lnTo>
                  <a:pt x="1685" y="994"/>
                </a:lnTo>
                <a:lnTo>
                  <a:pt x="1582" y="1009"/>
                </a:lnTo>
                <a:lnTo>
                  <a:pt x="1532" y="1017"/>
                </a:lnTo>
                <a:lnTo>
                  <a:pt x="1483" y="1026"/>
                </a:lnTo>
                <a:lnTo>
                  <a:pt x="1437" y="1036"/>
                </a:lnTo>
                <a:lnTo>
                  <a:pt x="1392" y="1045"/>
                </a:lnTo>
                <a:lnTo>
                  <a:pt x="1348" y="1055"/>
                </a:lnTo>
                <a:lnTo>
                  <a:pt x="1305" y="1066"/>
                </a:lnTo>
                <a:lnTo>
                  <a:pt x="1264" y="1077"/>
                </a:lnTo>
                <a:lnTo>
                  <a:pt x="1225" y="1090"/>
                </a:lnTo>
                <a:lnTo>
                  <a:pt x="1187" y="1102"/>
                </a:lnTo>
                <a:lnTo>
                  <a:pt x="1153" y="1116"/>
                </a:lnTo>
                <a:lnTo>
                  <a:pt x="1120" y="1129"/>
                </a:lnTo>
                <a:lnTo>
                  <a:pt x="1088" y="1144"/>
                </a:lnTo>
                <a:lnTo>
                  <a:pt x="1055" y="1158"/>
                </a:lnTo>
                <a:lnTo>
                  <a:pt x="1025" y="1173"/>
                </a:lnTo>
                <a:lnTo>
                  <a:pt x="995" y="1188"/>
                </a:lnTo>
                <a:lnTo>
                  <a:pt x="966" y="1204"/>
                </a:lnTo>
                <a:lnTo>
                  <a:pt x="938" y="1220"/>
                </a:lnTo>
                <a:lnTo>
                  <a:pt x="911" y="1238"/>
                </a:lnTo>
                <a:lnTo>
                  <a:pt x="886" y="1255"/>
                </a:lnTo>
                <a:lnTo>
                  <a:pt x="860" y="1274"/>
                </a:lnTo>
                <a:lnTo>
                  <a:pt x="837" y="1292"/>
                </a:lnTo>
                <a:lnTo>
                  <a:pt x="814" y="1311"/>
                </a:lnTo>
                <a:lnTo>
                  <a:pt x="793" y="1331"/>
                </a:lnTo>
                <a:lnTo>
                  <a:pt x="772" y="1351"/>
                </a:lnTo>
                <a:lnTo>
                  <a:pt x="753" y="1371"/>
                </a:lnTo>
                <a:lnTo>
                  <a:pt x="736" y="1393"/>
                </a:lnTo>
                <a:lnTo>
                  <a:pt x="717" y="1417"/>
                </a:lnTo>
                <a:lnTo>
                  <a:pt x="701" y="1442"/>
                </a:lnTo>
                <a:lnTo>
                  <a:pt x="687" y="1468"/>
                </a:lnTo>
                <a:lnTo>
                  <a:pt x="674" y="1493"/>
                </a:lnTo>
                <a:lnTo>
                  <a:pt x="663" y="1520"/>
                </a:lnTo>
                <a:lnTo>
                  <a:pt x="653" y="1548"/>
                </a:lnTo>
                <a:lnTo>
                  <a:pt x="646" y="1576"/>
                </a:lnTo>
                <a:lnTo>
                  <a:pt x="641" y="1605"/>
                </a:lnTo>
                <a:lnTo>
                  <a:pt x="637" y="1634"/>
                </a:lnTo>
                <a:lnTo>
                  <a:pt x="635" y="1664"/>
                </a:lnTo>
                <a:lnTo>
                  <a:pt x="636" y="1693"/>
                </a:lnTo>
                <a:lnTo>
                  <a:pt x="638" y="1723"/>
                </a:lnTo>
                <a:lnTo>
                  <a:pt x="643" y="1754"/>
                </a:lnTo>
                <a:lnTo>
                  <a:pt x="650" y="1785"/>
                </a:lnTo>
                <a:lnTo>
                  <a:pt x="659" y="1816"/>
                </a:lnTo>
                <a:lnTo>
                  <a:pt x="670" y="1847"/>
                </a:lnTo>
                <a:lnTo>
                  <a:pt x="680" y="1872"/>
                </a:lnTo>
                <a:lnTo>
                  <a:pt x="692" y="1896"/>
                </a:lnTo>
                <a:lnTo>
                  <a:pt x="704" y="1920"/>
                </a:lnTo>
                <a:lnTo>
                  <a:pt x="720" y="1945"/>
                </a:lnTo>
                <a:lnTo>
                  <a:pt x="736" y="1970"/>
                </a:lnTo>
                <a:lnTo>
                  <a:pt x="753" y="1995"/>
                </a:lnTo>
                <a:lnTo>
                  <a:pt x="772" y="2020"/>
                </a:lnTo>
                <a:lnTo>
                  <a:pt x="793" y="2046"/>
                </a:lnTo>
                <a:lnTo>
                  <a:pt x="815" y="2073"/>
                </a:lnTo>
                <a:lnTo>
                  <a:pt x="839" y="2098"/>
                </a:lnTo>
                <a:lnTo>
                  <a:pt x="865" y="2125"/>
                </a:lnTo>
                <a:lnTo>
                  <a:pt x="891" y="2151"/>
                </a:lnTo>
                <a:lnTo>
                  <a:pt x="920" y="2178"/>
                </a:lnTo>
                <a:lnTo>
                  <a:pt x="952" y="2205"/>
                </a:lnTo>
                <a:lnTo>
                  <a:pt x="983" y="2232"/>
                </a:lnTo>
                <a:lnTo>
                  <a:pt x="1018" y="2259"/>
                </a:lnTo>
                <a:close/>
                <a:moveTo>
                  <a:pt x="1295" y="2876"/>
                </a:moveTo>
                <a:lnTo>
                  <a:pt x="2412" y="2518"/>
                </a:lnTo>
                <a:lnTo>
                  <a:pt x="1427" y="2408"/>
                </a:lnTo>
                <a:lnTo>
                  <a:pt x="314" y="2758"/>
                </a:lnTo>
                <a:lnTo>
                  <a:pt x="441" y="2768"/>
                </a:lnTo>
                <a:lnTo>
                  <a:pt x="565" y="2781"/>
                </a:lnTo>
                <a:lnTo>
                  <a:pt x="691" y="2794"/>
                </a:lnTo>
                <a:lnTo>
                  <a:pt x="814" y="2807"/>
                </a:lnTo>
                <a:lnTo>
                  <a:pt x="935" y="2823"/>
                </a:lnTo>
                <a:lnTo>
                  <a:pt x="1057" y="2839"/>
                </a:lnTo>
                <a:lnTo>
                  <a:pt x="1177" y="2857"/>
                </a:lnTo>
                <a:lnTo>
                  <a:pt x="1295" y="2876"/>
                </a:lnTo>
                <a:close/>
                <a:moveTo>
                  <a:pt x="1868" y="2270"/>
                </a:moveTo>
                <a:lnTo>
                  <a:pt x="2828" y="2378"/>
                </a:lnTo>
                <a:lnTo>
                  <a:pt x="2828" y="2386"/>
                </a:lnTo>
                <a:lnTo>
                  <a:pt x="3986" y="2014"/>
                </a:lnTo>
                <a:lnTo>
                  <a:pt x="3891" y="2001"/>
                </a:lnTo>
                <a:lnTo>
                  <a:pt x="3795" y="1989"/>
                </a:lnTo>
                <a:lnTo>
                  <a:pt x="3699" y="1980"/>
                </a:lnTo>
                <a:lnTo>
                  <a:pt x="3602" y="1973"/>
                </a:lnTo>
                <a:lnTo>
                  <a:pt x="3503" y="1968"/>
                </a:lnTo>
                <a:lnTo>
                  <a:pt x="3406" y="1966"/>
                </a:lnTo>
                <a:lnTo>
                  <a:pt x="3307" y="1967"/>
                </a:lnTo>
                <a:lnTo>
                  <a:pt x="3207" y="1970"/>
                </a:lnTo>
                <a:lnTo>
                  <a:pt x="3109" y="1976"/>
                </a:lnTo>
                <a:lnTo>
                  <a:pt x="3059" y="1980"/>
                </a:lnTo>
                <a:lnTo>
                  <a:pt x="3009" y="1984"/>
                </a:lnTo>
                <a:lnTo>
                  <a:pt x="2959" y="1990"/>
                </a:lnTo>
                <a:lnTo>
                  <a:pt x="2909" y="1996"/>
                </a:lnTo>
                <a:lnTo>
                  <a:pt x="2859" y="2003"/>
                </a:lnTo>
                <a:lnTo>
                  <a:pt x="2808" y="2011"/>
                </a:lnTo>
                <a:lnTo>
                  <a:pt x="2758" y="2019"/>
                </a:lnTo>
                <a:lnTo>
                  <a:pt x="2708" y="2028"/>
                </a:lnTo>
                <a:lnTo>
                  <a:pt x="2658" y="2039"/>
                </a:lnTo>
                <a:lnTo>
                  <a:pt x="2607" y="2049"/>
                </a:lnTo>
                <a:lnTo>
                  <a:pt x="2557" y="2061"/>
                </a:lnTo>
                <a:lnTo>
                  <a:pt x="2507" y="2074"/>
                </a:lnTo>
                <a:lnTo>
                  <a:pt x="2456" y="2086"/>
                </a:lnTo>
                <a:lnTo>
                  <a:pt x="2406" y="2100"/>
                </a:lnTo>
                <a:lnTo>
                  <a:pt x="1868" y="2270"/>
                </a:lnTo>
                <a:close/>
                <a:moveTo>
                  <a:pt x="0" y="2971"/>
                </a:moveTo>
                <a:lnTo>
                  <a:pt x="0" y="2971"/>
                </a:lnTo>
                <a:lnTo>
                  <a:pt x="0" y="3881"/>
                </a:lnTo>
                <a:lnTo>
                  <a:pt x="208" y="4001"/>
                </a:lnTo>
                <a:lnTo>
                  <a:pt x="414" y="4118"/>
                </a:lnTo>
                <a:lnTo>
                  <a:pt x="825" y="4351"/>
                </a:lnTo>
                <a:lnTo>
                  <a:pt x="1234" y="4579"/>
                </a:lnTo>
                <a:lnTo>
                  <a:pt x="1643" y="4807"/>
                </a:lnTo>
                <a:lnTo>
                  <a:pt x="2051" y="5034"/>
                </a:lnTo>
                <a:lnTo>
                  <a:pt x="2460" y="5263"/>
                </a:lnTo>
                <a:lnTo>
                  <a:pt x="2871" y="5495"/>
                </a:lnTo>
                <a:lnTo>
                  <a:pt x="3077" y="5613"/>
                </a:lnTo>
                <a:lnTo>
                  <a:pt x="3285" y="5732"/>
                </a:lnTo>
                <a:lnTo>
                  <a:pt x="3285" y="4803"/>
                </a:lnTo>
                <a:lnTo>
                  <a:pt x="3267" y="4740"/>
                </a:lnTo>
                <a:lnTo>
                  <a:pt x="3248" y="4678"/>
                </a:lnTo>
                <a:lnTo>
                  <a:pt x="3226" y="4618"/>
                </a:lnTo>
                <a:lnTo>
                  <a:pt x="3204" y="4558"/>
                </a:lnTo>
                <a:lnTo>
                  <a:pt x="3181" y="4502"/>
                </a:lnTo>
                <a:lnTo>
                  <a:pt x="3155" y="4446"/>
                </a:lnTo>
                <a:lnTo>
                  <a:pt x="3129" y="4392"/>
                </a:lnTo>
                <a:lnTo>
                  <a:pt x="3101" y="4339"/>
                </a:lnTo>
                <a:lnTo>
                  <a:pt x="3072" y="4288"/>
                </a:lnTo>
                <a:lnTo>
                  <a:pt x="3041" y="4238"/>
                </a:lnTo>
                <a:lnTo>
                  <a:pt x="3009" y="4189"/>
                </a:lnTo>
                <a:lnTo>
                  <a:pt x="2976" y="4143"/>
                </a:lnTo>
                <a:lnTo>
                  <a:pt x="2942" y="4097"/>
                </a:lnTo>
                <a:lnTo>
                  <a:pt x="2906" y="4052"/>
                </a:lnTo>
                <a:lnTo>
                  <a:pt x="2870" y="4009"/>
                </a:lnTo>
                <a:lnTo>
                  <a:pt x="2831" y="3967"/>
                </a:lnTo>
                <a:lnTo>
                  <a:pt x="2792" y="3928"/>
                </a:lnTo>
                <a:lnTo>
                  <a:pt x="2751" y="3888"/>
                </a:lnTo>
                <a:lnTo>
                  <a:pt x="2711" y="3850"/>
                </a:lnTo>
                <a:lnTo>
                  <a:pt x="2668" y="3813"/>
                </a:lnTo>
                <a:lnTo>
                  <a:pt x="2624" y="3777"/>
                </a:lnTo>
                <a:lnTo>
                  <a:pt x="2579" y="3742"/>
                </a:lnTo>
                <a:lnTo>
                  <a:pt x="2533" y="3710"/>
                </a:lnTo>
                <a:lnTo>
                  <a:pt x="2487" y="3677"/>
                </a:lnTo>
                <a:lnTo>
                  <a:pt x="2439" y="3646"/>
                </a:lnTo>
                <a:lnTo>
                  <a:pt x="2390" y="3614"/>
                </a:lnTo>
                <a:lnTo>
                  <a:pt x="2340" y="3585"/>
                </a:lnTo>
                <a:lnTo>
                  <a:pt x="2289" y="3558"/>
                </a:lnTo>
                <a:lnTo>
                  <a:pt x="2238" y="3530"/>
                </a:lnTo>
                <a:lnTo>
                  <a:pt x="2185" y="3503"/>
                </a:lnTo>
                <a:lnTo>
                  <a:pt x="2131" y="3477"/>
                </a:lnTo>
                <a:lnTo>
                  <a:pt x="2077" y="3453"/>
                </a:lnTo>
                <a:lnTo>
                  <a:pt x="2022" y="3429"/>
                </a:lnTo>
                <a:lnTo>
                  <a:pt x="1966" y="3405"/>
                </a:lnTo>
                <a:lnTo>
                  <a:pt x="1910" y="3383"/>
                </a:lnTo>
                <a:lnTo>
                  <a:pt x="1851" y="3361"/>
                </a:lnTo>
                <a:lnTo>
                  <a:pt x="1793" y="3342"/>
                </a:lnTo>
                <a:lnTo>
                  <a:pt x="1734" y="3321"/>
                </a:lnTo>
                <a:lnTo>
                  <a:pt x="1674" y="3302"/>
                </a:lnTo>
                <a:lnTo>
                  <a:pt x="1613" y="3284"/>
                </a:lnTo>
                <a:lnTo>
                  <a:pt x="1552" y="3265"/>
                </a:lnTo>
                <a:lnTo>
                  <a:pt x="1490" y="3248"/>
                </a:lnTo>
                <a:lnTo>
                  <a:pt x="1428" y="3231"/>
                </a:lnTo>
                <a:lnTo>
                  <a:pt x="1365" y="3215"/>
                </a:lnTo>
                <a:lnTo>
                  <a:pt x="1236" y="3184"/>
                </a:lnTo>
                <a:lnTo>
                  <a:pt x="1106" y="3155"/>
                </a:lnTo>
                <a:lnTo>
                  <a:pt x="974" y="3128"/>
                </a:lnTo>
                <a:lnTo>
                  <a:pt x="839" y="3102"/>
                </a:lnTo>
                <a:lnTo>
                  <a:pt x="702" y="3078"/>
                </a:lnTo>
                <a:lnTo>
                  <a:pt x="564" y="3055"/>
                </a:lnTo>
                <a:lnTo>
                  <a:pt x="425" y="3034"/>
                </a:lnTo>
                <a:lnTo>
                  <a:pt x="284" y="3012"/>
                </a:lnTo>
                <a:lnTo>
                  <a:pt x="0" y="2971"/>
                </a:lnTo>
                <a:close/>
              </a:path>
            </a:pathLst>
          </a:custGeom>
          <a:solidFill>
            <a:schemeClr val="bg1">
              <a:lumMod val="50000"/>
            </a:schemeClr>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95" name="KSO_Shape"/>
          <p:cNvSpPr/>
          <p:nvPr/>
        </p:nvSpPr>
        <p:spPr bwMode="auto">
          <a:xfrm>
            <a:off x="8687951" y="5274144"/>
            <a:ext cx="802186" cy="743453"/>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lumMod val="50000"/>
            </a:schemeClr>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96" name="KSO_Shape"/>
          <p:cNvSpPr/>
          <p:nvPr/>
        </p:nvSpPr>
        <p:spPr bwMode="auto">
          <a:xfrm>
            <a:off x="9258611" y="1740367"/>
            <a:ext cx="485321" cy="802285"/>
          </a:xfrm>
          <a:custGeom>
            <a:avLst/>
            <a:gdLst>
              <a:gd name="T0" fmla="*/ 242924 w 447675"/>
              <a:gd name="T1" fmla="*/ 1056413 h 1676400"/>
              <a:gd name="T2" fmla="*/ 195158 w 447675"/>
              <a:gd name="T3" fmla="*/ 784372 h 1676400"/>
              <a:gd name="T4" fmla="*/ 518603 w 447675"/>
              <a:gd name="T5" fmla="*/ 1647989 h 1676400"/>
              <a:gd name="T6" fmla="*/ 495402 w 447675"/>
              <a:gd name="T7" fmla="*/ 1705403 h 1676400"/>
              <a:gd name="T8" fmla="*/ 510414 w 447675"/>
              <a:gd name="T9" fmla="*/ 1751695 h 1676400"/>
              <a:gd name="T10" fmla="*/ 545898 w 447675"/>
              <a:gd name="T11" fmla="*/ 1781153 h 1676400"/>
              <a:gd name="T12" fmla="*/ 582061 w 447675"/>
              <a:gd name="T13" fmla="*/ 1787466 h 1676400"/>
              <a:gd name="T14" fmla="*/ 623688 w 447675"/>
              <a:gd name="T15" fmla="*/ 1773940 h 1676400"/>
              <a:gd name="T16" fmla="*/ 654394 w 447675"/>
              <a:gd name="T17" fmla="*/ 1737567 h 1676400"/>
              <a:gd name="T18" fmla="*/ 657123 w 447675"/>
              <a:gd name="T19" fmla="*/ 1684060 h 1676400"/>
              <a:gd name="T20" fmla="*/ 620274 w 447675"/>
              <a:gd name="T21" fmla="*/ 1635364 h 1676400"/>
              <a:gd name="T22" fmla="*/ 916426 w 447675"/>
              <a:gd name="T23" fmla="*/ 855614 h 1676400"/>
              <a:gd name="T24" fmla="*/ 620274 w 447675"/>
              <a:gd name="T25" fmla="*/ 706216 h 1676400"/>
              <a:gd name="T26" fmla="*/ 1152525 w 447675"/>
              <a:gd name="T27" fmla="*/ 1556307 h 1676400"/>
              <a:gd name="T28" fmla="*/ 1125913 w 447675"/>
              <a:gd name="T29" fmla="*/ 1658510 h 1676400"/>
              <a:gd name="T30" fmla="*/ 1053580 w 447675"/>
              <a:gd name="T31" fmla="*/ 1749591 h 1676400"/>
              <a:gd name="T32" fmla="*/ 940306 w 447675"/>
              <a:gd name="T33" fmla="*/ 1823839 h 1676400"/>
              <a:gd name="T34" fmla="*/ 797009 w 447675"/>
              <a:gd name="T35" fmla="*/ 1876744 h 1676400"/>
              <a:gd name="T36" fmla="*/ 674184 w 447675"/>
              <a:gd name="T37" fmla="*/ 1899289 h 1676400"/>
              <a:gd name="T38" fmla="*/ 586840 w 447675"/>
              <a:gd name="T39" fmla="*/ 1905000 h 1676400"/>
              <a:gd name="T40" fmla="*/ 499496 w 447675"/>
              <a:gd name="T41" fmla="*/ 1901994 h 1676400"/>
              <a:gd name="T42" fmla="*/ 403965 w 447675"/>
              <a:gd name="T43" fmla="*/ 1888768 h 1676400"/>
              <a:gd name="T44" fmla="*/ 253843 w 447675"/>
              <a:gd name="T45" fmla="*/ 1844280 h 1676400"/>
              <a:gd name="T46" fmla="*/ 132379 w 447675"/>
              <a:gd name="T47" fmla="*/ 1776344 h 1676400"/>
              <a:gd name="T48" fmla="*/ 45720 w 447675"/>
              <a:gd name="T49" fmla="*/ 1690373 h 1676400"/>
              <a:gd name="T50" fmla="*/ 2729 w 447675"/>
              <a:gd name="T51" fmla="*/ 1591176 h 1676400"/>
              <a:gd name="T52" fmla="*/ 706596 w 447675"/>
              <a:gd name="T53" fmla="*/ 205485 h 1676400"/>
              <a:gd name="T54" fmla="*/ 671887 w 447675"/>
              <a:gd name="T55" fmla="*/ 213608 h 1676400"/>
              <a:gd name="T56" fmla="*/ 653511 w 447675"/>
              <a:gd name="T57" fmla="*/ 228350 h 1676400"/>
              <a:gd name="T58" fmla="*/ 654873 w 447675"/>
              <a:gd name="T59" fmla="*/ 282806 h 1676400"/>
              <a:gd name="T60" fmla="*/ 676650 w 447675"/>
              <a:gd name="T61" fmla="*/ 296645 h 1676400"/>
              <a:gd name="T62" fmla="*/ 714083 w 447675"/>
              <a:gd name="T63" fmla="*/ 303264 h 1676400"/>
              <a:gd name="T64" fmla="*/ 840667 w 447675"/>
              <a:gd name="T65" fmla="*/ 301158 h 1676400"/>
              <a:gd name="T66" fmla="*/ 871972 w 447675"/>
              <a:gd name="T67" fmla="*/ 290627 h 1676400"/>
              <a:gd name="T68" fmla="*/ 882862 w 447675"/>
              <a:gd name="T69" fmla="*/ 274081 h 1676400"/>
              <a:gd name="T70" fmla="*/ 875376 w 447675"/>
              <a:gd name="T71" fmla="*/ 220227 h 1676400"/>
              <a:gd name="T72" fmla="*/ 847471 w 447675"/>
              <a:gd name="T73" fmla="*/ 208794 h 1676400"/>
              <a:gd name="T74" fmla="*/ 720887 w 447675"/>
              <a:gd name="T75" fmla="*/ 204884 h 1676400"/>
              <a:gd name="T76" fmla="*/ 326842 w 447675"/>
              <a:gd name="T77" fmla="*/ 208794 h 1676400"/>
              <a:gd name="T78" fmla="*/ 298257 w 447675"/>
              <a:gd name="T79" fmla="*/ 220227 h 1676400"/>
              <a:gd name="T80" fmla="*/ 290091 w 447675"/>
              <a:gd name="T81" fmla="*/ 274081 h 1676400"/>
              <a:gd name="T82" fmla="*/ 302340 w 447675"/>
              <a:gd name="T83" fmla="*/ 290627 h 1676400"/>
              <a:gd name="T84" fmla="*/ 332966 w 447675"/>
              <a:gd name="T85" fmla="*/ 301158 h 1676400"/>
              <a:gd name="T86" fmla="*/ 459550 w 447675"/>
              <a:gd name="T87" fmla="*/ 303264 h 1676400"/>
              <a:gd name="T88" fmla="*/ 496980 w 447675"/>
              <a:gd name="T89" fmla="*/ 296645 h 1676400"/>
              <a:gd name="T90" fmla="*/ 518760 w 447675"/>
              <a:gd name="T91" fmla="*/ 282806 h 1676400"/>
              <a:gd name="T92" fmla="*/ 520802 w 447675"/>
              <a:gd name="T93" fmla="*/ 228350 h 1676400"/>
              <a:gd name="T94" fmla="*/ 501746 w 447675"/>
              <a:gd name="T95" fmla="*/ 213608 h 1676400"/>
              <a:gd name="T96" fmla="*/ 466357 w 447675"/>
              <a:gd name="T97" fmla="*/ 205485 h 1676400"/>
              <a:gd name="T98" fmla="*/ 895112 w 447675"/>
              <a:gd name="T99" fmla="*/ 301 h 1676400"/>
              <a:gd name="T100" fmla="*/ 938669 w 447675"/>
              <a:gd name="T101" fmla="*/ 11132 h 1676400"/>
              <a:gd name="T102" fmla="*/ 965209 w 447675"/>
              <a:gd name="T103" fmla="*/ 34599 h 1676400"/>
              <a:gd name="T104" fmla="*/ 966571 w 447675"/>
              <a:gd name="T105" fmla="*/ 428119 h 1676400"/>
              <a:gd name="T106" fmla="*/ 944794 w 447675"/>
              <a:gd name="T107" fmla="*/ 452790 h 1676400"/>
              <a:gd name="T108" fmla="*/ 903960 w 447675"/>
              <a:gd name="T109" fmla="*/ 466328 h 1676400"/>
              <a:gd name="T110" fmla="*/ 249937 w 447675"/>
              <a:gd name="T111" fmla="*/ 465125 h 1676400"/>
              <a:gd name="T112" fmla="*/ 210463 w 447675"/>
              <a:gd name="T113" fmla="*/ 449180 h 1676400"/>
              <a:gd name="T114" fmla="*/ 192089 w 447675"/>
              <a:gd name="T115" fmla="*/ 423306 h 1676400"/>
              <a:gd name="T116" fmla="*/ 198896 w 447675"/>
              <a:gd name="T117" fmla="*/ 30085 h 1676400"/>
              <a:gd name="T118" fmla="*/ 228160 w 447675"/>
              <a:gd name="T119" fmla="*/ 8424 h 1676400"/>
              <a:gd name="T120" fmla="*/ 273756 w 447675"/>
              <a:gd name="T121" fmla="*/ 0 h 16764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75" h="1676400">
                <a:moveTo>
                  <a:pt x="224500" y="508517"/>
                </a:moveTo>
                <a:lnTo>
                  <a:pt x="205946" y="564861"/>
                </a:lnTo>
                <a:lnTo>
                  <a:pt x="187658" y="621470"/>
                </a:lnTo>
                <a:lnTo>
                  <a:pt x="208067" y="621470"/>
                </a:lnTo>
                <a:lnTo>
                  <a:pt x="208067" y="1084391"/>
                </a:lnTo>
                <a:lnTo>
                  <a:pt x="94359" y="929643"/>
                </a:lnTo>
                <a:lnTo>
                  <a:pt x="94359" y="690247"/>
                </a:lnTo>
                <a:lnTo>
                  <a:pt x="109202" y="690247"/>
                </a:lnTo>
                <a:lnTo>
                  <a:pt x="97275" y="652684"/>
                </a:lnTo>
                <a:lnTo>
                  <a:pt x="85082" y="615650"/>
                </a:lnTo>
                <a:lnTo>
                  <a:pt x="60697" y="690247"/>
                </a:lnTo>
                <a:lnTo>
                  <a:pt x="75805" y="690247"/>
                </a:lnTo>
                <a:lnTo>
                  <a:pt x="75805" y="939959"/>
                </a:lnTo>
                <a:lnTo>
                  <a:pt x="208067" y="1119837"/>
                </a:lnTo>
                <a:lnTo>
                  <a:pt x="208067" y="1439120"/>
                </a:lnTo>
                <a:lnTo>
                  <a:pt x="206211" y="1441501"/>
                </a:lnTo>
                <a:lnTo>
                  <a:pt x="204621" y="1444411"/>
                </a:lnTo>
                <a:lnTo>
                  <a:pt x="201441" y="1450230"/>
                </a:lnTo>
                <a:lnTo>
                  <a:pt x="199055" y="1457373"/>
                </a:lnTo>
                <a:lnTo>
                  <a:pt x="196935" y="1464779"/>
                </a:lnTo>
                <a:lnTo>
                  <a:pt x="195079" y="1473244"/>
                </a:lnTo>
                <a:lnTo>
                  <a:pt x="193754" y="1481973"/>
                </a:lnTo>
                <a:lnTo>
                  <a:pt x="192959" y="1491232"/>
                </a:lnTo>
                <a:lnTo>
                  <a:pt x="192429" y="1500755"/>
                </a:lnTo>
                <a:lnTo>
                  <a:pt x="192429" y="1508161"/>
                </a:lnTo>
                <a:lnTo>
                  <a:pt x="193224" y="1515304"/>
                </a:lnTo>
                <a:lnTo>
                  <a:pt x="194019" y="1522446"/>
                </a:lnTo>
                <a:lnTo>
                  <a:pt x="195079" y="1529059"/>
                </a:lnTo>
                <a:lnTo>
                  <a:pt x="196404" y="1535408"/>
                </a:lnTo>
                <a:lnTo>
                  <a:pt x="198260" y="1541492"/>
                </a:lnTo>
                <a:lnTo>
                  <a:pt x="200115" y="1547047"/>
                </a:lnTo>
                <a:lnTo>
                  <a:pt x="201971" y="1552073"/>
                </a:lnTo>
                <a:lnTo>
                  <a:pt x="204356" y="1556570"/>
                </a:lnTo>
                <a:lnTo>
                  <a:pt x="206477" y="1561067"/>
                </a:lnTo>
                <a:lnTo>
                  <a:pt x="209392" y="1564506"/>
                </a:lnTo>
                <a:lnTo>
                  <a:pt x="212043" y="1567415"/>
                </a:lnTo>
                <a:lnTo>
                  <a:pt x="214958" y="1570061"/>
                </a:lnTo>
                <a:lnTo>
                  <a:pt x="218139" y="1571912"/>
                </a:lnTo>
                <a:lnTo>
                  <a:pt x="221054" y="1572706"/>
                </a:lnTo>
                <a:lnTo>
                  <a:pt x="222910" y="1572970"/>
                </a:lnTo>
                <a:lnTo>
                  <a:pt x="224500" y="1573499"/>
                </a:lnTo>
                <a:lnTo>
                  <a:pt x="226090" y="1572970"/>
                </a:lnTo>
                <a:lnTo>
                  <a:pt x="227681" y="1572706"/>
                </a:lnTo>
                <a:lnTo>
                  <a:pt x="231126" y="1571912"/>
                </a:lnTo>
                <a:lnTo>
                  <a:pt x="233777" y="1570061"/>
                </a:lnTo>
                <a:lnTo>
                  <a:pt x="236958" y="1567415"/>
                </a:lnTo>
                <a:lnTo>
                  <a:pt x="239873" y="1564506"/>
                </a:lnTo>
                <a:lnTo>
                  <a:pt x="242259" y="1561067"/>
                </a:lnTo>
                <a:lnTo>
                  <a:pt x="244644" y="1556570"/>
                </a:lnTo>
                <a:lnTo>
                  <a:pt x="247295" y="1552073"/>
                </a:lnTo>
                <a:lnTo>
                  <a:pt x="249150" y="1547047"/>
                </a:lnTo>
                <a:lnTo>
                  <a:pt x="251005" y="1541492"/>
                </a:lnTo>
                <a:lnTo>
                  <a:pt x="252596" y="1535408"/>
                </a:lnTo>
                <a:lnTo>
                  <a:pt x="254186" y="1529059"/>
                </a:lnTo>
                <a:lnTo>
                  <a:pt x="254981" y="1522446"/>
                </a:lnTo>
                <a:lnTo>
                  <a:pt x="256041" y="1515304"/>
                </a:lnTo>
                <a:lnTo>
                  <a:pt x="256307" y="1508161"/>
                </a:lnTo>
                <a:lnTo>
                  <a:pt x="256572" y="1500755"/>
                </a:lnTo>
                <a:lnTo>
                  <a:pt x="256307" y="1491232"/>
                </a:lnTo>
                <a:lnTo>
                  <a:pt x="255246" y="1481973"/>
                </a:lnTo>
                <a:lnTo>
                  <a:pt x="254186" y="1473244"/>
                </a:lnTo>
                <a:lnTo>
                  <a:pt x="252331" y="1464779"/>
                </a:lnTo>
                <a:lnTo>
                  <a:pt x="249945" y="1457373"/>
                </a:lnTo>
                <a:lnTo>
                  <a:pt x="247560" y="1450230"/>
                </a:lnTo>
                <a:lnTo>
                  <a:pt x="244379" y="1444411"/>
                </a:lnTo>
                <a:lnTo>
                  <a:pt x="240933" y="1439120"/>
                </a:lnTo>
                <a:lnTo>
                  <a:pt x="240933" y="1246016"/>
                </a:lnTo>
                <a:lnTo>
                  <a:pt x="365243" y="1077249"/>
                </a:lnTo>
                <a:lnTo>
                  <a:pt x="365243" y="827271"/>
                </a:lnTo>
                <a:lnTo>
                  <a:pt x="380351" y="827271"/>
                </a:lnTo>
                <a:lnTo>
                  <a:pt x="368159" y="789973"/>
                </a:lnTo>
                <a:lnTo>
                  <a:pt x="355967" y="752940"/>
                </a:lnTo>
                <a:lnTo>
                  <a:pt x="343774" y="789973"/>
                </a:lnTo>
                <a:lnTo>
                  <a:pt x="331847" y="827271"/>
                </a:lnTo>
                <a:lnTo>
                  <a:pt x="346690" y="827271"/>
                </a:lnTo>
                <a:lnTo>
                  <a:pt x="346690" y="1066667"/>
                </a:lnTo>
                <a:lnTo>
                  <a:pt x="240933" y="1210570"/>
                </a:lnTo>
                <a:lnTo>
                  <a:pt x="240933" y="621470"/>
                </a:lnTo>
                <a:lnTo>
                  <a:pt x="261608" y="621470"/>
                </a:lnTo>
                <a:lnTo>
                  <a:pt x="242789" y="564861"/>
                </a:lnTo>
                <a:lnTo>
                  <a:pt x="224500" y="508517"/>
                </a:lnTo>
                <a:close/>
                <a:moveTo>
                  <a:pt x="0" y="454025"/>
                </a:moveTo>
                <a:lnTo>
                  <a:pt x="447675" y="454025"/>
                </a:lnTo>
                <a:lnTo>
                  <a:pt x="447675" y="1369550"/>
                </a:lnTo>
                <a:lnTo>
                  <a:pt x="447410" y="1385157"/>
                </a:lnTo>
                <a:lnTo>
                  <a:pt x="446350" y="1400235"/>
                </a:lnTo>
                <a:lnTo>
                  <a:pt x="445290" y="1415577"/>
                </a:lnTo>
                <a:lnTo>
                  <a:pt x="442904" y="1430391"/>
                </a:lnTo>
                <a:lnTo>
                  <a:pt x="440519" y="1444940"/>
                </a:lnTo>
                <a:lnTo>
                  <a:pt x="437338" y="1459489"/>
                </a:lnTo>
                <a:lnTo>
                  <a:pt x="433892" y="1473509"/>
                </a:lnTo>
                <a:lnTo>
                  <a:pt x="429916" y="1487528"/>
                </a:lnTo>
                <a:lnTo>
                  <a:pt x="425145" y="1501019"/>
                </a:lnTo>
                <a:lnTo>
                  <a:pt x="420375" y="1514246"/>
                </a:lnTo>
                <a:lnTo>
                  <a:pt x="415073" y="1526943"/>
                </a:lnTo>
                <a:lnTo>
                  <a:pt x="409242" y="1539640"/>
                </a:lnTo>
                <a:lnTo>
                  <a:pt x="402616" y="1551544"/>
                </a:lnTo>
                <a:lnTo>
                  <a:pt x="395990" y="1563183"/>
                </a:lnTo>
                <a:lnTo>
                  <a:pt x="388833" y="1574293"/>
                </a:lnTo>
                <a:lnTo>
                  <a:pt x="381412" y="1585139"/>
                </a:lnTo>
                <a:lnTo>
                  <a:pt x="373460" y="1595455"/>
                </a:lnTo>
                <a:lnTo>
                  <a:pt x="365243" y="1604978"/>
                </a:lnTo>
                <a:lnTo>
                  <a:pt x="357027" y="1614236"/>
                </a:lnTo>
                <a:lnTo>
                  <a:pt x="348015" y="1622966"/>
                </a:lnTo>
                <a:lnTo>
                  <a:pt x="339003" y="1631166"/>
                </a:lnTo>
                <a:lnTo>
                  <a:pt x="329196" y="1638573"/>
                </a:lnTo>
                <a:lnTo>
                  <a:pt x="319654" y="1645186"/>
                </a:lnTo>
                <a:lnTo>
                  <a:pt x="309582" y="1651535"/>
                </a:lnTo>
                <a:lnTo>
                  <a:pt x="299510" y="1657354"/>
                </a:lnTo>
                <a:lnTo>
                  <a:pt x="288908" y="1662116"/>
                </a:lnTo>
                <a:lnTo>
                  <a:pt x="278306" y="1666348"/>
                </a:lnTo>
                <a:lnTo>
                  <a:pt x="272740" y="1668200"/>
                </a:lnTo>
                <a:lnTo>
                  <a:pt x="267439" y="1669787"/>
                </a:lnTo>
                <a:lnTo>
                  <a:pt x="261873" y="1671374"/>
                </a:lnTo>
                <a:lnTo>
                  <a:pt x="256307" y="1672697"/>
                </a:lnTo>
                <a:lnTo>
                  <a:pt x="250740" y="1673755"/>
                </a:lnTo>
                <a:lnTo>
                  <a:pt x="245174" y="1674813"/>
                </a:lnTo>
                <a:lnTo>
                  <a:pt x="239343" y="1675342"/>
                </a:lnTo>
                <a:lnTo>
                  <a:pt x="233512" y="1676136"/>
                </a:lnTo>
                <a:lnTo>
                  <a:pt x="227946" y="1676400"/>
                </a:lnTo>
                <a:lnTo>
                  <a:pt x="222115" y="1676400"/>
                </a:lnTo>
                <a:lnTo>
                  <a:pt x="216549" y="1676400"/>
                </a:lnTo>
                <a:lnTo>
                  <a:pt x="210982" y="1676136"/>
                </a:lnTo>
                <a:lnTo>
                  <a:pt x="205416" y="1675342"/>
                </a:lnTo>
                <a:lnTo>
                  <a:pt x="199585" y="1674813"/>
                </a:lnTo>
                <a:lnTo>
                  <a:pt x="194019" y="1673755"/>
                </a:lnTo>
                <a:lnTo>
                  <a:pt x="188718" y="1672697"/>
                </a:lnTo>
                <a:lnTo>
                  <a:pt x="183152" y="1671374"/>
                </a:lnTo>
                <a:lnTo>
                  <a:pt x="177851" y="1669787"/>
                </a:lnTo>
                <a:lnTo>
                  <a:pt x="172550" y="1668200"/>
                </a:lnTo>
                <a:lnTo>
                  <a:pt x="167514" y="1666348"/>
                </a:lnTo>
                <a:lnTo>
                  <a:pt x="156912" y="1662116"/>
                </a:lnTo>
                <a:lnTo>
                  <a:pt x="146574" y="1657354"/>
                </a:lnTo>
                <a:lnTo>
                  <a:pt x="136502" y="1651535"/>
                </a:lnTo>
                <a:lnTo>
                  <a:pt x="126695" y="1645186"/>
                </a:lnTo>
                <a:lnTo>
                  <a:pt x="117154" y="1638573"/>
                </a:lnTo>
                <a:lnTo>
                  <a:pt x="107612" y="1631166"/>
                </a:lnTo>
                <a:lnTo>
                  <a:pt x="98600" y="1622966"/>
                </a:lnTo>
                <a:lnTo>
                  <a:pt x="90118" y="1614236"/>
                </a:lnTo>
                <a:lnTo>
                  <a:pt x="81636" y="1604978"/>
                </a:lnTo>
                <a:lnTo>
                  <a:pt x="73685" y="1595455"/>
                </a:lnTo>
                <a:lnTo>
                  <a:pt x="65733" y="1585139"/>
                </a:lnTo>
                <a:lnTo>
                  <a:pt x="58312" y="1574293"/>
                </a:lnTo>
                <a:lnTo>
                  <a:pt x="51420" y="1563183"/>
                </a:lnTo>
                <a:lnTo>
                  <a:pt x="44794" y="1551544"/>
                </a:lnTo>
                <a:lnTo>
                  <a:pt x="38433" y="1539640"/>
                </a:lnTo>
                <a:lnTo>
                  <a:pt x="32602" y="1526943"/>
                </a:lnTo>
                <a:lnTo>
                  <a:pt x="27300" y="1514246"/>
                </a:lnTo>
                <a:lnTo>
                  <a:pt x="22264" y="1501019"/>
                </a:lnTo>
                <a:lnTo>
                  <a:pt x="17759" y="1487528"/>
                </a:lnTo>
                <a:lnTo>
                  <a:pt x="13518" y="1473509"/>
                </a:lnTo>
                <a:lnTo>
                  <a:pt x="10072" y="1459489"/>
                </a:lnTo>
                <a:lnTo>
                  <a:pt x="7156" y="1444940"/>
                </a:lnTo>
                <a:lnTo>
                  <a:pt x="4506" y="1430391"/>
                </a:lnTo>
                <a:lnTo>
                  <a:pt x="2651" y="1415577"/>
                </a:lnTo>
                <a:lnTo>
                  <a:pt x="1060" y="1400235"/>
                </a:lnTo>
                <a:lnTo>
                  <a:pt x="265" y="1385157"/>
                </a:lnTo>
                <a:lnTo>
                  <a:pt x="0" y="1369550"/>
                </a:lnTo>
                <a:lnTo>
                  <a:pt x="0" y="454025"/>
                </a:lnTo>
                <a:close/>
                <a:moveTo>
                  <a:pt x="280014" y="180298"/>
                </a:moveTo>
                <a:lnTo>
                  <a:pt x="277371" y="180562"/>
                </a:lnTo>
                <a:lnTo>
                  <a:pt x="274463" y="180827"/>
                </a:lnTo>
                <a:lnTo>
                  <a:pt x="272084" y="181621"/>
                </a:lnTo>
                <a:lnTo>
                  <a:pt x="269704" y="182416"/>
                </a:lnTo>
                <a:lnTo>
                  <a:pt x="267061" y="183739"/>
                </a:lnTo>
                <a:lnTo>
                  <a:pt x="264946" y="185063"/>
                </a:lnTo>
                <a:lnTo>
                  <a:pt x="262831" y="186387"/>
                </a:lnTo>
                <a:lnTo>
                  <a:pt x="260981" y="187975"/>
                </a:lnTo>
                <a:lnTo>
                  <a:pt x="259395" y="189829"/>
                </a:lnTo>
                <a:lnTo>
                  <a:pt x="257809" y="191682"/>
                </a:lnTo>
                <a:lnTo>
                  <a:pt x="256222" y="193800"/>
                </a:lnTo>
                <a:lnTo>
                  <a:pt x="255429" y="196448"/>
                </a:lnTo>
                <a:lnTo>
                  <a:pt x="254372" y="198566"/>
                </a:lnTo>
                <a:lnTo>
                  <a:pt x="253843" y="200948"/>
                </a:lnTo>
                <a:lnTo>
                  <a:pt x="253050" y="203861"/>
                </a:lnTo>
                <a:lnTo>
                  <a:pt x="253050" y="206243"/>
                </a:lnTo>
                <a:lnTo>
                  <a:pt x="253050" y="241191"/>
                </a:lnTo>
                <a:lnTo>
                  <a:pt x="253050" y="243574"/>
                </a:lnTo>
                <a:lnTo>
                  <a:pt x="253843" y="246486"/>
                </a:lnTo>
                <a:lnTo>
                  <a:pt x="254372" y="248869"/>
                </a:lnTo>
                <a:lnTo>
                  <a:pt x="255429" y="250987"/>
                </a:lnTo>
                <a:lnTo>
                  <a:pt x="256222" y="253634"/>
                </a:lnTo>
                <a:lnTo>
                  <a:pt x="257809" y="255752"/>
                </a:lnTo>
                <a:lnTo>
                  <a:pt x="259395" y="257606"/>
                </a:lnTo>
                <a:lnTo>
                  <a:pt x="260981" y="259459"/>
                </a:lnTo>
                <a:lnTo>
                  <a:pt x="262831" y="261048"/>
                </a:lnTo>
                <a:lnTo>
                  <a:pt x="264946" y="262636"/>
                </a:lnTo>
                <a:lnTo>
                  <a:pt x="267061" y="263695"/>
                </a:lnTo>
                <a:lnTo>
                  <a:pt x="269704" y="265019"/>
                </a:lnTo>
                <a:lnTo>
                  <a:pt x="272084" y="265813"/>
                </a:lnTo>
                <a:lnTo>
                  <a:pt x="274463" y="266607"/>
                </a:lnTo>
                <a:lnTo>
                  <a:pt x="277371" y="266872"/>
                </a:lnTo>
                <a:lnTo>
                  <a:pt x="280014" y="266872"/>
                </a:lnTo>
                <a:lnTo>
                  <a:pt x="315966" y="266872"/>
                </a:lnTo>
                <a:lnTo>
                  <a:pt x="318874" y="266872"/>
                </a:lnTo>
                <a:lnTo>
                  <a:pt x="321517" y="266607"/>
                </a:lnTo>
                <a:lnTo>
                  <a:pt x="324161" y="265813"/>
                </a:lnTo>
                <a:lnTo>
                  <a:pt x="326540" y="265019"/>
                </a:lnTo>
                <a:lnTo>
                  <a:pt x="329183" y="263695"/>
                </a:lnTo>
                <a:lnTo>
                  <a:pt x="331298" y="262636"/>
                </a:lnTo>
                <a:lnTo>
                  <a:pt x="333413" y="261048"/>
                </a:lnTo>
                <a:lnTo>
                  <a:pt x="335264" y="259459"/>
                </a:lnTo>
                <a:lnTo>
                  <a:pt x="336850" y="257606"/>
                </a:lnTo>
                <a:lnTo>
                  <a:pt x="338700" y="255752"/>
                </a:lnTo>
                <a:lnTo>
                  <a:pt x="340022" y="253634"/>
                </a:lnTo>
                <a:lnTo>
                  <a:pt x="341079" y="250987"/>
                </a:lnTo>
                <a:lnTo>
                  <a:pt x="342137" y="248869"/>
                </a:lnTo>
                <a:lnTo>
                  <a:pt x="342665" y="246486"/>
                </a:lnTo>
                <a:lnTo>
                  <a:pt x="342930" y="243574"/>
                </a:lnTo>
                <a:lnTo>
                  <a:pt x="342930" y="241191"/>
                </a:lnTo>
                <a:lnTo>
                  <a:pt x="342930" y="206243"/>
                </a:lnTo>
                <a:lnTo>
                  <a:pt x="342930" y="203861"/>
                </a:lnTo>
                <a:lnTo>
                  <a:pt x="342665" y="200948"/>
                </a:lnTo>
                <a:lnTo>
                  <a:pt x="342137" y="198566"/>
                </a:lnTo>
                <a:lnTo>
                  <a:pt x="341079" y="196448"/>
                </a:lnTo>
                <a:lnTo>
                  <a:pt x="340022" y="193800"/>
                </a:lnTo>
                <a:lnTo>
                  <a:pt x="338700" y="191682"/>
                </a:lnTo>
                <a:lnTo>
                  <a:pt x="336850" y="189829"/>
                </a:lnTo>
                <a:lnTo>
                  <a:pt x="335264" y="187975"/>
                </a:lnTo>
                <a:lnTo>
                  <a:pt x="333413" y="186387"/>
                </a:lnTo>
                <a:lnTo>
                  <a:pt x="331298" y="185063"/>
                </a:lnTo>
                <a:lnTo>
                  <a:pt x="329183" y="183739"/>
                </a:lnTo>
                <a:lnTo>
                  <a:pt x="326540" y="182416"/>
                </a:lnTo>
                <a:lnTo>
                  <a:pt x="324161" y="181621"/>
                </a:lnTo>
                <a:lnTo>
                  <a:pt x="321517" y="180827"/>
                </a:lnTo>
                <a:lnTo>
                  <a:pt x="318874" y="180562"/>
                </a:lnTo>
                <a:lnTo>
                  <a:pt x="315966" y="180298"/>
                </a:lnTo>
                <a:lnTo>
                  <a:pt x="280014" y="180298"/>
                </a:lnTo>
                <a:close/>
                <a:moveTo>
                  <a:pt x="139643" y="180298"/>
                </a:moveTo>
                <a:lnTo>
                  <a:pt x="137000" y="180562"/>
                </a:lnTo>
                <a:lnTo>
                  <a:pt x="134356" y="180827"/>
                </a:lnTo>
                <a:lnTo>
                  <a:pt x="131713" y="181621"/>
                </a:lnTo>
                <a:lnTo>
                  <a:pt x="129334" y="182416"/>
                </a:lnTo>
                <a:lnTo>
                  <a:pt x="126955" y="183739"/>
                </a:lnTo>
                <a:lnTo>
                  <a:pt x="124575" y="185063"/>
                </a:lnTo>
                <a:lnTo>
                  <a:pt x="122725" y="186387"/>
                </a:lnTo>
                <a:lnTo>
                  <a:pt x="120610" y="187975"/>
                </a:lnTo>
                <a:lnTo>
                  <a:pt x="119024" y="189829"/>
                </a:lnTo>
                <a:lnTo>
                  <a:pt x="117438" y="191682"/>
                </a:lnTo>
                <a:lnTo>
                  <a:pt x="115852" y="193800"/>
                </a:lnTo>
                <a:lnTo>
                  <a:pt x="115059" y="196448"/>
                </a:lnTo>
                <a:lnTo>
                  <a:pt x="114001" y="198566"/>
                </a:lnTo>
                <a:lnTo>
                  <a:pt x="113473" y="200948"/>
                </a:lnTo>
                <a:lnTo>
                  <a:pt x="112680" y="203861"/>
                </a:lnTo>
                <a:lnTo>
                  <a:pt x="112680" y="206243"/>
                </a:lnTo>
                <a:lnTo>
                  <a:pt x="112680" y="241191"/>
                </a:lnTo>
                <a:lnTo>
                  <a:pt x="112680" y="243574"/>
                </a:lnTo>
                <a:lnTo>
                  <a:pt x="113473" y="246486"/>
                </a:lnTo>
                <a:lnTo>
                  <a:pt x="114001" y="248869"/>
                </a:lnTo>
                <a:lnTo>
                  <a:pt x="115059" y="250987"/>
                </a:lnTo>
                <a:lnTo>
                  <a:pt x="115852" y="253634"/>
                </a:lnTo>
                <a:lnTo>
                  <a:pt x="117438" y="255752"/>
                </a:lnTo>
                <a:lnTo>
                  <a:pt x="119024" y="257606"/>
                </a:lnTo>
                <a:lnTo>
                  <a:pt x="120610" y="259459"/>
                </a:lnTo>
                <a:lnTo>
                  <a:pt x="122725" y="261048"/>
                </a:lnTo>
                <a:lnTo>
                  <a:pt x="124575" y="262636"/>
                </a:lnTo>
                <a:lnTo>
                  <a:pt x="126955" y="263695"/>
                </a:lnTo>
                <a:lnTo>
                  <a:pt x="129334" y="265019"/>
                </a:lnTo>
                <a:lnTo>
                  <a:pt x="131713" y="265813"/>
                </a:lnTo>
                <a:lnTo>
                  <a:pt x="134356" y="266607"/>
                </a:lnTo>
                <a:lnTo>
                  <a:pt x="137000" y="266872"/>
                </a:lnTo>
                <a:lnTo>
                  <a:pt x="139643" y="266872"/>
                </a:lnTo>
                <a:lnTo>
                  <a:pt x="175595" y="266872"/>
                </a:lnTo>
                <a:lnTo>
                  <a:pt x="178503" y="266872"/>
                </a:lnTo>
                <a:lnTo>
                  <a:pt x="181147" y="266607"/>
                </a:lnTo>
                <a:lnTo>
                  <a:pt x="183790" y="265813"/>
                </a:lnTo>
                <a:lnTo>
                  <a:pt x="186169" y="265019"/>
                </a:lnTo>
                <a:lnTo>
                  <a:pt x="188813" y="263695"/>
                </a:lnTo>
                <a:lnTo>
                  <a:pt x="190928" y="262636"/>
                </a:lnTo>
                <a:lnTo>
                  <a:pt x="193042" y="261048"/>
                </a:lnTo>
                <a:lnTo>
                  <a:pt x="194893" y="259459"/>
                </a:lnTo>
                <a:lnTo>
                  <a:pt x="196743" y="257606"/>
                </a:lnTo>
                <a:lnTo>
                  <a:pt x="198329" y="255752"/>
                </a:lnTo>
                <a:lnTo>
                  <a:pt x="199651" y="253634"/>
                </a:lnTo>
                <a:lnTo>
                  <a:pt x="200709" y="250987"/>
                </a:lnTo>
                <a:lnTo>
                  <a:pt x="201502" y="248869"/>
                </a:lnTo>
                <a:lnTo>
                  <a:pt x="202295" y="246486"/>
                </a:lnTo>
                <a:lnTo>
                  <a:pt x="202559" y="243574"/>
                </a:lnTo>
                <a:lnTo>
                  <a:pt x="202559" y="241191"/>
                </a:lnTo>
                <a:lnTo>
                  <a:pt x="202559" y="206243"/>
                </a:lnTo>
                <a:lnTo>
                  <a:pt x="202559" y="203861"/>
                </a:lnTo>
                <a:lnTo>
                  <a:pt x="202295" y="200948"/>
                </a:lnTo>
                <a:lnTo>
                  <a:pt x="201502" y="198566"/>
                </a:lnTo>
                <a:lnTo>
                  <a:pt x="200709" y="196448"/>
                </a:lnTo>
                <a:lnTo>
                  <a:pt x="199651" y="193800"/>
                </a:lnTo>
                <a:lnTo>
                  <a:pt x="198329" y="191682"/>
                </a:lnTo>
                <a:lnTo>
                  <a:pt x="196743" y="189829"/>
                </a:lnTo>
                <a:lnTo>
                  <a:pt x="194893" y="187975"/>
                </a:lnTo>
                <a:lnTo>
                  <a:pt x="193042" y="186387"/>
                </a:lnTo>
                <a:lnTo>
                  <a:pt x="190928" y="185063"/>
                </a:lnTo>
                <a:lnTo>
                  <a:pt x="188813" y="183739"/>
                </a:lnTo>
                <a:lnTo>
                  <a:pt x="186169" y="182416"/>
                </a:lnTo>
                <a:lnTo>
                  <a:pt x="183790" y="181621"/>
                </a:lnTo>
                <a:lnTo>
                  <a:pt x="181147" y="180827"/>
                </a:lnTo>
                <a:lnTo>
                  <a:pt x="178503" y="180562"/>
                </a:lnTo>
                <a:lnTo>
                  <a:pt x="175595" y="180298"/>
                </a:lnTo>
                <a:lnTo>
                  <a:pt x="139643" y="180298"/>
                </a:lnTo>
                <a:close/>
                <a:moveTo>
                  <a:pt x="106335" y="0"/>
                </a:moveTo>
                <a:lnTo>
                  <a:pt x="344516" y="0"/>
                </a:lnTo>
                <a:lnTo>
                  <a:pt x="347688" y="265"/>
                </a:lnTo>
                <a:lnTo>
                  <a:pt x="351125" y="794"/>
                </a:lnTo>
                <a:lnTo>
                  <a:pt x="353768" y="1853"/>
                </a:lnTo>
                <a:lnTo>
                  <a:pt x="356940" y="3442"/>
                </a:lnTo>
                <a:lnTo>
                  <a:pt x="359848" y="5295"/>
                </a:lnTo>
                <a:lnTo>
                  <a:pt x="362227" y="7413"/>
                </a:lnTo>
                <a:lnTo>
                  <a:pt x="364607" y="9796"/>
                </a:lnTo>
                <a:lnTo>
                  <a:pt x="366986" y="12708"/>
                </a:lnTo>
                <a:lnTo>
                  <a:pt x="369101" y="15885"/>
                </a:lnTo>
                <a:lnTo>
                  <a:pt x="370951" y="18798"/>
                </a:lnTo>
                <a:lnTo>
                  <a:pt x="372537" y="22504"/>
                </a:lnTo>
                <a:lnTo>
                  <a:pt x="373595" y="26475"/>
                </a:lnTo>
                <a:lnTo>
                  <a:pt x="374916" y="30447"/>
                </a:lnTo>
                <a:lnTo>
                  <a:pt x="375445" y="34418"/>
                </a:lnTo>
                <a:lnTo>
                  <a:pt x="376238" y="38654"/>
                </a:lnTo>
                <a:lnTo>
                  <a:pt x="376238" y="43155"/>
                </a:lnTo>
                <a:lnTo>
                  <a:pt x="376238" y="368008"/>
                </a:lnTo>
                <a:lnTo>
                  <a:pt x="376238" y="372509"/>
                </a:lnTo>
                <a:lnTo>
                  <a:pt x="375445" y="376745"/>
                </a:lnTo>
                <a:lnTo>
                  <a:pt x="374916" y="380716"/>
                </a:lnTo>
                <a:lnTo>
                  <a:pt x="373595" y="384688"/>
                </a:lnTo>
                <a:lnTo>
                  <a:pt x="372537" y="388394"/>
                </a:lnTo>
                <a:lnTo>
                  <a:pt x="370951" y="392366"/>
                </a:lnTo>
                <a:lnTo>
                  <a:pt x="369101" y="395278"/>
                </a:lnTo>
                <a:lnTo>
                  <a:pt x="366986" y="398455"/>
                </a:lnTo>
                <a:lnTo>
                  <a:pt x="364607" y="401367"/>
                </a:lnTo>
                <a:lnTo>
                  <a:pt x="362227" y="403750"/>
                </a:lnTo>
                <a:lnTo>
                  <a:pt x="359848" y="405868"/>
                </a:lnTo>
                <a:lnTo>
                  <a:pt x="356940" y="407721"/>
                </a:lnTo>
                <a:lnTo>
                  <a:pt x="353768" y="409310"/>
                </a:lnTo>
                <a:lnTo>
                  <a:pt x="351125" y="410369"/>
                </a:lnTo>
                <a:lnTo>
                  <a:pt x="347688" y="410898"/>
                </a:lnTo>
                <a:lnTo>
                  <a:pt x="344516" y="411163"/>
                </a:lnTo>
                <a:lnTo>
                  <a:pt x="106335" y="411163"/>
                </a:lnTo>
                <a:lnTo>
                  <a:pt x="102899" y="410898"/>
                </a:lnTo>
                <a:lnTo>
                  <a:pt x="99726" y="410369"/>
                </a:lnTo>
                <a:lnTo>
                  <a:pt x="97083" y="409310"/>
                </a:lnTo>
                <a:lnTo>
                  <a:pt x="93911" y="407721"/>
                </a:lnTo>
                <a:lnTo>
                  <a:pt x="91003" y="405868"/>
                </a:lnTo>
                <a:lnTo>
                  <a:pt x="88624" y="403750"/>
                </a:lnTo>
                <a:lnTo>
                  <a:pt x="86244" y="401367"/>
                </a:lnTo>
                <a:lnTo>
                  <a:pt x="83865" y="398455"/>
                </a:lnTo>
                <a:lnTo>
                  <a:pt x="81750" y="395278"/>
                </a:lnTo>
                <a:lnTo>
                  <a:pt x="79900" y="392366"/>
                </a:lnTo>
                <a:lnTo>
                  <a:pt x="78314" y="388394"/>
                </a:lnTo>
                <a:lnTo>
                  <a:pt x="77257" y="384688"/>
                </a:lnTo>
                <a:lnTo>
                  <a:pt x="75935" y="380716"/>
                </a:lnTo>
                <a:lnTo>
                  <a:pt x="75406" y="376745"/>
                </a:lnTo>
                <a:lnTo>
                  <a:pt x="74613" y="372509"/>
                </a:lnTo>
                <a:lnTo>
                  <a:pt x="74613" y="368008"/>
                </a:lnTo>
                <a:lnTo>
                  <a:pt x="74613" y="43155"/>
                </a:lnTo>
                <a:lnTo>
                  <a:pt x="74613" y="38654"/>
                </a:lnTo>
                <a:lnTo>
                  <a:pt x="75406" y="34418"/>
                </a:lnTo>
                <a:lnTo>
                  <a:pt x="75935" y="30447"/>
                </a:lnTo>
                <a:lnTo>
                  <a:pt x="77257" y="26475"/>
                </a:lnTo>
                <a:lnTo>
                  <a:pt x="78314" y="22504"/>
                </a:lnTo>
                <a:lnTo>
                  <a:pt x="79900" y="18798"/>
                </a:lnTo>
                <a:lnTo>
                  <a:pt x="81750" y="15885"/>
                </a:lnTo>
                <a:lnTo>
                  <a:pt x="83865" y="12708"/>
                </a:lnTo>
                <a:lnTo>
                  <a:pt x="86244" y="9796"/>
                </a:lnTo>
                <a:lnTo>
                  <a:pt x="88624" y="7413"/>
                </a:lnTo>
                <a:lnTo>
                  <a:pt x="91003" y="5295"/>
                </a:lnTo>
                <a:lnTo>
                  <a:pt x="93911" y="3442"/>
                </a:lnTo>
                <a:lnTo>
                  <a:pt x="97083" y="1853"/>
                </a:lnTo>
                <a:lnTo>
                  <a:pt x="99726" y="794"/>
                </a:lnTo>
                <a:lnTo>
                  <a:pt x="102899" y="265"/>
                </a:lnTo>
                <a:lnTo>
                  <a:pt x="106335" y="0"/>
                </a:lnTo>
                <a:close/>
              </a:path>
            </a:pathLst>
          </a:custGeom>
          <a:solidFill>
            <a:schemeClr val="bg1">
              <a:lumMod val="50000"/>
            </a:schemeClr>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500"/>
                                        <p:tgtEl>
                                          <p:spTgt spid="6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down)">
                                      <p:cBhvr>
                                        <p:cTn id="14" dur="500"/>
                                        <p:tgtEl>
                                          <p:spTgt spid="6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p:cTn id="18" dur="500" fill="hold"/>
                                        <p:tgtEl>
                                          <p:spTgt spid="93"/>
                                        </p:tgtEl>
                                        <p:attrNameLst>
                                          <p:attrName>ppt_w</p:attrName>
                                        </p:attrNameLst>
                                      </p:cBhvr>
                                      <p:tavLst>
                                        <p:tav tm="0">
                                          <p:val>
                                            <p:fltVal val="0"/>
                                          </p:val>
                                        </p:tav>
                                        <p:tav tm="100000">
                                          <p:val>
                                            <p:strVal val="#ppt_w"/>
                                          </p:val>
                                        </p:tav>
                                      </p:tavLst>
                                    </p:anim>
                                    <p:anim calcmode="lin" valueType="num">
                                      <p:cBhvr>
                                        <p:cTn id="19" dur="500" fill="hold"/>
                                        <p:tgtEl>
                                          <p:spTgt spid="93"/>
                                        </p:tgtEl>
                                        <p:attrNameLst>
                                          <p:attrName>ppt_h</p:attrName>
                                        </p:attrNameLst>
                                      </p:cBhvr>
                                      <p:tavLst>
                                        <p:tav tm="0">
                                          <p:val>
                                            <p:fltVal val="0"/>
                                          </p:val>
                                        </p:tav>
                                        <p:tav tm="100000">
                                          <p:val>
                                            <p:strVal val="#ppt_h"/>
                                          </p:val>
                                        </p:tav>
                                      </p:tavLst>
                                    </p:anim>
                                    <p:animEffect transition="in" filter="fade">
                                      <p:cBhvr>
                                        <p:cTn id="20" dur="500"/>
                                        <p:tgtEl>
                                          <p:spTgt spid="93"/>
                                        </p:tgtEl>
                                      </p:cBhvr>
                                    </p:animEffect>
                                  </p:childTnLst>
                                </p:cTn>
                              </p:par>
                            </p:childTnLst>
                          </p:cTn>
                        </p:par>
                        <p:par>
                          <p:cTn id="21" fill="hold">
                            <p:stCondLst>
                              <p:cond delay="15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750"/>
                                        <p:tgtEl>
                                          <p:spTgt spid="2"/>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randombar(horizontal)">
                                      <p:cBhvr>
                                        <p:cTn id="28" dur="500"/>
                                        <p:tgtEl>
                                          <p:spTgt spid="47"/>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childTnLst>
                                </p:cTn>
                              </p:par>
                            </p:childTnLst>
                          </p:cTn>
                        </p:par>
                        <p:par>
                          <p:cTn id="35" fill="hold">
                            <p:stCondLst>
                              <p:cond delay="3500"/>
                            </p:stCondLst>
                            <p:childTnLst>
                              <p:par>
                                <p:cTn id="36" presetID="6" presetClass="entr" presetSubtype="1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750"/>
                                        <p:tgtEl>
                                          <p:spTgt spid="16"/>
                                        </p:tgtEl>
                                      </p:cBhvr>
                                    </p:animEffect>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randombar(horizontal)">
                                      <p:cBhvr>
                                        <p:cTn id="42" dur="500"/>
                                        <p:tgtEl>
                                          <p:spTgt spid="48"/>
                                        </p:tgtEl>
                                      </p:cBhvr>
                                    </p:animEffect>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94"/>
                                        </p:tgtEl>
                                        <p:attrNameLst>
                                          <p:attrName>style.visibility</p:attrName>
                                        </p:attrNameLst>
                                      </p:cBhvr>
                                      <p:to>
                                        <p:strVal val="visible"/>
                                      </p:to>
                                    </p:set>
                                    <p:anim calcmode="lin" valueType="num">
                                      <p:cBhvr>
                                        <p:cTn id="46" dur="500" fill="hold"/>
                                        <p:tgtEl>
                                          <p:spTgt spid="94"/>
                                        </p:tgtEl>
                                        <p:attrNameLst>
                                          <p:attrName>ppt_w</p:attrName>
                                        </p:attrNameLst>
                                      </p:cBhvr>
                                      <p:tavLst>
                                        <p:tav tm="0">
                                          <p:val>
                                            <p:fltVal val="0"/>
                                          </p:val>
                                        </p:tav>
                                        <p:tav tm="100000">
                                          <p:val>
                                            <p:strVal val="#ppt_w"/>
                                          </p:val>
                                        </p:tav>
                                      </p:tavLst>
                                    </p:anim>
                                    <p:anim calcmode="lin" valueType="num">
                                      <p:cBhvr>
                                        <p:cTn id="47" dur="500" fill="hold"/>
                                        <p:tgtEl>
                                          <p:spTgt spid="94"/>
                                        </p:tgtEl>
                                        <p:attrNameLst>
                                          <p:attrName>ppt_h</p:attrName>
                                        </p:attrNameLst>
                                      </p:cBhvr>
                                      <p:tavLst>
                                        <p:tav tm="0">
                                          <p:val>
                                            <p:fltVal val="0"/>
                                          </p:val>
                                        </p:tav>
                                        <p:tav tm="100000">
                                          <p:val>
                                            <p:strVal val="#ppt_h"/>
                                          </p:val>
                                        </p:tav>
                                      </p:tavLst>
                                    </p:anim>
                                    <p:animEffect transition="in" filter="fade">
                                      <p:cBhvr>
                                        <p:cTn id="48" dur="500"/>
                                        <p:tgtEl>
                                          <p:spTgt spid="94"/>
                                        </p:tgtEl>
                                      </p:cBhvr>
                                    </p:animEffect>
                                  </p:childTnLst>
                                </p:cTn>
                              </p:par>
                            </p:childTnLst>
                          </p:cTn>
                        </p:par>
                        <p:par>
                          <p:cTn id="49" fill="hold">
                            <p:stCondLst>
                              <p:cond delay="5500"/>
                            </p:stCondLst>
                            <p:childTnLst>
                              <p:par>
                                <p:cTn id="50" presetID="6" presetClass="entr" presetSubtype="16"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circle(in)">
                                      <p:cBhvr>
                                        <p:cTn id="52" dur="750"/>
                                        <p:tgtEl>
                                          <p:spTgt spid="45"/>
                                        </p:tgtEl>
                                      </p:cBhvr>
                                    </p:animEffect>
                                  </p:childTnLst>
                                </p:cTn>
                              </p:par>
                            </p:childTnLst>
                          </p:cTn>
                        </p:par>
                        <p:par>
                          <p:cTn id="53" fill="hold">
                            <p:stCondLst>
                              <p:cond delay="6500"/>
                            </p:stCondLst>
                            <p:childTnLst>
                              <p:par>
                                <p:cTn id="54" presetID="14" presetClass="entr" presetSubtype="10"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randombar(horizontal)">
                                      <p:cBhvr>
                                        <p:cTn id="56" dur="500"/>
                                        <p:tgtEl>
                                          <p:spTgt spid="97"/>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7500"/>
                            </p:stCondLst>
                            <p:childTnLst>
                              <p:par>
                                <p:cTn id="64" presetID="6" presetClass="entr" presetSubtype="16"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circle(in)">
                                      <p:cBhvr>
                                        <p:cTn id="66" dur="750"/>
                                        <p:tgtEl>
                                          <p:spTgt spid="46"/>
                                        </p:tgtEl>
                                      </p:cBhvr>
                                    </p:animEffect>
                                  </p:childTnLst>
                                </p:cTn>
                              </p:par>
                            </p:childTnLst>
                          </p:cTn>
                        </p:par>
                        <p:par>
                          <p:cTn id="67" fill="hold">
                            <p:stCondLst>
                              <p:cond delay="8500"/>
                            </p:stCondLst>
                            <p:childTnLst>
                              <p:par>
                                <p:cTn id="68" presetID="14" presetClass="entr" presetSubtype="1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randombar(horizontal)">
                                      <p:cBhvr>
                                        <p:cTn id="7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9" grpId="0" animBg="1"/>
      <p:bldP spid="93" grpId="0" animBg="1"/>
      <p:bldP spid="94" grpId="0" animBg="1"/>
      <p:bldP spid="95" grpId="0" animBg="1"/>
      <p:bldP spid="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深色1"/>
          <p:cNvSpPr txBox="1"/>
          <p:nvPr/>
        </p:nvSpPr>
        <p:spPr>
          <a:xfrm>
            <a:off x="2773317" y="1628802"/>
            <a:ext cx="492571" cy="646331"/>
          </a:xfrm>
          <a:prstGeom prst="rect">
            <a:avLst/>
          </a:prstGeom>
          <a:noFill/>
        </p:spPr>
        <p:txBody>
          <a:bodyPr wrap="none" rtlCol="0">
            <a:spAutoFit/>
          </a:bodyPr>
          <a:lstStyle/>
          <a:p>
            <a:pPr>
              <a:defRPr/>
            </a:pPr>
            <a:r>
              <a:rPr lang="en-US" altLang="zh-CN" sz="3600" kern="0" dirty="0">
                <a:solidFill>
                  <a:schemeClr val="accent4"/>
                </a:solidFill>
                <a:latin typeface="Arial Black" panose="020B0A04020102020204" pitchFamily="34" charset="0"/>
              </a:rPr>
              <a:t>1</a:t>
            </a:r>
            <a:endParaRPr lang="zh-CN" altLang="en-US" sz="3600" kern="0" dirty="0">
              <a:solidFill>
                <a:schemeClr val="accent4"/>
              </a:solidFill>
              <a:latin typeface="Arial Black" panose="020B0A04020102020204" pitchFamily="34" charset="0"/>
            </a:endParaRPr>
          </a:p>
        </p:txBody>
      </p:sp>
      <p:sp>
        <p:nvSpPr>
          <p:cNvPr id="5" name="深色2"/>
          <p:cNvSpPr txBox="1"/>
          <p:nvPr/>
        </p:nvSpPr>
        <p:spPr>
          <a:xfrm>
            <a:off x="4790066" y="1628802"/>
            <a:ext cx="492571" cy="646331"/>
          </a:xfrm>
          <a:prstGeom prst="rect">
            <a:avLst/>
          </a:prstGeom>
          <a:noFill/>
        </p:spPr>
        <p:txBody>
          <a:bodyPr wrap="none" rtlCol="0">
            <a:spAutoFit/>
          </a:bodyPr>
          <a:lstStyle/>
          <a:p>
            <a:pPr>
              <a:defRPr/>
            </a:pPr>
            <a:r>
              <a:rPr lang="en-US" altLang="zh-CN" sz="3600" kern="0" dirty="0">
                <a:solidFill>
                  <a:schemeClr val="accent3"/>
                </a:solidFill>
                <a:latin typeface="Arial Black" panose="020B0A04020102020204" pitchFamily="34" charset="0"/>
              </a:rPr>
              <a:t>2</a:t>
            </a:r>
            <a:endParaRPr lang="zh-CN" altLang="en-US" sz="3600" kern="0" dirty="0">
              <a:solidFill>
                <a:schemeClr val="accent3"/>
              </a:solidFill>
              <a:latin typeface="Arial Black" panose="020B0A04020102020204" pitchFamily="34" charset="0"/>
            </a:endParaRPr>
          </a:p>
        </p:txBody>
      </p:sp>
      <p:sp>
        <p:nvSpPr>
          <p:cNvPr id="6" name="深色3"/>
          <p:cNvSpPr txBox="1"/>
          <p:nvPr/>
        </p:nvSpPr>
        <p:spPr>
          <a:xfrm>
            <a:off x="6878842" y="1628802"/>
            <a:ext cx="492571" cy="646331"/>
          </a:xfrm>
          <a:prstGeom prst="rect">
            <a:avLst/>
          </a:prstGeom>
          <a:noFill/>
        </p:spPr>
        <p:txBody>
          <a:bodyPr wrap="none" rtlCol="0">
            <a:spAutoFit/>
          </a:bodyPr>
          <a:lstStyle/>
          <a:p>
            <a:pPr>
              <a:defRPr/>
            </a:pPr>
            <a:r>
              <a:rPr lang="en-US" altLang="zh-CN" sz="3600" kern="0" dirty="0">
                <a:solidFill>
                  <a:schemeClr val="accent2"/>
                </a:solidFill>
                <a:latin typeface="Arial Black" panose="020B0A04020102020204" pitchFamily="34" charset="0"/>
              </a:rPr>
              <a:t>3</a:t>
            </a:r>
            <a:endParaRPr lang="zh-CN" altLang="en-US" sz="3600" kern="0" dirty="0">
              <a:solidFill>
                <a:schemeClr val="accent2"/>
              </a:solidFill>
              <a:latin typeface="Arial Black" panose="020B0A04020102020204" pitchFamily="34" charset="0"/>
            </a:endParaRPr>
          </a:p>
        </p:txBody>
      </p:sp>
      <p:grpSp>
        <p:nvGrpSpPr>
          <p:cNvPr id="7" name="文本1"/>
          <p:cNvGrpSpPr/>
          <p:nvPr/>
        </p:nvGrpSpPr>
        <p:grpSpPr>
          <a:xfrm>
            <a:off x="2226758" y="1951966"/>
            <a:ext cx="1585185" cy="2991690"/>
            <a:chOff x="1649319" y="1988839"/>
            <a:chExt cx="1584772" cy="299169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8" name="矩形 2"/>
            <p:cNvSpPr/>
            <p:nvPr/>
          </p:nvSpPr>
          <p:spPr>
            <a:xfrm>
              <a:off x="1649869"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4"/>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zh-CN" altLang="en-US" sz="2800" kern="0" dirty="0">
                <a:solidFill>
                  <a:srgbClr val="FFFFFF"/>
                </a:solidFill>
                <a:latin typeface="Impact" panose="020B0806030902050204" pitchFamily="34" charset="0"/>
                <a:ea typeface="微软雅黑" panose="020B0503020204020204" pitchFamily="34" charset="-122"/>
              </a:endParaRPr>
            </a:p>
          </p:txBody>
        </p:sp>
        <p:sp>
          <p:nvSpPr>
            <p:cNvPr id="9" name="TextBox 8"/>
            <p:cNvSpPr txBox="1"/>
            <p:nvPr/>
          </p:nvSpPr>
          <p:spPr bwMode="auto">
            <a:xfrm>
              <a:off x="1649319" y="3022830"/>
              <a:ext cx="1584726" cy="707886"/>
            </a:xfrm>
            <a:prstGeom prst="rect">
              <a:avLst/>
            </a:prstGeom>
            <a:noFill/>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10" name="TextBox 53"/>
            <p:cNvSpPr txBox="1">
              <a:spLocks noChangeArrowheads="1"/>
            </p:cNvSpPr>
            <p:nvPr/>
          </p:nvSpPr>
          <p:spPr bwMode="auto">
            <a:xfrm>
              <a:off x="1649869" y="2708920"/>
              <a:ext cx="1584222"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2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11" name="文本2"/>
          <p:cNvGrpSpPr/>
          <p:nvPr/>
        </p:nvGrpSpPr>
        <p:grpSpPr>
          <a:xfrm>
            <a:off x="4243507" y="1951966"/>
            <a:ext cx="1585185" cy="2991690"/>
            <a:chOff x="3665543" y="1988839"/>
            <a:chExt cx="1584772" cy="299169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12" name="矩形 2"/>
            <p:cNvSpPr/>
            <p:nvPr/>
          </p:nvSpPr>
          <p:spPr>
            <a:xfrm>
              <a:off x="3666093"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3"/>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zh-CN" altLang="en-US" sz="2800" kern="0" dirty="0">
                <a:solidFill>
                  <a:srgbClr val="FFFFFF"/>
                </a:solidFill>
                <a:latin typeface="Impact" panose="020B0806030902050204" pitchFamily="34" charset="0"/>
                <a:ea typeface="微软雅黑" panose="020B0503020204020204" pitchFamily="34" charset="-122"/>
              </a:endParaRPr>
            </a:p>
          </p:txBody>
        </p:sp>
        <p:sp>
          <p:nvSpPr>
            <p:cNvPr id="13" name="TextBox 12"/>
            <p:cNvSpPr txBox="1"/>
            <p:nvPr/>
          </p:nvSpPr>
          <p:spPr bwMode="auto">
            <a:xfrm>
              <a:off x="3665543" y="3022830"/>
              <a:ext cx="1584726" cy="707886"/>
            </a:xfrm>
            <a:prstGeom prst="rect">
              <a:avLst/>
            </a:prstGeom>
            <a:noFill/>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14" name="TextBox 53"/>
            <p:cNvSpPr txBox="1">
              <a:spLocks noChangeArrowheads="1"/>
            </p:cNvSpPr>
            <p:nvPr/>
          </p:nvSpPr>
          <p:spPr bwMode="auto">
            <a:xfrm>
              <a:off x="3666093" y="2708920"/>
              <a:ext cx="1584222"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2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15" name="文本3"/>
          <p:cNvGrpSpPr/>
          <p:nvPr/>
        </p:nvGrpSpPr>
        <p:grpSpPr>
          <a:xfrm>
            <a:off x="6332283" y="1951966"/>
            <a:ext cx="1585185" cy="2991690"/>
            <a:chOff x="5753775" y="1988839"/>
            <a:chExt cx="1584772" cy="299169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16" name="矩形 2"/>
            <p:cNvSpPr/>
            <p:nvPr/>
          </p:nvSpPr>
          <p:spPr>
            <a:xfrm>
              <a:off x="5754325"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2"/>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zh-CN" altLang="en-US" sz="2800" kern="0" dirty="0">
                <a:solidFill>
                  <a:srgbClr val="FFFFFF"/>
                </a:solidFill>
                <a:latin typeface="Impact" panose="020B0806030902050204" pitchFamily="34" charset="0"/>
                <a:ea typeface="微软雅黑" panose="020B0503020204020204" pitchFamily="34" charset="-122"/>
              </a:endParaRPr>
            </a:p>
          </p:txBody>
        </p:sp>
        <p:sp>
          <p:nvSpPr>
            <p:cNvPr id="17" name="TextBox 16"/>
            <p:cNvSpPr txBox="1"/>
            <p:nvPr/>
          </p:nvSpPr>
          <p:spPr bwMode="auto">
            <a:xfrm>
              <a:off x="5753775" y="3022830"/>
              <a:ext cx="1584726" cy="707886"/>
            </a:xfrm>
            <a:prstGeom prst="rect">
              <a:avLst/>
            </a:prstGeom>
            <a:noFill/>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18" name="TextBox 53"/>
            <p:cNvSpPr txBox="1">
              <a:spLocks noChangeArrowheads="1"/>
            </p:cNvSpPr>
            <p:nvPr/>
          </p:nvSpPr>
          <p:spPr bwMode="auto">
            <a:xfrm>
              <a:off x="5754325" y="2708920"/>
              <a:ext cx="1584222"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2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sp>
        <p:nvSpPr>
          <p:cNvPr id="19" name="深色3"/>
          <p:cNvSpPr txBox="1"/>
          <p:nvPr/>
        </p:nvSpPr>
        <p:spPr>
          <a:xfrm>
            <a:off x="8946821" y="1628802"/>
            <a:ext cx="492571" cy="646331"/>
          </a:xfrm>
          <a:prstGeom prst="rect">
            <a:avLst/>
          </a:prstGeom>
          <a:noFill/>
        </p:spPr>
        <p:txBody>
          <a:bodyPr wrap="none" rtlCol="0">
            <a:spAutoFit/>
          </a:bodyPr>
          <a:lstStyle/>
          <a:p>
            <a:pPr>
              <a:defRPr/>
            </a:pPr>
            <a:r>
              <a:rPr lang="en-US" altLang="zh-CN" sz="3600" kern="0" dirty="0">
                <a:solidFill>
                  <a:schemeClr val="accent1"/>
                </a:solidFill>
                <a:latin typeface="Arial Black" panose="020B0A04020102020204" pitchFamily="34" charset="0"/>
              </a:rPr>
              <a:t>4</a:t>
            </a:r>
            <a:endParaRPr lang="zh-CN" altLang="en-US" sz="3600" kern="0" dirty="0">
              <a:solidFill>
                <a:schemeClr val="accent1"/>
              </a:solidFill>
              <a:latin typeface="Arial Black" panose="020B0A04020102020204" pitchFamily="34" charset="0"/>
            </a:endParaRPr>
          </a:p>
        </p:txBody>
      </p:sp>
      <p:grpSp>
        <p:nvGrpSpPr>
          <p:cNvPr id="20" name="文本3"/>
          <p:cNvGrpSpPr/>
          <p:nvPr/>
        </p:nvGrpSpPr>
        <p:grpSpPr>
          <a:xfrm>
            <a:off x="8400262" y="1951966"/>
            <a:ext cx="1585185" cy="2991690"/>
            <a:chOff x="5753775" y="1988839"/>
            <a:chExt cx="1584772" cy="299169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21" name="矩形 2"/>
            <p:cNvSpPr/>
            <p:nvPr/>
          </p:nvSpPr>
          <p:spPr>
            <a:xfrm>
              <a:off x="5754325"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1"/>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zh-CN" altLang="en-US" sz="2800" kern="0" dirty="0">
                <a:solidFill>
                  <a:srgbClr val="FFFFFF"/>
                </a:solidFill>
                <a:latin typeface="Impact" panose="020B0806030902050204" pitchFamily="34" charset="0"/>
                <a:ea typeface="微软雅黑" panose="020B0503020204020204" pitchFamily="34" charset="-122"/>
              </a:endParaRPr>
            </a:p>
          </p:txBody>
        </p:sp>
        <p:sp>
          <p:nvSpPr>
            <p:cNvPr id="22" name="TextBox 21"/>
            <p:cNvSpPr txBox="1"/>
            <p:nvPr/>
          </p:nvSpPr>
          <p:spPr bwMode="auto">
            <a:xfrm>
              <a:off x="5753775" y="3022830"/>
              <a:ext cx="1584726" cy="707886"/>
            </a:xfrm>
            <a:prstGeom prst="rect">
              <a:avLst/>
            </a:prstGeom>
            <a:noFill/>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23" name="TextBox 53"/>
            <p:cNvSpPr txBox="1">
              <a:spLocks noChangeArrowheads="1"/>
            </p:cNvSpPr>
            <p:nvPr/>
          </p:nvSpPr>
          <p:spPr bwMode="auto">
            <a:xfrm>
              <a:off x="5754325" y="2708920"/>
              <a:ext cx="1584222" cy="2769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spAutoFit/>
            </a:bodyPr>
            <a:lstStyle/>
            <a:p>
              <a:pPr algn="ctr" fontAlgn="base">
                <a:spcBef>
                  <a:spcPct val="0"/>
                </a:spcBef>
                <a:spcAft>
                  <a:spcPct val="0"/>
                </a:spcAft>
                <a:defRPr/>
              </a:pPr>
              <a:r>
                <a:rPr lang="zh-CN" altLang="en-US" sz="12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049336" y="1788785"/>
            <a:ext cx="2892825" cy="2960110"/>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gradFill>
            <a:gsLst>
              <a:gs pos="100000">
                <a:sysClr val="window" lastClr="FFFFFF">
                  <a:lumMod val="95000"/>
                </a:sysClr>
              </a:gs>
              <a:gs pos="0">
                <a:sysClr val="window" lastClr="FFFFFF">
                  <a:lumMod val="85000"/>
                </a:sysClr>
              </a:gs>
            </a:gsLst>
            <a:lin ang="16200000" scaled="0"/>
          </a:gradFill>
          <a:ln w="9525" cap="rnd">
            <a:solidFill>
              <a:srgbClr val="E6E6E6"/>
            </a:solidFill>
            <a:prstDash val="solid"/>
            <a:round/>
          </a:ln>
        </p:spPr>
        <p:txBody>
          <a:bodyPr vert="eaVert" anchor="ctr"/>
          <a:lstStyle/>
          <a:p>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183030" y="1788785"/>
            <a:ext cx="2892825" cy="2960110"/>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gradFill>
            <a:gsLst>
              <a:gs pos="100000">
                <a:sysClr val="window" lastClr="FFFFFF">
                  <a:lumMod val="95000"/>
                </a:sysClr>
              </a:gs>
              <a:gs pos="0">
                <a:sysClr val="window" lastClr="FFFFFF">
                  <a:lumMod val="85000"/>
                </a:sysClr>
              </a:gs>
            </a:gsLst>
            <a:lin ang="16200000" scaled="0"/>
          </a:gradFill>
          <a:ln w="9525" cap="rnd">
            <a:solidFill>
              <a:srgbClr val="E6E6E6"/>
            </a:solidFill>
            <a:prstDash val="solid"/>
            <a:round/>
          </a:ln>
        </p:spPr>
        <p:txBody>
          <a:bodyPr vert="eaVert" anchor="ctr"/>
          <a:lstStyle/>
          <a:p>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151216" y="1581127"/>
            <a:ext cx="3649025" cy="3648075"/>
          </a:xfrm>
          <a:prstGeom prst="ellipse">
            <a:avLst/>
          </a:prstGeom>
          <a:noFill/>
          <a:ln w="25400" cap="flat" cmpd="sng" algn="ctr">
            <a:solidFill>
              <a:schemeClr val="tx1">
                <a:lumMod val="50000"/>
                <a:lumOff val="50000"/>
              </a:schemeClr>
            </a:solidFill>
            <a:prstDash val="solid"/>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334596" y="1581127"/>
            <a:ext cx="3650614" cy="3648075"/>
          </a:xfrm>
          <a:prstGeom prst="ellipse">
            <a:avLst/>
          </a:prstGeom>
          <a:noFill/>
          <a:ln w="25400" cap="flat" cmpd="sng" algn="ctr">
            <a:solidFill>
              <a:schemeClr val="tx1">
                <a:lumMod val="50000"/>
                <a:lumOff val="50000"/>
              </a:schemeClr>
            </a:solidFill>
            <a:prstDash val="solid"/>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153188" y="2471715"/>
            <a:ext cx="571649" cy="268287"/>
          </a:xfrm>
          <a:prstGeom prst="line">
            <a:avLst/>
          </a:prstGeom>
          <a:noFill/>
          <a:ln w="28575" algn="ctr">
            <a:solidFill>
              <a:schemeClr val="accent1"/>
            </a:solidFill>
            <a:round/>
            <a:headEnd type="none" w="med" len="med"/>
            <a:tailEnd type="arrow" w="med" len="med"/>
          </a:ln>
        </p:spPr>
      </p:cxnSp>
      <p:cxnSp>
        <p:nvCxnSpPr>
          <p:cNvPr id="9" name="直接连接符 8"/>
          <p:cNvCxnSpPr>
            <a:cxnSpLocks noChangeShapeType="1"/>
          </p:cNvCxnSpPr>
          <p:nvPr/>
        </p:nvCxnSpPr>
        <p:spPr bwMode="auto">
          <a:xfrm>
            <a:off x="3848308" y="3295625"/>
            <a:ext cx="590704" cy="0"/>
          </a:xfrm>
          <a:prstGeom prst="line">
            <a:avLst/>
          </a:prstGeom>
          <a:noFill/>
          <a:ln w="28575" algn="ctr">
            <a:solidFill>
              <a:schemeClr val="accent2"/>
            </a:solidFill>
            <a:round/>
            <a:headEnd type="none" w="med" len="med"/>
            <a:tailEnd type="arrow" w="med" len="med"/>
          </a:ln>
        </p:spPr>
      </p:cxnSp>
      <p:cxnSp>
        <p:nvCxnSpPr>
          <p:cNvPr id="10" name="直接连接符 9"/>
          <p:cNvCxnSpPr>
            <a:cxnSpLocks noChangeShapeType="1"/>
          </p:cNvCxnSpPr>
          <p:nvPr/>
        </p:nvCxnSpPr>
        <p:spPr bwMode="auto">
          <a:xfrm flipV="1">
            <a:off x="4153187" y="3829025"/>
            <a:ext cx="590704" cy="312738"/>
          </a:xfrm>
          <a:prstGeom prst="line">
            <a:avLst/>
          </a:prstGeom>
          <a:noFill/>
          <a:ln w="28575" algn="ctr">
            <a:solidFill>
              <a:schemeClr val="accent3"/>
            </a:solidFill>
            <a:round/>
            <a:headEnd type="none" w="med" len="med"/>
            <a:tailEnd type="arrow" w="med" len="med"/>
          </a:ln>
        </p:spPr>
      </p:cxnSp>
      <p:cxnSp>
        <p:nvCxnSpPr>
          <p:cNvPr id="11" name="直接连接符 10"/>
          <p:cNvCxnSpPr>
            <a:cxnSpLocks noChangeShapeType="1"/>
          </p:cNvCxnSpPr>
          <p:nvPr/>
        </p:nvCxnSpPr>
        <p:spPr bwMode="auto">
          <a:xfrm flipH="1" flipV="1">
            <a:off x="7486219" y="3816325"/>
            <a:ext cx="590704" cy="312738"/>
          </a:xfrm>
          <a:prstGeom prst="line">
            <a:avLst/>
          </a:prstGeom>
          <a:noFill/>
          <a:ln w="28575" algn="ctr">
            <a:solidFill>
              <a:schemeClr val="accent1"/>
            </a:solidFill>
            <a:round/>
            <a:headEnd type="none" w="med" len="med"/>
            <a:tailEnd type="arrow" w="med" len="med"/>
          </a:ln>
        </p:spPr>
      </p:cxnSp>
      <p:cxnSp>
        <p:nvCxnSpPr>
          <p:cNvPr id="12" name="直接连接符 11"/>
          <p:cNvCxnSpPr>
            <a:cxnSpLocks noChangeShapeType="1"/>
          </p:cNvCxnSpPr>
          <p:nvPr/>
        </p:nvCxnSpPr>
        <p:spPr bwMode="auto">
          <a:xfrm flipH="1">
            <a:off x="7781570" y="3292450"/>
            <a:ext cx="590704" cy="0"/>
          </a:xfrm>
          <a:prstGeom prst="line">
            <a:avLst/>
          </a:prstGeom>
          <a:noFill/>
          <a:ln w="28575" algn="ctr">
            <a:solidFill>
              <a:schemeClr val="accent2"/>
            </a:solidFill>
            <a:round/>
            <a:headEnd type="none" w="med" len="med"/>
            <a:tailEnd type="arrow" w="med" len="med"/>
          </a:ln>
        </p:spPr>
      </p:cxnSp>
      <p:cxnSp>
        <p:nvCxnSpPr>
          <p:cNvPr id="13" name="直接连接符 12"/>
          <p:cNvCxnSpPr>
            <a:cxnSpLocks noChangeShapeType="1"/>
          </p:cNvCxnSpPr>
          <p:nvPr/>
        </p:nvCxnSpPr>
        <p:spPr bwMode="auto">
          <a:xfrm flipH="1">
            <a:off x="7505274" y="2471715"/>
            <a:ext cx="571649" cy="268287"/>
          </a:xfrm>
          <a:prstGeom prst="line">
            <a:avLst/>
          </a:prstGeom>
          <a:noFill/>
          <a:ln w="28575" algn="ctr">
            <a:solidFill>
              <a:schemeClr val="accent3"/>
            </a:solidFill>
            <a:round/>
            <a:headEnd type="none" w="med" len="med"/>
            <a:tailEnd type="arrow" w="med" len="med"/>
          </a:ln>
        </p:spPr>
      </p:cxnSp>
      <p:grpSp>
        <p:nvGrpSpPr>
          <p:cNvPr id="2" name="组合 1"/>
          <p:cNvGrpSpPr/>
          <p:nvPr/>
        </p:nvGrpSpPr>
        <p:grpSpPr>
          <a:xfrm>
            <a:off x="5017014" y="2249464"/>
            <a:ext cx="2105573" cy="2105025"/>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pP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algn="ctr">
                <a:lnSpc>
                  <a:spcPct val="120000"/>
                </a:lnSpc>
              </a:pPr>
              <a:r>
                <a:rPr lang="zh-CN" altLang="en-US" sz="2400" kern="0">
                  <a:solidFill>
                    <a:srgbClr val="4D4D4D"/>
                  </a:solidFill>
                  <a:latin typeface="Impact" panose="020B0806030902050204" pitchFamily="34" charset="0"/>
                  <a:ea typeface="微软雅黑" panose="020B0503020204020204" pitchFamily="34" charset="-122"/>
                </a:rPr>
                <a:t>关键技术</a:t>
              </a:r>
              <a:endParaRPr lang="zh-CN" altLang="en-US" sz="2400" kern="0" dirty="0">
                <a:solidFill>
                  <a:srgbClr val="4D4D4D"/>
                </a:solidFill>
                <a:latin typeface="Impact" panose="020B0806030902050204" pitchFamily="34" charset="0"/>
                <a:ea typeface="微软雅黑" panose="020B0503020204020204" pitchFamily="34" charset="-122"/>
              </a:endParaRPr>
            </a:p>
          </p:txBody>
        </p:sp>
      </p:grpSp>
      <p:sp>
        <p:nvSpPr>
          <p:cNvPr id="17" name="Oval 19"/>
          <p:cNvSpPr>
            <a:spLocks noChangeArrowheads="1"/>
          </p:cNvSpPr>
          <p:nvPr/>
        </p:nvSpPr>
        <p:spPr bwMode="auto">
          <a:xfrm>
            <a:off x="3168681" y="1666852"/>
            <a:ext cx="992446" cy="992187"/>
          </a:xfrm>
          <a:prstGeom prst="ellipse">
            <a:avLst/>
          </a:prstGeom>
          <a:solidFill>
            <a:schemeClr val="accent1"/>
          </a:solidFill>
          <a:ln w="9525">
            <a:noFill/>
            <a:round/>
          </a:ln>
          <a:effectLst/>
        </p:spPr>
        <p:txBody>
          <a:bodyPr anchor="ctr"/>
          <a:lstStyle/>
          <a:p>
            <a:pPr algn="ctr">
              <a:lnSpc>
                <a:spcPct val="120000"/>
              </a:lnSpc>
              <a:defRPr/>
            </a:pPr>
            <a:r>
              <a:rPr lang="zh-CN" altLang="en-US" kern="0">
                <a:solidFill>
                  <a:sysClr val="window" lastClr="FFFFFF"/>
                </a:solidFill>
                <a:latin typeface="Arial" panose="020B0604020202020204" pitchFamily="34" charset="0"/>
                <a:ea typeface="微软雅黑" panose="020B0503020204020204" pitchFamily="34" charset="-122"/>
              </a:rPr>
              <a:t>添加文本</a:t>
            </a:r>
            <a:endParaRPr lang="zh-CN" altLang="en-US" kern="0" dirty="0">
              <a:solidFill>
                <a:sysClr val="window" lastClr="FFFFFF"/>
              </a:solidFill>
              <a:latin typeface="Arial" panose="020B0604020202020204" pitchFamily="34" charset="0"/>
              <a:ea typeface="微软雅黑" panose="020B0503020204020204" pitchFamily="34" charset="-122"/>
            </a:endParaRPr>
          </a:p>
        </p:txBody>
      </p:sp>
      <p:sp>
        <p:nvSpPr>
          <p:cNvPr id="18" name="Oval 19"/>
          <p:cNvSpPr>
            <a:spLocks noChangeArrowheads="1"/>
          </p:cNvSpPr>
          <p:nvPr/>
        </p:nvSpPr>
        <p:spPr bwMode="auto">
          <a:xfrm>
            <a:off x="8026111" y="1682727"/>
            <a:ext cx="992445" cy="993775"/>
          </a:xfrm>
          <a:prstGeom prst="ellipse">
            <a:avLst/>
          </a:prstGeom>
          <a:solidFill>
            <a:schemeClr val="accent3"/>
          </a:solidFill>
          <a:ln w="9525">
            <a:noFill/>
            <a:round/>
          </a:ln>
          <a:effectLst/>
        </p:spPr>
        <p:txBody>
          <a:bodyPr anchor="ctr"/>
          <a:lstStyle/>
          <a:p>
            <a:pPr algn="ctr">
              <a:lnSpc>
                <a:spcPct val="120000"/>
              </a:lnSpc>
              <a:defRPr/>
            </a:pPr>
            <a:r>
              <a:rPr lang="zh-CN" altLang="en-US"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8477077" y="2835252"/>
            <a:ext cx="994034" cy="993775"/>
          </a:xfrm>
          <a:prstGeom prst="ellipse">
            <a:avLst/>
          </a:prstGeom>
          <a:solidFill>
            <a:schemeClr val="accent2"/>
          </a:solidFill>
          <a:ln w="9525">
            <a:noFill/>
            <a:round/>
          </a:ln>
          <a:effectLst/>
        </p:spPr>
        <p:txBody>
          <a:bodyPr anchor="ctr"/>
          <a:lstStyle/>
          <a:p>
            <a:pPr algn="ctr">
              <a:lnSpc>
                <a:spcPct val="120000"/>
              </a:lnSpc>
              <a:defRPr/>
            </a:pPr>
            <a:r>
              <a:rPr lang="zh-CN" altLang="en-US"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8075334" y="3975077"/>
            <a:ext cx="994034" cy="993775"/>
          </a:xfrm>
          <a:prstGeom prst="ellipse">
            <a:avLst/>
          </a:prstGeom>
          <a:solidFill>
            <a:schemeClr val="accent1"/>
          </a:solidFill>
          <a:ln w="9525">
            <a:noFill/>
            <a:round/>
          </a:ln>
          <a:effectLst/>
        </p:spPr>
        <p:txBody>
          <a:bodyPr anchor="ctr"/>
          <a:lstStyle/>
          <a:p>
            <a:pPr algn="ctr">
              <a:lnSpc>
                <a:spcPct val="120000"/>
              </a:lnSpc>
              <a:defRPr/>
            </a:pPr>
            <a:r>
              <a:rPr lang="zh-CN" altLang="en-US"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724066" y="2797152"/>
            <a:ext cx="994034" cy="993775"/>
          </a:xfrm>
          <a:prstGeom prst="ellipse">
            <a:avLst/>
          </a:prstGeom>
          <a:solidFill>
            <a:schemeClr val="accent2"/>
          </a:solidFill>
          <a:ln w="9525">
            <a:noFill/>
            <a:round/>
          </a:ln>
          <a:effectLst/>
        </p:spPr>
        <p:txBody>
          <a:bodyPr anchor="ctr"/>
          <a:lstStyle/>
          <a:p>
            <a:pPr algn="ctr">
              <a:lnSpc>
                <a:spcPct val="120000"/>
              </a:lnSpc>
              <a:defRPr/>
            </a:pPr>
            <a:r>
              <a:rPr lang="zh-CN" altLang="en-US"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3130572" y="3968727"/>
            <a:ext cx="994034" cy="993775"/>
          </a:xfrm>
          <a:prstGeom prst="ellipse">
            <a:avLst/>
          </a:prstGeom>
          <a:solidFill>
            <a:schemeClr val="accent3"/>
          </a:solidFill>
          <a:ln w="9525">
            <a:noFill/>
            <a:round/>
          </a:ln>
          <a:effectLst/>
        </p:spPr>
        <p:txBody>
          <a:bodyPr anchor="ctr"/>
          <a:lstStyle/>
          <a:p>
            <a:pPr algn="ctr">
              <a:lnSpc>
                <a:spcPct val="120000"/>
              </a:lnSpc>
              <a:defRPr/>
            </a:pPr>
            <a:r>
              <a:rPr lang="zh-CN" altLang="en-US"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767608" y="1696951"/>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文本后。</a:t>
            </a:r>
          </a:p>
        </p:txBody>
      </p:sp>
      <p:sp>
        <p:nvSpPr>
          <p:cNvPr id="24" name="TextBox 23"/>
          <p:cNvSpPr txBox="1"/>
          <p:nvPr/>
        </p:nvSpPr>
        <p:spPr>
          <a:xfrm>
            <a:off x="9238816" y="1696951"/>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335448" y="3005894"/>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文本后。</a:t>
            </a:r>
          </a:p>
        </p:txBody>
      </p:sp>
      <p:sp>
        <p:nvSpPr>
          <p:cNvPr id="26" name="TextBox 25"/>
          <p:cNvSpPr txBox="1"/>
          <p:nvPr/>
        </p:nvSpPr>
        <p:spPr>
          <a:xfrm>
            <a:off x="9706345" y="3005894"/>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9264628" y="4145719"/>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文本后。</a:t>
            </a:r>
          </a:p>
        </p:txBody>
      </p:sp>
      <p:sp>
        <p:nvSpPr>
          <p:cNvPr id="28" name="TextBox 27"/>
          <p:cNvSpPr txBox="1"/>
          <p:nvPr/>
        </p:nvSpPr>
        <p:spPr>
          <a:xfrm>
            <a:off x="738167" y="4145719"/>
            <a:ext cx="2145964"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文本后。</a:t>
            </a: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500"/>
                            </p:stCondLst>
                            <p:childTnLst>
                              <p:par>
                                <p:cTn id="28" presetID="5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Scale>
                                      <p:cBhvr>
                                        <p:cTn id="3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7"/>
                                        </p:tgtEl>
                                        <p:attrNameLst>
                                          <p:attrName>ppt_x</p:attrName>
                                          <p:attrName>ppt_y</p:attrName>
                                        </p:attrNameLst>
                                      </p:cBhvr>
                                    </p:animMotion>
                                    <p:animEffect transition="in" filter="fade">
                                      <p:cBhvr>
                                        <p:cTn id="32" dur="1000"/>
                                        <p:tgtEl>
                                          <p:spTgt spid="17"/>
                                        </p:tgtEl>
                                      </p:cBhvr>
                                    </p:animEffect>
                                  </p:childTnLst>
                                </p:cTn>
                              </p:par>
                              <p:par>
                                <p:cTn id="33" presetID="52" presetClass="entr" presetSubtype="0" fill="hold" grpId="0" nodeType="withEffect">
                                  <p:stCondLst>
                                    <p:cond delay="200"/>
                                  </p:stCondLst>
                                  <p:childTnLst>
                                    <p:set>
                                      <p:cBhvr>
                                        <p:cTn id="34" dur="1" fill="hold">
                                          <p:stCondLst>
                                            <p:cond delay="0"/>
                                          </p:stCondLst>
                                        </p:cTn>
                                        <p:tgtEl>
                                          <p:spTgt spid="18"/>
                                        </p:tgtEl>
                                        <p:attrNameLst>
                                          <p:attrName>style.visibility</p:attrName>
                                        </p:attrNameLst>
                                      </p:cBhvr>
                                      <p:to>
                                        <p:strVal val="visible"/>
                                      </p:to>
                                    </p:set>
                                    <p:animScale>
                                      <p:cBhvr>
                                        <p:cTn id="3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8"/>
                                        </p:tgtEl>
                                        <p:attrNameLst>
                                          <p:attrName>ppt_x</p:attrName>
                                          <p:attrName>ppt_y</p:attrName>
                                        </p:attrNameLst>
                                      </p:cBhvr>
                                    </p:animMotion>
                                    <p:animEffect transition="in" filter="fade">
                                      <p:cBhvr>
                                        <p:cTn id="37" dur="1000"/>
                                        <p:tgtEl>
                                          <p:spTgt spid="18"/>
                                        </p:tgtEl>
                                      </p:cBhvr>
                                    </p:animEffect>
                                  </p:childTnLst>
                                </p:cTn>
                              </p:par>
                              <p:par>
                                <p:cTn id="38" presetID="52" presetClass="entr" presetSubtype="0" fill="hold" grpId="0" nodeType="withEffect">
                                  <p:stCondLst>
                                    <p:cond delay="400"/>
                                  </p:stCondLst>
                                  <p:childTnLst>
                                    <p:set>
                                      <p:cBhvr>
                                        <p:cTn id="39" dur="1" fill="hold">
                                          <p:stCondLst>
                                            <p:cond delay="0"/>
                                          </p:stCondLst>
                                        </p:cTn>
                                        <p:tgtEl>
                                          <p:spTgt spid="21"/>
                                        </p:tgtEl>
                                        <p:attrNameLst>
                                          <p:attrName>style.visibility</p:attrName>
                                        </p:attrNameLst>
                                      </p:cBhvr>
                                      <p:to>
                                        <p:strVal val="visible"/>
                                      </p:to>
                                    </p:set>
                                    <p:animScale>
                                      <p:cBhvr>
                                        <p:cTn id="40"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1"/>
                                        </p:tgtEl>
                                        <p:attrNameLst>
                                          <p:attrName>ppt_x</p:attrName>
                                          <p:attrName>ppt_y</p:attrName>
                                        </p:attrNameLst>
                                      </p:cBhvr>
                                    </p:animMotion>
                                    <p:animEffect transition="in" filter="fade">
                                      <p:cBhvr>
                                        <p:cTn id="42" dur="1000"/>
                                        <p:tgtEl>
                                          <p:spTgt spid="21"/>
                                        </p:tgtEl>
                                      </p:cBhvr>
                                    </p:animEffect>
                                  </p:childTnLst>
                                </p:cTn>
                              </p:par>
                              <p:par>
                                <p:cTn id="43" presetID="52" presetClass="entr" presetSubtype="0" fill="hold" grpId="0" nodeType="withEffect">
                                  <p:stCondLst>
                                    <p:cond delay="600"/>
                                  </p:stCondLst>
                                  <p:childTnLst>
                                    <p:set>
                                      <p:cBhvr>
                                        <p:cTn id="44" dur="1" fill="hold">
                                          <p:stCondLst>
                                            <p:cond delay="0"/>
                                          </p:stCondLst>
                                        </p:cTn>
                                        <p:tgtEl>
                                          <p:spTgt spid="19"/>
                                        </p:tgtEl>
                                        <p:attrNameLst>
                                          <p:attrName>style.visibility</p:attrName>
                                        </p:attrNameLst>
                                      </p:cBhvr>
                                      <p:to>
                                        <p:strVal val="visible"/>
                                      </p:to>
                                    </p:set>
                                    <p:animScale>
                                      <p:cBhvr>
                                        <p:cTn id="4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9"/>
                                        </p:tgtEl>
                                        <p:attrNameLst>
                                          <p:attrName>ppt_x</p:attrName>
                                          <p:attrName>ppt_y</p:attrName>
                                        </p:attrNameLst>
                                      </p:cBhvr>
                                    </p:animMotion>
                                    <p:animEffect transition="in" filter="fade">
                                      <p:cBhvr>
                                        <p:cTn id="47" dur="1000"/>
                                        <p:tgtEl>
                                          <p:spTgt spid="19"/>
                                        </p:tgtEl>
                                      </p:cBhvr>
                                    </p:animEffect>
                                  </p:childTnLst>
                                </p:cTn>
                              </p:par>
                              <p:par>
                                <p:cTn id="48" presetID="52" presetClass="entr" presetSubtype="0" fill="hold" grpId="0" nodeType="withEffect">
                                  <p:stCondLst>
                                    <p:cond delay="800"/>
                                  </p:stCondLst>
                                  <p:childTnLst>
                                    <p:set>
                                      <p:cBhvr>
                                        <p:cTn id="49" dur="1" fill="hold">
                                          <p:stCondLst>
                                            <p:cond delay="0"/>
                                          </p:stCondLst>
                                        </p:cTn>
                                        <p:tgtEl>
                                          <p:spTgt spid="22"/>
                                        </p:tgtEl>
                                        <p:attrNameLst>
                                          <p:attrName>style.visibility</p:attrName>
                                        </p:attrNameLst>
                                      </p:cBhvr>
                                      <p:to>
                                        <p:strVal val="visible"/>
                                      </p:to>
                                    </p:set>
                                    <p:animScale>
                                      <p:cBhvr>
                                        <p:cTn id="50"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2"/>
                                        </p:tgtEl>
                                        <p:attrNameLst>
                                          <p:attrName>ppt_x</p:attrName>
                                          <p:attrName>ppt_y</p:attrName>
                                        </p:attrNameLst>
                                      </p:cBhvr>
                                    </p:animMotion>
                                    <p:animEffect transition="in" filter="fade">
                                      <p:cBhvr>
                                        <p:cTn id="52" dur="1000"/>
                                        <p:tgtEl>
                                          <p:spTgt spid="22"/>
                                        </p:tgtEl>
                                      </p:cBhvr>
                                    </p:animEffect>
                                  </p:childTnLst>
                                </p:cTn>
                              </p:par>
                              <p:par>
                                <p:cTn id="53" presetID="52" presetClass="entr" presetSubtype="0" fill="hold" grpId="0" nodeType="withEffect">
                                  <p:stCondLst>
                                    <p:cond delay="1000"/>
                                  </p:stCondLst>
                                  <p:childTnLst>
                                    <p:set>
                                      <p:cBhvr>
                                        <p:cTn id="54" dur="1" fill="hold">
                                          <p:stCondLst>
                                            <p:cond delay="0"/>
                                          </p:stCondLst>
                                        </p:cTn>
                                        <p:tgtEl>
                                          <p:spTgt spid="20"/>
                                        </p:tgtEl>
                                        <p:attrNameLst>
                                          <p:attrName>style.visibility</p:attrName>
                                        </p:attrNameLst>
                                      </p:cBhvr>
                                      <p:to>
                                        <p:strVal val="visible"/>
                                      </p:to>
                                    </p:set>
                                    <p:animScale>
                                      <p:cBhvr>
                                        <p:cTn id="55"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0"/>
                                        </p:tgtEl>
                                        <p:attrNameLst>
                                          <p:attrName>ppt_x</p:attrName>
                                          <p:attrName>ppt_y</p:attrName>
                                        </p:attrNameLst>
                                      </p:cBhvr>
                                    </p:animMotion>
                                    <p:animEffect transition="in" filter="fade">
                                      <p:cBhvr>
                                        <p:cTn id="57" dur="1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p:tgtEl>
                                          <p:spTgt spid="8"/>
                                        </p:tgtEl>
                                        <p:attrNameLst>
                                          <p:attrName>ppt_x</p:attrName>
                                        </p:attrNameLst>
                                      </p:cBhvr>
                                      <p:tavLst>
                                        <p:tav tm="0">
                                          <p:val>
                                            <p:strVal val="#ppt_x-#ppt_w*1.125000"/>
                                          </p:val>
                                        </p:tav>
                                        <p:tav tm="100000">
                                          <p:val>
                                            <p:strVal val="#ppt_x"/>
                                          </p:val>
                                        </p:tav>
                                      </p:tavLst>
                                    </p:anim>
                                    <p:animEffect transition="in" filter="wipe(right)">
                                      <p:cBhvr>
                                        <p:cTn id="63" dur="500"/>
                                        <p:tgtEl>
                                          <p:spTgt spid="8"/>
                                        </p:tgtEl>
                                      </p:cBhvr>
                                    </p:animEffect>
                                  </p:childTnLst>
                                </p:cTn>
                              </p:par>
                              <p:par>
                                <p:cTn id="64" presetID="12" presetClass="entr" presetSubtype="8"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ppt_x</p:attrName>
                                        </p:attrNameLst>
                                      </p:cBhvr>
                                      <p:tavLst>
                                        <p:tav tm="0">
                                          <p:val>
                                            <p:strVal val="#ppt_x-#ppt_w*1.125000"/>
                                          </p:val>
                                        </p:tav>
                                        <p:tav tm="100000">
                                          <p:val>
                                            <p:strVal val="#ppt_x"/>
                                          </p:val>
                                        </p:tav>
                                      </p:tavLst>
                                    </p:anim>
                                    <p:animEffect transition="in" filter="wipe(right)">
                                      <p:cBhvr>
                                        <p:cTn id="67" dur="500"/>
                                        <p:tgtEl>
                                          <p:spTgt spid="9"/>
                                        </p:tgtEl>
                                      </p:cBhvr>
                                    </p:animEffect>
                                  </p:childTnLst>
                                </p:cTn>
                              </p:par>
                              <p:par>
                                <p:cTn id="68" presetID="12" presetClass="entr" presetSubtype="8"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p:tgtEl>
                                          <p:spTgt spid="10"/>
                                        </p:tgtEl>
                                        <p:attrNameLst>
                                          <p:attrName>ppt_x</p:attrName>
                                        </p:attrNameLst>
                                      </p:cBhvr>
                                      <p:tavLst>
                                        <p:tav tm="0">
                                          <p:val>
                                            <p:strVal val="#ppt_x-#ppt_w*1.125000"/>
                                          </p:val>
                                        </p:tav>
                                        <p:tav tm="100000">
                                          <p:val>
                                            <p:strVal val="#ppt_x"/>
                                          </p:val>
                                        </p:tav>
                                      </p:tavLst>
                                    </p:anim>
                                    <p:animEffect transition="in" filter="wipe(right)">
                                      <p:cBhvr>
                                        <p:cTn id="71" dur="500"/>
                                        <p:tgtEl>
                                          <p:spTgt spid="10"/>
                                        </p:tgtEl>
                                      </p:cBhvr>
                                    </p:animEffect>
                                  </p:childTnLst>
                                </p:cTn>
                              </p:par>
                              <p:par>
                                <p:cTn id="72" presetID="1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p:tgtEl>
                                          <p:spTgt spid="13"/>
                                        </p:tgtEl>
                                        <p:attrNameLst>
                                          <p:attrName>ppt_x</p:attrName>
                                        </p:attrNameLst>
                                      </p:cBhvr>
                                      <p:tavLst>
                                        <p:tav tm="0">
                                          <p:val>
                                            <p:strVal val="#ppt_x+#ppt_w*1.125000"/>
                                          </p:val>
                                        </p:tav>
                                        <p:tav tm="100000">
                                          <p:val>
                                            <p:strVal val="#ppt_x"/>
                                          </p:val>
                                        </p:tav>
                                      </p:tavLst>
                                    </p:anim>
                                    <p:animEffect transition="in" filter="wipe(left)">
                                      <p:cBhvr>
                                        <p:cTn id="75" dur="500"/>
                                        <p:tgtEl>
                                          <p:spTgt spid="13"/>
                                        </p:tgtEl>
                                      </p:cBhvr>
                                    </p:animEffect>
                                  </p:childTnLst>
                                </p:cTn>
                              </p:par>
                              <p:par>
                                <p:cTn id="76" presetID="12" presetClass="entr" presetSubtype="2"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p:tgtEl>
                                          <p:spTgt spid="12"/>
                                        </p:tgtEl>
                                        <p:attrNameLst>
                                          <p:attrName>ppt_x</p:attrName>
                                        </p:attrNameLst>
                                      </p:cBhvr>
                                      <p:tavLst>
                                        <p:tav tm="0">
                                          <p:val>
                                            <p:strVal val="#ppt_x+#ppt_w*1.125000"/>
                                          </p:val>
                                        </p:tav>
                                        <p:tav tm="100000">
                                          <p:val>
                                            <p:strVal val="#ppt_x"/>
                                          </p:val>
                                        </p:tav>
                                      </p:tavLst>
                                    </p:anim>
                                    <p:animEffect transition="in" filter="wipe(left)">
                                      <p:cBhvr>
                                        <p:cTn id="79" dur="500"/>
                                        <p:tgtEl>
                                          <p:spTgt spid="12"/>
                                        </p:tgtEl>
                                      </p:cBhvr>
                                    </p:animEffect>
                                  </p:childTnLst>
                                </p:cTn>
                              </p:par>
                              <p:par>
                                <p:cTn id="80" presetID="12" presetClass="entr" presetSubtype="2"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p:tgtEl>
                                          <p:spTgt spid="11"/>
                                        </p:tgtEl>
                                        <p:attrNameLst>
                                          <p:attrName>ppt_x</p:attrName>
                                        </p:attrNameLst>
                                      </p:cBhvr>
                                      <p:tavLst>
                                        <p:tav tm="0">
                                          <p:val>
                                            <p:strVal val="#ppt_x+#ppt_w*1.125000"/>
                                          </p:val>
                                        </p:tav>
                                        <p:tav tm="100000">
                                          <p:val>
                                            <p:strVal val="#ppt_x"/>
                                          </p:val>
                                        </p:tav>
                                      </p:tavLst>
                                    </p:anim>
                                    <p:animEffect transition="in" filter="wipe(left)">
                                      <p:cBhvr>
                                        <p:cTn id="83" dur="500"/>
                                        <p:tgtEl>
                                          <p:spTgt spid="11"/>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500"/>
                                        <p:tgtEl>
                                          <p:spTgt spid="25"/>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33001" y="1301708"/>
            <a:ext cx="2347175" cy="2500129"/>
          </a:xfrm>
          <a:prstGeom prst="rect">
            <a:avLst/>
          </a:prstGeom>
        </p:spPr>
        <p:txBody>
          <a:bodyPr wrap="square" lIns="128987" tIns="64495" rIns="128987" bIns="64495">
            <a:spAutoFit/>
          </a:bodyPr>
          <a:lstStyle/>
          <a:p>
            <a:pPr>
              <a:defRPr/>
            </a:pPr>
            <a:r>
              <a:rPr lang="en-US" altLang="zh-CN" sz="15400" kern="0" dirty="0" smtClean="0">
                <a:solidFill>
                  <a:schemeClr val="bg1"/>
                </a:solidFill>
                <a:effectLst>
                  <a:glow rad="63500">
                    <a:schemeClr val="bg1">
                      <a:lumMod val="65000"/>
                      <a:alpha val="40000"/>
                    </a:schemeClr>
                  </a:glow>
                </a:effectLst>
                <a:latin typeface="Impact" panose="020B0806030902050204" pitchFamily="34" charset="0"/>
              </a:rPr>
              <a:t>04</a:t>
            </a:r>
            <a:endParaRPr lang="zh-CN" altLang="en-US" sz="15400" kern="0" dirty="0">
              <a:solidFill>
                <a:schemeClr val="bg1"/>
              </a:solidFill>
              <a:effectLst>
                <a:glow rad="63500">
                  <a:schemeClr val="bg1">
                    <a:lumMod val="65000"/>
                    <a:alpha val="40000"/>
                  </a:schemeClr>
                </a:glow>
              </a:effectLst>
              <a:latin typeface="Impact" panose="020B0806030902050204" pitchFamily="34" charset="0"/>
            </a:endParaRPr>
          </a:p>
        </p:txBody>
      </p:sp>
      <p:sp>
        <p:nvSpPr>
          <p:cNvPr id="3" name="TextBox 21"/>
          <p:cNvSpPr txBox="1"/>
          <p:nvPr/>
        </p:nvSpPr>
        <p:spPr>
          <a:xfrm>
            <a:off x="1776427" y="2059937"/>
            <a:ext cx="5383468" cy="861354"/>
          </a:xfrm>
          <a:prstGeom prst="rect">
            <a:avLst/>
          </a:prstGeom>
          <a:noFill/>
        </p:spPr>
        <p:txBody>
          <a:bodyPr wrap="square" lIns="121549" tIns="60752" rIns="121549" bIns="60752" rtlCol="0">
            <a:spAutoFit/>
          </a:bodyPr>
          <a:lstStyle/>
          <a:p>
            <a:pPr algn="r" eaLnBrk="1" hangingPunct="1"/>
            <a:r>
              <a:rPr lang="zh-CN" altLang="en-US" sz="4800" b="1" dirty="0" smtClean="0">
                <a:solidFill>
                  <a:schemeClr val="bg1"/>
                </a:solidFill>
                <a:latin typeface="微软雅黑" panose="020B0503020204020204" pitchFamily="34" charset="-122"/>
                <a:ea typeface="微软雅黑" panose="020B0503020204020204" pitchFamily="34" charset="-122"/>
              </a:rPr>
              <a:t>工作存在不足</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616447" y="1578987"/>
            <a:ext cx="2543448" cy="684119"/>
          </a:xfrm>
          <a:prstGeom prst="rect">
            <a:avLst/>
          </a:prstGeom>
        </p:spPr>
        <p:txBody>
          <a:bodyPr wrap="square" lIns="128987" tIns="64495" rIns="128987" bIns="64495">
            <a:spAutoFit/>
          </a:bodyPr>
          <a:lstStyle/>
          <a:p>
            <a:pPr algn="r">
              <a:defRPr/>
            </a:pPr>
            <a:r>
              <a:rPr lang="en-US" altLang="zh-CN" sz="3600" kern="0" dirty="0">
                <a:solidFill>
                  <a:schemeClr val="bg1"/>
                </a:solidFill>
                <a:effectLst>
                  <a:glow rad="63500">
                    <a:schemeClr val="bg1">
                      <a:lumMod val="65000"/>
                      <a:alpha val="40000"/>
                    </a:schemeClr>
                  </a:glow>
                </a:effectLst>
                <a:latin typeface="Impact" panose="020B0806030902050204" pitchFamily="34" charset="0"/>
              </a:rPr>
              <a:t>PowerPoint</a:t>
            </a:r>
            <a:endParaRPr lang="zh-CN" altLang="en-US" sz="3600" kern="0" dirty="0">
              <a:solidFill>
                <a:schemeClr val="bg1"/>
              </a:solidFill>
              <a:effectLst>
                <a:glow rad="63500">
                  <a:schemeClr val="bg1">
                    <a:lumMod val="65000"/>
                    <a:alpha val="40000"/>
                  </a:schemeClr>
                </a:glow>
              </a:effectLst>
              <a:latin typeface="Impact" panose="020B0806030902050204" pitchFamily="34" charset="0"/>
            </a:endParaRPr>
          </a:p>
        </p:txBody>
      </p:sp>
      <p:sp>
        <p:nvSpPr>
          <p:cNvPr id="5" name="Text Box 40"/>
          <p:cNvSpPr txBox="1">
            <a:spLocks noChangeArrowheads="1"/>
          </p:cNvSpPr>
          <p:nvPr/>
        </p:nvSpPr>
        <p:spPr bwMode="gray">
          <a:xfrm>
            <a:off x="3078055" y="2813341"/>
            <a:ext cx="4032114" cy="516745"/>
          </a:xfrm>
          <a:prstGeom prst="rect">
            <a:avLst/>
          </a:prstGeom>
          <a:noFill/>
          <a:ln w="9525">
            <a:noFill/>
            <a:miter lim="800000"/>
          </a:ln>
        </p:spPr>
        <p:txBody>
          <a:bodyPr wrap="square">
            <a:spAutoFit/>
          </a:bodyPr>
          <a:lstStyle/>
          <a:p>
            <a:pPr lvl="0" algn="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在此单击此处输入文字单击此处输入文字单击此处输入文字单击此处输入文字单击此处输入</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8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89"/>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89"/>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89"/>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rot="10800000">
            <a:off x="4898952" y="2593838"/>
            <a:ext cx="1638073"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3" name="任意多边形 2"/>
          <p:cNvSpPr/>
          <p:nvPr/>
        </p:nvSpPr>
        <p:spPr bwMode="auto">
          <a:xfrm rot="14400000">
            <a:off x="6110295" y="2902813"/>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4" name="任意多边形 3"/>
          <p:cNvSpPr/>
          <p:nvPr/>
        </p:nvSpPr>
        <p:spPr bwMode="auto">
          <a:xfrm rot="18000000">
            <a:off x="6475003" y="4101426"/>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5" name="任意多边形 4"/>
          <p:cNvSpPr/>
          <p:nvPr/>
        </p:nvSpPr>
        <p:spPr bwMode="auto">
          <a:xfrm rot="10800000" flipH="1" flipV="1">
            <a:off x="5626410" y="5001258"/>
            <a:ext cx="1638073"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91431" tIns="45715" rIns="91431" bIns="45715" numCol="1" anchor="t" anchorCtr="0" compatLnSpc="1">
            <a:noAutofit/>
          </a:bodyPr>
          <a:lstStyle/>
          <a:p>
            <a:endParaRPr lang="zh-CN" altLang="en-US" dirty="0">
              <a:solidFill>
                <a:prstClr val="black"/>
              </a:solidFill>
            </a:endParaRPr>
          </a:p>
        </p:txBody>
      </p:sp>
      <p:sp>
        <p:nvSpPr>
          <p:cNvPr id="6" name="任意多边形 5"/>
          <p:cNvSpPr/>
          <p:nvPr/>
        </p:nvSpPr>
        <p:spPr bwMode="auto">
          <a:xfrm rot="14400000" flipH="1" flipV="1">
            <a:off x="4414853" y="4692353"/>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7" name="任意多边形 6"/>
          <p:cNvSpPr/>
          <p:nvPr/>
        </p:nvSpPr>
        <p:spPr bwMode="auto">
          <a:xfrm rot="18000000" flipH="1" flipV="1">
            <a:off x="4031098" y="3493740"/>
            <a:ext cx="1638287" cy="53525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91431" tIns="45715" rIns="91431" bIns="45715" numCol="1" anchor="t" anchorCtr="0" compatLnSpc="1">
            <a:noAutofit/>
          </a:bodyPr>
          <a:lstStyle/>
          <a:p>
            <a:endParaRPr lang="zh-CN" altLang="en-US">
              <a:solidFill>
                <a:prstClr val="black"/>
              </a:solidFill>
            </a:endParaRPr>
          </a:p>
        </p:txBody>
      </p:sp>
      <p:sp>
        <p:nvSpPr>
          <p:cNvPr id="8" name="任意多边形 7"/>
          <p:cNvSpPr/>
          <p:nvPr/>
        </p:nvSpPr>
        <p:spPr>
          <a:xfrm flipH="1" flipV="1">
            <a:off x="1776084" y="2697457"/>
            <a:ext cx="282117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9" name="任意多边形 8"/>
          <p:cNvSpPr/>
          <p:nvPr/>
        </p:nvSpPr>
        <p:spPr>
          <a:xfrm flipH="1">
            <a:off x="1767975" y="4851946"/>
            <a:ext cx="2900610"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10" name="任意多边形 9"/>
          <p:cNvSpPr/>
          <p:nvPr/>
        </p:nvSpPr>
        <p:spPr>
          <a:xfrm flipV="1">
            <a:off x="7476149" y="2719685"/>
            <a:ext cx="293976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80808"/>
              </a:solidFill>
            </a:endParaRPr>
          </a:p>
        </p:txBody>
      </p:sp>
      <p:sp>
        <p:nvSpPr>
          <p:cNvPr id="11" name="任意多边形 10"/>
          <p:cNvSpPr/>
          <p:nvPr/>
        </p:nvSpPr>
        <p:spPr>
          <a:xfrm>
            <a:off x="7479292" y="4838834"/>
            <a:ext cx="293976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12" name="组合 11"/>
          <p:cNvGrpSpPr/>
          <p:nvPr/>
        </p:nvGrpSpPr>
        <p:grpSpPr>
          <a:xfrm>
            <a:off x="5413855" y="3402106"/>
            <a:ext cx="1370866" cy="1371044"/>
            <a:chOff x="4982373" y="2208496"/>
            <a:chExt cx="2227648" cy="2227648"/>
          </a:xfrm>
          <a:effectLst/>
        </p:grpSpPr>
        <p:sp>
          <p:nvSpPr>
            <p:cNvPr id="13" name="椭圆 12"/>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nvGrpSpPr>
            <p:cNvPr id="14" name="Group 35"/>
            <p:cNvGrpSpPr>
              <a:grpSpLocks noChangeAspect="1"/>
            </p:cNvGrpSpPr>
            <p:nvPr/>
          </p:nvGrpSpPr>
          <p:grpSpPr bwMode="auto">
            <a:xfrm>
              <a:off x="7021143" y="3577005"/>
              <a:ext cx="86125" cy="161136"/>
              <a:chOff x="4164" y="2298"/>
              <a:chExt cx="31" cy="58"/>
            </a:xfrm>
            <a:noFill/>
          </p:grpSpPr>
          <p:sp>
            <p:nvSpPr>
              <p:cNvPr id="15"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sp>
            <p:nvSpPr>
              <p:cNvPr id="16"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grpSp>
      </p:grpSp>
      <p:grpSp>
        <p:nvGrpSpPr>
          <p:cNvPr id="17" name="组合 1"/>
          <p:cNvGrpSpPr/>
          <p:nvPr/>
        </p:nvGrpSpPr>
        <p:grpSpPr>
          <a:xfrm>
            <a:off x="1680086" y="1700809"/>
            <a:ext cx="2351703" cy="861609"/>
            <a:chOff x="6382171" y="2195545"/>
            <a:chExt cx="1764007" cy="646207"/>
          </a:xfrm>
        </p:grpSpPr>
        <p:sp>
          <p:nvSpPr>
            <p:cNvPr id="18"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此处添加段落文本单击此处</a:t>
              </a:r>
            </a:p>
          </p:txBody>
        </p:sp>
        <p:sp>
          <p:nvSpPr>
            <p:cNvPr id="19"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0" name="组合 1"/>
          <p:cNvGrpSpPr/>
          <p:nvPr/>
        </p:nvGrpSpPr>
        <p:grpSpPr>
          <a:xfrm>
            <a:off x="1680086" y="4420985"/>
            <a:ext cx="2351703" cy="861609"/>
            <a:chOff x="6382171" y="2195545"/>
            <a:chExt cx="1764007" cy="646207"/>
          </a:xfrm>
        </p:grpSpPr>
        <p:sp>
          <p:nvSpPr>
            <p:cNvPr id="21"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此处添加段落文本单击此处</a:t>
              </a:r>
            </a:p>
          </p:txBody>
        </p:sp>
        <p:sp>
          <p:nvSpPr>
            <p:cNvPr id="22"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3" name="组合 1"/>
          <p:cNvGrpSpPr/>
          <p:nvPr/>
        </p:nvGrpSpPr>
        <p:grpSpPr>
          <a:xfrm>
            <a:off x="8160215" y="1700809"/>
            <a:ext cx="2351703" cy="861609"/>
            <a:chOff x="6382171" y="2195545"/>
            <a:chExt cx="1764007" cy="646207"/>
          </a:xfrm>
        </p:grpSpPr>
        <p:sp>
          <p:nvSpPr>
            <p:cNvPr id="24"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此处添加段落文本单击此处</a:t>
              </a:r>
            </a:p>
          </p:txBody>
        </p:sp>
        <p:sp>
          <p:nvSpPr>
            <p:cNvPr id="25"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6" name="组合 1"/>
          <p:cNvGrpSpPr/>
          <p:nvPr/>
        </p:nvGrpSpPr>
        <p:grpSpPr>
          <a:xfrm>
            <a:off x="8160215" y="4420985"/>
            <a:ext cx="2351703" cy="861609"/>
            <a:chOff x="6382171" y="2195545"/>
            <a:chExt cx="1764007" cy="646207"/>
          </a:xfrm>
        </p:grpSpPr>
        <p:sp>
          <p:nvSpPr>
            <p:cNvPr id="27" name="TextBox 20"/>
            <p:cNvSpPr txBox="1"/>
            <p:nvPr/>
          </p:nvSpPr>
          <p:spPr bwMode="auto">
            <a:xfrm>
              <a:off x="6382171" y="2494098"/>
              <a:ext cx="1764007" cy="34765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此处添加段落文本单击此处</a:t>
              </a:r>
            </a:p>
          </p:txBody>
        </p:sp>
        <p:sp>
          <p:nvSpPr>
            <p:cNvPr id="28" name="TextBox 19"/>
            <p:cNvSpPr txBox="1">
              <a:spLocks noChangeArrowheads="1"/>
            </p:cNvSpPr>
            <p:nvPr/>
          </p:nvSpPr>
          <p:spPr bwMode="auto">
            <a:xfrm>
              <a:off x="6382172" y="2195545"/>
              <a:ext cx="1764006" cy="289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9" name="TextBox 19"/>
          <p:cNvSpPr txBox="1">
            <a:spLocks noChangeArrowheads="1"/>
          </p:cNvSpPr>
          <p:nvPr/>
        </p:nvSpPr>
        <p:spPr bwMode="auto">
          <a:xfrm>
            <a:off x="5484966" y="3702917"/>
            <a:ext cx="1235655" cy="78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4382" tIns="62191" rIns="124382" bIns="621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标题 2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anim calcmode="lin" valueType="num">
                                      <p:cBhvr>
                                        <p:cTn id="55" dur="500" fill="hold"/>
                                        <p:tgtEl>
                                          <p:spTgt spid="20"/>
                                        </p:tgtEl>
                                        <p:attrNameLst>
                                          <p:attrName>ppt_x</p:attrName>
                                        </p:attrNameLst>
                                      </p:cBhvr>
                                      <p:tavLst>
                                        <p:tav tm="0">
                                          <p:val>
                                            <p:strVal val="#ppt_x"/>
                                          </p:val>
                                        </p:tav>
                                        <p:tav tm="100000">
                                          <p:val>
                                            <p:strVal val="#ppt_x"/>
                                          </p:val>
                                        </p:tav>
                                      </p:tavLst>
                                    </p:anim>
                                    <p:anim calcmode="lin" valueType="num">
                                      <p:cBhvr>
                                        <p:cTn id="56" dur="5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anim calcmode="lin" valueType="num">
                                      <p:cBhvr>
                                        <p:cTn id="60" dur="500" fill="hold"/>
                                        <p:tgtEl>
                                          <p:spTgt spid="23"/>
                                        </p:tgtEl>
                                        <p:attrNameLst>
                                          <p:attrName>ppt_x</p:attrName>
                                        </p:attrNameLst>
                                      </p:cBhvr>
                                      <p:tavLst>
                                        <p:tav tm="0">
                                          <p:val>
                                            <p:strVal val="#ppt_x"/>
                                          </p:val>
                                        </p:tav>
                                        <p:tav tm="100000">
                                          <p:val>
                                            <p:strVal val="#ppt_x"/>
                                          </p:val>
                                        </p:tav>
                                      </p:tavLst>
                                    </p:anim>
                                    <p:anim calcmode="lin" valueType="num">
                                      <p:cBhvr>
                                        <p:cTn id="61" dur="500" fill="hold"/>
                                        <p:tgtEl>
                                          <p:spTgt spid="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anim calcmode="lin" valueType="num">
                                      <p:cBhvr>
                                        <p:cTn id="65" dur="500" fill="hold"/>
                                        <p:tgtEl>
                                          <p:spTgt spid="26"/>
                                        </p:tgtEl>
                                        <p:attrNameLst>
                                          <p:attrName>ppt_x</p:attrName>
                                        </p:attrNameLst>
                                      </p:cBhvr>
                                      <p:tavLst>
                                        <p:tav tm="0">
                                          <p:val>
                                            <p:strVal val="#ppt_x"/>
                                          </p:val>
                                        </p:tav>
                                        <p:tav tm="100000">
                                          <p:val>
                                            <p:strVal val="#ppt_x"/>
                                          </p:val>
                                        </p:tav>
                                      </p:tavLst>
                                    </p:anim>
                                    <p:anim calcmode="lin" valueType="num">
                                      <p:cBhvr>
                                        <p:cTn id="66" dur="5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anim calcmode="lin" valueType="num">
                                      <p:cBhvr>
                                        <p:cTn id="70" dur="500" fill="hold"/>
                                        <p:tgtEl>
                                          <p:spTgt spid="10"/>
                                        </p:tgtEl>
                                        <p:attrNameLst>
                                          <p:attrName>ppt_x</p:attrName>
                                        </p:attrNameLst>
                                      </p:cBhvr>
                                      <p:tavLst>
                                        <p:tav tm="0">
                                          <p:val>
                                            <p:strVal val="#ppt_x"/>
                                          </p:val>
                                        </p:tav>
                                        <p:tav tm="100000">
                                          <p:val>
                                            <p:strVal val="#ppt_x"/>
                                          </p:val>
                                        </p:tav>
                                      </p:tavLst>
                                    </p:anim>
                                    <p:anim calcmode="lin" valueType="num">
                                      <p:cBhvr>
                                        <p:cTn id="71" dur="500" fill="hold"/>
                                        <p:tgtEl>
                                          <p:spTgt spid="1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anim calcmode="lin" valueType="num">
                                      <p:cBhvr>
                                        <p:cTn id="75" dur="500" fill="hold"/>
                                        <p:tgtEl>
                                          <p:spTgt spid="11"/>
                                        </p:tgtEl>
                                        <p:attrNameLst>
                                          <p:attrName>ppt_x</p:attrName>
                                        </p:attrNameLst>
                                      </p:cBhvr>
                                      <p:tavLst>
                                        <p:tav tm="0">
                                          <p:val>
                                            <p:strVal val="#ppt_x"/>
                                          </p:val>
                                        </p:tav>
                                        <p:tav tm="100000">
                                          <p:val>
                                            <p:strVal val="#ppt_x"/>
                                          </p:val>
                                        </p:tav>
                                      </p:tavLst>
                                    </p:anim>
                                    <p:anim calcmode="lin" valueType="num">
                                      <p:cBhvr>
                                        <p:cTn id="76" dur="500" fill="hold"/>
                                        <p:tgtEl>
                                          <p:spTgt spid="1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anim calcmode="lin" valueType="num">
                                      <p:cBhvr>
                                        <p:cTn id="80" dur="500" fill="hold"/>
                                        <p:tgtEl>
                                          <p:spTgt spid="8"/>
                                        </p:tgtEl>
                                        <p:attrNameLst>
                                          <p:attrName>ppt_x</p:attrName>
                                        </p:attrNameLst>
                                      </p:cBhvr>
                                      <p:tavLst>
                                        <p:tav tm="0">
                                          <p:val>
                                            <p:strVal val="#ppt_x"/>
                                          </p:val>
                                        </p:tav>
                                        <p:tav tm="100000">
                                          <p:val>
                                            <p:strVal val="#ppt_x"/>
                                          </p:val>
                                        </p:tav>
                                      </p:tavLst>
                                    </p:anim>
                                    <p:anim calcmode="lin" valueType="num">
                                      <p:cBhvr>
                                        <p:cTn id="81" dur="500" fill="hold"/>
                                        <p:tgtEl>
                                          <p:spTgt spid="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anim calcmode="lin" valueType="num">
                                      <p:cBhvr>
                                        <p:cTn id="85" dur="500" fill="hold"/>
                                        <p:tgtEl>
                                          <p:spTgt spid="9"/>
                                        </p:tgtEl>
                                        <p:attrNameLst>
                                          <p:attrName>ppt_x</p:attrName>
                                        </p:attrNameLst>
                                      </p:cBhvr>
                                      <p:tavLst>
                                        <p:tav tm="0">
                                          <p:val>
                                            <p:strVal val="#ppt_x"/>
                                          </p:val>
                                        </p:tav>
                                        <p:tav tm="100000">
                                          <p:val>
                                            <p:strVal val="#ppt_x"/>
                                          </p:val>
                                        </p:tav>
                                      </p:tavLst>
                                    </p:anim>
                                    <p:anim calcmode="lin" valueType="num">
                                      <p:cBhvr>
                                        <p:cTn id="8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33001" y="1301708"/>
            <a:ext cx="2052483" cy="2500129"/>
          </a:xfrm>
          <a:prstGeom prst="rect">
            <a:avLst/>
          </a:prstGeom>
        </p:spPr>
        <p:txBody>
          <a:bodyPr wrap="square" lIns="128987" tIns="64495" rIns="128987" bIns="64495">
            <a:spAutoFit/>
          </a:bodyPr>
          <a:lstStyle/>
          <a:p>
            <a:pPr>
              <a:defRPr/>
            </a:pPr>
            <a:r>
              <a:rPr lang="en-US" altLang="zh-CN" sz="15400" kern="0" dirty="0">
                <a:solidFill>
                  <a:schemeClr val="bg1"/>
                </a:solidFill>
                <a:effectLst>
                  <a:glow rad="63500">
                    <a:schemeClr val="bg1">
                      <a:lumMod val="65000"/>
                      <a:alpha val="40000"/>
                    </a:schemeClr>
                  </a:glow>
                </a:effectLst>
                <a:latin typeface="Impact" panose="020B0806030902050204" pitchFamily="34" charset="0"/>
              </a:rPr>
              <a:t>01</a:t>
            </a:r>
            <a:endParaRPr lang="zh-CN" altLang="en-US" sz="15400" kern="0" dirty="0">
              <a:solidFill>
                <a:schemeClr val="bg1"/>
              </a:solidFill>
              <a:effectLst>
                <a:glow rad="63500">
                  <a:schemeClr val="bg1">
                    <a:lumMod val="65000"/>
                    <a:alpha val="40000"/>
                  </a:schemeClr>
                </a:glow>
              </a:effectLst>
              <a:latin typeface="Impact" panose="020B0806030902050204" pitchFamily="34" charset="0"/>
            </a:endParaRPr>
          </a:p>
        </p:txBody>
      </p:sp>
      <p:sp>
        <p:nvSpPr>
          <p:cNvPr id="3" name="TextBox 21"/>
          <p:cNvSpPr txBox="1"/>
          <p:nvPr/>
        </p:nvSpPr>
        <p:spPr>
          <a:xfrm>
            <a:off x="1776427" y="2059937"/>
            <a:ext cx="5383468" cy="861354"/>
          </a:xfrm>
          <a:prstGeom prst="rect">
            <a:avLst/>
          </a:prstGeom>
          <a:noFill/>
        </p:spPr>
        <p:txBody>
          <a:bodyPr wrap="square" lIns="121549" tIns="60752" rIns="121549" bIns="60752" rtlCol="0">
            <a:spAutoFit/>
          </a:bodyPr>
          <a:lstStyle/>
          <a:p>
            <a:pPr algn="r" eaLnBrk="1" hangingPunct="1"/>
            <a:r>
              <a:rPr lang="zh-CN" altLang="en-US" sz="4800" b="1" dirty="0" smtClean="0">
                <a:solidFill>
                  <a:schemeClr val="bg1"/>
                </a:solidFill>
                <a:latin typeface="微软雅黑" panose="020B0503020204020204" pitchFamily="34" charset="-122"/>
                <a:ea typeface="微软雅黑" panose="020B0503020204020204" pitchFamily="34" charset="-122"/>
              </a:rPr>
              <a:t>年度工作概述</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616447" y="1578987"/>
            <a:ext cx="2543448" cy="684119"/>
          </a:xfrm>
          <a:prstGeom prst="rect">
            <a:avLst/>
          </a:prstGeom>
        </p:spPr>
        <p:txBody>
          <a:bodyPr wrap="square" lIns="128987" tIns="64495" rIns="128987" bIns="64495">
            <a:spAutoFit/>
          </a:bodyPr>
          <a:lstStyle/>
          <a:p>
            <a:pPr algn="r">
              <a:defRPr/>
            </a:pPr>
            <a:r>
              <a:rPr lang="en-US" altLang="zh-CN" sz="3600" kern="0" dirty="0">
                <a:solidFill>
                  <a:schemeClr val="bg1"/>
                </a:solidFill>
                <a:effectLst>
                  <a:glow rad="63500">
                    <a:schemeClr val="bg1">
                      <a:lumMod val="65000"/>
                      <a:alpha val="40000"/>
                    </a:schemeClr>
                  </a:glow>
                </a:effectLst>
                <a:latin typeface="Impact" panose="020B0806030902050204" pitchFamily="34" charset="0"/>
              </a:rPr>
              <a:t>PowerPoint</a:t>
            </a:r>
            <a:endParaRPr lang="zh-CN" altLang="en-US" sz="3600" kern="0" dirty="0">
              <a:solidFill>
                <a:schemeClr val="bg1"/>
              </a:solidFill>
              <a:effectLst>
                <a:glow rad="63500">
                  <a:schemeClr val="bg1">
                    <a:lumMod val="65000"/>
                    <a:alpha val="40000"/>
                  </a:schemeClr>
                </a:glow>
              </a:effectLst>
              <a:latin typeface="Impact" panose="020B0806030902050204" pitchFamily="34" charset="0"/>
            </a:endParaRPr>
          </a:p>
        </p:txBody>
      </p:sp>
      <p:sp>
        <p:nvSpPr>
          <p:cNvPr id="5" name="Text Box 40"/>
          <p:cNvSpPr txBox="1">
            <a:spLocks noChangeArrowheads="1"/>
          </p:cNvSpPr>
          <p:nvPr/>
        </p:nvSpPr>
        <p:spPr bwMode="gray">
          <a:xfrm>
            <a:off x="3078055" y="2813341"/>
            <a:ext cx="4032114" cy="516745"/>
          </a:xfrm>
          <a:prstGeom prst="rect">
            <a:avLst/>
          </a:prstGeom>
          <a:noFill/>
          <a:ln w="9525">
            <a:noFill/>
            <a:miter lim="800000"/>
          </a:ln>
        </p:spPr>
        <p:txBody>
          <a:bodyPr wrap="square">
            <a:spAutoFit/>
          </a:bodyPr>
          <a:lstStyle/>
          <a:p>
            <a:pPr lvl="0" algn="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在此单击此处输入文字单击此处输入文字单击此处输入文字单击此处输入文字单击此处输入</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8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89"/>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89"/>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89"/>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7285" y="1743173"/>
            <a:ext cx="7124389" cy="3948611"/>
            <a:chOff x="447425" y="1307379"/>
            <a:chExt cx="5343987"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008157" y="3020617"/>
                <a:ext cx="739230" cy="497889"/>
              </a:xfrm>
              <a:prstGeom prst="rect">
                <a:avLst/>
              </a:prstGeom>
              <a:noFill/>
              <a:ln>
                <a:noFill/>
              </a:ln>
            </p:spPr>
            <p:txBody>
              <a:bodyPr wrap="square" rtlCol="0">
                <a:spAutoFit/>
              </a:bodyPr>
              <a:lstStyle/>
              <a:p>
                <a:pPr algn="ctr"/>
                <a:r>
                  <a:rPr lang="zh-CN" altLang="en-US" sz="2100" dirty="0">
                    <a:solidFill>
                      <a:schemeClr val="accent2"/>
                    </a:solidFill>
                    <a:latin typeface="微软雅黑" panose="020B0503020204020204" pitchFamily="34" charset="-122"/>
                    <a:ea typeface="微软雅黑" panose="020B0503020204020204" pitchFamily="34" charset="-122"/>
                  </a:rPr>
                  <a:t>标题</a:t>
                </a:r>
                <a:endParaRPr lang="en-US" altLang="zh-CN" sz="2100" dirty="0">
                  <a:solidFill>
                    <a:schemeClr val="accent2"/>
                  </a:solidFill>
                  <a:latin typeface="微软雅黑" panose="020B0503020204020204" pitchFamily="34" charset="-122"/>
                  <a:ea typeface="微软雅黑" panose="020B0503020204020204" pitchFamily="34" charset="-122"/>
                </a:endParaRPr>
              </a:p>
              <a:p>
                <a:pPr algn="ctr"/>
                <a:r>
                  <a:rPr lang="zh-CN" altLang="en-US" sz="2100" dirty="0">
                    <a:solidFill>
                      <a:schemeClr val="accent2"/>
                    </a:solidFill>
                    <a:latin typeface="微软雅黑" panose="020B0503020204020204" pitchFamily="34" charset="-122"/>
                    <a:ea typeface="微软雅黑" panose="020B0503020204020204" pitchFamily="34" charset="-122"/>
                  </a:rPr>
                  <a:t>文字</a:t>
                </a: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021853" y="3001038"/>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01</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02</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ellipse">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03</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04</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05</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1760303" y="1401616"/>
              <a:ext cx="946536" cy="311623"/>
            </a:xfrm>
            <a:prstGeom prst="rect">
              <a:avLst/>
            </a:prstGeom>
            <a:noFill/>
          </p:spPr>
          <p:txBody>
            <a:bodyPr wrap="none"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1" name="TextBox 10"/>
            <p:cNvSpPr txBox="1"/>
            <p:nvPr/>
          </p:nvSpPr>
          <p:spPr>
            <a:xfrm>
              <a:off x="4844876" y="2418122"/>
              <a:ext cx="946536" cy="311623"/>
            </a:xfrm>
            <a:prstGeom prst="rect">
              <a:avLst/>
            </a:prstGeom>
            <a:noFill/>
          </p:spPr>
          <p:txBody>
            <a:bodyPr wrap="none"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2" name="TextBox 11"/>
            <p:cNvSpPr txBox="1"/>
            <p:nvPr/>
          </p:nvSpPr>
          <p:spPr>
            <a:xfrm>
              <a:off x="4338218" y="3920157"/>
              <a:ext cx="946536" cy="311623"/>
            </a:xfrm>
            <a:prstGeom prst="rect">
              <a:avLst/>
            </a:prstGeom>
            <a:noFill/>
          </p:spPr>
          <p:txBody>
            <a:bodyPr wrap="none"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3" name="TextBox 12"/>
            <p:cNvSpPr txBox="1"/>
            <p:nvPr/>
          </p:nvSpPr>
          <p:spPr>
            <a:xfrm>
              <a:off x="447425" y="2451600"/>
              <a:ext cx="1006657" cy="311623"/>
            </a:xfrm>
            <a:prstGeom prst="rect">
              <a:avLst/>
            </a:prstGeom>
            <a:noFill/>
          </p:spPr>
          <p:txBody>
            <a:bodyPr wrap="none"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 </a:t>
              </a:r>
            </a:p>
          </p:txBody>
        </p:sp>
        <p:sp>
          <p:nvSpPr>
            <p:cNvPr id="14" name="TextBox 13"/>
            <p:cNvSpPr txBox="1"/>
            <p:nvPr/>
          </p:nvSpPr>
          <p:spPr>
            <a:xfrm>
              <a:off x="988015" y="3870314"/>
              <a:ext cx="946536" cy="311623"/>
            </a:xfrm>
            <a:prstGeom prst="rect">
              <a:avLst/>
            </a:prstGeom>
            <a:noFill/>
          </p:spPr>
          <p:txBody>
            <a:bodyPr wrap="none"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grpSp>
      <p:grpSp>
        <p:nvGrpSpPr>
          <p:cNvPr id="27" name="组合 26"/>
          <p:cNvGrpSpPr/>
          <p:nvPr/>
        </p:nvGrpSpPr>
        <p:grpSpPr>
          <a:xfrm>
            <a:off x="8223831" y="2257127"/>
            <a:ext cx="1402767" cy="457556"/>
            <a:chOff x="4516579" y="722741"/>
            <a:chExt cx="1052212" cy="343167"/>
          </a:xfrm>
        </p:grpSpPr>
        <p:sp>
          <p:nvSpPr>
            <p:cNvPr id="28" name="圆角矩形 27"/>
            <p:cNvSpPr/>
            <p:nvPr/>
          </p:nvSpPr>
          <p:spPr>
            <a:xfrm>
              <a:off x="4516579" y="746402"/>
              <a:ext cx="1052212" cy="319506"/>
            </a:xfrm>
            <a:prstGeom prst="roundRect">
              <a:avLst/>
            </a:prstGeom>
            <a:solidFill>
              <a:schemeClr val="accent2"/>
            </a:solidFill>
            <a:ln w="25400" cap="flat" cmpd="sng" algn="ctr">
              <a:noFill/>
              <a:prstDash val="solid"/>
            </a:ln>
            <a:effectLst/>
          </p:spPr>
          <p:txBody>
            <a:bodyPr anchor="ctr"/>
            <a:lstStyle/>
            <a:p>
              <a:pPr algn="ctr" fontAlgn="base">
                <a:spcBef>
                  <a:spcPct val="0"/>
                </a:spcBef>
                <a:spcAft>
                  <a:spcPct val="0"/>
                </a:spcAft>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9" name="矩形 28"/>
            <p:cNvSpPr/>
            <p:nvPr/>
          </p:nvSpPr>
          <p:spPr>
            <a:xfrm>
              <a:off x="4546013" y="722741"/>
              <a:ext cx="946536" cy="311624"/>
            </a:xfrm>
            <a:prstGeom prst="rect">
              <a:avLst/>
            </a:prstGeom>
          </p:spPr>
          <p:txBody>
            <a:bodyPr wrap="none">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添加标题</a:t>
              </a:r>
            </a:p>
          </p:txBody>
        </p:sp>
      </p:grpSp>
      <p:sp>
        <p:nvSpPr>
          <p:cNvPr id="30" name="矩形 29"/>
          <p:cNvSpPr/>
          <p:nvPr/>
        </p:nvSpPr>
        <p:spPr>
          <a:xfrm>
            <a:off x="8111962" y="2966945"/>
            <a:ext cx="3392668" cy="1892816"/>
          </a:xfrm>
          <a:prstGeom prst="rect">
            <a:avLst/>
          </a:prstGeom>
        </p:spPr>
        <p:txBody>
          <a:bodyPr wrap="square" lIns="91431" tIns="45715" rIns="91431" bIns="45715">
            <a:spAutoFit/>
          </a:bodyPr>
          <a:lstStyle/>
          <a:p>
            <a:pPr>
              <a:lnSpc>
                <a:spcPct val="150000"/>
              </a:lnSpc>
              <a:defRPr/>
            </a:pPr>
            <a:r>
              <a:rPr lang="zh-CN" altLang="en-US" sz="13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 亮亮图文旗舰店</a:t>
            </a:r>
            <a:r>
              <a:rPr lang="en-US" altLang="zh-CN" sz="13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https://liangliangtuwen.tmall.com</a:t>
            </a:r>
          </a:p>
          <a:p>
            <a:pPr>
              <a:lnSpc>
                <a:spcPct val="150000"/>
              </a:lnSpc>
              <a:defRPr/>
            </a:pPr>
            <a:r>
              <a:rPr lang="zh-CN" altLang="en-US" sz="13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 亮亮图文旗舰店</a:t>
            </a:r>
            <a:r>
              <a:rPr lang="en-US" altLang="zh-CN" sz="13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https://liangliangtuwen.tmall.com</a:t>
            </a:r>
          </a:p>
          <a:p>
            <a:pPr>
              <a:lnSpc>
                <a:spcPct val="150000"/>
              </a:lnSpc>
              <a:defRPr/>
            </a:pP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标题 30"/>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39"/>
          <p:cNvGrpSpPr/>
          <p:nvPr/>
        </p:nvGrpSpPr>
        <p:grpSpPr>
          <a:xfrm>
            <a:off x="2308562" y="2235082"/>
            <a:ext cx="7661210" cy="60943"/>
            <a:chOff x="1172471" y="1676076"/>
            <a:chExt cx="5747404" cy="45719"/>
          </a:xfrm>
          <a:solidFill>
            <a:schemeClr val="bg2"/>
          </a:solidFill>
        </p:grpSpPr>
        <p:sp>
          <p:nvSpPr>
            <p:cNvPr id="81" name="椭圆 53"/>
            <p:cNvSpPr/>
            <p:nvPr/>
          </p:nvSpPr>
          <p:spPr>
            <a:xfrm>
              <a:off x="4024402" y="1676076"/>
              <a:ext cx="2895473" cy="45719"/>
            </a:xfrm>
            <a:prstGeom prst="ellipse">
              <a:avLst/>
            </a:prstGeom>
            <a:solidFill>
              <a:schemeClr val="tx2">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82" name="椭圆 54"/>
            <p:cNvSpPr/>
            <p:nvPr/>
          </p:nvSpPr>
          <p:spPr>
            <a:xfrm>
              <a:off x="1172471" y="1676076"/>
              <a:ext cx="2895473" cy="45719"/>
            </a:xfrm>
            <a:prstGeom prst="ellipse">
              <a:avLst/>
            </a:prstGeom>
            <a:solidFill>
              <a:schemeClr val="tx2">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grpSp>
        <p:nvGrpSpPr>
          <p:cNvPr id="84" name="组合 38"/>
          <p:cNvGrpSpPr/>
          <p:nvPr/>
        </p:nvGrpSpPr>
        <p:grpSpPr>
          <a:xfrm>
            <a:off x="2308562" y="5628182"/>
            <a:ext cx="7661210" cy="60943"/>
            <a:chOff x="1172471" y="1676076"/>
            <a:chExt cx="5747404" cy="45719"/>
          </a:xfrm>
          <a:solidFill>
            <a:schemeClr val="tx2">
              <a:lumMod val="60000"/>
              <a:lumOff val="40000"/>
            </a:schemeClr>
          </a:solidFill>
        </p:grpSpPr>
        <p:sp>
          <p:nvSpPr>
            <p:cNvPr id="85" name="椭圆 55"/>
            <p:cNvSpPr/>
            <p:nvPr/>
          </p:nvSpPr>
          <p:spPr>
            <a:xfrm>
              <a:off x="4024402" y="1676076"/>
              <a:ext cx="2895473" cy="45719"/>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86" name="椭圆 56"/>
            <p:cNvSpPr/>
            <p:nvPr/>
          </p:nvSpPr>
          <p:spPr>
            <a:xfrm>
              <a:off x="1172471" y="1676076"/>
              <a:ext cx="2895473" cy="45719"/>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grpSp>
        <p:nvGrpSpPr>
          <p:cNvPr id="108" name="组合 3"/>
          <p:cNvGrpSpPr/>
          <p:nvPr/>
        </p:nvGrpSpPr>
        <p:grpSpPr>
          <a:xfrm>
            <a:off x="395201" y="2365376"/>
            <a:ext cx="2682970" cy="1205646"/>
            <a:chOff x="5054599" y="1342008"/>
            <a:chExt cx="2012752" cy="904470"/>
          </a:xfrm>
        </p:grpSpPr>
        <p:sp>
          <p:nvSpPr>
            <p:cNvPr id="109" name="TextBox 108"/>
            <p:cNvSpPr txBox="1"/>
            <p:nvPr/>
          </p:nvSpPr>
          <p:spPr>
            <a:xfrm>
              <a:off x="5054600" y="1342008"/>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1"/>
                  </a:solidFill>
                </a:rPr>
                <a:t>点击添加标题</a:t>
              </a:r>
              <a:endParaRPr lang="en-US" altLang="zh-CN" sz="1865" dirty="0">
                <a:solidFill>
                  <a:schemeClr val="accent1"/>
                </a:solidFill>
              </a:endParaRPr>
            </a:p>
          </p:txBody>
        </p:sp>
        <p:sp>
          <p:nvSpPr>
            <p:cNvPr id="110" name="矩形 35"/>
            <p:cNvSpPr/>
            <p:nvPr/>
          </p:nvSpPr>
          <p:spPr>
            <a:xfrm>
              <a:off x="5054599" y="1650919"/>
              <a:ext cx="2012752"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1" name="组合 3"/>
          <p:cNvGrpSpPr/>
          <p:nvPr/>
        </p:nvGrpSpPr>
        <p:grpSpPr>
          <a:xfrm>
            <a:off x="395203" y="4391778"/>
            <a:ext cx="2682970" cy="1205646"/>
            <a:chOff x="5054599" y="1342008"/>
            <a:chExt cx="2012752" cy="904470"/>
          </a:xfrm>
        </p:grpSpPr>
        <p:sp>
          <p:nvSpPr>
            <p:cNvPr id="112" name="TextBox 111"/>
            <p:cNvSpPr txBox="1"/>
            <p:nvPr/>
          </p:nvSpPr>
          <p:spPr>
            <a:xfrm>
              <a:off x="5054600" y="1342008"/>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2"/>
                  </a:solidFill>
                </a:rPr>
                <a:t>点击添加标题</a:t>
              </a:r>
              <a:endParaRPr lang="en-US" altLang="zh-CN" sz="1865" dirty="0">
                <a:solidFill>
                  <a:schemeClr val="accent2"/>
                </a:solidFill>
              </a:endParaRPr>
            </a:p>
          </p:txBody>
        </p:sp>
        <p:sp>
          <p:nvSpPr>
            <p:cNvPr id="113" name="矩形 35"/>
            <p:cNvSpPr/>
            <p:nvPr/>
          </p:nvSpPr>
          <p:spPr>
            <a:xfrm>
              <a:off x="5054599" y="1650919"/>
              <a:ext cx="2012752"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4" name="组合 3"/>
          <p:cNvGrpSpPr/>
          <p:nvPr/>
        </p:nvGrpSpPr>
        <p:grpSpPr>
          <a:xfrm>
            <a:off x="8951170" y="2411593"/>
            <a:ext cx="2682970" cy="1205646"/>
            <a:chOff x="5054599" y="1342008"/>
            <a:chExt cx="2012752" cy="904470"/>
          </a:xfrm>
        </p:grpSpPr>
        <p:sp>
          <p:nvSpPr>
            <p:cNvPr id="115" name="TextBox 114"/>
            <p:cNvSpPr txBox="1"/>
            <p:nvPr/>
          </p:nvSpPr>
          <p:spPr>
            <a:xfrm>
              <a:off x="5054600" y="1342008"/>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3"/>
                  </a:solidFill>
                </a:rPr>
                <a:t>点击添加标题</a:t>
              </a:r>
              <a:endParaRPr lang="en-US" altLang="zh-CN" sz="1865" dirty="0">
                <a:solidFill>
                  <a:schemeClr val="accent3"/>
                </a:solidFill>
              </a:endParaRPr>
            </a:p>
          </p:txBody>
        </p:sp>
        <p:sp>
          <p:nvSpPr>
            <p:cNvPr id="116" name="矩形 35"/>
            <p:cNvSpPr/>
            <p:nvPr/>
          </p:nvSpPr>
          <p:spPr>
            <a:xfrm>
              <a:off x="5054599" y="1650919"/>
              <a:ext cx="2012752"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7" name="组合 3"/>
          <p:cNvGrpSpPr/>
          <p:nvPr/>
        </p:nvGrpSpPr>
        <p:grpSpPr>
          <a:xfrm>
            <a:off x="8951171" y="4437996"/>
            <a:ext cx="2682970" cy="1205646"/>
            <a:chOff x="5054599" y="1342008"/>
            <a:chExt cx="2012752" cy="904470"/>
          </a:xfrm>
        </p:grpSpPr>
        <p:sp>
          <p:nvSpPr>
            <p:cNvPr id="118" name="TextBox 117"/>
            <p:cNvSpPr txBox="1"/>
            <p:nvPr/>
          </p:nvSpPr>
          <p:spPr>
            <a:xfrm>
              <a:off x="5054600" y="1342008"/>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4"/>
                  </a:solidFill>
                </a:rPr>
                <a:t>点击添加标题</a:t>
              </a:r>
              <a:endParaRPr lang="en-US" altLang="zh-CN" sz="1865" dirty="0">
                <a:solidFill>
                  <a:schemeClr val="accent4"/>
                </a:solidFill>
              </a:endParaRPr>
            </a:p>
          </p:txBody>
        </p:sp>
        <p:sp>
          <p:nvSpPr>
            <p:cNvPr id="119" name="矩形 35"/>
            <p:cNvSpPr/>
            <p:nvPr/>
          </p:nvSpPr>
          <p:spPr>
            <a:xfrm>
              <a:off x="5054599" y="1650919"/>
              <a:ext cx="2012752"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67" name="Group 66"/>
          <p:cNvGrpSpPr/>
          <p:nvPr/>
        </p:nvGrpSpPr>
        <p:grpSpPr>
          <a:xfrm>
            <a:off x="3069829" y="1917014"/>
            <a:ext cx="2715295" cy="2066392"/>
            <a:chOff x="2301780" y="1437464"/>
            <a:chExt cx="2037002" cy="1550198"/>
          </a:xfrm>
        </p:grpSpPr>
        <p:sp>
          <p:nvSpPr>
            <p:cNvPr id="88" name="任意多边形 51"/>
            <p:cNvSpPr/>
            <p:nvPr/>
          </p:nvSpPr>
          <p:spPr>
            <a:xfrm>
              <a:off x="3938690" y="1474721"/>
              <a:ext cx="400092" cy="231784"/>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89" name="任意多边形 52"/>
            <p:cNvSpPr/>
            <p:nvPr/>
          </p:nvSpPr>
          <p:spPr>
            <a:xfrm>
              <a:off x="2301780" y="1437464"/>
              <a:ext cx="2016965" cy="15501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nvGrpSpPr>
            <p:cNvPr id="120" name="组合 41"/>
            <p:cNvGrpSpPr/>
            <p:nvPr/>
          </p:nvGrpSpPr>
          <p:grpSpPr>
            <a:xfrm>
              <a:off x="2954912" y="2081601"/>
              <a:ext cx="366085" cy="301752"/>
              <a:chOff x="5146675" y="766763"/>
              <a:chExt cx="1590676" cy="1338263"/>
            </a:xfrm>
            <a:solidFill>
              <a:schemeClr val="bg1"/>
            </a:solidFill>
          </p:grpSpPr>
          <p:sp>
            <p:nvSpPr>
              <p:cNvPr id="121"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2"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3"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4"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5"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6"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7"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8"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9"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0"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1"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2"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68" name="Group 67"/>
          <p:cNvGrpSpPr/>
          <p:nvPr/>
        </p:nvGrpSpPr>
        <p:grpSpPr>
          <a:xfrm>
            <a:off x="3078175" y="3968358"/>
            <a:ext cx="2706952" cy="2075166"/>
            <a:chOff x="2308039" y="2976374"/>
            <a:chExt cx="2030743" cy="1556780"/>
          </a:xfrm>
        </p:grpSpPr>
        <p:sp>
          <p:nvSpPr>
            <p:cNvPr id="78" name="任意多边形 76"/>
            <p:cNvSpPr/>
            <p:nvPr/>
          </p:nvSpPr>
          <p:spPr>
            <a:xfrm flipV="1">
              <a:off x="3938690" y="4256236"/>
              <a:ext cx="400092" cy="231784"/>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91" name="任意多边形 48"/>
            <p:cNvSpPr/>
            <p:nvPr/>
          </p:nvSpPr>
          <p:spPr>
            <a:xfrm flipV="1">
              <a:off x="2308039" y="2976374"/>
              <a:ext cx="2020231" cy="1556780"/>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nvGrpSpPr>
            <p:cNvPr id="133" name="组合 55"/>
            <p:cNvGrpSpPr/>
            <p:nvPr/>
          </p:nvGrpSpPr>
          <p:grpSpPr>
            <a:xfrm>
              <a:off x="3011542" y="3496930"/>
              <a:ext cx="309455" cy="281349"/>
              <a:chOff x="5278438" y="2973388"/>
              <a:chExt cx="1344613" cy="1247775"/>
            </a:xfrm>
            <a:solidFill>
              <a:schemeClr val="bg1"/>
            </a:solidFill>
          </p:grpSpPr>
          <p:sp>
            <p:nvSpPr>
              <p:cNvPr id="13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5"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6"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7"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69" name="Group 68"/>
          <p:cNvGrpSpPr/>
          <p:nvPr/>
        </p:nvGrpSpPr>
        <p:grpSpPr>
          <a:xfrm>
            <a:off x="6226653" y="3974049"/>
            <a:ext cx="2725123" cy="2037847"/>
            <a:chOff x="4670012" y="2980641"/>
            <a:chExt cx="2044375" cy="1528783"/>
          </a:xfrm>
        </p:grpSpPr>
        <p:sp>
          <p:nvSpPr>
            <p:cNvPr id="77" name="任意多边形 77"/>
            <p:cNvSpPr/>
            <p:nvPr/>
          </p:nvSpPr>
          <p:spPr>
            <a:xfrm flipH="1" flipV="1">
              <a:off x="4670012" y="4256236"/>
              <a:ext cx="400092" cy="231784"/>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90" name="任意多边形 44"/>
            <p:cNvSpPr/>
            <p:nvPr/>
          </p:nvSpPr>
          <p:spPr>
            <a:xfrm flipH="1" flipV="1">
              <a:off x="4690890" y="2980641"/>
              <a:ext cx="2023497" cy="1528783"/>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nvGrpSpPr>
            <p:cNvPr id="138" name="组合 60"/>
            <p:cNvGrpSpPr/>
            <p:nvPr/>
          </p:nvGrpSpPr>
          <p:grpSpPr>
            <a:xfrm>
              <a:off x="5756905" y="3463325"/>
              <a:ext cx="271828" cy="348560"/>
              <a:chOff x="2951163" y="2495550"/>
              <a:chExt cx="1208088" cy="1581150"/>
            </a:xfrm>
            <a:solidFill>
              <a:schemeClr val="bg1"/>
            </a:solidFill>
          </p:grpSpPr>
          <p:sp>
            <p:nvSpPr>
              <p:cNvPr id="139"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0"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1"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2"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3"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4"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5"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6"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7"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70" name="Group 69"/>
          <p:cNvGrpSpPr/>
          <p:nvPr/>
        </p:nvGrpSpPr>
        <p:grpSpPr>
          <a:xfrm>
            <a:off x="6226649" y="1929711"/>
            <a:ext cx="2724522" cy="2076632"/>
            <a:chOff x="4670012" y="1446990"/>
            <a:chExt cx="2043924" cy="1557880"/>
          </a:xfrm>
        </p:grpSpPr>
        <p:sp>
          <p:nvSpPr>
            <p:cNvPr id="79" name="任意多边形 73"/>
            <p:cNvSpPr/>
            <p:nvPr/>
          </p:nvSpPr>
          <p:spPr>
            <a:xfrm flipH="1">
              <a:off x="4670012" y="1474721"/>
              <a:ext cx="400092" cy="231784"/>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83" name="任意多边形 50"/>
            <p:cNvSpPr/>
            <p:nvPr/>
          </p:nvSpPr>
          <p:spPr>
            <a:xfrm flipH="1">
              <a:off x="4690890" y="1446990"/>
              <a:ext cx="2023046" cy="1557880"/>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nvGrpSpPr>
            <p:cNvPr id="148" name="组合 75"/>
            <p:cNvGrpSpPr/>
            <p:nvPr/>
          </p:nvGrpSpPr>
          <p:grpSpPr>
            <a:xfrm>
              <a:off x="5736680" y="2044613"/>
              <a:ext cx="337639" cy="371790"/>
              <a:chOff x="279401" y="2698750"/>
              <a:chExt cx="1473200" cy="1655763"/>
            </a:xfrm>
            <a:solidFill>
              <a:schemeClr val="bg1"/>
            </a:solidFill>
          </p:grpSpPr>
          <p:sp>
            <p:nvSpPr>
              <p:cNvPr id="149"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0"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1"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2"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3"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4"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5"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6"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sp>
        <p:nvSpPr>
          <p:cNvPr id="157" name="TextBox 156"/>
          <p:cNvSpPr txBox="1"/>
          <p:nvPr/>
        </p:nvSpPr>
        <p:spPr>
          <a:xfrm>
            <a:off x="4921874" y="3698782"/>
            <a:ext cx="2233304" cy="502573"/>
          </a:xfrm>
          <a:prstGeom prst="rect">
            <a:avLst/>
          </a:prstGeom>
          <a:noFill/>
        </p:spPr>
        <p:txBody>
          <a:bodyPr wrap="none" rtlCol="0">
            <a:spAutoFit/>
          </a:bodyPr>
          <a:lstStyle/>
          <a:p>
            <a:r>
              <a:rPr lang="zh-CN" altLang="en-US" sz="2665" dirty="0">
                <a:solidFill>
                  <a:schemeClr val="tx1">
                    <a:lumMod val="50000"/>
                    <a:lumOff val="50000"/>
                  </a:schemeClr>
                </a:solidFill>
                <a:latin typeface="微软雅黑 Light" pitchFamily="34" charset="-122"/>
                <a:ea typeface="微软雅黑 Light" pitchFamily="34" charset="-122"/>
                <a:cs typeface="方正兰亭细黑_GBK_M" pitchFamily="2" charset="2"/>
              </a:rPr>
              <a:t>点击添加文字</a:t>
            </a:r>
            <a:endParaRPr lang="en-US" sz="2665" dirty="0">
              <a:solidFill>
                <a:schemeClr val="tx1">
                  <a:lumMod val="50000"/>
                  <a:lumOff val="50000"/>
                </a:schemeClr>
              </a:solidFill>
              <a:latin typeface="微软雅黑 Light" pitchFamily="34" charset="-122"/>
              <a:ea typeface="微软雅黑 Light" pitchFamily="34" charset="-122"/>
              <a:cs typeface="方正兰亭细黑_GBK_M" pitchFamily="2" charset="2"/>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0-#ppt_w/2"/>
                                          </p:val>
                                        </p:tav>
                                        <p:tav tm="100000">
                                          <p:val>
                                            <p:strVal val="#ppt_x"/>
                                          </p:val>
                                        </p:tav>
                                      </p:tavLst>
                                    </p:anim>
                                    <p:anim calcmode="lin" valueType="num">
                                      <p:cBhvr additive="base">
                                        <p:cTn id="12" dur="500" fill="hold"/>
                                        <p:tgtEl>
                                          <p:spTgt spid="8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lide(fromTop)">
                                      <p:cBhvr>
                                        <p:cTn id="16" dur="500"/>
                                        <p:tgtEl>
                                          <p:spTgt spid="67"/>
                                        </p:tgtEl>
                                      </p:cBhvr>
                                    </p:animEffect>
                                  </p:childTnLst>
                                </p:cTn>
                              </p:par>
                              <p:par>
                                <p:cTn id="17" presetID="12" presetClass="entr" presetSubtype="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slide(fromTop)">
                                      <p:cBhvr>
                                        <p:cTn id="19" dur="500"/>
                                        <p:tgtEl>
                                          <p:spTgt spid="70"/>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slide(fromBottom)">
                                      <p:cBhvr>
                                        <p:cTn id="23" dur="500"/>
                                        <p:tgtEl>
                                          <p:spTgt spid="68"/>
                                        </p:tgtEl>
                                      </p:cBhvr>
                                    </p:animEffect>
                                  </p:childTnLst>
                                </p:cTn>
                              </p:par>
                              <p:par>
                                <p:cTn id="24" presetID="12" presetClass="entr" presetSubtype="4"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slide(fromBottom)">
                                      <p:cBhvr>
                                        <p:cTn id="26" dur="500"/>
                                        <p:tgtEl>
                                          <p:spTgt spid="69"/>
                                        </p:tgtEl>
                                      </p:cBhvr>
                                    </p:animEffect>
                                  </p:childTnLst>
                                </p:cTn>
                              </p:par>
                            </p:childTnLst>
                          </p:cTn>
                        </p:par>
                        <p:par>
                          <p:cTn id="27" fill="hold">
                            <p:stCondLst>
                              <p:cond delay="1500"/>
                            </p:stCondLst>
                            <p:childTnLst>
                              <p:par>
                                <p:cTn id="28" presetID="12" presetClass="entr" presetSubtype="4" fill="hold"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slide(fromBottom)">
                                      <p:cBhvr>
                                        <p:cTn id="30" dur="500"/>
                                        <p:tgtEl>
                                          <p:spTgt spid="108"/>
                                        </p:tgtEl>
                                      </p:cBhvr>
                                    </p:animEffect>
                                  </p:childTnLst>
                                </p:cTn>
                              </p:par>
                            </p:childTnLst>
                          </p:cTn>
                        </p:par>
                        <p:par>
                          <p:cTn id="31" fill="hold">
                            <p:stCondLst>
                              <p:cond delay="2000"/>
                            </p:stCondLst>
                            <p:childTnLst>
                              <p:par>
                                <p:cTn id="32" presetID="12" presetClass="entr" presetSubtype="4"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slide(fromBottom)">
                                      <p:cBhvr>
                                        <p:cTn id="34" dur="500"/>
                                        <p:tgtEl>
                                          <p:spTgt spid="111"/>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slide(fromBottom)">
                                      <p:cBhvr>
                                        <p:cTn id="38" dur="500"/>
                                        <p:tgtEl>
                                          <p:spTgt spid="114"/>
                                        </p:tgtEl>
                                      </p:cBhvr>
                                    </p:animEffect>
                                  </p:childTnLst>
                                </p:cTn>
                              </p:par>
                            </p:childTnLst>
                          </p:cTn>
                        </p:par>
                        <p:par>
                          <p:cTn id="39" fill="hold">
                            <p:stCondLst>
                              <p:cond delay="3000"/>
                            </p:stCondLst>
                            <p:childTnLst>
                              <p:par>
                                <p:cTn id="40" presetID="12" presetClass="entr" presetSubtype="4"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slide(fromBottom)">
                                      <p:cBhvr>
                                        <p:cTn id="42" dur="500"/>
                                        <p:tgtEl>
                                          <p:spTgt spid="117"/>
                                        </p:tgtEl>
                                      </p:cBhvr>
                                    </p:animEffect>
                                  </p:childTnLst>
                                </p:cTn>
                              </p:par>
                            </p:childTnLst>
                          </p:cTn>
                        </p:par>
                        <p:par>
                          <p:cTn id="43" fill="hold">
                            <p:stCondLst>
                              <p:cond delay="3500"/>
                            </p:stCondLst>
                            <p:childTnLst>
                              <p:par>
                                <p:cTn id="44" presetID="23" presetClass="entr" presetSubtype="16" fill="hold" grpId="0" nodeType="afterEffect">
                                  <p:stCondLst>
                                    <p:cond delay="0"/>
                                  </p:stCondLst>
                                  <p:childTnLst>
                                    <p:set>
                                      <p:cBhvr>
                                        <p:cTn id="45" dur="1" fill="hold">
                                          <p:stCondLst>
                                            <p:cond delay="0"/>
                                          </p:stCondLst>
                                        </p:cTn>
                                        <p:tgtEl>
                                          <p:spTgt spid="157"/>
                                        </p:tgtEl>
                                        <p:attrNameLst>
                                          <p:attrName>style.visibility</p:attrName>
                                        </p:attrNameLst>
                                      </p:cBhvr>
                                      <p:to>
                                        <p:strVal val="visible"/>
                                      </p:to>
                                    </p:set>
                                    <p:anim calcmode="lin" valueType="num">
                                      <p:cBhvr>
                                        <p:cTn id="46" dur="500" fill="hold"/>
                                        <p:tgtEl>
                                          <p:spTgt spid="157"/>
                                        </p:tgtEl>
                                        <p:attrNameLst>
                                          <p:attrName>ppt_w</p:attrName>
                                        </p:attrNameLst>
                                      </p:cBhvr>
                                      <p:tavLst>
                                        <p:tav tm="0">
                                          <p:val>
                                            <p:fltVal val="0"/>
                                          </p:val>
                                        </p:tav>
                                        <p:tav tm="100000">
                                          <p:val>
                                            <p:strVal val="#ppt_w"/>
                                          </p:val>
                                        </p:tav>
                                      </p:tavLst>
                                    </p:anim>
                                    <p:anim calcmode="lin" valueType="num">
                                      <p:cBhvr>
                                        <p:cTn id="47" dur="500" fill="hold"/>
                                        <p:tgtEl>
                                          <p:spTgt spid="157"/>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26" presetClass="emph" presetSubtype="0" fill="hold" grpId="1" nodeType="afterEffect">
                                  <p:stCondLst>
                                    <p:cond delay="0"/>
                                  </p:stCondLst>
                                  <p:childTnLst>
                                    <p:animEffect transition="out" filter="fade">
                                      <p:cBhvr>
                                        <p:cTn id="50" dur="500" tmFilter="0, 0; .2, .5; .8, .5; 1, 0"/>
                                        <p:tgtEl>
                                          <p:spTgt spid="157"/>
                                        </p:tgtEl>
                                      </p:cBhvr>
                                    </p:animEffect>
                                    <p:animScale>
                                      <p:cBhvr>
                                        <p:cTn id="51" dur="250" autoRev="1" fill="hold"/>
                                        <p:tgtEl>
                                          <p:spTgt spid="1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277329" y="1941866"/>
            <a:ext cx="1671597" cy="1670767"/>
            <a:chOff x="3207641" y="1456107"/>
            <a:chExt cx="1254024" cy="1253402"/>
          </a:xfrm>
        </p:grpSpPr>
        <p:sp>
          <p:nvSpPr>
            <p:cNvPr id="77" name="Freeform 20"/>
            <p:cNvSpPr/>
            <p:nvPr/>
          </p:nvSpPr>
          <p:spPr bwMode="auto">
            <a:xfrm>
              <a:off x="3207641" y="1456107"/>
              <a:ext cx="1254024" cy="1253402"/>
            </a:xfrm>
            <a:custGeom>
              <a:avLst/>
              <a:gdLst/>
              <a:ahLst/>
              <a:cxnLst>
                <a:cxn ang="0">
                  <a:pos x="982" y="0"/>
                </a:cxn>
                <a:cxn ang="0">
                  <a:pos x="957" y="12"/>
                </a:cxn>
                <a:cxn ang="0">
                  <a:pos x="719" y="251"/>
                </a:cxn>
                <a:cxn ang="0">
                  <a:pos x="534" y="67"/>
                </a:cxn>
                <a:cxn ang="0">
                  <a:pos x="504" y="55"/>
                </a:cxn>
                <a:cxn ang="0">
                  <a:pos x="438" y="87"/>
                </a:cxn>
                <a:cxn ang="0">
                  <a:pos x="49" y="476"/>
                </a:cxn>
                <a:cxn ang="0">
                  <a:pos x="20" y="523"/>
                </a:cxn>
                <a:cxn ang="0">
                  <a:pos x="29" y="572"/>
                </a:cxn>
                <a:cxn ang="0">
                  <a:pos x="213" y="756"/>
                </a:cxn>
                <a:cxn ang="0">
                  <a:pos x="15" y="955"/>
                </a:cxn>
                <a:cxn ang="0">
                  <a:pos x="4" y="989"/>
                </a:cxn>
                <a:cxn ang="0">
                  <a:pos x="36" y="1005"/>
                </a:cxn>
                <a:cxn ang="0">
                  <a:pos x="956" y="1005"/>
                </a:cxn>
                <a:cxn ang="0">
                  <a:pos x="1007" y="953"/>
                </a:cxn>
                <a:cxn ang="0">
                  <a:pos x="1007" y="33"/>
                </a:cxn>
                <a:cxn ang="0">
                  <a:pos x="982" y="0"/>
                </a:cxn>
              </a:cxnLst>
              <a:rect l="0" t="0" r="r" b="b"/>
              <a:pathLst>
                <a:path w="1007" h="1005">
                  <a:moveTo>
                    <a:pt x="982" y="0"/>
                  </a:moveTo>
                  <a:cubicBezTo>
                    <a:pt x="974" y="0"/>
                    <a:pt x="966" y="4"/>
                    <a:pt x="957" y="12"/>
                  </a:cubicBezTo>
                  <a:cubicBezTo>
                    <a:pt x="719" y="251"/>
                    <a:pt x="719" y="251"/>
                    <a:pt x="719" y="251"/>
                  </a:cubicBezTo>
                  <a:cubicBezTo>
                    <a:pt x="534" y="67"/>
                    <a:pt x="534" y="67"/>
                    <a:pt x="534" y="67"/>
                  </a:cubicBezTo>
                  <a:cubicBezTo>
                    <a:pt x="527" y="59"/>
                    <a:pt x="516" y="55"/>
                    <a:pt x="504" y="55"/>
                  </a:cubicBezTo>
                  <a:cubicBezTo>
                    <a:pt x="482" y="55"/>
                    <a:pt x="458" y="67"/>
                    <a:pt x="438" y="87"/>
                  </a:cubicBezTo>
                  <a:cubicBezTo>
                    <a:pt x="49" y="476"/>
                    <a:pt x="49" y="476"/>
                    <a:pt x="49" y="476"/>
                  </a:cubicBezTo>
                  <a:cubicBezTo>
                    <a:pt x="35" y="490"/>
                    <a:pt x="24" y="507"/>
                    <a:pt x="20" y="523"/>
                  </a:cubicBezTo>
                  <a:cubicBezTo>
                    <a:pt x="14" y="543"/>
                    <a:pt x="17" y="561"/>
                    <a:pt x="29" y="572"/>
                  </a:cubicBezTo>
                  <a:cubicBezTo>
                    <a:pt x="213" y="756"/>
                    <a:pt x="213" y="756"/>
                    <a:pt x="213" y="756"/>
                  </a:cubicBezTo>
                  <a:cubicBezTo>
                    <a:pt x="15" y="955"/>
                    <a:pt x="15" y="955"/>
                    <a:pt x="15" y="955"/>
                  </a:cubicBezTo>
                  <a:cubicBezTo>
                    <a:pt x="0" y="970"/>
                    <a:pt x="2" y="983"/>
                    <a:pt x="4" y="989"/>
                  </a:cubicBezTo>
                  <a:cubicBezTo>
                    <a:pt x="7" y="995"/>
                    <a:pt x="14" y="1005"/>
                    <a:pt x="36" y="1005"/>
                  </a:cubicBezTo>
                  <a:cubicBezTo>
                    <a:pt x="956" y="1005"/>
                    <a:pt x="956" y="1005"/>
                    <a:pt x="956" y="1005"/>
                  </a:cubicBezTo>
                  <a:cubicBezTo>
                    <a:pt x="984" y="1005"/>
                    <a:pt x="1007" y="982"/>
                    <a:pt x="1007" y="953"/>
                  </a:cubicBezTo>
                  <a:cubicBezTo>
                    <a:pt x="1007" y="33"/>
                    <a:pt x="1007" y="33"/>
                    <a:pt x="1007" y="33"/>
                  </a:cubicBezTo>
                  <a:cubicBezTo>
                    <a:pt x="1007" y="9"/>
                    <a:pt x="994" y="0"/>
                    <a:pt x="982" y="0"/>
                  </a:cubicBezTo>
                  <a:close/>
                </a:path>
              </a:pathLst>
            </a:custGeom>
            <a:solidFill>
              <a:schemeClr val="accent1"/>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3" name="Freeform 47"/>
            <p:cNvSpPr>
              <a:spLocks noEditPoints="1"/>
            </p:cNvSpPr>
            <p:nvPr/>
          </p:nvSpPr>
          <p:spPr bwMode="auto">
            <a:xfrm>
              <a:off x="3602710" y="2027607"/>
              <a:ext cx="616744" cy="370285"/>
            </a:xfrm>
            <a:custGeom>
              <a:avLst/>
              <a:gdLst>
                <a:gd name="T0" fmla="*/ 88 w 187"/>
                <a:gd name="T1" fmla="*/ 82 h 112"/>
                <a:gd name="T2" fmla="*/ 77 w 187"/>
                <a:gd name="T3" fmla="*/ 100 h 112"/>
                <a:gd name="T4" fmla="*/ 82 w 187"/>
                <a:gd name="T5" fmla="*/ 100 h 112"/>
                <a:gd name="T6" fmla="*/ 82 w 187"/>
                <a:gd name="T7" fmla="*/ 112 h 112"/>
                <a:gd name="T8" fmla="*/ 95 w 187"/>
                <a:gd name="T9" fmla="*/ 112 h 112"/>
                <a:gd name="T10" fmla="*/ 95 w 187"/>
                <a:gd name="T11" fmla="*/ 100 h 112"/>
                <a:gd name="T12" fmla="*/ 100 w 187"/>
                <a:gd name="T13" fmla="*/ 100 h 112"/>
                <a:gd name="T14" fmla="*/ 88 w 187"/>
                <a:gd name="T15" fmla="*/ 82 h 112"/>
                <a:gd name="T16" fmla="*/ 115 w 187"/>
                <a:gd name="T17" fmla="*/ 82 h 112"/>
                <a:gd name="T18" fmla="*/ 103 w 187"/>
                <a:gd name="T19" fmla="*/ 100 h 112"/>
                <a:gd name="T20" fmla="*/ 108 w 187"/>
                <a:gd name="T21" fmla="*/ 100 h 112"/>
                <a:gd name="T22" fmla="*/ 108 w 187"/>
                <a:gd name="T23" fmla="*/ 112 h 112"/>
                <a:gd name="T24" fmla="*/ 121 w 187"/>
                <a:gd name="T25" fmla="*/ 112 h 112"/>
                <a:gd name="T26" fmla="*/ 121 w 187"/>
                <a:gd name="T27" fmla="*/ 100 h 112"/>
                <a:gd name="T28" fmla="*/ 126 w 187"/>
                <a:gd name="T29" fmla="*/ 100 h 112"/>
                <a:gd name="T30" fmla="*/ 115 w 187"/>
                <a:gd name="T31" fmla="*/ 82 h 112"/>
                <a:gd name="T32" fmla="*/ 141 w 187"/>
                <a:gd name="T33" fmla="*/ 82 h 112"/>
                <a:gd name="T34" fmla="*/ 130 w 187"/>
                <a:gd name="T35" fmla="*/ 100 h 112"/>
                <a:gd name="T36" fmla="*/ 134 w 187"/>
                <a:gd name="T37" fmla="*/ 100 h 112"/>
                <a:gd name="T38" fmla="*/ 134 w 187"/>
                <a:gd name="T39" fmla="*/ 112 h 112"/>
                <a:gd name="T40" fmla="*/ 148 w 187"/>
                <a:gd name="T41" fmla="*/ 112 h 112"/>
                <a:gd name="T42" fmla="*/ 148 w 187"/>
                <a:gd name="T43" fmla="*/ 100 h 112"/>
                <a:gd name="T44" fmla="*/ 152 w 187"/>
                <a:gd name="T45" fmla="*/ 100 h 112"/>
                <a:gd name="T46" fmla="*/ 141 w 187"/>
                <a:gd name="T47" fmla="*/ 82 h 112"/>
                <a:gd name="T48" fmla="*/ 115 w 187"/>
                <a:gd name="T49" fmla="*/ 12 h 112"/>
                <a:gd name="T50" fmla="*/ 91 w 187"/>
                <a:gd name="T51" fmla="*/ 28 h 112"/>
                <a:gd name="T52" fmla="*/ 82 w 187"/>
                <a:gd name="T53" fmla="*/ 24 h 112"/>
                <a:gd name="T54" fmla="*/ 79 w 187"/>
                <a:gd name="T55" fmla="*/ 24 h 112"/>
                <a:gd name="T56" fmla="*/ 68 w 187"/>
                <a:gd name="T57" fmla="*/ 40 h 112"/>
                <a:gd name="T58" fmla="*/ 59 w 187"/>
                <a:gd name="T59" fmla="*/ 38 h 112"/>
                <a:gd name="T60" fmla="*/ 44 w 187"/>
                <a:gd name="T61" fmla="*/ 53 h 112"/>
                <a:gd name="T62" fmla="*/ 67 w 187"/>
                <a:gd name="T63" fmla="*/ 79 h 112"/>
                <a:gd name="T64" fmla="*/ 163 w 187"/>
                <a:gd name="T65" fmla="*/ 79 h 112"/>
                <a:gd name="T66" fmla="*/ 187 w 187"/>
                <a:gd name="T67" fmla="*/ 53 h 112"/>
                <a:gd name="T68" fmla="*/ 168 w 187"/>
                <a:gd name="T69" fmla="*/ 37 h 112"/>
                <a:gd name="T70" fmla="*/ 163 w 187"/>
                <a:gd name="T71" fmla="*/ 38 h 112"/>
                <a:gd name="T72" fmla="*/ 151 w 187"/>
                <a:gd name="T73" fmla="*/ 24 h 112"/>
                <a:gd name="T74" fmla="*/ 143 w 187"/>
                <a:gd name="T75" fmla="*/ 27 h 112"/>
                <a:gd name="T76" fmla="*/ 115 w 187"/>
                <a:gd name="T77" fmla="*/ 12 h 112"/>
                <a:gd name="T78" fmla="*/ 72 w 187"/>
                <a:gd name="T79" fmla="*/ 0 h 112"/>
                <a:gd name="T80" fmla="*/ 47 w 187"/>
                <a:gd name="T81" fmla="*/ 17 h 112"/>
                <a:gd name="T82" fmla="*/ 38 w 187"/>
                <a:gd name="T83" fmla="*/ 12 h 112"/>
                <a:gd name="T84" fmla="*/ 36 w 187"/>
                <a:gd name="T85" fmla="*/ 12 h 112"/>
                <a:gd name="T86" fmla="*/ 24 w 187"/>
                <a:gd name="T87" fmla="*/ 28 h 112"/>
                <a:gd name="T88" fmla="*/ 15 w 187"/>
                <a:gd name="T89" fmla="*/ 26 h 112"/>
                <a:gd name="T90" fmla="*/ 0 w 187"/>
                <a:gd name="T91" fmla="*/ 41 h 112"/>
                <a:gd name="T92" fmla="*/ 24 w 187"/>
                <a:gd name="T93" fmla="*/ 67 h 112"/>
                <a:gd name="T94" fmla="*/ 40 w 187"/>
                <a:gd name="T95" fmla="*/ 67 h 112"/>
                <a:gd name="T96" fmla="*/ 38 w 187"/>
                <a:gd name="T97" fmla="*/ 53 h 112"/>
                <a:gd name="T98" fmla="*/ 48 w 187"/>
                <a:gd name="T99" fmla="*/ 35 h 112"/>
                <a:gd name="T100" fmla="*/ 59 w 187"/>
                <a:gd name="T101" fmla="*/ 32 h 112"/>
                <a:gd name="T102" fmla="*/ 62 w 187"/>
                <a:gd name="T103" fmla="*/ 32 h 112"/>
                <a:gd name="T104" fmla="*/ 78 w 187"/>
                <a:gd name="T105" fmla="*/ 18 h 112"/>
                <a:gd name="T106" fmla="*/ 82 w 187"/>
                <a:gd name="T107" fmla="*/ 18 h 112"/>
                <a:gd name="T108" fmla="*/ 90 w 187"/>
                <a:gd name="T109" fmla="*/ 20 h 112"/>
                <a:gd name="T110" fmla="*/ 97 w 187"/>
                <a:gd name="T111" fmla="*/ 12 h 112"/>
                <a:gd name="T112" fmla="*/ 72 w 187"/>
                <a:gd name="T11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12">
                  <a:moveTo>
                    <a:pt x="88" y="82"/>
                  </a:moveTo>
                  <a:cubicBezTo>
                    <a:pt x="77" y="100"/>
                    <a:pt x="77" y="100"/>
                    <a:pt x="77" y="100"/>
                  </a:cubicBezTo>
                  <a:cubicBezTo>
                    <a:pt x="82" y="100"/>
                    <a:pt x="82" y="100"/>
                    <a:pt x="82" y="100"/>
                  </a:cubicBezTo>
                  <a:cubicBezTo>
                    <a:pt x="82" y="112"/>
                    <a:pt x="82" y="112"/>
                    <a:pt x="82" y="112"/>
                  </a:cubicBezTo>
                  <a:cubicBezTo>
                    <a:pt x="95" y="112"/>
                    <a:pt x="95" y="112"/>
                    <a:pt x="95" y="112"/>
                  </a:cubicBezTo>
                  <a:cubicBezTo>
                    <a:pt x="95" y="100"/>
                    <a:pt x="95" y="100"/>
                    <a:pt x="95" y="100"/>
                  </a:cubicBezTo>
                  <a:cubicBezTo>
                    <a:pt x="100" y="100"/>
                    <a:pt x="100" y="100"/>
                    <a:pt x="100" y="100"/>
                  </a:cubicBezTo>
                  <a:cubicBezTo>
                    <a:pt x="88" y="82"/>
                    <a:pt x="88" y="82"/>
                    <a:pt x="88" y="82"/>
                  </a:cubicBezTo>
                  <a:moveTo>
                    <a:pt x="115" y="82"/>
                  </a:moveTo>
                  <a:cubicBezTo>
                    <a:pt x="103" y="100"/>
                    <a:pt x="103" y="100"/>
                    <a:pt x="103" y="100"/>
                  </a:cubicBezTo>
                  <a:cubicBezTo>
                    <a:pt x="108" y="100"/>
                    <a:pt x="108" y="100"/>
                    <a:pt x="108" y="100"/>
                  </a:cubicBezTo>
                  <a:cubicBezTo>
                    <a:pt x="108" y="112"/>
                    <a:pt x="108" y="112"/>
                    <a:pt x="108" y="112"/>
                  </a:cubicBezTo>
                  <a:cubicBezTo>
                    <a:pt x="121" y="112"/>
                    <a:pt x="121" y="112"/>
                    <a:pt x="121" y="112"/>
                  </a:cubicBezTo>
                  <a:cubicBezTo>
                    <a:pt x="121" y="100"/>
                    <a:pt x="121" y="100"/>
                    <a:pt x="121" y="100"/>
                  </a:cubicBezTo>
                  <a:cubicBezTo>
                    <a:pt x="126" y="100"/>
                    <a:pt x="126" y="100"/>
                    <a:pt x="126" y="100"/>
                  </a:cubicBezTo>
                  <a:cubicBezTo>
                    <a:pt x="115" y="82"/>
                    <a:pt x="115" y="82"/>
                    <a:pt x="115" y="82"/>
                  </a:cubicBezTo>
                  <a:moveTo>
                    <a:pt x="141" y="82"/>
                  </a:moveTo>
                  <a:cubicBezTo>
                    <a:pt x="130" y="100"/>
                    <a:pt x="130" y="100"/>
                    <a:pt x="130" y="100"/>
                  </a:cubicBezTo>
                  <a:cubicBezTo>
                    <a:pt x="134" y="100"/>
                    <a:pt x="134" y="100"/>
                    <a:pt x="134" y="100"/>
                  </a:cubicBezTo>
                  <a:cubicBezTo>
                    <a:pt x="134" y="112"/>
                    <a:pt x="134" y="112"/>
                    <a:pt x="134" y="112"/>
                  </a:cubicBezTo>
                  <a:cubicBezTo>
                    <a:pt x="148" y="112"/>
                    <a:pt x="148" y="112"/>
                    <a:pt x="148" y="112"/>
                  </a:cubicBezTo>
                  <a:cubicBezTo>
                    <a:pt x="148" y="100"/>
                    <a:pt x="148" y="100"/>
                    <a:pt x="148" y="100"/>
                  </a:cubicBezTo>
                  <a:cubicBezTo>
                    <a:pt x="152" y="100"/>
                    <a:pt x="152" y="100"/>
                    <a:pt x="152" y="100"/>
                  </a:cubicBezTo>
                  <a:cubicBezTo>
                    <a:pt x="141" y="82"/>
                    <a:pt x="141" y="82"/>
                    <a:pt x="141" y="82"/>
                  </a:cubicBezTo>
                  <a:moveTo>
                    <a:pt x="115" y="12"/>
                  </a:moveTo>
                  <a:cubicBezTo>
                    <a:pt x="101" y="12"/>
                    <a:pt x="97" y="20"/>
                    <a:pt x="91" y="28"/>
                  </a:cubicBezTo>
                  <a:cubicBezTo>
                    <a:pt x="90" y="26"/>
                    <a:pt x="86" y="24"/>
                    <a:pt x="82" y="24"/>
                  </a:cubicBezTo>
                  <a:cubicBezTo>
                    <a:pt x="81" y="24"/>
                    <a:pt x="80" y="24"/>
                    <a:pt x="79" y="24"/>
                  </a:cubicBezTo>
                  <a:cubicBezTo>
                    <a:pt x="70" y="27"/>
                    <a:pt x="66" y="33"/>
                    <a:pt x="68" y="40"/>
                  </a:cubicBezTo>
                  <a:cubicBezTo>
                    <a:pt x="65" y="39"/>
                    <a:pt x="62" y="38"/>
                    <a:pt x="59" y="38"/>
                  </a:cubicBezTo>
                  <a:cubicBezTo>
                    <a:pt x="50" y="38"/>
                    <a:pt x="44" y="46"/>
                    <a:pt x="44" y="53"/>
                  </a:cubicBezTo>
                  <a:cubicBezTo>
                    <a:pt x="43" y="66"/>
                    <a:pt x="50" y="79"/>
                    <a:pt x="67" y="79"/>
                  </a:cubicBezTo>
                  <a:cubicBezTo>
                    <a:pt x="163" y="79"/>
                    <a:pt x="163" y="79"/>
                    <a:pt x="163" y="79"/>
                  </a:cubicBezTo>
                  <a:cubicBezTo>
                    <a:pt x="181" y="79"/>
                    <a:pt x="187" y="66"/>
                    <a:pt x="187" y="53"/>
                  </a:cubicBezTo>
                  <a:cubicBezTo>
                    <a:pt x="186" y="45"/>
                    <a:pt x="177" y="37"/>
                    <a:pt x="168" y="37"/>
                  </a:cubicBezTo>
                  <a:cubicBezTo>
                    <a:pt x="166" y="37"/>
                    <a:pt x="164" y="37"/>
                    <a:pt x="163" y="38"/>
                  </a:cubicBezTo>
                  <a:cubicBezTo>
                    <a:pt x="165" y="32"/>
                    <a:pt x="158" y="24"/>
                    <a:pt x="151" y="24"/>
                  </a:cubicBezTo>
                  <a:cubicBezTo>
                    <a:pt x="148" y="24"/>
                    <a:pt x="145" y="25"/>
                    <a:pt x="143" y="27"/>
                  </a:cubicBezTo>
                  <a:cubicBezTo>
                    <a:pt x="138" y="19"/>
                    <a:pt x="130" y="12"/>
                    <a:pt x="115" y="12"/>
                  </a:cubicBezTo>
                  <a:moveTo>
                    <a:pt x="72" y="0"/>
                  </a:moveTo>
                  <a:cubicBezTo>
                    <a:pt x="57" y="0"/>
                    <a:pt x="53" y="8"/>
                    <a:pt x="47" y="17"/>
                  </a:cubicBezTo>
                  <a:cubicBezTo>
                    <a:pt x="46" y="15"/>
                    <a:pt x="42" y="12"/>
                    <a:pt x="38" y="12"/>
                  </a:cubicBezTo>
                  <a:cubicBezTo>
                    <a:pt x="37" y="12"/>
                    <a:pt x="36" y="12"/>
                    <a:pt x="36" y="12"/>
                  </a:cubicBezTo>
                  <a:cubicBezTo>
                    <a:pt x="26" y="15"/>
                    <a:pt x="22" y="21"/>
                    <a:pt x="24" y="28"/>
                  </a:cubicBezTo>
                  <a:cubicBezTo>
                    <a:pt x="21" y="27"/>
                    <a:pt x="18" y="26"/>
                    <a:pt x="15" y="26"/>
                  </a:cubicBezTo>
                  <a:cubicBezTo>
                    <a:pt x="6" y="26"/>
                    <a:pt x="1" y="34"/>
                    <a:pt x="0" y="41"/>
                  </a:cubicBezTo>
                  <a:cubicBezTo>
                    <a:pt x="0" y="54"/>
                    <a:pt x="6" y="67"/>
                    <a:pt x="24" y="67"/>
                  </a:cubicBezTo>
                  <a:cubicBezTo>
                    <a:pt x="40" y="67"/>
                    <a:pt x="40" y="67"/>
                    <a:pt x="40" y="67"/>
                  </a:cubicBezTo>
                  <a:cubicBezTo>
                    <a:pt x="39" y="63"/>
                    <a:pt x="38" y="58"/>
                    <a:pt x="38" y="53"/>
                  </a:cubicBezTo>
                  <a:cubicBezTo>
                    <a:pt x="39" y="45"/>
                    <a:pt x="42" y="39"/>
                    <a:pt x="48" y="35"/>
                  </a:cubicBezTo>
                  <a:cubicBezTo>
                    <a:pt x="52" y="33"/>
                    <a:pt x="55" y="32"/>
                    <a:pt x="59" y="32"/>
                  </a:cubicBezTo>
                  <a:cubicBezTo>
                    <a:pt x="60" y="32"/>
                    <a:pt x="61" y="32"/>
                    <a:pt x="62" y="32"/>
                  </a:cubicBezTo>
                  <a:cubicBezTo>
                    <a:pt x="64" y="26"/>
                    <a:pt x="69" y="21"/>
                    <a:pt x="78" y="18"/>
                  </a:cubicBezTo>
                  <a:cubicBezTo>
                    <a:pt x="79" y="18"/>
                    <a:pt x="81" y="18"/>
                    <a:pt x="82" y="18"/>
                  </a:cubicBezTo>
                  <a:cubicBezTo>
                    <a:pt x="85" y="18"/>
                    <a:pt x="87" y="19"/>
                    <a:pt x="90" y="20"/>
                  </a:cubicBezTo>
                  <a:cubicBezTo>
                    <a:pt x="92" y="17"/>
                    <a:pt x="94" y="14"/>
                    <a:pt x="97" y="12"/>
                  </a:cubicBezTo>
                  <a:cubicBezTo>
                    <a:pt x="92" y="5"/>
                    <a:pt x="84" y="0"/>
                    <a:pt x="72"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6" name="Group 25"/>
          <p:cNvGrpSpPr/>
          <p:nvPr/>
        </p:nvGrpSpPr>
        <p:grpSpPr>
          <a:xfrm>
            <a:off x="6111607" y="1945185"/>
            <a:ext cx="1673256" cy="1670767"/>
            <a:chOff x="4583706" y="1458598"/>
            <a:chExt cx="1255269" cy="1253402"/>
          </a:xfrm>
        </p:grpSpPr>
        <p:sp>
          <p:nvSpPr>
            <p:cNvPr id="79" name="Freeform 22"/>
            <p:cNvSpPr/>
            <p:nvPr/>
          </p:nvSpPr>
          <p:spPr bwMode="auto">
            <a:xfrm>
              <a:off x="4583706" y="1458598"/>
              <a:ext cx="1255269" cy="1253402"/>
            </a:xfrm>
            <a:custGeom>
              <a:avLst/>
              <a:gdLst/>
              <a:ahLst/>
              <a:cxnLst>
                <a:cxn ang="0">
                  <a:pos x="993" y="955"/>
                </a:cxn>
                <a:cxn ang="0">
                  <a:pos x="788" y="750"/>
                </a:cxn>
                <a:cxn ang="0">
                  <a:pos x="963" y="576"/>
                </a:cxn>
                <a:cxn ang="0">
                  <a:pos x="972" y="527"/>
                </a:cxn>
                <a:cxn ang="0">
                  <a:pos x="943" y="480"/>
                </a:cxn>
                <a:cxn ang="0">
                  <a:pos x="554" y="91"/>
                </a:cxn>
                <a:cxn ang="0">
                  <a:pos x="488" y="59"/>
                </a:cxn>
                <a:cxn ang="0">
                  <a:pos x="457" y="71"/>
                </a:cxn>
                <a:cxn ang="0">
                  <a:pos x="283" y="245"/>
                </a:cxn>
                <a:cxn ang="0">
                  <a:pos x="50" y="12"/>
                </a:cxn>
                <a:cxn ang="0">
                  <a:pos x="25" y="0"/>
                </a:cxn>
                <a:cxn ang="0">
                  <a:pos x="0" y="33"/>
                </a:cxn>
                <a:cxn ang="0">
                  <a:pos x="0" y="953"/>
                </a:cxn>
                <a:cxn ang="0">
                  <a:pos x="52" y="1005"/>
                </a:cxn>
                <a:cxn ang="0">
                  <a:pos x="972" y="1005"/>
                </a:cxn>
                <a:cxn ang="0">
                  <a:pos x="1003" y="988"/>
                </a:cxn>
                <a:cxn ang="0">
                  <a:pos x="993" y="955"/>
                </a:cxn>
              </a:cxnLst>
              <a:rect l="0" t="0" r="r" b="b"/>
              <a:pathLst>
                <a:path w="1008" h="1005">
                  <a:moveTo>
                    <a:pt x="993" y="955"/>
                  </a:moveTo>
                  <a:cubicBezTo>
                    <a:pt x="788" y="750"/>
                    <a:pt x="788" y="750"/>
                    <a:pt x="788" y="750"/>
                  </a:cubicBezTo>
                  <a:cubicBezTo>
                    <a:pt x="963" y="576"/>
                    <a:pt x="963" y="576"/>
                    <a:pt x="963" y="576"/>
                  </a:cubicBezTo>
                  <a:cubicBezTo>
                    <a:pt x="974" y="564"/>
                    <a:pt x="978" y="546"/>
                    <a:pt x="972" y="527"/>
                  </a:cubicBezTo>
                  <a:cubicBezTo>
                    <a:pt x="967" y="510"/>
                    <a:pt x="957" y="494"/>
                    <a:pt x="943" y="480"/>
                  </a:cubicBezTo>
                  <a:cubicBezTo>
                    <a:pt x="554" y="91"/>
                    <a:pt x="554" y="91"/>
                    <a:pt x="554" y="91"/>
                  </a:cubicBezTo>
                  <a:cubicBezTo>
                    <a:pt x="534" y="71"/>
                    <a:pt x="509" y="59"/>
                    <a:pt x="488" y="59"/>
                  </a:cubicBezTo>
                  <a:cubicBezTo>
                    <a:pt x="476" y="59"/>
                    <a:pt x="465" y="63"/>
                    <a:pt x="457" y="71"/>
                  </a:cubicBezTo>
                  <a:cubicBezTo>
                    <a:pt x="283" y="245"/>
                    <a:pt x="283" y="245"/>
                    <a:pt x="283" y="245"/>
                  </a:cubicBezTo>
                  <a:cubicBezTo>
                    <a:pt x="50" y="12"/>
                    <a:pt x="50" y="12"/>
                    <a:pt x="50" y="12"/>
                  </a:cubicBezTo>
                  <a:cubicBezTo>
                    <a:pt x="42" y="4"/>
                    <a:pt x="33" y="0"/>
                    <a:pt x="25" y="0"/>
                  </a:cubicBezTo>
                  <a:cubicBezTo>
                    <a:pt x="13" y="0"/>
                    <a:pt x="0" y="8"/>
                    <a:pt x="0" y="33"/>
                  </a:cubicBezTo>
                  <a:cubicBezTo>
                    <a:pt x="0" y="953"/>
                    <a:pt x="0" y="953"/>
                    <a:pt x="0" y="953"/>
                  </a:cubicBezTo>
                  <a:cubicBezTo>
                    <a:pt x="0" y="982"/>
                    <a:pt x="23" y="1005"/>
                    <a:pt x="52" y="1005"/>
                  </a:cubicBezTo>
                  <a:cubicBezTo>
                    <a:pt x="972" y="1005"/>
                    <a:pt x="972" y="1005"/>
                    <a:pt x="972" y="1005"/>
                  </a:cubicBezTo>
                  <a:cubicBezTo>
                    <a:pt x="993" y="1005"/>
                    <a:pt x="1001" y="995"/>
                    <a:pt x="1003" y="988"/>
                  </a:cubicBezTo>
                  <a:cubicBezTo>
                    <a:pt x="1006" y="982"/>
                    <a:pt x="1008" y="970"/>
                    <a:pt x="993" y="955"/>
                  </a:cubicBezTo>
                  <a:close/>
                </a:path>
              </a:pathLst>
            </a:custGeom>
            <a:solidFill>
              <a:schemeClr val="accent2"/>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4" name="Freeform 46"/>
            <p:cNvSpPr>
              <a:spLocks noEditPoints="1"/>
            </p:cNvSpPr>
            <p:nvPr/>
          </p:nvSpPr>
          <p:spPr bwMode="auto">
            <a:xfrm>
              <a:off x="4745710" y="1970457"/>
              <a:ext cx="508397" cy="507206"/>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8" name="Group 27"/>
          <p:cNvGrpSpPr/>
          <p:nvPr/>
        </p:nvGrpSpPr>
        <p:grpSpPr>
          <a:xfrm>
            <a:off x="4270690" y="3781951"/>
            <a:ext cx="1671597" cy="1670767"/>
            <a:chOff x="3202660" y="2836530"/>
            <a:chExt cx="1254024" cy="1253402"/>
          </a:xfrm>
        </p:grpSpPr>
        <p:sp>
          <p:nvSpPr>
            <p:cNvPr id="78" name="Freeform 21"/>
            <p:cNvSpPr/>
            <p:nvPr/>
          </p:nvSpPr>
          <p:spPr bwMode="auto">
            <a:xfrm>
              <a:off x="3202660" y="2836530"/>
              <a:ext cx="1254024" cy="1253402"/>
            </a:xfrm>
            <a:custGeom>
              <a:avLst/>
              <a:gdLst/>
              <a:ahLst/>
              <a:cxnLst>
                <a:cxn ang="0">
                  <a:pos x="956" y="0"/>
                </a:cxn>
                <a:cxn ang="0">
                  <a:pos x="36" y="0"/>
                </a:cxn>
                <a:cxn ang="0">
                  <a:pos x="4" y="16"/>
                </a:cxn>
                <a:cxn ang="0">
                  <a:pos x="15" y="50"/>
                </a:cxn>
                <a:cxn ang="0">
                  <a:pos x="237" y="272"/>
                </a:cxn>
                <a:cxn ang="0">
                  <a:pos x="47" y="462"/>
                </a:cxn>
                <a:cxn ang="0">
                  <a:pos x="68" y="559"/>
                </a:cxn>
                <a:cxn ang="0">
                  <a:pos x="456" y="948"/>
                </a:cxn>
                <a:cxn ang="0">
                  <a:pos x="522" y="980"/>
                </a:cxn>
                <a:cxn ang="0">
                  <a:pos x="522" y="980"/>
                </a:cxn>
                <a:cxn ang="0">
                  <a:pos x="553" y="968"/>
                </a:cxn>
                <a:cxn ang="0">
                  <a:pos x="743" y="778"/>
                </a:cxn>
                <a:cxn ang="0">
                  <a:pos x="957" y="993"/>
                </a:cxn>
                <a:cxn ang="0">
                  <a:pos x="982" y="1005"/>
                </a:cxn>
                <a:cxn ang="0">
                  <a:pos x="1002" y="994"/>
                </a:cxn>
                <a:cxn ang="0">
                  <a:pos x="1007" y="972"/>
                </a:cxn>
                <a:cxn ang="0">
                  <a:pos x="1007" y="52"/>
                </a:cxn>
                <a:cxn ang="0">
                  <a:pos x="956" y="0"/>
                </a:cxn>
              </a:cxnLst>
              <a:rect l="0" t="0" r="r" b="b"/>
              <a:pathLst>
                <a:path w="1007" h="1005">
                  <a:moveTo>
                    <a:pt x="956" y="0"/>
                  </a:moveTo>
                  <a:cubicBezTo>
                    <a:pt x="36" y="0"/>
                    <a:pt x="36" y="0"/>
                    <a:pt x="36" y="0"/>
                  </a:cubicBezTo>
                  <a:cubicBezTo>
                    <a:pt x="14" y="0"/>
                    <a:pt x="7" y="10"/>
                    <a:pt x="4" y="16"/>
                  </a:cubicBezTo>
                  <a:cubicBezTo>
                    <a:pt x="2" y="22"/>
                    <a:pt x="0" y="35"/>
                    <a:pt x="15" y="50"/>
                  </a:cubicBezTo>
                  <a:cubicBezTo>
                    <a:pt x="237" y="272"/>
                    <a:pt x="237" y="272"/>
                    <a:pt x="237" y="272"/>
                  </a:cubicBezTo>
                  <a:cubicBezTo>
                    <a:pt x="47" y="462"/>
                    <a:pt x="47" y="462"/>
                    <a:pt x="47" y="462"/>
                  </a:cubicBezTo>
                  <a:cubicBezTo>
                    <a:pt x="26" y="484"/>
                    <a:pt x="34" y="526"/>
                    <a:pt x="68" y="559"/>
                  </a:cubicBezTo>
                  <a:cubicBezTo>
                    <a:pt x="456" y="948"/>
                    <a:pt x="456" y="948"/>
                    <a:pt x="456" y="948"/>
                  </a:cubicBezTo>
                  <a:cubicBezTo>
                    <a:pt x="476" y="968"/>
                    <a:pt x="501" y="980"/>
                    <a:pt x="522" y="980"/>
                  </a:cubicBezTo>
                  <a:cubicBezTo>
                    <a:pt x="522" y="980"/>
                    <a:pt x="522" y="980"/>
                    <a:pt x="522" y="980"/>
                  </a:cubicBezTo>
                  <a:cubicBezTo>
                    <a:pt x="534" y="980"/>
                    <a:pt x="545" y="976"/>
                    <a:pt x="553" y="968"/>
                  </a:cubicBezTo>
                  <a:cubicBezTo>
                    <a:pt x="743" y="778"/>
                    <a:pt x="743" y="778"/>
                    <a:pt x="743" y="778"/>
                  </a:cubicBezTo>
                  <a:cubicBezTo>
                    <a:pt x="957" y="993"/>
                    <a:pt x="957" y="993"/>
                    <a:pt x="957" y="993"/>
                  </a:cubicBezTo>
                  <a:cubicBezTo>
                    <a:pt x="966" y="1001"/>
                    <a:pt x="974" y="1005"/>
                    <a:pt x="982" y="1005"/>
                  </a:cubicBezTo>
                  <a:cubicBezTo>
                    <a:pt x="991" y="1005"/>
                    <a:pt x="998" y="1001"/>
                    <a:pt x="1002" y="994"/>
                  </a:cubicBezTo>
                  <a:cubicBezTo>
                    <a:pt x="1006" y="988"/>
                    <a:pt x="1007" y="981"/>
                    <a:pt x="1007" y="972"/>
                  </a:cubicBezTo>
                  <a:cubicBezTo>
                    <a:pt x="1007" y="52"/>
                    <a:pt x="1007" y="52"/>
                    <a:pt x="1007" y="52"/>
                  </a:cubicBezTo>
                  <a:cubicBezTo>
                    <a:pt x="1007" y="23"/>
                    <a:pt x="984" y="0"/>
                    <a:pt x="956" y="0"/>
                  </a:cubicBezTo>
                  <a:close/>
                </a:path>
              </a:pathLst>
            </a:custGeom>
            <a:solidFill>
              <a:schemeClr val="accent3"/>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5" name="Freeform 45"/>
            <p:cNvSpPr>
              <a:spLocks noEditPoints="1"/>
            </p:cNvSpPr>
            <p:nvPr/>
          </p:nvSpPr>
          <p:spPr bwMode="auto">
            <a:xfrm>
              <a:off x="3624141" y="3113457"/>
              <a:ext cx="721519" cy="370285"/>
            </a:xfrm>
            <a:custGeom>
              <a:avLst/>
              <a:gdLst>
                <a:gd name="T0" fmla="*/ 29 w 219"/>
                <a:gd name="T1" fmla="*/ 43 h 112"/>
                <a:gd name="T2" fmla="*/ 19 w 219"/>
                <a:gd name="T3" fmla="*/ 54 h 112"/>
                <a:gd name="T4" fmla="*/ 23 w 219"/>
                <a:gd name="T5" fmla="*/ 62 h 112"/>
                <a:gd name="T6" fmla="*/ 4 w 219"/>
                <a:gd name="T7" fmla="*/ 91 h 112"/>
                <a:gd name="T8" fmla="*/ 6 w 219"/>
                <a:gd name="T9" fmla="*/ 92 h 112"/>
                <a:gd name="T10" fmla="*/ 18 w 219"/>
                <a:gd name="T11" fmla="*/ 81 h 112"/>
                <a:gd name="T12" fmla="*/ 12 w 219"/>
                <a:gd name="T13" fmla="*/ 112 h 112"/>
                <a:gd name="T14" fmla="*/ 22 w 219"/>
                <a:gd name="T15" fmla="*/ 112 h 112"/>
                <a:gd name="T16" fmla="*/ 29 w 219"/>
                <a:gd name="T17" fmla="*/ 99 h 112"/>
                <a:gd name="T18" fmla="*/ 36 w 219"/>
                <a:gd name="T19" fmla="*/ 112 h 112"/>
                <a:gd name="T20" fmla="*/ 46 w 219"/>
                <a:gd name="T21" fmla="*/ 112 h 112"/>
                <a:gd name="T22" fmla="*/ 41 w 219"/>
                <a:gd name="T23" fmla="*/ 81 h 112"/>
                <a:gd name="T24" fmla="*/ 52 w 219"/>
                <a:gd name="T25" fmla="*/ 92 h 112"/>
                <a:gd name="T26" fmla="*/ 55 w 219"/>
                <a:gd name="T27" fmla="*/ 91 h 112"/>
                <a:gd name="T28" fmla="*/ 36 w 219"/>
                <a:gd name="T29" fmla="*/ 62 h 112"/>
                <a:gd name="T30" fmla="*/ 40 w 219"/>
                <a:gd name="T31" fmla="*/ 54 h 112"/>
                <a:gd name="T32" fmla="*/ 29 w 219"/>
                <a:gd name="T33" fmla="*/ 43 h 112"/>
                <a:gd name="T34" fmla="*/ 189 w 219"/>
                <a:gd name="T35" fmla="*/ 43 h 112"/>
                <a:gd name="T36" fmla="*/ 179 w 219"/>
                <a:gd name="T37" fmla="*/ 54 h 112"/>
                <a:gd name="T38" fmla="*/ 183 w 219"/>
                <a:gd name="T39" fmla="*/ 62 h 112"/>
                <a:gd name="T40" fmla="*/ 164 w 219"/>
                <a:gd name="T41" fmla="*/ 91 h 112"/>
                <a:gd name="T42" fmla="*/ 166 w 219"/>
                <a:gd name="T43" fmla="*/ 92 h 112"/>
                <a:gd name="T44" fmla="*/ 178 w 219"/>
                <a:gd name="T45" fmla="*/ 81 h 112"/>
                <a:gd name="T46" fmla="*/ 172 w 219"/>
                <a:gd name="T47" fmla="*/ 112 h 112"/>
                <a:gd name="T48" fmla="*/ 182 w 219"/>
                <a:gd name="T49" fmla="*/ 112 h 112"/>
                <a:gd name="T50" fmla="*/ 189 w 219"/>
                <a:gd name="T51" fmla="*/ 99 h 112"/>
                <a:gd name="T52" fmla="*/ 197 w 219"/>
                <a:gd name="T53" fmla="*/ 112 h 112"/>
                <a:gd name="T54" fmla="*/ 206 w 219"/>
                <a:gd name="T55" fmla="*/ 112 h 112"/>
                <a:gd name="T56" fmla="*/ 201 w 219"/>
                <a:gd name="T57" fmla="*/ 81 h 112"/>
                <a:gd name="T58" fmla="*/ 213 w 219"/>
                <a:gd name="T59" fmla="*/ 92 h 112"/>
                <a:gd name="T60" fmla="*/ 215 w 219"/>
                <a:gd name="T61" fmla="*/ 91 h 112"/>
                <a:gd name="T62" fmla="*/ 196 w 219"/>
                <a:gd name="T63" fmla="*/ 62 h 112"/>
                <a:gd name="T64" fmla="*/ 200 w 219"/>
                <a:gd name="T65" fmla="*/ 54 h 112"/>
                <a:gd name="T66" fmla="*/ 189 w 219"/>
                <a:gd name="T67" fmla="*/ 43 h 112"/>
                <a:gd name="T68" fmla="*/ 111 w 219"/>
                <a:gd name="T69" fmla="*/ 0 h 112"/>
                <a:gd name="T70" fmla="*/ 94 w 219"/>
                <a:gd name="T71" fmla="*/ 17 h 112"/>
                <a:gd name="T72" fmla="*/ 100 w 219"/>
                <a:gd name="T73" fmla="*/ 31 h 112"/>
                <a:gd name="T74" fmla="*/ 70 w 219"/>
                <a:gd name="T75" fmla="*/ 78 h 112"/>
                <a:gd name="T76" fmla="*/ 73 w 219"/>
                <a:gd name="T77" fmla="*/ 80 h 112"/>
                <a:gd name="T78" fmla="*/ 92 w 219"/>
                <a:gd name="T79" fmla="*/ 62 h 112"/>
                <a:gd name="T80" fmla="*/ 84 w 219"/>
                <a:gd name="T81" fmla="*/ 112 h 112"/>
                <a:gd name="T82" fmla="*/ 99 w 219"/>
                <a:gd name="T83" fmla="*/ 112 h 112"/>
                <a:gd name="T84" fmla="*/ 111 w 219"/>
                <a:gd name="T85" fmla="*/ 91 h 112"/>
                <a:gd name="T86" fmla="*/ 123 w 219"/>
                <a:gd name="T87" fmla="*/ 112 h 112"/>
                <a:gd name="T88" fmla="*/ 139 w 219"/>
                <a:gd name="T89" fmla="*/ 112 h 112"/>
                <a:gd name="T90" fmla="*/ 130 w 219"/>
                <a:gd name="T91" fmla="*/ 62 h 112"/>
                <a:gd name="T92" fmla="*/ 149 w 219"/>
                <a:gd name="T93" fmla="*/ 80 h 112"/>
                <a:gd name="T94" fmla="*/ 153 w 219"/>
                <a:gd name="T95" fmla="*/ 78 h 112"/>
                <a:gd name="T96" fmla="*/ 122 w 219"/>
                <a:gd name="T97" fmla="*/ 31 h 112"/>
                <a:gd name="T98" fmla="*/ 128 w 219"/>
                <a:gd name="T99" fmla="*/ 17 h 112"/>
                <a:gd name="T100" fmla="*/ 111 w 219"/>
                <a:gd name="T10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9" name="Group 28"/>
          <p:cNvGrpSpPr/>
          <p:nvPr/>
        </p:nvGrpSpPr>
        <p:grpSpPr>
          <a:xfrm>
            <a:off x="6111607" y="3781951"/>
            <a:ext cx="1673256" cy="1670767"/>
            <a:chOff x="4583706" y="2836530"/>
            <a:chExt cx="1255269" cy="1253402"/>
          </a:xfrm>
        </p:grpSpPr>
        <p:sp>
          <p:nvSpPr>
            <p:cNvPr id="80" name="Freeform 23"/>
            <p:cNvSpPr/>
            <p:nvPr/>
          </p:nvSpPr>
          <p:spPr bwMode="auto">
            <a:xfrm>
              <a:off x="4583706" y="2836530"/>
              <a:ext cx="1255269" cy="1253402"/>
            </a:xfrm>
            <a:custGeom>
              <a:avLst/>
              <a:gdLst/>
              <a:ahLst/>
              <a:cxnLst>
                <a:cxn ang="0">
                  <a:pos x="1003" y="16"/>
                </a:cxn>
                <a:cxn ang="0">
                  <a:pos x="972" y="0"/>
                </a:cxn>
                <a:cxn ang="0">
                  <a:pos x="52" y="0"/>
                </a:cxn>
                <a:cxn ang="0">
                  <a:pos x="0" y="52"/>
                </a:cxn>
                <a:cxn ang="0">
                  <a:pos x="0" y="972"/>
                </a:cxn>
                <a:cxn ang="0">
                  <a:pos x="25" y="1005"/>
                </a:cxn>
                <a:cxn ang="0">
                  <a:pos x="50" y="993"/>
                </a:cxn>
                <a:cxn ang="0">
                  <a:pos x="268" y="775"/>
                </a:cxn>
                <a:cxn ang="0">
                  <a:pos x="455" y="962"/>
                </a:cxn>
                <a:cxn ang="0">
                  <a:pos x="486" y="974"/>
                </a:cxn>
                <a:cxn ang="0">
                  <a:pos x="551" y="942"/>
                </a:cxn>
                <a:cxn ang="0">
                  <a:pos x="940" y="553"/>
                </a:cxn>
                <a:cxn ang="0">
                  <a:pos x="960" y="457"/>
                </a:cxn>
                <a:cxn ang="0">
                  <a:pos x="773" y="269"/>
                </a:cxn>
                <a:cxn ang="0">
                  <a:pos x="993" y="50"/>
                </a:cxn>
                <a:cxn ang="0">
                  <a:pos x="1003" y="16"/>
                </a:cxn>
              </a:cxnLst>
              <a:rect l="0" t="0" r="r" b="b"/>
              <a:pathLst>
                <a:path w="1008" h="1005">
                  <a:moveTo>
                    <a:pt x="1003" y="16"/>
                  </a:moveTo>
                  <a:cubicBezTo>
                    <a:pt x="1001" y="10"/>
                    <a:pt x="993" y="0"/>
                    <a:pt x="972" y="0"/>
                  </a:cubicBezTo>
                  <a:cubicBezTo>
                    <a:pt x="52" y="0"/>
                    <a:pt x="52" y="0"/>
                    <a:pt x="52" y="0"/>
                  </a:cubicBezTo>
                  <a:cubicBezTo>
                    <a:pt x="23" y="0"/>
                    <a:pt x="0" y="23"/>
                    <a:pt x="0" y="52"/>
                  </a:cubicBezTo>
                  <a:cubicBezTo>
                    <a:pt x="0" y="972"/>
                    <a:pt x="0" y="972"/>
                    <a:pt x="0" y="972"/>
                  </a:cubicBezTo>
                  <a:cubicBezTo>
                    <a:pt x="0" y="996"/>
                    <a:pt x="13" y="1005"/>
                    <a:pt x="25" y="1005"/>
                  </a:cubicBezTo>
                  <a:cubicBezTo>
                    <a:pt x="33" y="1005"/>
                    <a:pt x="42" y="1001"/>
                    <a:pt x="50" y="993"/>
                  </a:cubicBezTo>
                  <a:cubicBezTo>
                    <a:pt x="268" y="775"/>
                    <a:pt x="268" y="775"/>
                    <a:pt x="268" y="775"/>
                  </a:cubicBezTo>
                  <a:cubicBezTo>
                    <a:pt x="455" y="962"/>
                    <a:pt x="455" y="962"/>
                    <a:pt x="455" y="962"/>
                  </a:cubicBezTo>
                  <a:cubicBezTo>
                    <a:pt x="463" y="970"/>
                    <a:pt x="473" y="974"/>
                    <a:pt x="486" y="974"/>
                  </a:cubicBezTo>
                  <a:cubicBezTo>
                    <a:pt x="507" y="974"/>
                    <a:pt x="531" y="962"/>
                    <a:pt x="551" y="942"/>
                  </a:cubicBezTo>
                  <a:cubicBezTo>
                    <a:pt x="940" y="553"/>
                    <a:pt x="940" y="553"/>
                    <a:pt x="940" y="553"/>
                  </a:cubicBezTo>
                  <a:cubicBezTo>
                    <a:pt x="973" y="520"/>
                    <a:pt x="982" y="478"/>
                    <a:pt x="960" y="457"/>
                  </a:cubicBezTo>
                  <a:cubicBezTo>
                    <a:pt x="773" y="269"/>
                    <a:pt x="773" y="269"/>
                    <a:pt x="773" y="269"/>
                  </a:cubicBezTo>
                  <a:cubicBezTo>
                    <a:pt x="993" y="50"/>
                    <a:pt x="993" y="50"/>
                    <a:pt x="993" y="50"/>
                  </a:cubicBezTo>
                  <a:cubicBezTo>
                    <a:pt x="1008" y="35"/>
                    <a:pt x="1006" y="22"/>
                    <a:pt x="1003" y="16"/>
                  </a:cubicBezTo>
                  <a:close/>
                </a:path>
              </a:pathLst>
            </a:custGeom>
            <a:solidFill>
              <a:schemeClr val="accent4"/>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6" name="Freeform 43"/>
            <p:cNvSpPr>
              <a:spLocks noEditPoints="1"/>
            </p:cNvSpPr>
            <p:nvPr/>
          </p:nvSpPr>
          <p:spPr bwMode="auto">
            <a:xfrm>
              <a:off x="4820719" y="3113457"/>
              <a:ext cx="382191" cy="342900"/>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81" name="组合 25"/>
          <p:cNvGrpSpPr/>
          <p:nvPr/>
        </p:nvGrpSpPr>
        <p:grpSpPr>
          <a:xfrm>
            <a:off x="7951442" y="2150966"/>
            <a:ext cx="3938201" cy="937584"/>
            <a:chOff x="497329" y="2770637"/>
            <a:chExt cx="3210265" cy="703371"/>
          </a:xfrm>
        </p:grpSpPr>
        <p:sp>
          <p:nvSpPr>
            <p:cNvPr id="82"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83" name="矩形 27"/>
            <p:cNvSpPr/>
            <p:nvPr/>
          </p:nvSpPr>
          <p:spPr>
            <a:xfrm>
              <a:off x="497329" y="2770637"/>
              <a:ext cx="1318726" cy="284671"/>
            </a:xfrm>
            <a:prstGeom prst="rect">
              <a:avLst/>
            </a:prstGeom>
          </p:spPr>
          <p:txBody>
            <a:bodyPr wrap="none">
              <a:spAutoFit/>
            </a:bodyPr>
            <a:lstStyle/>
            <a:p>
              <a:pPr>
                <a:defRPr/>
              </a:pPr>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grpSp>
      <p:grpSp>
        <p:nvGrpSpPr>
          <p:cNvPr id="84" name="组合 25"/>
          <p:cNvGrpSpPr/>
          <p:nvPr/>
        </p:nvGrpSpPr>
        <p:grpSpPr>
          <a:xfrm>
            <a:off x="7967563" y="3940244"/>
            <a:ext cx="3938201" cy="937584"/>
            <a:chOff x="497329" y="2770637"/>
            <a:chExt cx="3210265" cy="703371"/>
          </a:xfrm>
        </p:grpSpPr>
        <p:sp>
          <p:nvSpPr>
            <p:cNvPr id="85"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86" name="矩形 27"/>
            <p:cNvSpPr/>
            <p:nvPr/>
          </p:nvSpPr>
          <p:spPr>
            <a:xfrm>
              <a:off x="497329" y="2770637"/>
              <a:ext cx="1318726" cy="284671"/>
            </a:xfrm>
            <a:prstGeom prst="rect">
              <a:avLst/>
            </a:prstGeom>
          </p:spPr>
          <p:txBody>
            <a:bodyPr wrap="none">
              <a:spAutoFit/>
            </a:bodyPr>
            <a:lstStyle/>
            <a:p>
              <a:pPr>
                <a:defRPr/>
              </a:pPr>
              <a:r>
                <a:rPr lang="zh-CN" altLang="en-US" sz="1865" dirty="0">
                  <a:solidFill>
                    <a:schemeClr val="accent4"/>
                  </a:solidFill>
                  <a:latin typeface="微软雅黑" panose="020B0503020204020204" pitchFamily="34" charset="-122"/>
                  <a:ea typeface="微软雅黑" panose="020B0503020204020204" pitchFamily="34" charset="-122"/>
                </a:rPr>
                <a:t>点击添加标题</a:t>
              </a:r>
              <a:endParaRPr lang="en-US" altLang="zh-CN" sz="1865" dirty="0">
                <a:solidFill>
                  <a:schemeClr val="accent4"/>
                </a:solidFill>
                <a:latin typeface="微软雅黑" panose="020B0503020204020204" pitchFamily="34" charset="-122"/>
                <a:ea typeface="微软雅黑" panose="020B0503020204020204" pitchFamily="34" charset="-122"/>
              </a:endParaRPr>
            </a:p>
          </p:txBody>
        </p:sp>
      </p:grpSp>
      <p:grpSp>
        <p:nvGrpSpPr>
          <p:cNvPr id="87" name="组合 25"/>
          <p:cNvGrpSpPr/>
          <p:nvPr/>
        </p:nvGrpSpPr>
        <p:grpSpPr>
          <a:xfrm>
            <a:off x="270685" y="2176200"/>
            <a:ext cx="3947073" cy="991770"/>
            <a:chOff x="503238" y="2729987"/>
            <a:chExt cx="3217497" cy="744021"/>
          </a:xfrm>
        </p:grpSpPr>
        <p:sp>
          <p:nvSpPr>
            <p:cNvPr id="88" name="矩形 26"/>
            <p:cNvSpPr/>
            <p:nvPr/>
          </p:nvSpPr>
          <p:spPr>
            <a:xfrm>
              <a:off x="503238" y="3053880"/>
              <a:ext cx="32043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89"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grpSp>
      <p:grpSp>
        <p:nvGrpSpPr>
          <p:cNvPr id="90" name="组合 25"/>
          <p:cNvGrpSpPr/>
          <p:nvPr/>
        </p:nvGrpSpPr>
        <p:grpSpPr>
          <a:xfrm>
            <a:off x="286805" y="3928446"/>
            <a:ext cx="3930952" cy="997140"/>
            <a:chOff x="503238" y="2725958"/>
            <a:chExt cx="3204356" cy="748050"/>
          </a:xfrm>
        </p:grpSpPr>
        <p:sp>
          <p:nvSpPr>
            <p:cNvPr id="91" name="矩形 26"/>
            <p:cNvSpPr/>
            <p:nvPr/>
          </p:nvSpPr>
          <p:spPr>
            <a:xfrm>
              <a:off x="503238" y="3053880"/>
              <a:ext cx="32043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92" name="矩形 27"/>
            <p:cNvSpPr/>
            <p:nvPr/>
          </p:nvSpPr>
          <p:spPr>
            <a:xfrm>
              <a:off x="2375726" y="2725958"/>
              <a:ext cx="1318726" cy="284671"/>
            </a:xfrm>
            <a:prstGeom prst="rect">
              <a:avLst/>
            </a:prstGeom>
          </p:spPr>
          <p:txBody>
            <a:bodyPr wrap="none">
              <a:spAutoFit/>
            </a:bodyPr>
            <a:lstStyle/>
            <a:p>
              <a:pPr algn="r">
                <a:defRPr/>
              </a:pPr>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decel="10000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1+#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decel="10000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1+#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decel="100000"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0-#ppt_w/2"/>
                                          </p:val>
                                        </p:tav>
                                        <p:tav tm="100000">
                                          <p:val>
                                            <p:strVal val="#ppt_x"/>
                                          </p:val>
                                        </p:tav>
                                      </p:tavLst>
                                    </p:anim>
                                    <p:anim calcmode="lin" valueType="num">
                                      <p:cBhvr additive="base">
                                        <p:cTn id="38" dur="500" fill="hold"/>
                                        <p:tgtEl>
                                          <p:spTgt spid="8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decel="100000"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additive="base">
                                        <p:cTn id="42" dur="500" fill="hold"/>
                                        <p:tgtEl>
                                          <p:spTgt spid="84"/>
                                        </p:tgtEl>
                                        <p:attrNameLst>
                                          <p:attrName>ppt_x</p:attrName>
                                        </p:attrNameLst>
                                      </p:cBhvr>
                                      <p:tavLst>
                                        <p:tav tm="0">
                                          <p:val>
                                            <p:strVal val="0-#ppt_w/2"/>
                                          </p:val>
                                        </p:tav>
                                        <p:tav tm="100000">
                                          <p:val>
                                            <p:strVal val="#ppt_x"/>
                                          </p:val>
                                        </p:tav>
                                      </p:tavLst>
                                    </p:anim>
                                    <p:anim calcmode="lin" valueType="num">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图片 105"/>
          <p:cNvPicPr>
            <a:picLocks noChangeAspect="1"/>
          </p:cNvPicPr>
          <p:nvPr/>
        </p:nvPicPr>
        <p:blipFill>
          <a:blip r:embed="rId3" cstate="print"/>
          <a:stretch>
            <a:fillRect/>
          </a:stretch>
        </p:blipFill>
        <p:spPr>
          <a:xfrm>
            <a:off x="672397" y="2032364"/>
            <a:ext cx="4001574" cy="3555074"/>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192" name="Group 191"/>
          <p:cNvGrpSpPr/>
          <p:nvPr/>
        </p:nvGrpSpPr>
        <p:grpSpPr>
          <a:xfrm>
            <a:off x="5083337" y="1907082"/>
            <a:ext cx="3143870" cy="1428382"/>
            <a:chOff x="3812304" y="1430014"/>
            <a:chExt cx="2358517" cy="1071566"/>
          </a:xfrm>
        </p:grpSpPr>
        <p:sp>
          <p:nvSpPr>
            <p:cNvPr id="104" name="矩形 31"/>
            <p:cNvSpPr/>
            <p:nvPr/>
          </p:nvSpPr>
          <p:spPr>
            <a:xfrm>
              <a:off x="3812304"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nvGrpSpPr>
            <p:cNvPr id="191" name="Group 190"/>
            <p:cNvGrpSpPr/>
            <p:nvPr/>
          </p:nvGrpSpPr>
          <p:grpSpPr>
            <a:xfrm>
              <a:off x="3836537" y="1430014"/>
              <a:ext cx="1864276" cy="457200"/>
              <a:chOff x="3836537" y="1430014"/>
              <a:chExt cx="1864276" cy="457200"/>
            </a:xfrm>
          </p:grpSpPr>
          <p:sp>
            <p:nvSpPr>
              <p:cNvPr id="113" name="椭圆 35"/>
              <p:cNvSpPr/>
              <p:nvPr/>
            </p:nvSpPr>
            <p:spPr>
              <a:xfrm>
                <a:off x="3836537" y="1430014"/>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34"/>
              <p:cNvSpPr/>
              <p:nvPr/>
            </p:nvSpPr>
            <p:spPr>
              <a:xfrm>
                <a:off x="4272962"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5" name="组合 101"/>
              <p:cNvGrpSpPr>
                <a:grpSpLocks noChangeAspect="1"/>
              </p:cNvGrpSpPr>
              <p:nvPr/>
            </p:nvGrpSpPr>
            <p:grpSpPr>
              <a:xfrm>
                <a:off x="3896246" y="1529508"/>
                <a:ext cx="345473" cy="265571"/>
                <a:chOff x="8204201" y="339725"/>
                <a:chExt cx="954087" cy="733425"/>
              </a:xfrm>
              <a:solidFill>
                <a:schemeClr val="bg1"/>
              </a:solidFill>
            </p:grpSpPr>
            <p:sp>
              <p:nvSpPr>
                <p:cNvPr id="17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7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grpSp>
        <p:nvGrpSpPr>
          <p:cNvPr id="194" name="Group 193"/>
          <p:cNvGrpSpPr/>
          <p:nvPr/>
        </p:nvGrpSpPr>
        <p:grpSpPr>
          <a:xfrm>
            <a:off x="5083337" y="4033447"/>
            <a:ext cx="3143870" cy="1454100"/>
            <a:chOff x="3812304" y="3025203"/>
            <a:chExt cx="2358517" cy="1090859"/>
          </a:xfrm>
        </p:grpSpPr>
        <p:sp>
          <p:nvSpPr>
            <p:cNvPr id="153" name="矩形 84"/>
            <p:cNvSpPr/>
            <p:nvPr/>
          </p:nvSpPr>
          <p:spPr>
            <a:xfrm>
              <a:off x="3812304"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55" name="矩形 86"/>
            <p:cNvSpPr/>
            <p:nvPr/>
          </p:nvSpPr>
          <p:spPr>
            <a:xfrm>
              <a:off x="4272962"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8" name="椭圆 35"/>
            <p:cNvSpPr/>
            <p:nvPr/>
          </p:nvSpPr>
          <p:spPr>
            <a:xfrm>
              <a:off x="3915559" y="3025203"/>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2" name="组合 98"/>
            <p:cNvGrpSpPr/>
            <p:nvPr/>
          </p:nvGrpSpPr>
          <p:grpSpPr>
            <a:xfrm>
              <a:off x="3985732" y="3103987"/>
              <a:ext cx="308005" cy="270079"/>
              <a:chOff x="1123950" y="3781426"/>
              <a:chExt cx="850900" cy="746125"/>
            </a:xfrm>
            <a:solidFill>
              <a:schemeClr val="bg1"/>
            </a:solidFill>
          </p:grpSpPr>
          <p:sp>
            <p:nvSpPr>
              <p:cNvPr id="183"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84"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193" name="Group 192"/>
          <p:cNvGrpSpPr/>
          <p:nvPr/>
        </p:nvGrpSpPr>
        <p:grpSpPr>
          <a:xfrm>
            <a:off x="8487891" y="1918117"/>
            <a:ext cx="3143870" cy="1417348"/>
            <a:chOff x="6366383" y="1438292"/>
            <a:chExt cx="2358517" cy="1063288"/>
          </a:xfrm>
        </p:grpSpPr>
        <p:sp>
          <p:nvSpPr>
            <p:cNvPr id="138" name="矩形 44"/>
            <p:cNvSpPr/>
            <p:nvPr/>
          </p:nvSpPr>
          <p:spPr>
            <a:xfrm>
              <a:off x="6366383"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40" name="矩形 52"/>
            <p:cNvSpPr/>
            <p:nvPr/>
          </p:nvSpPr>
          <p:spPr>
            <a:xfrm>
              <a:off x="6827041"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5" name="椭圆 35"/>
            <p:cNvSpPr/>
            <p:nvPr/>
          </p:nvSpPr>
          <p:spPr>
            <a:xfrm>
              <a:off x="6369841" y="143829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6" name="Freeform 5"/>
            <p:cNvSpPr>
              <a:spLocks noEditPoints="1"/>
            </p:cNvSpPr>
            <p:nvPr/>
          </p:nvSpPr>
          <p:spPr bwMode="auto">
            <a:xfrm>
              <a:off x="6515100" y="1506856"/>
              <a:ext cx="193652" cy="32007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95" name="Group 194"/>
          <p:cNvGrpSpPr/>
          <p:nvPr/>
        </p:nvGrpSpPr>
        <p:grpSpPr>
          <a:xfrm>
            <a:off x="8487891" y="4033447"/>
            <a:ext cx="3143870" cy="1454100"/>
            <a:chOff x="6366383" y="3025203"/>
            <a:chExt cx="2358517" cy="1090859"/>
          </a:xfrm>
        </p:grpSpPr>
        <p:sp>
          <p:nvSpPr>
            <p:cNvPr id="166" name="矩形 97"/>
            <p:cNvSpPr/>
            <p:nvPr/>
          </p:nvSpPr>
          <p:spPr>
            <a:xfrm>
              <a:off x="6366383"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68" name="矩形 99"/>
            <p:cNvSpPr/>
            <p:nvPr/>
          </p:nvSpPr>
          <p:spPr>
            <a:xfrm>
              <a:off x="6827041"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7" name="椭圆 35"/>
            <p:cNvSpPr/>
            <p:nvPr/>
          </p:nvSpPr>
          <p:spPr>
            <a:xfrm>
              <a:off x="6398416" y="3025203"/>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8" name="组合 78"/>
            <p:cNvGrpSpPr>
              <a:grpSpLocks noChangeAspect="1"/>
            </p:cNvGrpSpPr>
            <p:nvPr/>
          </p:nvGrpSpPr>
          <p:grpSpPr>
            <a:xfrm>
              <a:off x="6479377" y="3103987"/>
              <a:ext cx="319089" cy="273198"/>
              <a:chOff x="2162176" y="-104775"/>
              <a:chExt cx="1655763" cy="1417638"/>
            </a:xfrm>
            <a:solidFill>
              <a:schemeClr val="bg1"/>
            </a:solidFill>
          </p:grpSpPr>
          <p:sp>
            <p:nvSpPr>
              <p:cNvPr id="189"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90"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5" presetClass="entr" presetSubtype="0" fill="hold" nodeType="afterEffect">
                                  <p:stCondLst>
                                    <p:cond delay="0"/>
                                  </p:stCondLst>
                                  <p:childTnLst>
                                    <p:set>
                                      <p:cBhvr>
                                        <p:cTn id="12" dur="1" fill="hold">
                                          <p:stCondLst>
                                            <p:cond delay="0"/>
                                          </p:stCondLst>
                                        </p:cTn>
                                        <p:tgtEl>
                                          <p:spTgt spid="192"/>
                                        </p:tgtEl>
                                        <p:attrNameLst>
                                          <p:attrName>style.visibility</p:attrName>
                                        </p:attrNameLst>
                                      </p:cBhvr>
                                      <p:to>
                                        <p:strVal val="visible"/>
                                      </p:to>
                                    </p:set>
                                    <p:anim calcmode="lin" valueType="num">
                                      <p:cBhvr>
                                        <p:cTn id="13" dur="500" decel="50000" fill="hold">
                                          <p:stCondLst>
                                            <p:cond delay="0"/>
                                          </p:stCondLst>
                                        </p:cTn>
                                        <p:tgtEl>
                                          <p:spTgt spid="19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9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92"/>
                                        </p:tgtEl>
                                        <p:attrNameLst>
                                          <p:attrName>ppt_w</p:attrName>
                                        </p:attrNameLst>
                                      </p:cBhvr>
                                      <p:tavLst>
                                        <p:tav tm="0">
                                          <p:val>
                                            <p:strVal val="#ppt_w*.05"/>
                                          </p:val>
                                        </p:tav>
                                        <p:tav tm="100000">
                                          <p:val>
                                            <p:strVal val="#ppt_w"/>
                                          </p:val>
                                        </p:tav>
                                      </p:tavLst>
                                    </p:anim>
                                    <p:anim calcmode="lin" valueType="num">
                                      <p:cBhvr>
                                        <p:cTn id="16" dur="1000" fill="hold"/>
                                        <p:tgtEl>
                                          <p:spTgt spid="19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9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9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9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92"/>
                                        </p:tgtEl>
                                      </p:cBhvr>
                                    </p:animEffect>
                                  </p:childTnLst>
                                </p:cTn>
                              </p:par>
                            </p:childTnLst>
                          </p:cTn>
                        </p:par>
                        <p:par>
                          <p:cTn id="21" fill="hold">
                            <p:stCondLst>
                              <p:cond delay="2500"/>
                            </p:stCondLst>
                            <p:childTnLst>
                              <p:par>
                                <p:cTn id="22" presetID="25" presetClass="entr" presetSubtype="0" fill="hold" nodeType="afterEffect">
                                  <p:stCondLst>
                                    <p:cond delay="0"/>
                                  </p:stCondLst>
                                  <p:childTnLst>
                                    <p:set>
                                      <p:cBhvr>
                                        <p:cTn id="23" dur="1" fill="hold">
                                          <p:stCondLst>
                                            <p:cond delay="0"/>
                                          </p:stCondLst>
                                        </p:cTn>
                                        <p:tgtEl>
                                          <p:spTgt spid="193"/>
                                        </p:tgtEl>
                                        <p:attrNameLst>
                                          <p:attrName>style.visibility</p:attrName>
                                        </p:attrNameLst>
                                      </p:cBhvr>
                                      <p:to>
                                        <p:strVal val="visible"/>
                                      </p:to>
                                    </p:set>
                                    <p:anim calcmode="lin" valueType="num">
                                      <p:cBhvr>
                                        <p:cTn id="24" dur="500" decel="50000" fill="hold">
                                          <p:stCondLst>
                                            <p:cond delay="0"/>
                                          </p:stCondLst>
                                        </p:cTn>
                                        <p:tgtEl>
                                          <p:spTgt spid="19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3"/>
                                        </p:tgtEl>
                                        <p:attrNameLst>
                                          <p:attrName>ppt_w</p:attrName>
                                        </p:attrNameLst>
                                      </p:cBhvr>
                                      <p:tavLst>
                                        <p:tav tm="0">
                                          <p:val>
                                            <p:strVal val="#ppt_w*.05"/>
                                          </p:val>
                                        </p:tav>
                                        <p:tav tm="100000">
                                          <p:val>
                                            <p:strVal val="#ppt_w"/>
                                          </p:val>
                                        </p:tav>
                                      </p:tavLst>
                                    </p:anim>
                                    <p:anim calcmode="lin" valueType="num">
                                      <p:cBhvr>
                                        <p:cTn id="27" dur="1000" fill="hold"/>
                                        <p:tgtEl>
                                          <p:spTgt spid="19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3"/>
                                        </p:tgtEl>
                                      </p:cBhvr>
                                    </p:animEffect>
                                  </p:childTnLst>
                                </p:cTn>
                              </p:par>
                            </p:childTnLst>
                          </p:cTn>
                        </p:par>
                        <p:par>
                          <p:cTn id="32" fill="hold">
                            <p:stCondLst>
                              <p:cond delay="3500"/>
                            </p:stCondLst>
                            <p:childTnLst>
                              <p:par>
                                <p:cTn id="33" presetID="25" presetClass="entr" presetSubtype="0" fill="hold" nodeType="afterEffect">
                                  <p:stCondLst>
                                    <p:cond delay="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500" decel="50000" fill="hold">
                                          <p:stCondLst>
                                            <p:cond delay="0"/>
                                          </p:stCondLst>
                                        </p:cTn>
                                        <p:tgtEl>
                                          <p:spTgt spid="19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9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94"/>
                                        </p:tgtEl>
                                        <p:attrNameLst>
                                          <p:attrName>ppt_w</p:attrName>
                                        </p:attrNameLst>
                                      </p:cBhvr>
                                      <p:tavLst>
                                        <p:tav tm="0">
                                          <p:val>
                                            <p:strVal val="#ppt_w*.05"/>
                                          </p:val>
                                        </p:tav>
                                        <p:tav tm="100000">
                                          <p:val>
                                            <p:strVal val="#ppt_w"/>
                                          </p:val>
                                        </p:tav>
                                      </p:tavLst>
                                    </p:anim>
                                    <p:anim calcmode="lin" valueType="num">
                                      <p:cBhvr>
                                        <p:cTn id="38" dur="1000" fill="hold"/>
                                        <p:tgtEl>
                                          <p:spTgt spid="19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9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9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9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94"/>
                                        </p:tgtEl>
                                      </p:cBhvr>
                                    </p:animEffect>
                                  </p:childTnLst>
                                </p:cTn>
                              </p:par>
                            </p:childTnLst>
                          </p:cTn>
                        </p:par>
                        <p:par>
                          <p:cTn id="43" fill="hold">
                            <p:stCondLst>
                              <p:cond delay="4500"/>
                            </p:stCondLst>
                            <p:childTnLst>
                              <p:par>
                                <p:cTn id="44" presetID="25" presetClass="entr" presetSubtype="0" fill="hold" nodeType="afterEffect">
                                  <p:stCondLst>
                                    <p:cond delay="0"/>
                                  </p:stCondLst>
                                  <p:childTnLst>
                                    <p:set>
                                      <p:cBhvr>
                                        <p:cTn id="45" dur="1" fill="hold">
                                          <p:stCondLst>
                                            <p:cond delay="0"/>
                                          </p:stCondLst>
                                        </p:cTn>
                                        <p:tgtEl>
                                          <p:spTgt spid="195"/>
                                        </p:tgtEl>
                                        <p:attrNameLst>
                                          <p:attrName>style.visibility</p:attrName>
                                        </p:attrNameLst>
                                      </p:cBhvr>
                                      <p:to>
                                        <p:strVal val="visible"/>
                                      </p:to>
                                    </p:set>
                                    <p:anim calcmode="lin" valueType="num">
                                      <p:cBhvr>
                                        <p:cTn id="46" dur="500" decel="50000" fill="hold">
                                          <p:stCondLst>
                                            <p:cond delay="0"/>
                                          </p:stCondLst>
                                        </p:cTn>
                                        <p:tgtEl>
                                          <p:spTgt spid="19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9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95"/>
                                        </p:tgtEl>
                                        <p:attrNameLst>
                                          <p:attrName>ppt_w</p:attrName>
                                        </p:attrNameLst>
                                      </p:cBhvr>
                                      <p:tavLst>
                                        <p:tav tm="0">
                                          <p:val>
                                            <p:strVal val="#ppt_w*.05"/>
                                          </p:val>
                                        </p:tav>
                                        <p:tav tm="100000">
                                          <p:val>
                                            <p:strVal val="#ppt_w"/>
                                          </p:val>
                                        </p:tav>
                                      </p:tavLst>
                                    </p:anim>
                                    <p:anim calcmode="lin" valueType="num">
                                      <p:cBhvr>
                                        <p:cTn id="49" dur="1000" fill="hold"/>
                                        <p:tgtEl>
                                          <p:spTgt spid="19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9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9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9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606680" y="1812017"/>
            <a:ext cx="2721415" cy="2443862"/>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5" name="文本框 34"/>
            <p:cNvSpPr txBox="1"/>
            <p:nvPr/>
          </p:nvSpPr>
          <p:spPr>
            <a:xfrm>
              <a:off x="1630261" y="23381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38" name="Group 37"/>
          <p:cNvGrpSpPr/>
          <p:nvPr/>
        </p:nvGrpSpPr>
        <p:grpSpPr>
          <a:xfrm>
            <a:off x="3649754" y="1812017"/>
            <a:ext cx="2719113" cy="2443862"/>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9" name="文本框 34"/>
            <p:cNvSpPr txBox="1"/>
            <p:nvPr/>
          </p:nvSpPr>
          <p:spPr>
            <a:xfrm>
              <a:off x="3207623" y="234769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37" name="Group 36"/>
          <p:cNvGrpSpPr/>
          <p:nvPr/>
        </p:nvGrpSpPr>
        <p:grpSpPr>
          <a:xfrm>
            <a:off x="5691683" y="1812017"/>
            <a:ext cx="2721415" cy="2443862"/>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0" name="文本框 34"/>
            <p:cNvSpPr txBox="1"/>
            <p:nvPr/>
          </p:nvSpPr>
          <p:spPr>
            <a:xfrm>
              <a:off x="4732911" y="236674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36" name="Group 35"/>
          <p:cNvGrpSpPr/>
          <p:nvPr/>
        </p:nvGrpSpPr>
        <p:grpSpPr>
          <a:xfrm>
            <a:off x="7732457" y="1812017"/>
            <a:ext cx="2721415" cy="2443862"/>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1" name="文本框 34"/>
            <p:cNvSpPr txBox="1"/>
            <p:nvPr/>
          </p:nvSpPr>
          <p:spPr>
            <a:xfrm>
              <a:off x="6310273" y="23762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22" name="组合 3"/>
          <p:cNvGrpSpPr/>
          <p:nvPr/>
        </p:nvGrpSpPr>
        <p:grpSpPr>
          <a:xfrm>
            <a:off x="1356050" y="4549929"/>
            <a:ext cx="2022860" cy="1439491"/>
            <a:chOff x="5054600" y="1342008"/>
            <a:chExt cx="1517540" cy="1079899"/>
          </a:xfrm>
        </p:grpSpPr>
        <p:sp>
          <p:nvSpPr>
            <p:cNvPr id="23" name="TextBox 2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5" name="组合 3"/>
          <p:cNvGrpSpPr/>
          <p:nvPr/>
        </p:nvGrpSpPr>
        <p:grpSpPr>
          <a:xfrm>
            <a:off x="3793813" y="4549929"/>
            <a:ext cx="2022860" cy="1439491"/>
            <a:chOff x="5054600" y="1342008"/>
            <a:chExt cx="1517540" cy="1079899"/>
          </a:xfrm>
        </p:grpSpPr>
        <p:sp>
          <p:nvSpPr>
            <p:cNvPr id="26" name="TextBox 25"/>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8"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9" name="组合 3"/>
          <p:cNvGrpSpPr/>
          <p:nvPr/>
        </p:nvGrpSpPr>
        <p:grpSpPr>
          <a:xfrm>
            <a:off x="6172181" y="4549929"/>
            <a:ext cx="2022860" cy="1439491"/>
            <a:chOff x="5054600" y="1342008"/>
            <a:chExt cx="1517540" cy="1079899"/>
          </a:xfrm>
        </p:grpSpPr>
        <p:sp>
          <p:nvSpPr>
            <p:cNvPr id="30" name="TextBox 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1"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32" name="组合 3"/>
          <p:cNvGrpSpPr/>
          <p:nvPr/>
        </p:nvGrpSpPr>
        <p:grpSpPr>
          <a:xfrm>
            <a:off x="8641635" y="4549929"/>
            <a:ext cx="2022860" cy="1439491"/>
            <a:chOff x="5054600" y="1342008"/>
            <a:chExt cx="1517540" cy="1079899"/>
          </a:xfrm>
        </p:grpSpPr>
        <p:sp>
          <p:nvSpPr>
            <p:cNvPr id="33" name="TextBox 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ppt_x</p:attrName>
                                        </p:attrNameLst>
                                      </p:cBhvr>
                                      <p:tavLst>
                                        <p:tav tm="0">
                                          <p:val>
                                            <p:strVal val="#ppt_x-.2"/>
                                          </p:val>
                                        </p:tav>
                                        <p:tav tm="100000">
                                          <p:val>
                                            <p:strVal val="#ppt_x"/>
                                          </p:val>
                                        </p:tav>
                                      </p:tavLst>
                                    </p:anim>
                                    <p:anim calcmode="lin" valueType="num">
                                      <p:cBhvr>
                                        <p:cTn id="8"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ppt_x</p:attrName>
                                        </p:attrNameLst>
                                      </p:cBhvr>
                                      <p:tavLst>
                                        <p:tav tm="0">
                                          <p:val>
                                            <p:strVal val="#ppt_x-.2"/>
                                          </p:val>
                                        </p:tav>
                                        <p:tav tm="100000">
                                          <p:val>
                                            <p:strVal val="#ppt_x"/>
                                          </p:val>
                                        </p:tav>
                                      </p:tavLst>
                                    </p:anim>
                                    <p:anim calcmode="lin" valueType="num">
                                      <p:cBhvr>
                                        <p:cTn id="14"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8"/>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ppt_x</p:attrName>
                                        </p:attrNameLst>
                                      </p:cBhvr>
                                      <p:tavLst>
                                        <p:tav tm="0">
                                          <p:val>
                                            <p:strVal val="#ppt_x-.2"/>
                                          </p:val>
                                        </p:tav>
                                        <p:tav tm="100000">
                                          <p:val>
                                            <p:strVal val="#ppt_x"/>
                                          </p:val>
                                        </p:tav>
                                      </p:tavLst>
                                    </p:anim>
                                    <p:anim calcmode="lin" valueType="num">
                                      <p:cBhvr>
                                        <p:cTn id="20"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ppt_x</p:attrName>
                                        </p:attrNameLst>
                                      </p:cBhvr>
                                      <p:tavLst>
                                        <p:tav tm="0">
                                          <p:val>
                                            <p:strVal val="#ppt_x-.2"/>
                                          </p:val>
                                        </p:tav>
                                        <p:tav tm="100000">
                                          <p:val>
                                            <p:strVal val="#ppt_x"/>
                                          </p:val>
                                        </p:tav>
                                      </p:tavLst>
                                    </p:anim>
                                    <p:anim calcmode="lin" valueType="num">
                                      <p:cBhvr>
                                        <p:cTn id="26"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6"/>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ppt_x</p:attrName>
                                        </p:attrNameLst>
                                      </p:cBhvr>
                                      <p:tavLst>
                                        <p:tav tm="0">
                                          <p:val>
                                            <p:strVal val="#ppt_x-.2"/>
                                          </p:val>
                                        </p:tav>
                                        <p:tav tm="100000">
                                          <p:val>
                                            <p:strVal val="#ppt_x"/>
                                          </p:val>
                                        </p:tav>
                                      </p:tavLst>
                                    </p:anim>
                                    <p:anim calcmode="lin" valueType="num">
                                      <p:cBhvr>
                                        <p:cTn id="4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9"/>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ppt_x</p:attrName>
                                        </p:attrNameLst>
                                      </p:cBhvr>
                                      <p:tavLst>
                                        <p:tav tm="0">
                                          <p:val>
                                            <p:strVal val="#ppt_x-.2"/>
                                          </p:val>
                                        </p:tav>
                                        <p:tav tm="100000">
                                          <p:val>
                                            <p:strVal val="#ppt_x"/>
                                          </p:val>
                                        </p:tav>
                                      </p:tavLst>
                                    </p:anim>
                                    <p:anim calcmode="lin" valueType="num">
                                      <p:cBhvr>
                                        <p:cTn id="5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auto">
          <a:xfrm>
            <a:off x="6898907" y="2063358"/>
            <a:ext cx="3854713" cy="3369989"/>
          </a:xfrm>
          <a:custGeom>
            <a:avLst/>
            <a:gdLst>
              <a:gd name="T0" fmla="*/ 1924 w 2449"/>
              <a:gd name="T1" fmla="*/ 0 h 2047"/>
              <a:gd name="T2" fmla="*/ 1881 w 2449"/>
              <a:gd name="T3" fmla="*/ 0 h 2047"/>
              <a:gd name="T4" fmla="*/ 2362 w 2449"/>
              <a:gd name="T5" fmla="*/ 935 h 2047"/>
              <a:gd name="T6" fmla="*/ 1799 w 2449"/>
              <a:gd name="T7" fmla="*/ 935 h 2047"/>
              <a:gd name="T8" fmla="*/ 1238 w 2449"/>
              <a:gd name="T9" fmla="*/ 935 h 2047"/>
              <a:gd name="T10" fmla="*/ 968 w 2449"/>
              <a:gd name="T11" fmla="*/ 412 h 2047"/>
              <a:gd name="T12" fmla="*/ 447 w 2449"/>
              <a:gd name="T13" fmla="*/ 412 h 2047"/>
              <a:gd name="T14" fmla="*/ 563 w 2449"/>
              <a:gd name="T15" fmla="*/ 632 h 2047"/>
              <a:gd name="T16" fmla="*/ 518 w 2449"/>
              <a:gd name="T17" fmla="*/ 632 h 2047"/>
              <a:gd name="T18" fmla="*/ 677 w 2449"/>
              <a:gd name="T19" fmla="*/ 935 h 2047"/>
              <a:gd name="T20" fmla="*/ 0 w 2449"/>
              <a:gd name="T21" fmla="*/ 935 h 2047"/>
              <a:gd name="T22" fmla="*/ 0 w 2449"/>
              <a:gd name="T23" fmla="*/ 1025 h 2047"/>
              <a:gd name="T24" fmla="*/ 0 w 2449"/>
              <a:gd name="T25" fmla="*/ 1415 h 2047"/>
              <a:gd name="T26" fmla="*/ 563 w 2449"/>
              <a:gd name="T27" fmla="*/ 1415 h 2047"/>
              <a:gd name="T28" fmla="*/ 447 w 2449"/>
              <a:gd name="T29" fmla="*/ 1638 h 2047"/>
              <a:gd name="T30" fmla="*/ 1010 w 2449"/>
              <a:gd name="T31" fmla="*/ 1638 h 2047"/>
              <a:gd name="T32" fmla="*/ 901 w 2449"/>
              <a:gd name="T33" fmla="*/ 1849 h 2047"/>
              <a:gd name="T34" fmla="*/ 1465 w 2449"/>
              <a:gd name="T35" fmla="*/ 1849 h 2047"/>
              <a:gd name="T36" fmla="*/ 1361 w 2449"/>
              <a:gd name="T37" fmla="*/ 2047 h 2047"/>
              <a:gd name="T38" fmla="*/ 1924 w 2449"/>
              <a:gd name="T39" fmla="*/ 2047 h 2047"/>
              <a:gd name="T40" fmla="*/ 2449 w 2449"/>
              <a:gd name="T41" fmla="*/ 1025 h 2047"/>
              <a:gd name="T42" fmla="*/ 1924 w 2449"/>
              <a:gd name="T43"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 name="Freeform 9"/>
          <p:cNvSpPr/>
          <p:nvPr/>
        </p:nvSpPr>
        <p:spPr bwMode="auto">
          <a:xfrm>
            <a:off x="8915301"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chemeClr val="accent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6" name="Freeform 10"/>
          <p:cNvSpPr/>
          <p:nvPr/>
        </p:nvSpPr>
        <p:spPr bwMode="auto">
          <a:xfrm>
            <a:off x="8902604"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7" name="Freeform 11"/>
          <p:cNvSpPr/>
          <p:nvPr/>
        </p:nvSpPr>
        <p:spPr bwMode="auto">
          <a:xfrm>
            <a:off x="8915301" y="3602652"/>
            <a:ext cx="1714080" cy="1687464"/>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solidFill>
            <a:schemeClr val="accent4">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2"/>
          <p:cNvSpPr/>
          <p:nvPr/>
        </p:nvSpPr>
        <p:spPr bwMode="auto">
          <a:xfrm>
            <a:off x="8192840"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3"/>
          <p:cNvSpPr/>
          <p:nvPr/>
        </p:nvSpPr>
        <p:spPr bwMode="auto">
          <a:xfrm>
            <a:off x="8180143"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0" name="Freeform 14"/>
          <p:cNvSpPr/>
          <p:nvPr/>
        </p:nvSpPr>
        <p:spPr bwMode="auto">
          <a:xfrm>
            <a:off x="8192840" y="3602655"/>
            <a:ext cx="1550384" cy="1356556"/>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chemeClr val="accent3">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5"/>
          <p:cNvSpPr/>
          <p:nvPr/>
        </p:nvSpPr>
        <p:spPr bwMode="auto">
          <a:xfrm>
            <a:off x="7463971" y="2593468"/>
            <a:ext cx="1383542" cy="1009185"/>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6"/>
          <p:cNvSpPr/>
          <p:nvPr/>
        </p:nvSpPr>
        <p:spPr bwMode="auto">
          <a:xfrm>
            <a:off x="7463971" y="3602655"/>
            <a:ext cx="1383542" cy="1012478"/>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solidFill>
            <a:schemeClr val="accent2">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7"/>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4" name="Freeform 18"/>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5" name="Freeform 19"/>
          <p:cNvSpPr/>
          <p:nvPr/>
        </p:nvSpPr>
        <p:spPr bwMode="auto">
          <a:xfrm>
            <a:off x="6760398" y="3602655"/>
            <a:ext cx="1204106" cy="646999"/>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chemeClr val="accent1">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dirty="0">
              <a:solidFill>
                <a:schemeClr val="bg1"/>
              </a:solidFill>
            </a:endParaRPr>
          </a:p>
        </p:txBody>
      </p:sp>
      <p:sp>
        <p:nvSpPr>
          <p:cNvPr id="18" name="Freeform 22"/>
          <p:cNvSpPr/>
          <p:nvPr/>
        </p:nvSpPr>
        <p:spPr bwMode="auto">
          <a:xfrm>
            <a:off x="8124139" y="5220050"/>
            <a:ext cx="703575"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5 h 77"/>
              <a:gd name="T20" fmla="*/ 153 w 189"/>
              <a:gd name="T21" fmla="*/ 13 h 77"/>
              <a:gd name="T22" fmla="*/ 189 w 189"/>
              <a:gd name="T23" fmla="*/ 13 h 77"/>
              <a:gd name="T24" fmla="*/ 188 w 189"/>
              <a:gd name="T25" fmla="*/ 6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5"/>
                  <a:pt x="91" y="75"/>
                  <a:pt x="91" y="75"/>
                </a:cubicBezTo>
                <a:cubicBezTo>
                  <a:pt x="153" y="13"/>
                  <a:pt x="153" y="13"/>
                  <a:pt x="153" y="13"/>
                </a:cubicBezTo>
                <a:cubicBezTo>
                  <a:pt x="189" y="13"/>
                  <a:pt x="189" y="13"/>
                  <a:pt x="189" y="13"/>
                </a:cubicBezTo>
                <a:cubicBezTo>
                  <a:pt x="188" y="11"/>
                  <a:pt x="188" y="9"/>
                  <a:pt x="188" y="6"/>
                </a:cubicBezTo>
                <a:cubicBezTo>
                  <a:pt x="188" y="4"/>
                  <a:pt x="188" y="2"/>
                  <a:pt x="189" y="0"/>
                </a:cubicBezTo>
              </a:path>
            </a:pathLst>
          </a:custGeom>
          <a:solidFill>
            <a:srgbClr val="A5B2B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3" name="Freeform 27"/>
          <p:cNvSpPr/>
          <p:nvPr/>
        </p:nvSpPr>
        <p:spPr bwMode="auto">
          <a:xfrm>
            <a:off x="6514992" y="4344976"/>
            <a:ext cx="970206"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6 h 77"/>
              <a:gd name="T20" fmla="*/ 153 w 189"/>
              <a:gd name="T21" fmla="*/ 13 h 77"/>
              <a:gd name="T22" fmla="*/ 189 w 189"/>
              <a:gd name="T23" fmla="*/ 13 h 77"/>
              <a:gd name="T24" fmla="*/ 188 w 189"/>
              <a:gd name="T25" fmla="*/ 7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6"/>
                  <a:pt x="91" y="76"/>
                  <a:pt x="91" y="76"/>
                </a:cubicBezTo>
                <a:cubicBezTo>
                  <a:pt x="153" y="13"/>
                  <a:pt x="153" y="13"/>
                  <a:pt x="153" y="13"/>
                </a:cubicBezTo>
                <a:cubicBezTo>
                  <a:pt x="189" y="13"/>
                  <a:pt x="189" y="13"/>
                  <a:pt x="189" y="13"/>
                </a:cubicBezTo>
                <a:cubicBezTo>
                  <a:pt x="188" y="11"/>
                  <a:pt x="188" y="9"/>
                  <a:pt x="188" y="7"/>
                </a:cubicBezTo>
                <a:cubicBezTo>
                  <a:pt x="188" y="4"/>
                  <a:pt x="188" y="2"/>
                  <a:pt x="189" y="0"/>
                </a:cubicBezTo>
              </a:path>
            </a:pathLst>
          </a:custGeom>
          <a:solidFill>
            <a:srgbClr val="A5B2B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9" name="Freeform 32"/>
          <p:cNvSpPr/>
          <p:nvPr/>
        </p:nvSpPr>
        <p:spPr bwMode="auto">
          <a:xfrm>
            <a:off x="7374002" y="1567397"/>
            <a:ext cx="800922" cy="808285"/>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8" name="Freeform 41"/>
          <p:cNvSpPr>
            <a:spLocks noEditPoints="1"/>
          </p:cNvSpPr>
          <p:nvPr/>
        </p:nvSpPr>
        <p:spPr bwMode="auto">
          <a:xfrm>
            <a:off x="9420449" y="2140735"/>
            <a:ext cx="362019" cy="378651"/>
          </a:xfrm>
          <a:custGeom>
            <a:avLst/>
            <a:gdLst>
              <a:gd name="T0" fmla="*/ 7 w 97"/>
              <a:gd name="T1" fmla="*/ 72 h 97"/>
              <a:gd name="T2" fmla="*/ 7 w 97"/>
              <a:gd name="T3" fmla="*/ 72 h 97"/>
              <a:gd name="T4" fmla="*/ 0 w 97"/>
              <a:gd name="T5" fmla="*/ 73 h 97"/>
              <a:gd name="T6" fmla="*/ 0 w 97"/>
              <a:gd name="T7" fmla="*/ 97 h 97"/>
              <a:gd name="T8" fmla="*/ 24 w 97"/>
              <a:gd name="T9" fmla="*/ 97 h 97"/>
              <a:gd name="T10" fmla="*/ 25 w 97"/>
              <a:gd name="T11" fmla="*/ 90 h 97"/>
              <a:gd name="T12" fmla="*/ 25 w 97"/>
              <a:gd name="T13" fmla="*/ 90 h 97"/>
              <a:gd name="T14" fmla="*/ 7 w 97"/>
              <a:gd name="T15" fmla="*/ 72 h 97"/>
              <a:gd name="T16" fmla="*/ 0 w 97"/>
              <a:gd name="T17" fmla="*/ 36 h 97"/>
              <a:gd name="T18" fmla="*/ 0 w 97"/>
              <a:gd name="T19" fmla="*/ 54 h 97"/>
              <a:gd name="T20" fmla="*/ 43 w 97"/>
              <a:gd name="T21" fmla="*/ 97 h 97"/>
              <a:gd name="T22" fmla="*/ 61 w 97"/>
              <a:gd name="T23" fmla="*/ 97 h 97"/>
              <a:gd name="T24" fmla="*/ 0 w 97"/>
              <a:gd name="T25" fmla="*/ 36 h 97"/>
              <a:gd name="T26" fmla="*/ 0 w 97"/>
              <a:gd name="T27" fmla="*/ 0 h 97"/>
              <a:gd name="T28" fmla="*/ 0 w 97"/>
              <a:gd name="T29" fmla="*/ 18 h 97"/>
              <a:gd name="T30" fmla="*/ 79 w 97"/>
              <a:gd name="T31" fmla="*/ 97 h 97"/>
              <a:gd name="T32" fmla="*/ 97 w 97"/>
              <a:gd name="T33" fmla="*/ 97 h 97"/>
              <a:gd name="T34" fmla="*/ 0 w 97"/>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7" y="72"/>
                </a:moveTo>
                <a:cubicBezTo>
                  <a:pt x="7" y="72"/>
                  <a:pt x="7" y="72"/>
                  <a:pt x="7" y="72"/>
                </a:cubicBezTo>
                <a:cubicBezTo>
                  <a:pt x="4" y="72"/>
                  <a:pt x="2" y="73"/>
                  <a:pt x="0" y="73"/>
                </a:cubicBezTo>
                <a:cubicBezTo>
                  <a:pt x="0" y="97"/>
                  <a:pt x="0" y="97"/>
                  <a:pt x="0" y="97"/>
                </a:cubicBezTo>
                <a:cubicBezTo>
                  <a:pt x="24" y="97"/>
                  <a:pt x="24" y="97"/>
                  <a:pt x="24" y="97"/>
                </a:cubicBezTo>
                <a:cubicBezTo>
                  <a:pt x="24" y="95"/>
                  <a:pt x="25" y="93"/>
                  <a:pt x="25" y="90"/>
                </a:cubicBezTo>
                <a:cubicBezTo>
                  <a:pt x="25" y="90"/>
                  <a:pt x="25" y="90"/>
                  <a:pt x="25" y="90"/>
                </a:cubicBezTo>
                <a:cubicBezTo>
                  <a:pt x="25" y="80"/>
                  <a:pt x="17" y="72"/>
                  <a:pt x="7" y="72"/>
                </a:cubicBezTo>
                <a:moveTo>
                  <a:pt x="0" y="36"/>
                </a:moveTo>
                <a:cubicBezTo>
                  <a:pt x="0" y="54"/>
                  <a:pt x="0" y="54"/>
                  <a:pt x="0" y="54"/>
                </a:cubicBezTo>
                <a:cubicBezTo>
                  <a:pt x="24" y="54"/>
                  <a:pt x="43" y="73"/>
                  <a:pt x="43" y="97"/>
                </a:cubicBezTo>
                <a:cubicBezTo>
                  <a:pt x="61" y="97"/>
                  <a:pt x="61" y="97"/>
                  <a:pt x="61" y="97"/>
                </a:cubicBezTo>
                <a:cubicBezTo>
                  <a:pt x="61" y="63"/>
                  <a:pt x="34" y="36"/>
                  <a:pt x="0" y="36"/>
                </a:cubicBezTo>
                <a:moveTo>
                  <a:pt x="0" y="0"/>
                </a:moveTo>
                <a:cubicBezTo>
                  <a:pt x="0" y="18"/>
                  <a:pt x="0" y="18"/>
                  <a:pt x="0" y="18"/>
                </a:cubicBezTo>
                <a:cubicBezTo>
                  <a:pt x="44" y="18"/>
                  <a:pt x="79" y="53"/>
                  <a:pt x="79" y="97"/>
                </a:cubicBezTo>
                <a:cubicBezTo>
                  <a:pt x="97" y="97"/>
                  <a:pt x="97" y="97"/>
                  <a:pt x="97" y="97"/>
                </a:cubicBezTo>
                <a:cubicBezTo>
                  <a:pt x="97" y="43"/>
                  <a:pt x="54" y="0"/>
                  <a:pt x="0" y="0"/>
                </a:cubicBezTo>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2"/>
          <p:cNvSpPr>
            <a:spLocks noEditPoints="1"/>
          </p:cNvSpPr>
          <p:nvPr/>
        </p:nvSpPr>
        <p:spPr bwMode="auto">
          <a:xfrm>
            <a:off x="7910989" y="2753161"/>
            <a:ext cx="388777" cy="408283"/>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3"/>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close/>
                <a:moveTo>
                  <a:pt x="63" y="112"/>
                </a:moveTo>
                <a:lnTo>
                  <a:pt x="137" y="38"/>
                </a:lnTo>
                <a:lnTo>
                  <a:pt x="210" y="112"/>
                </a:lnTo>
                <a:lnTo>
                  <a:pt x="63" y="112"/>
                </a:lnTo>
                <a:close/>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4"/>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5"/>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close/>
                <a:moveTo>
                  <a:pt x="80" y="93"/>
                </a:moveTo>
                <a:lnTo>
                  <a:pt x="16" y="93"/>
                </a:lnTo>
                <a:lnTo>
                  <a:pt x="16" y="168"/>
                </a:lnTo>
                <a:lnTo>
                  <a:pt x="80" y="168"/>
                </a:lnTo>
                <a:lnTo>
                  <a:pt x="80" y="93"/>
                </a:lnTo>
                <a:close/>
                <a:moveTo>
                  <a:pt x="161" y="60"/>
                </a:moveTo>
                <a:lnTo>
                  <a:pt x="97" y="60"/>
                </a:lnTo>
                <a:lnTo>
                  <a:pt x="97" y="168"/>
                </a:lnTo>
                <a:lnTo>
                  <a:pt x="161" y="168"/>
                </a:lnTo>
                <a:lnTo>
                  <a:pt x="161" y="60"/>
                </a:lnTo>
                <a:close/>
                <a:moveTo>
                  <a:pt x="241" y="0"/>
                </a:moveTo>
                <a:lnTo>
                  <a:pt x="177" y="0"/>
                </a:lnTo>
                <a:lnTo>
                  <a:pt x="177" y="168"/>
                </a:lnTo>
                <a:lnTo>
                  <a:pt x="241" y="168"/>
                </a:lnTo>
                <a:lnTo>
                  <a:pt x="241" y="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3" name="Freeform 46"/>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moveTo>
                  <a:pt x="80" y="93"/>
                </a:moveTo>
                <a:lnTo>
                  <a:pt x="16" y="93"/>
                </a:lnTo>
                <a:lnTo>
                  <a:pt x="16" y="168"/>
                </a:lnTo>
                <a:lnTo>
                  <a:pt x="80" y="168"/>
                </a:lnTo>
                <a:lnTo>
                  <a:pt x="80" y="93"/>
                </a:lnTo>
                <a:moveTo>
                  <a:pt x="161" y="60"/>
                </a:moveTo>
                <a:lnTo>
                  <a:pt x="97" y="60"/>
                </a:lnTo>
                <a:lnTo>
                  <a:pt x="97" y="168"/>
                </a:lnTo>
                <a:lnTo>
                  <a:pt x="161" y="168"/>
                </a:lnTo>
                <a:lnTo>
                  <a:pt x="161" y="60"/>
                </a:lnTo>
                <a:moveTo>
                  <a:pt x="241" y="0"/>
                </a:moveTo>
                <a:lnTo>
                  <a:pt x="177" y="0"/>
                </a:lnTo>
                <a:lnTo>
                  <a:pt x="177" y="168"/>
                </a:lnTo>
                <a:lnTo>
                  <a:pt x="241" y="168"/>
                </a:lnTo>
                <a:lnTo>
                  <a:pt x="24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8" name="Freeform 32"/>
          <p:cNvSpPr/>
          <p:nvPr/>
        </p:nvSpPr>
        <p:spPr bwMode="auto">
          <a:xfrm>
            <a:off x="5787175" y="2716942"/>
            <a:ext cx="842087" cy="444503"/>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59" name="Group 58"/>
          <p:cNvGrpSpPr/>
          <p:nvPr/>
        </p:nvGrpSpPr>
        <p:grpSpPr>
          <a:xfrm>
            <a:off x="1449015" y="4258648"/>
            <a:ext cx="5269127" cy="1022522"/>
            <a:chOff x="-209085" y="2943246"/>
            <a:chExt cx="3952875" cy="767091"/>
          </a:xfrm>
        </p:grpSpPr>
        <p:sp>
          <p:nvSpPr>
            <p:cNvPr id="60"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1"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矩形 9"/>
            <p:cNvSpPr/>
            <p:nvPr/>
          </p:nvSpPr>
          <p:spPr>
            <a:xfrm>
              <a:off x="-209085" y="3290209"/>
              <a:ext cx="3895725"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3" name="Group 62"/>
          <p:cNvGrpSpPr/>
          <p:nvPr/>
        </p:nvGrpSpPr>
        <p:grpSpPr>
          <a:xfrm>
            <a:off x="2959920" y="1253619"/>
            <a:ext cx="4756896" cy="1022522"/>
            <a:chOff x="175189" y="2943246"/>
            <a:chExt cx="3568601" cy="767091"/>
          </a:xfrm>
        </p:grpSpPr>
        <p:sp>
          <p:nvSpPr>
            <p:cNvPr id="64"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矩形 9"/>
            <p:cNvSpPr/>
            <p:nvPr/>
          </p:nvSpPr>
          <p:spPr>
            <a:xfrm>
              <a:off x="175189" y="3290209"/>
              <a:ext cx="3511451"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7" name="Group 66"/>
          <p:cNvGrpSpPr/>
          <p:nvPr/>
        </p:nvGrpSpPr>
        <p:grpSpPr>
          <a:xfrm>
            <a:off x="3567082" y="5290121"/>
            <a:ext cx="4696722" cy="1022522"/>
            <a:chOff x="220331" y="2943246"/>
            <a:chExt cx="3523459" cy="767091"/>
          </a:xfrm>
        </p:grpSpPr>
        <p:sp>
          <p:nvSpPr>
            <p:cNvPr id="68" name="椭圆 10"/>
            <p:cNvSpPr/>
            <p:nvPr/>
          </p:nvSpPr>
          <p:spPr>
            <a:xfrm>
              <a:off x="3394093" y="2943246"/>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9"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矩形 9"/>
            <p:cNvSpPr/>
            <p:nvPr/>
          </p:nvSpPr>
          <p:spPr>
            <a:xfrm>
              <a:off x="220331" y="3290209"/>
              <a:ext cx="3466310"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53" name="Group 52"/>
          <p:cNvGrpSpPr/>
          <p:nvPr/>
        </p:nvGrpSpPr>
        <p:grpSpPr>
          <a:xfrm>
            <a:off x="1550587" y="2445243"/>
            <a:ext cx="4494529" cy="1243672"/>
            <a:chOff x="372015" y="2943246"/>
            <a:chExt cx="3371775" cy="932997"/>
          </a:xfrm>
        </p:grpSpPr>
        <p:sp>
          <p:nvSpPr>
            <p:cNvPr id="54" name="椭圆 10"/>
            <p:cNvSpPr/>
            <p:nvPr/>
          </p:nvSpPr>
          <p:spPr>
            <a:xfrm>
              <a:off x="3394093" y="2943246"/>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5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9"/>
            <p:cNvSpPr/>
            <p:nvPr/>
          </p:nvSpPr>
          <p:spPr>
            <a:xfrm>
              <a:off x="372015" y="3280684"/>
              <a:ext cx="33146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72" name="TextBox 71"/>
          <p:cNvSpPr txBox="1"/>
          <p:nvPr/>
        </p:nvSpPr>
        <p:spPr>
          <a:xfrm>
            <a:off x="7001523" y="3704228"/>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01</a:t>
            </a:r>
          </a:p>
        </p:txBody>
      </p:sp>
      <p:sp>
        <p:nvSpPr>
          <p:cNvPr id="73" name="TextBox 72"/>
          <p:cNvSpPr txBox="1"/>
          <p:nvPr/>
        </p:nvSpPr>
        <p:spPr>
          <a:xfrm>
            <a:off x="7801466" y="4078164"/>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02</a:t>
            </a:r>
          </a:p>
        </p:txBody>
      </p:sp>
      <p:sp>
        <p:nvSpPr>
          <p:cNvPr id="74" name="TextBox 73"/>
          <p:cNvSpPr txBox="1"/>
          <p:nvPr/>
        </p:nvSpPr>
        <p:spPr>
          <a:xfrm>
            <a:off x="8544286" y="4459986"/>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03</a:t>
            </a:r>
          </a:p>
        </p:txBody>
      </p:sp>
      <p:sp>
        <p:nvSpPr>
          <p:cNvPr id="75" name="TextBox 74"/>
          <p:cNvSpPr txBox="1"/>
          <p:nvPr/>
        </p:nvSpPr>
        <p:spPr>
          <a:xfrm>
            <a:off x="9244924" y="4774592"/>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04</a:t>
            </a:r>
          </a:p>
        </p:txBody>
      </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lide(fromTop)">
                                      <p:cBhvr>
                                        <p:cTn id="7" dur="500"/>
                                        <p:tgtEl>
                                          <p:spTgt spid="5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slide(fromTop)">
                                      <p:cBhvr>
                                        <p:cTn id="11" dur="500"/>
                                        <p:tgtEl>
                                          <p:spTgt spid="59"/>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slide(fromTop)">
                                      <p:cBhvr>
                                        <p:cTn id="15" dur="500"/>
                                        <p:tgtEl>
                                          <p:spTgt spid="6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slide(fromTop)">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
          <p:cNvSpPr/>
          <p:nvPr/>
        </p:nvSpPr>
        <p:spPr bwMode="auto">
          <a:xfrm>
            <a:off x="5319625" y="4404802"/>
            <a:ext cx="600804" cy="721332"/>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5"/>
          <p:cNvSpPr/>
          <p:nvPr/>
        </p:nvSpPr>
        <p:spPr bwMode="auto">
          <a:xfrm>
            <a:off x="5319625" y="2732346"/>
            <a:ext cx="600804" cy="721332"/>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0" name="Freeform 32"/>
          <p:cNvSpPr/>
          <p:nvPr/>
        </p:nvSpPr>
        <p:spPr bwMode="auto">
          <a:xfrm>
            <a:off x="7166449" y="3176975"/>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74" name="Group 73"/>
          <p:cNvGrpSpPr/>
          <p:nvPr/>
        </p:nvGrpSpPr>
        <p:grpSpPr>
          <a:xfrm>
            <a:off x="5319626" y="4109572"/>
            <a:ext cx="1201607" cy="1016562"/>
            <a:chOff x="3989567" y="3082312"/>
            <a:chExt cx="901440" cy="762620"/>
          </a:xfrm>
        </p:grpSpPr>
        <p:sp>
          <p:nvSpPr>
            <p:cNvPr id="3" name="Freeform 6"/>
            <p:cNvSpPr/>
            <p:nvPr/>
          </p:nvSpPr>
          <p:spPr bwMode="auto">
            <a:xfrm>
              <a:off x="4440286" y="3303792"/>
              <a:ext cx="450720" cy="541140"/>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chemeClr val="accent4">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 name="Freeform 7"/>
            <p:cNvSpPr/>
            <p:nvPr/>
          </p:nvSpPr>
          <p:spPr bwMode="auto">
            <a:xfrm>
              <a:off x="3989567" y="3303792"/>
              <a:ext cx="450720" cy="541140"/>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chemeClr val="accent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6" name="Freeform 9"/>
            <p:cNvSpPr/>
            <p:nvPr/>
          </p:nvSpPr>
          <p:spPr bwMode="auto">
            <a:xfrm>
              <a:off x="3989568" y="3082312"/>
              <a:ext cx="901439" cy="446384"/>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1"/>
            <p:cNvSpPr>
              <a:spLocks noEditPoints="1"/>
            </p:cNvSpPr>
            <p:nvPr/>
          </p:nvSpPr>
          <p:spPr bwMode="auto">
            <a:xfrm>
              <a:off x="4102994" y="3441931"/>
              <a:ext cx="182079" cy="262579"/>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grpSp>
        <p:nvGrpSpPr>
          <p:cNvPr id="75" name="Group 74"/>
          <p:cNvGrpSpPr/>
          <p:nvPr/>
        </p:nvGrpSpPr>
        <p:grpSpPr>
          <a:xfrm>
            <a:off x="5319626" y="3274105"/>
            <a:ext cx="1201607" cy="1015040"/>
            <a:chOff x="3989567" y="2455549"/>
            <a:chExt cx="901440" cy="761478"/>
          </a:xfrm>
        </p:grpSpPr>
        <p:sp>
          <p:nvSpPr>
            <p:cNvPr id="7" name="Freeform 10"/>
            <p:cNvSpPr/>
            <p:nvPr/>
          </p:nvSpPr>
          <p:spPr bwMode="auto">
            <a:xfrm>
              <a:off x="4440286" y="2677028"/>
              <a:ext cx="450720" cy="539999"/>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chemeClr val="accent3">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1"/>
            <p:cNvSpPr/>
            <p:nvPr/>
          </p:nvSpPr>
          <p:spPr bwMode="auto">
            <a:xfrm>
              <a:off x="3989567" y="2677028"/>
              <a:ext cx="450720" cy="539999"/>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2"/>
            <p:cNvSpPr/>
            <p:nvPr/>
          </p:nvSpPr>
          <p:spPr bwMode="auto">
            <a:xfrm>
              <a:off x="3989568" y="2455549"/>
              <a:ext cx="901439" cy="442958"/>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3"/>
            <p:cNvSpPr>
              <a:spLocks noEditPoints="1"/>
            </p:cNvSpPr>
            <p:nvPr/>
          </p:nvSpPr>
          <p:spPr bwMode="auto">
            <a:xfrm>
              <a:off x="4133837" y="2798042"/>
              <a:ext cx="165164" cy="286554"/>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sp>
        <p:nvSpPr>
          <p:cNvPr id="43" name="椭圆 106"/>
          <p:cNvSpPr>
            <a:spLocks noChangeAspect="1"/>
          </p:cNvSpPr>
          <p:nvPr/>
        </p:nvSpPr>
        <p:spPr>
          <a:xfrm>
            <a:off x="5023141" y="5123094"/>
            <a:ext cx="1823420" cy="924253"/>
          </a:xfrm>
          <a:prstGeom prst="ellipse">
            <a:avLst/>
          </a:prstGeom>
          <a:solidFill>
            <a:schemeClr val="tx1">
              <a:lumMod val="65000"/>
              <a:lumOff val="3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bg1"/>
              </a:solidFill>
            </a:endParaRPr>
          </a:p>
        </p:txBody>
      </p:sp>
      <p:grpSp>
        <p:nvGrpSpPr>
          <p:cNvPr id="55" name="Group 54"/>
          <p:cNvGrpSpPr/>
          <p:nvPr/>
        </p:nvGrpSpPr>
        <p:grpSpPr>
          <a:xfrm>
            <a:off x="6622806" y="2718957"/>
            <a:ext cx="4628050" cy="1338074"/>
            <a:chOff x="214698" y="2910526"/>
            <a:chExt cx="3471942" cy="1003817"/>
          </a:xfrm>
        </p:grpSpPr>
        <p:sp>
          <p:nvSpPr>
            <p:cNvPr id="56" name="椭圆 10"/>
            <p:cNvSpPr/>
            <p:nvPr/>
          </p:nvSpPr>
          <p:spPr>
            <a:xfrm>
              <a:off x="214698" y="2915207"/>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57" name="文本框 11"/>
            <p:cNvSpPr txBox="1"/>
            <p:nvPr/>
          </p:nvSpPr>
          <p:spPr>
            <a:xfrm>
              <a:off x="565387" y="29105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59" name="Freeform 32"/>
          <p:cNvSpPr/>
          <p:nvPr/>
        </p:nvSpPr>
        <p:spPr bwMode="auto">
          <a:xfrm>
            <a:off x="7179146" y="4852938"/>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60" name="Group 59"/>
          <p:cNvGrpSpPr/>
          <p:nvPr/>
        </p:nvGrpSpPr>
        <p:grpSpPr>
          <a:xfrm>
            <a:off x="6635502" y="4394921"/>
            <a:ext cx="4628050" cy="1338074"/>
            <a:chOff x="214698" y="2910526"/>
            <a:chExt cx="3471942" cy="1003817"/>
          </a:xfrm>
        </p:grpSpPr>
        <p:sp>
          <p:nvSpPr>
            <p:cNvPr id="61" name="椭圆 10"/>
            <p:cNvSpPr/>
            <p:nvPr/>
          </p:nvSpPr>
          <p:spPr>
            <a:xfrm>
              <a:off x="214698" y="2915207"/>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2" name="文本框 11"/>
            <p:cNvSpPr txBox="1"/>
            <p:nvPr/>
          </p:nvSpPr>
          <p:spPr>
            <a:xfrm>
              <a:off x="565387" y="29105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64" name="Freeform 32"/>
          <p:cNvSpPr/>
          <p:nvPr/>
        </p:nvSpPr>
        <p:spPr bwMode="auto">
          <a:xfrm>
            <a:off x="1062543" y="2247601"/>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65" name="Group 64"/>
          <p:cNvGrpSpPr/>
          <p:nvPr/>
        </p:nvGrpSpPr>
        <p:grpSpPr>
          <a:xfrm>
            <a:off x="942421" y="1833202"/>
            <a:ext cx="4280710" cy="1294459"/>
            <a:chOff x="532421" y="2943246"/>
            <a:chExt cx="3211369" cy="971097"/>
          </a:xfrm>
        </p:grpSpPr>
        <p:sp>
          <p:nvSpPr>
            <p:cNvPr id="66"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7"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69" name="Freeform 32"/>
          <p:cNvSpPr/>
          <p:nvPr/>
        </p:nvSpPr>
        <p:spPr bwMode="auto">
          <a:xfrm>
            <a:off x="1049846" y="3947647"/>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70" name="Group 69"/>
          <p:cNvGrpSpPr/>
          <p:nvPr/>
        </p:nvGrpSpPr>
        <p:grpSpPr>
          <a:xfrm>
            <a:off x="929724" y="3533248"/>
            <a:ext cx="4280710" cy="1294459"/>
            <a:chOff x="532421" y="2943246"/>
            <a:chExt cx="3211369" cy="971097"/>
          </a:xfrm>
        </p:grpSpPr>
        <p:sp>
          <p:nvSpPr>
            <p:cNvPr id="71"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72"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7" name="Group 76"/>
          <p:cNvGrpSpPr/>
          <p:nvPr/>
        </p:nvGrpSpPr>
        <p:grpSpPr>
          <a:xfrm>
            <a:off x="5319626" y="2437116"/>
            <a:ext cx="1201607" cy="1016562"/>
            <a:chOff x="3989567" y="1827643"/>
            <a:chExt cx="901440" cy="762620"/>
          </a:xfrm>
        </p:grpSpPr>
        <p:sp>
          <p:nvSpPr>
            <p:cNvPr id="10" name="Freeform 13"/>
            <p:cNvSpPr/>
            <p:nvPr/>
          </p:nvSpPr>
          <p:spPr bwMode="auto">
            <a:xfrm>
              <a:off x="4440286" y="2049123"/>
              <a:ext cx="450720" cy="54114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2">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4"/>
            <p:cNvSpPr/>
            <p:nvPr/>
          </p:nvSpPr>
          <p:spPr bwMode="auto">
            <a:xfrm>
              <a:off x="3989567" y="2049123"/>
              <a:ext cx="450720" cy="54114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6"/>
            <p:cNvSpPr/>
            <p:nvPr/>
          </p:nvSpPr>
          <p:spPr bwMode="auto">
            <a:xfrm>
              <a:off x="3989568" y="1827643"/>
              <a:ext cx="901439" cy="442958"/>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2"/>
            <p:cNvSpPr>
              <a:spLocks noEditPoints="1"/>
            </p:cNvSpPr>
            <p:nvPr/>
          </p:nvSpPr>
          <p:spPr bwMode="auto">
            <a:xfrm>
              <a:off x="4145777" y="2157579"/>
              <a:ext cx="134320" cy="316236"/>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grpSp>
        <p:nvGrpSpPr>
          <p:cNvPr id="79" name="Group 78"/>
          <p:cNvGrpSpPr/>
          <p:nvPr/>
        </p:nvGrpSpPr>
        <p:grpSpPr>
          <a:xfrm>
            <a:off x="5319626" y="1601652"/>
            <a:ext cx="1201607" cy="1016561"/>
            <a:chOff x="3989567" y="1200880"/>
            <a:chExt cx="901440" cy="762619"/>
          </a:xfrm>
        </p:grpSpPr>
        <p:sp>
          <p:nvSpPr>
            <p:cNvPr id="15" name="Freeform 18"/>
            <p:cNvSpPr/>
            <p:nvPr/>
          </p:nvSpPr>
          <p:spPr bwMode="auto">
            <a:xfrm>
              <a:off x="3989567" y="1422359"/>
              <a:ext cx="450720" cy="54114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C6C6C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78" name="Group 77"/>
            <p:cNvGrpSpPr/>
            <p:nvPr/>
          </p:nvGrpSpPr>
          <p:grpSpPr>
            <a:xfrm>
              <a:off x="3989567" y="1200880"/>
              <a:ext cx="901440" cy="762619"/>
              <a:chOff x="3989567" y="1200880"/>
              <a:chExt cx="901440" cy="762619"/>
            </a:xfrm>
          </p:grpSpPr>
          <p:sp>
            <p:nvSpPr>
              <p:cNvPr id="14" name="Freeform 17"/>
              <p:cNvSpPr/>
              <p:nvPr/>
            </p:nvSpPr>
            <p:spPr bwMode="auto">
              <a:xfrm>
                <a:off x="4440286" y="1422359"/>
                <a:ext cx="450720" cy="54114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1">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en-US" altLang="zh-CN" sz="3200" dirty="0">
                  <a:solidFill>
                    <a:schemeClr val="bg1"/>
                  </a:solidFill>
                </a:endParaRPr>
              </a:p>
            </p:txBody>
          </p:sp>
          <p:sp>
            <p:nvSpPr>
              <p:cNvPr id="16" name="Freeform 19"/>
              <p:cNvSpPr/>
              <p:nvPr/>
            </p:nvSpPr>
            <p:spPr bwMode="auto">
              <a:xfrm>
                <a:off x="3989567" y="1422359"/>
                <a:ext cx="450720" cy="54114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7" name="Freeform 20"/>
              <p:cNvSpPr/>
              <p:nvPr/>
            </p:nvSpPr>
            <p:spPr bwMode="auto">
              <a:xfrm>
                <a:off x="3989568" y="1200880"/>
                <a:ext cx="901439" cy="442958"/>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4"/>
              <p:cNvSpPr>
                <a:spLocks noEditPoints="1"/>
              </p:cNvSpPr>
              <p:nvPr/>
            </p:nvSpPr>
            <p:spPr bwMode="auto">
              <a:xfrm>
                <a:off x="4105406" y="1567383"/>
                <a:ext cx="216903" cy="278562"/>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lide(fromTop)">
                                      <p:cBhvr>
                                        <p:cTn id="7" dur="500"/>
                                        <p:tgtEl>
                                          <p:spTgt spid="7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slide(fromTop)">
                                      <p:cBhvr>
                                        <p:cTn id="11" dur="500"/>
                                        <p:tgtEl>
                                          <p:spTgt spid="7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slide(fromTop)">
                                      <p:cBhvr>
                                        <p:cTn id="15" dur="500"/>
                                        <p:tgtEl>
                                          <p:spTgt spid="7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slide(fromTop)">
                                      <p:cBhvr>
                                        <p:cTn id="19" dur="50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lide(fromRight)">
                                      <p:cBhvr>
                                        <p:cTn id="26" dur="500"/>
                                        <p:tgtEl>
                                          <p:spTgt spid="64"/>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slide(fromRight)">
                                      <p:cBhvr>
                                        <p:cTn id="29" dur="500"/>
                                        <p:tgtEl>
                                          <p:spTgt spid="69"/>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lide(fromLeft)">
                                      <p:cBhvr>
                                        <p:cTn id="32" dur="500"/>
                                        <p:tgtEl>
                                          <p:spTgt spid="30"/>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slide(fromLeft)">
                                      <p:cBhvr>
                                        <p:cTn id="35" dur="500"/>
                                        <p:tgtEl>
                                          <p:spTgt spid="59"/>
                                        </p:tgtEl>
                                      </p:cBhvr>
                                    </p:animEffect>
                                  </p:childTnLst>
                                </p:cTn>
                              </p:par>
                            </p:childTnLst>
                          </p:cTn>
                        </p:par>
                        <p:par>
                          <p:cTn id="36" fill="hold">
                            <p:stCondLst>
                              <p:cond delay="2500"/>
                            </p:stCondLst>
                            <p:childTnLst>
                              <p:par>
                                <p:cTn id="37" presetID="12" presetClass="entr" presetSubtype="1"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slide(fromTop)">
                                      <p:cBhvr>
                                        <p:cTn id="39" dur="500"/>
                                        <p:tgtEl>
                                          <p:spTgt spid="65"/>
                                        </p:tgtEl>
                                      </p:cBhvr>
                                    </p:animEffect>
                                  </p:childTnLst>
                                </p:cTn>
                              </p:par>
                            </p:childTnLst>
                          </p:cTn>
                        </p:par>
                        <p:par>
                          <p:cTn id="40" fill="hold">
                            <p:stCondLst>
                              <p:cond delay="3000"/>
                            </p:stCondLst>
                            <p:childTnLst>
                              <p:par>
                                <p:cTn id="41" presetID="12" presetClass="entr" presetSubtype="1"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slide(fromTop)">
                                      <p:cBhvr>
                                        <p:cTn id="43" dur="500"/>
                                        <p:tgtEl>
                                          <p:spTgt spid="55"/>
                                        </p:tgtEl>
                                      </p:cBhvr>
                                    </p:animEffect>
                                  </p:childTnLst>
                                </p:cTn>
                              </p:par>
                            </p:childTnLst>
                          </p:cTn>
                        </p:par>
                        <p:par>
                          <p:cTn id="44" fill="hold">
                            <p:stCondLst>
                              <p:cond delay="35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slide(fromTop)">
                                      <p:cBhvr>
                                        <p:cTn id="47" dur="500"/>
                                        <p:tgtEl>
                                          <p:spTgt spid="70"/>
                                        </p:tgtEl>
                                      </p:cBhvr>
                                    </p:animEffect>
                                  </p:childTnLst>
                                </p:cTn>
                              </p:par>
                            </p:childTnLst>
                          </p:cTn>
                        </p:par>
                        <p:par>
                          <p:cTn id="48" fill="hold">
                            <p:stCondLst>
                              <p:cond delay="4000"/>
                            </p:stCondLst>
                            <p:childTnLst>
                              <p:par>
                                <p:cTn id="49" presetID="12" presetClass="entr" presetSubtype="1"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slide(fromTop)">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animBg="1"/>
      <p:bldP spid="59" grpId="0" animBg="1"/>
      <p:bldP spid="64" grpId="0" animBg="1"/>
      <p:bldP spid="6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
          <p:cNvSpPr/>
          <p:nvPr>
            <p:custDataLst>
              <p:tags r:id="rId1"/>
            </p:custDataLst>
          </p:nvPr>
        </p:nvSpPr>
        <p:spPr>
          <a:xfrm>
            <a:off x="4360483" y="1284978"/>
            <a:ext cx="3748142" cy="748988"/>
          </a:xfrm>
          <a:prstGeom prst="rect">
            <a:avLst/>
          </a:prstGeom>
        </p:spPr>
        <p:txBody>
          <a:bodyPr wrap="none">
            <a:spAutoFit/>
          </a:bodyPr>
          <a:lstStyle/>
          <a:p>
            <a:pPr algn="ctr"/>
            <a:r>
              <a:rPr lang="en-US" altLang="zh-CN" sz="4265" dirty="0">
                <a:solidFill>
                  <a:schemeClr val="bg1"/>
                </a:solidFill>
                <a:latin typeface="Impact" panose="020B0806030902050204" pitchFamily="34" charset="0"/>
              </a:rPr>
              <a:t>Company  Name</a:t>
            </a:r>
          </a:p>
        </p:txBody>
      </p:sp>
      <p:sp>
        <p:nvSpPr>
          <p:cNvPr id="5" name="文本框 4"/>
          <p:cNvSpPr txBox="1"/>
          <p:nvPr/>
        </p:nvSpPr>
        <p:spPr>
          <a:xfrm>
            <a:off x="2428741" y="1954801"/>
            <a:ext cx="7611626" cy="1107996"/>
          </a:xfrm>
          <a:prstGeom prst="rect">
            <a:avLst/>
          </a:prstGeom>
          <a:noFill/>
        </p:spPr>
        <p:txBody>
          <a:bodyPr wrap="square" rtlCol="0">
            <a:spAutoFit/>
          </a:bodyPr>
          <a:lstStyle/>
          <a:p>
            <a:pPr algn="ctr"/>
            <a:r>
              <a:rPr lang="zh-CN" altLang="en-US" sz="6600" b="1" dirty="0" smtClean="0">
                <a:solidFill>
                  <a:schemeClr val="bg1"/>
                </a:solidFill>
                <a:latin typeface="微软雅黑" panose="020B0503020204020204" pitchFamily="34" charset="-122"/>
                <a:ea typeface="微软雅黑" panose="020B0503020204020204" pitchFamily="34" charset="-122"/>
              </a:rPr>
              <a:t>感谢您的观看</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631704" y="3035903"/>
            <a:ext cx="32057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简洁严谨适用于工作汇报总结</a:t>
            </a:r>
          </a:p>
        </p:txBody>
      </p:sp>
      <p:sp>
        <p:nvSpPr>
          <p:cNvPr id="7" name="文本框 6"/>
          <p:cNvSpPr txBox="1"/>
          <p:nvPr/>
        </p:nvSpPr>
        <p:spPr>
          <a:xfrm>
            <a:off x="3155951" y="3545135"/>
            <a:ext cx="6157207" cy="306705"/>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汇报</a:t>
            </a:r>
            <a:r>
              <a:rPr lang="zh-CN" altLang="en-US" sz="1400">
                <a:solidFill>
                  <a:schemeClr val="bg1"/>
                </a:solidFill>
                <a:latin typeface="微软雅黑" panose="020B0503020204020204" pitchFamily="34" charset="-122"/>
                <a:ea typeface="微软雅黑" panose="020B0503020204020204" pitchFamily="34" charset="-122"/>
              </a:rPr>
              <a:t>人</a:t>
            </a:r>
            <a:r>
              <a:rPr lang="zh-CN" altLang="en-US" sz="1400" smtClean="0">
                <a:solidFill>
                  <a:schemeClr val="bg1"/>
                </a:solidFill>
                <a:latin typeface="微软雅黑" panose="020B0503020204020204" pitchFamily="34" charset="-122"/>
                <a:ea typeface="微软雅黑" panose="020B0503020204020204" pitchFamily="34" charset="-122"/>
              </a:rPr>
              <a:t>：亮亮图文</a:t>
            </a:r>
            <a:r>
              <a:rPr lang="en-US" altLang="zh-CN" sz="140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时间：</a:t>
            </a:r>
            <a:r>
              <a:rPr lang="en-US" altLang="zh-CN" sz="1400" dirty="0" smtClean="0">
                <a:solidFill>
                  <a:schemeClr val="bg1"/>
                </a:solidFill>
                <a:latin typeface="微软雅黑" panose="020B0503020204020204" pitchFamily="34" charset="-122"/>
                <a:ea typeface="微软雅黑" panose="020B0503020204020204" pitchFamily="34" charset="-122"/>
              </a:rPr>
              <a:t>2019.12.30</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1750"/>
                            </p:stCondLst>
                            <p:childTnLst>
                              <p:par>
                                <p:cTn id="21" presetID="16" presetClass="entr" presetSubtype="37"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5948862" y="2799454"/>
            <a:ext cx="2190513" cy="2319565"/>
            <a:chOff x="0" y="0"/>
            <a:chExt cx="1186" cy="1256"/>
          </a:xfrm>
        </p:grpSpPr>
        <p:sp>
          <p:nvSpPr>
            <p:cNvPr id="3"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3200"/>
            </a:p>
          </p:txBody>
        </p:sp>
        <p:sp>
          <p:nvSpPr>
            <p:cNvPr id="4"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3200"/>
            </a:p>
          </p:txBody>
        </p:sp>
      </p:grpSp>
      <p:grpSp>
        <p:nvGrpSpPr>
          <p:cNvPr id="5" name="Group 5"/>
          <p:cNvGrpSpPr/>
          <p:nvPr/>
        </p:nvGrpSpPr>
        <p:grpSpPr bwMode="auto">
          <a:xfrm>
            <a:off x="8139374" y="2994088"/>
            <a:ext cx="2190513" cy="2124930"/>
            <a:chOff x="0" y="0"/>
            <a:chExt cx="1185" cy="1151"/>
          </a:xfrm>
        </p:grpSpPr>
        <p:sp>
          <p:nvSpPr>
            <p:cNvPr id="6"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3200"/>
            </a:p>
          </p:txBody>
        </p:sp>
        <p:sp>
          <p:nvSpPr>
            <p:cNvPr id="7"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3200"/>
            </a:p>
          </p:txBody>
        </p:sp>
      </p:grpSp>
      <p:grpSp>
        <p:nvGrpSpPr>
          <p:cNvPr id="8" name="Group 8"/>
          <p:cNvGrpSpPr/>
          <p:nvPr/>
        </p:nvGrpSpPr>
        <p:grpSpPr bwMode="auto">
          <a:xfrm>
            <a:off x="5040158" y="3058298"/>
            <a:ext cx="3097208" cy="2058714"/>
            <a:chOff x="0" y="0"/>
            <a:chExt cx="1676" cy="1115"/>
          </a:xfrm>
        </p:grpSpPr>
        <p:sp>
          <p:nvSpPr>
            <p:cNvPr id="9"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3200"/>
            </a:p>
          </p:txBody>
        </p:sp>
        <p:sp>
          <p:nvSpPr>
            <p:cNvPr id="10"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latinLnBrk="1"/>
              <a:endParaRPr lang="zh-CN" altLang="en-US" sz="3200" b="1">
                <a:solidFill>
                  <a:srgbClr val="000000"/>
                </a:solidFill>
                <a:latin typeface="Gulim" panose="020B0600000101010101" pitchFamily="34" charset="-127"/>
                <a:sym typeface="Gulim" panose="020B0600000101010101" pitchFamily="34" charset="-127"/>
              </a:endParaRPr>
            </a:p>
          </p:txBody>
        </p:sp>
      </p:grpSp>
      <p:grpSp>
        <p:nvGrpSpPr>
          <p:cNvPr id="11" name="Group 11"/>
          <p:cNvGrpSpPr/>
          <p:nvPr/>
        </p:nvGrpSpPr>
        <p:grpSpPr bwMode="auto">
          <a:xfrm>
            <a:off x="8139372" y="3642203"/>
            <a:ext cx="3095203" cy="1476817"/>
            <a:chOff x="0" y="0"/>
            <a:chExt cx="1675" cy="800"/>
          </a:xfrm>
        </p:grpSpPr>
        <p:sp>
          <p:nvSpPr>
            <p:cNvPr id="12"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3200"/>
            </a:p>
          </p:txBody>
        </p:sp>
        <p:sp>
          <p:nvSpPr>
            <p:cNvPr id="13" name="Rectangle 19"/>
            <p:cNvSpPr>
              <a:spLocks noChangeArrowheads="1"/>
            </p:cNvSpPr>
            <p:nvPr/>
          </p:nvSpPr>
          <p:spPr bwMode="auto">
            <a:xfrm>
              <a:off x="0" y="591"/>
              <a:ext cx="1675" cy="209"/>
            </a:xfrm>
            <a:prstGeom prst="rect">
              <a:avLst/>
            </a:prstGeom>
            <a:solidFill>
              <a:schemeClr val="accent3">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latinLnBrk="1"/>
              <a:endParaRPr lang="zh-CN" altLang="en-US" sz="3200" b="1">
                <a:solidFill>
                  <a:srgbClr val="000000"/>
                </a:solidFill>
                <a:latin typeface="Gulim" panose="020B0600000101010101" pitchFamily="34" charset="-127"/>
                <a:sym typeface="Gulim" panose="020B0600000101010101" pitchFamily="34" charset="-127"/>
              </a:endParaRPr>
            </a:p>
          </p:txBody>
        </p:sp>
      </p:grpSp>
      <p:grpSp>
        <p:nvGrpSpPr>
          <p:cNvPr id="14" name="Group 14"/>
          <p:cNvGrpSpPr/>
          <p:nvPr/>
        </p:nvGrpSpPr>
        <p:grpSpPr bwMode="auto">
          <a:xfrm>
            <a:off x="5048081" y="3959237"/>
            <a:ext cx="3095202" cy="2253348"/>
            <a:chOff x="0" y="0"/>
            <a:chExt cx="1676" cy="1221"/>
          </a:xfrm>
        </p:grpSpPr>
        <p:sp>
          <p:nvSpPr>
            <p:cNvPr id="15"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3200"/>
            </a:p>
          </p:txBody>
        </p:sp>
        <p:sp>
          <p:nvSpPr>
            <p:cNvPr id="16"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3200"/>
            </a:p>
          </p:txBody>
        </p:sp>
        <p:sp>
          <p:nvSpPr>
            <p:cNvPr id="17"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3200"/>
            </a:p>
          </p:txBody>
        </p:sp>
      </p:grpSp>
      <p:grpSp>
        <p:nvGrpSpPr>
          <p:cNvPr id="18" name="Group 18"/>
          <p:cNvGrpSpPr/>
          <p:nvPr/>
        </p:nvGrpSpPr>
        <p:grpSpPr bwMode="auto">
          <a:xfrm>
            <a:off x="8143676" y="4926391"/>
            <a:ext cx="3095203" cy="1286194"/>
            <a:chOff x="0" y="0"/>
            <a:chExt cx="1675" cy="697"/>
          </a:xfrm>
        </p:grpSpPr>
        <p:sp>
          <p:nvSpPr>
            <p:cNvPr id="19"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3200"/>
            </a:p>
          </p:txBody>
        </p:sp>
        <p:sp>
          <p:nvSpPr>
            <p:cNvPr id="20"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3200"/>
            </a:p>
          </p:txBody>
        </p:sp>
        <p:sp>
          <p:nvSpPr>
            <p:cNvPr id="21"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3200"/>
            </a:p>
          </p:txBody>
        </p:sp>
      </p:grpSp>
      <p:sp>
        <p:nvSpPr>
          <p:cNvPr id="22" name="Text Box 30"/>
          <p:cNvSpPr>
            <a:spLocks noChangeArrowheads="1"/>
          </p:cNvSpPr>
          <p:nvPr/>
        </p:nvSpPr>
        <p:spPr bwMode="auto">
          <a:xfrm>
            <a:off x="9536222" y="5082497"/>
            <a:ext cx="1539563" cy="33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1" rIns="91404" bIns="45701">
            <a:spAutoFit/>
          </a:bodyPr>
          <a:lstStyle/>
          <a:p>
            <a:pPr algn="ctr" latinLnBrk="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Box 31"/>
          <p:cNvSpPr>
            <a:spLocks noChangeArrowheads="1"/>
          </p:cNvSpPr>
          <p:nvPr/>
        </p:nvSpPr>
        <p:spPr bwMode="auto">
          <a:xfrm>
            <a:off x="9435246" y="4125379"/>
            <a:ext cx="1438739" cy="33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4" tIns="45701" rIns="91404" bIns="45701">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 Box 32"/>
          <p:cNvSpPr>
            <a:spLocks noChangeArrowheads="1"/>
          </p:cNvSpPr>
          <p:nvPr/>
        </p:nvSpPr>
        <p:spPr bwMode="auto">
          <a:xfrm>
            <a:off x="5578871" y="4146853"/>
            <a:ext cx="1559294" cy="33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4" tIns="45701" rIns="91404" bIns="45701">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 Box 33"/>
          <p:cNvSpPr>
            <a:spLocks noChangeArrowheads="1"/>
          </p:cNvSpPr>
          <p:nvPr/>
        </p:nvSpPr>
        <p:spPr bwMode="auto">
          <a:xfrm>
            <a:off x="6656859" y="3084569"/>
            <a:ext cx="1440325" cy="33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4" tIns="45701" rIns="91404" bIns="45701">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 Box 34"/>
          <p:cNvSpPr>
            <a:spLocks noChangeArrowheads="1"/>
          </p:cNvSpPr>
          <p:nvPr/>
        </p:nvSpPr>
        <p:spPr bwMode="auto">
          <a:xfrm>
            <a:off x="5363016" y="3499101"/>
            <a:ext cx="1624332" cy="33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1" rIns="91404" bIns="45701">
            <a:spAutoFit/>
          </a:bodyPr>
          <a:lstStyle/>
          <a:p>
            <a:pPr algn="ctr" latinLnBrk="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Box 35"/>
          <p:cNvSpPr>
            <a:spLocks noChangeArrowheads="1"/>
          </p:cNvSpPr>
          <p:nvPr/>
        </p:nvSpPr>
        <p:spPr bwMode="auto">
          <a:xfrm>
            <a:off x="8313040" y="3333680"/>
            <a:ext cx="1467563" cy="33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1" rIns="91404" bIns="45701">
            <a:spAutoFit/>
          </a:bodyPr>
          <a:lstStyle/>
          <a:p>
            <a:pPr algn="ctr" latinLnBrk="1"/>
            <a:r>
              <a:rPr lang="zh-CN" altLang="en-US" sz="1600" dirty="0">
                <a:solidFill>
                  <a:schemeClr val="bg1"/>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Text Box 36"/>
          <p:cNvSpPr>
            <a:spLocks noChangeArrowheads="1"/>
          </p:cNvSpPr>
          <p:nvPr/>
        </p:nvSpPr>
        <p:spPr bwMode="auto">
          <a:xfrm>
            <a:off x="5136144" y="1701259"/>
            <a:ext cx="5080349" cy="800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1" rIns="91404" bIns="45701">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在此添加标题内容</a:t>
            </a:r>
            <a:endParaRPr lang="en-US"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圆角矩形 28"/>
          <p:cNvSpPr/>
          <p:nvPr/>
        </p:nvSpPr>
        <p:spPr>
          <a:xfrm>
            <a:off x="816789" y="1701259"/>
            <a:ext cx="3263513" cy="4454309"/>
          </a:xfrm>
          <a:prstGeom prst="round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30" name="TextBox 29"/>
          <p:cNvSpPr txBox="1"/>
          <p:nvPr/>
        </p:nvSpPr>
        <p:spPr>
          <a:xfrm>
            <a:off x="1093891" y="2482836"/>
            <a:ext cx="2794439" cy="2880789"/>
          </a:xfrm>
          <a:prstGeom prst="rect">
            <a:avLst/>
          </a:prstGeom>
          <a:noFill/>
        </p:spPr>
        <p:txBody>
          <a:bodyPr wrap="square" lIns="0" tIns="0" rIns="0" bIns="0"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点击输入简要文字内容，文字内容</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需亮亮图文旗舰店</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https://</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liangliangtuwen.tmall.com</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a:lnSpc>
                <a:spcPct val="130000"/>
              </a:lnSpc>
            </a:pPr>
            <a:r>
              <a:rPr lang="zh-CN" altLang="en-US" sz="1200" b="1"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200" b="1"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a:lnSpc>
                <a:spcPct val="130000"/>
              </a:lnSpc>
            </a:pP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 Placeholder 2"/>
          <p:cNvSpPr txBox="1"/>
          <p:nvPr/>
        </p:nvSpPr>
        <p:spPr bwMode="auto">
          <a:xfrm>
            <a:off x="1968617" y="2085203"/>
            <a:ext cx="2031060" cy="35780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标题 38"/>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 presetClass="entr" presetSubtype="1"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1000" fill="hold"/>
                                        <p:tgtEl>
                                          <p:spTgt spid="29"/>
                                        </p:tgtEl>
                                        <p:attrNameLst>
                                          <p:attrName>ppt_x</p:attrName>
                                        </p:attrNameLst>
                                      </p:cBhvr>
                                      <p:tavLst>
                                        <p:tav tm="0">
                                          <p:val>
                                            <p:strVal val="#ppt_x"/>
                                          </p:val>
                                        </p:tav>
                                        <p:tav tm="100000">
                                          <p:val>
                                            <p:strVal val="#ppt_x"/>
                                          </p:val>
                                        </p:tav>
                                      </p:tavLst>
                                    </p:anim>
                                    <p:anim calcmode="lin" valueType="num">
                                      <p:cBhvr additive="base">
                                        <p:cTn id="60" dur="1000" fill="hold"/>
                                        <p:tgtEl>
                                          <p:spTgt spid="29"/>
                                        </p:tgtEl>
                                        <p:attrNameLst>
                                          <p:attrName>ppt_y</p:attrName>
                                        </p:attrNameLst>
                                      </p:cBhvr>
                                      <p:tavLst>
                                        <p:tav tm="0">
                                          <p:val>
                                            <p:strVal val="0-#ppt_h/2"/>
                                          </p:val>
                                        </p:tav>
                                        <p:tav tm="100000">
                                          <p:val>
                                            <p:strVal val="#ppt_y"/>
                                          </p:val>
                                        </p:tav>
                                      </p:tavLst>
                                    </p:anim>
                                  </p:childTnLst>
                                </p:cTn>
                              </p:par>
                              <p:par>
                                <p:cTn id="61" presetID="50" presetClass="entr" presetSubtype="0" decel="100000" fill="hold" grpId="0" nodeType="withEffect">
                                  <p:stCondLst>
                                    <p:cond delay="200"/>
                                  </p:stCondLst>
                                  <p:iterate type="lt">
                                    <p:tmPct val="10000"/>
                                  </p:iterate>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strVal val="#ppt_w+.3"/>
                                          </p:val>
                                        </p:tav>
                                        <p:tav tm="100000">
                                          <p:val>
                                            <p:strVal val="#ppt_w"/>
                                          </p:val>
                                        </p:tav>
                                      </p:tavLst>
                                    </p:anim>
                                    <p:anim calcmode="lin" valueType="num">
                                      <p:cBhvr>
                                        <p:cTn id="64" dur="500" fill="hold"/>
                                        <p:tgtEl>
                                          <p:spTgt spid="31"/>
                                        </p:tgtEl>
                                        <p:attrNameLst>
                                          <p:attrName>ppt_h</p:attrName>
                                        </p:attrNameLst>
                                      </p:cBhvr>
                                      <p:tavLst>
                                        <p:tav tm="0">
                                          <p:val>
                                            <p:strVal val="#ppt_h"/>
                                          </p:val>
                                        </p:tav>
                                        <p:tav tm="100000">
                                          <p:val>
                                            <p:strVal val="#ppt_h"/>
                                          </p:val>
                                        </p:tav>
                                      </p:tavLst>
                                    </p:anim>
                                    <p:animEffect transition="in" filter="fade">
                                      <p:cBhvr>
                                        <p:cTn id="65" dur="500"/>
                                        <p:tgtEl>
                                          <p:spTgt spid="31"/>
                                        </p:tgtEl>
                                      </p:cBhvr>
                                    </p:animEffect>
                                  </p:childTnLst>
                                </p:cTn>
                              </p:par>
                              <p:par>
                                <p:cTn id="66" presetID="22" presetClass="entr" presetSubtype="8" fill="hold" grpId="0" nodeType="withEffect">
                                  <p:stCondLst>
                                    <p:cond delay="300"/>
                                  </p:stCondLst>
                                  <p:iterate type="lt">
                                    <p:tmPct val="30000"/>
                                  </p:iterate>
                                  <p:childTnLst>
                                    <p:set>
                                      <p:cBhvr>
                                        <p:cTn id="67" dur="1" fill="hold">
                                          <p:stCondLst>
                                            <p:cond delay="0"/>
                                          </p:stCondLst>
                                        </p:cTn>
                                        <p:tgtEl>
                                          <p:spTgt spid="30"/>
                                        </p:tgtEl>
                                        <p:attrNameLst>
                                          <p:attrName>style.visibility</p:attrName>
                                        </p:attrNameLst>
                                      </p:cBhvr>
                                      <p:to>
                                        <p:strVal val="visible"/>
                                      </p:to>
                                    </p:set>
                                    <p:animEffect transition="in" filter="wipe(left)">
                                      <p:cBhvr>
                                        <p:cTn id="68" dur="50"/>
                                        <p:tgtEl>
                                          <p:spTgt spid="30"/>
                                        </p:tgtEl>
                                      </p:cBhvr>
                                    </p:animEffect>
                                  </p:childTnLst>
                                </p:cTn>
                              </p:par>
                              <p:par>
                                <p:cTn id="69" presetID="36" presetClass="emph" presetSubtype="0" fill="hold" grpId="1" nodeType="withEffect">
                                  <p:stCondLst>
                                    <p:cond delay="300"/>
                                  </p:stCondLst>
                                  <p:iterate type="lt">
                                    <p:tmPct val="30000"/>
                                  </p:iterate>
                                  <p:childTnLst>
                                    <p:animScale>
                                      <p:cBhvr>
                                        <p:cTn id="70" dur="25" autoRev="1" fill="hold">
                                          <p:stCondLst>
                                            <p:cond delay="0"/>
                                          </p:stCondLst>
                                        </p:cTn>
                                        <p:tgtEl>
                                          <p:spTgt spid="30"/>
                                        </p:tgtEl>
                                      </p:cBhvr>
                                      <p:to x="80000" y="100000"/>
                                    </p:animScale>
                                    <p:anim by="(#ppt_w*0.10)" calcmode="lin" valueType="num">
                                      <p:cBhvr>
                                        <p:cTn id="71" dur="25" autoRev="1" fill="hold">
                                          <p:stCondLst>
                                            <p:cond delay="0"/>
                                          </p:stCondLst>
                                        </p:cTn>
                                        <p:tgtEl>
                                          <p:spTgt spid="30"/>
                                        </p:tgtEl>
                                        <p:attrNameLst>
                                          <p:attrName>ppt_x</p:attrName>
                                        </p:attrNameLst>
                                      </p:cBhvr>
                                    </p:anim>
                                    <p:anim by="(-#ppt_w*0.10)" calcmode="lin" valueType="num">
                                      <p:cBhvr>
                                        <p:cTn id="72" dur="25" autoRev="1" fill="hold">
                                          <p:stCondLst>
                                            <p:cond delay="0"/>
                                          </p:stCondLst>
                                        </p:cTn>
                                        <p:tgtEl>
                                          <p:spTgt spid="30"/>
                                        </p:tgtEl>
                                        <p:attrNameLst>
                                          <p:attrName>ppt_y</p:attrName>
                                        </p:attrNameLst>
                                      </p:cBhvr>
                                    </p:anim>
                                    <p:animRot by="-480000">
                                      <p:cBhvr>
                                        <p:cTn id="73" dur="25" autoRev="1"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animBg="1"/>
      <p:bldP spid="30" grpId="0"/>
      <p:bldP spid="30" grpId="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p:nvPr/>
        </p:nvSpPr>
        <p:spPr>
          <a:xfrm>
            <a:off x="1118898" y="1496585"/>
            <a:ext cx="2336191" cy="15356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9" name="Text Box 10"/>
          <p:cNvSpPr txBox="1">
            <a:spLocks noChangeArrowheads="1"/>
          </p:cNvSpPr>
          <p:nvPr/>
        </p:nvSpPr>
        <p:spPr bwMode="auto">
          <a:xfrm>
            <a:off x="1097739" y="3085880"/>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0" name="Rectangle 5"/>
          <p:cNvSpPr/>
          <p:nvPr/>
        </p:nvSpPr>
        <p:spPr>
          <a:xfrm>
            <a:off x="3662468" y="1496585"/>
            <a:ext cx="2336191" cy="153560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1" name="Text Box 10"/>
          <p:cNvSpPr txBox="1">
            <a:spLocks noChangeArrowheads="1"/>
          </p:cNvSpPr>
          <p:nvPr/>
        </p:nvSpPr>
        <p:spPr bwMode="auto">
          <a:xfrm>
            <a:off x="3643426" y="3080332"/>
            <a:ext cx="2355236"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2" name="Rectangle 7"/>
          <p:cNvSpPr/>
          <p:nvPr/>
        </p:nvSpPr>
        <p:spPr>
          <a:xfrm>
            <a:off x="6193343" y="1496585"/>
            <a:ext cx="2336191" cy="153560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3" name="Text Box 10"/>
          <p:cNvSpPr txBox="1">
            <a:spLocks noChangeArrowheads="1"/>
          </p:cNvSpPr>
          <p:nvPr/>
        </p:nvSpPr>
        <p:spPr bwMode="auto">
          <a:xfrm>
            <a:off x="6172184" y="3080332"/>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4" name="Rectangle 9"/>
          <p:cNvSpPr/>
          <p:nvPr/>
        </p:nvSpPr>
        <p:spPr>
          <a:xfrm>
            <a:off x="8736913" y="1496585"/>
            <a:ext cx="2336191" cy="1535600"/>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5" name="Text Box 10"/>
          <p:cNvSpPr txBox="1">
            <a:spLocks noChangeArrowheads="1"/>
          </p:cNvSpPr>
          <p:nvPr/>
        </p:nvSpPr>
        <p:spPr bwMode="auto">
          <a:xfrm>
            <a:off x="8715755" y="3080332"/>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6" name="Rectangle 11"/>
          <p:cNvSpPr/>
          <p:nvPr/>
        </p:nvSpPr>
        <p:spPr>
          <a:xfrm>
            <a:off x="1108318" y="4027002"/>
            <a:ext cx="2336191" cy="1535600"/>
          </a:xfrm>
          <a:prstGeom prst="rect">
            <a:avLst/>
          </a:prstGeom>
          <a:blipFill dpi="0" rotWithShape="1">
            <a:blip r:embed="rId7"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7" name="Text Box 10"/>
          <p:cNvSpPr txBox="1">
            <a:spLocks noChangeArrowheads="1"/>
          </p:cNvSpPr>
          <p:nvPr/>
        </p:nvSpPr>
        <p:spPr bwMode="auto">
          <a:xfrm>
            <a:off x="1089272" y="5609929"/>
            <a:ext cx="2355237"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8" name="Rectangle 13"/>
          <p:cNvSpPr/>
          <p:nvPr/>
        </p:nvSpPr>
        <p:spPr>
          <a:xfrm>
            <a:off x="3654004" y="4027002"/>
            <a:ext cx="2336191" cy="1535600"/>
          </a:xfrm>
          <a:prstGeom prst="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9" name="Text Box 10"/>
          <p:cNvSpPr txBox="1">
            <a:spLocks noChangeArrowheads="1"/>
          </p:cNvSpPr>
          <p:nvPr/>
        </p:nvSpPr>
        <p:spPr bwMode="auto">
          <a:xfrm>
            <a:off x="3632846" y="5609929"/>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20" name="Rectangle 15"/>
          <p:cNvSpPr/>
          <p:nvPr/>
        </p:nvSpPr>
        <p:spPr>
          <a:xfrm>
            <a:off x="6182763" y="4027002"/>
            <a:ext cx="2336191" cy="1535600"/>
          </a:xfrm>
          <a:prstGeom prst="rect">
            <a:avLst/>
          </a:prstGeom>
          <a:blipFill dpi="0" rotWithShape="1">
            <a:blip r:embed="rId9"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21" name="Text Box 10"/>
          <p:cNvSpPr txBox="1">
            <a:spLocks noChangeArrowheads="1"/>
          </p:cNvSpPr>
          <p:nvPr/>
        </p:nvSpPr>
        <p:spPr bwMode="auto">
          <a:xfrm>
            <a:off x="6161604" y="5609929"/>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22" name="Rectangle 17"/>
          <p:cNvSpPr/>
          <p:nvPr/>
        </p:nvSpPr>
        <p:spPr>
          <a:xfrm>
            <a:off x="8726333" y="4027002"/>
            <a:ext cx="2336191" cy="1535600"/>
          </a:xfrm>
          <a:prstGeom prst="rect">
            <a:avLst/>
          </a:prstGeom>
          <a:blipFill dpi="0" rotWithShape="1">
            <a:blip r:embed="rId10"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23" name="Text Box 10"/>
          <p:cNvSpPr txBox="1">
            <a:spLocks noChangeArrowheads="1"/>
          </p:cNvSpPr>
          <p:nvPr/>
        </p:nvSpPr>
        <p:spPr bwMode="auto">
          <a:xfrm>
            <a:off x="8707288" y="5609929"/>
            <a:ext cx="2355237"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24" name="标题 23"/>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ppt_x</p:attrName>
                                        </p:attrNameLst>
                                      </p:cBhvr>
                                      <p:tavLst>
                                        <p:tav tm="0">
                                          <p:val>
                                            <p:fltVal val="0.5"/>
                                          </p:val>
                                        </p:tav>
                                        <p:tav tm="100000">
                                          <p:val>
                                            <p:strVal val="#ppt_x"/>
                                          </p:val>
                                        </p:tav>
                                      </p:tavLst>
                                    </p:anim>
                                    <p:anim calcmode="lin" valueType="num">
                                      <p:cBhvr>
                                        <p:cTn id="34" dur="500" fill="hold"/>
                                        <p:tgtEl>
                                          <p:spTgt spid="1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75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 calcmode="lin" valueType="num">
                                      <p:cBhvr>
                                        <p:cTn id="51" dur="500" fill="hold"/>
                                        <p:tgtEl>
                                          <p:spTgt spid="22"/>
                                        </p:tgtEl>
                                        <p:attrNameLst>
                                          <p:attrName>ppt_x</p:attrName>
                                        </p:attrNameLst>
                                      </p:cBhvr>
                                      <p:tavLst>
                                        <p:tav tm="0">
                                          <p:val>
                                            <p:fltVal val="0.5"/>
                                          </p:val>
                                        </p:tav>
                                        <p:tav tm="100000">
                                          <p:val>
                                            <p:strVal val="#ppt_x"/>
                                          </p:val>
                                        </p:tav>
                                      </p:tavLst>
                                    </p:anim>
                                    <p:anim calcmode="lin" valueType="num">
                                      <p:cBhvr>
                                        <p:cTn id="52" dur="500" fill="hold"/>
                                        <p:tgtEl>
                                          <p:spTgt spid="22"/>
                                        </p:tgtEl>
                                        <p:attrNameLst>
                                          <p:attrName>ppt_y</p:attrName>
                                        </p:attrNameLst>
                                      </p:cBhvr>
                                      <p:tavLst>
                                        <p:tav tm="0">
                                          <p:val>
                                            <p:fltVal val="0.5"/>
                                          </p:val>
                                        </p:tav>
                                        <p:tav tm="100000">
                                          <p:val>
                                            <p:strVal val="#ppt_y"/>
                                          </p:val>
                                        </p:tav>
                                      </p:tavLst>
                                    </p:anim>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2" presetClass="entr" presetSubtype="4"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par>
                          <p:cTn id="68" fill="hold">
                            <p:stCondLst>
                              <p:cond delay="2000"/>
                            </p:stCondLst>
                            <p:childTnLst>
                              <p:par>
                                <p:cTn id="69" presetID="2" presetClass="entr" presetSubtype="4"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par>
                          <p:cTn id="73" fill="hold">
                            <p:stCondLst>
                              <p:cond delay="2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par>
                          <p:cTn id="78" fill="hold">
                            <p:stCondLst>
                              <p:cond delay="3000"/>
                            </p:stCondLst>
                            <p:childTnLst>
                              <p:par>
                                <p:cTn id="79" presetID="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par>
                          <p:cTn id="83" fill="hold">
                            <p:stCondLst>
                              <p:cond delay="3500"/>
                            </p:stCondLst>
                            <p:childTnLst>
                              <p:par>
                                <p:cTn id="84" presetID="2" presetClass="entr" presetSubtype="4"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par>
                          <p:cTn id="88" fill="hold">
                            <p:stCondLst>
                              <p:cond delay="4000"/>
                            </p:stCondLst>
                            <p:childTnLst>
                              <p:par>
                                <p:cTn id="89" presetID="2" presetClass="entr" presetSubtype="4"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01318" y="1651775"/>
            <a:ext cx="2856084" cy="4310847"/>
            <a:chOff x="224856" y="1238483"/>
            <a:chExt cx="2142621" cy="3233977"/>
          </a:xfrm>
        </p:grpSpPr>
        <p:cxnSp>
          <p:nvCxnSpPr>
            <p:cNvPr id="2" name="直接连接符 1"/>
            <p:cNvCxnSpPr/>
            <p:nvPr/>
          </p:nvCxnSpPr>
          <p:spPr>
            <a:xfrm>
              <a:off x="474555" y="2294853"/>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4555" y="3423772"/>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4856" y="1238483"/>
              <a:ext cx="2132620" cy="974643"/>
              <a:chOff x="8636122" y="1965859"/>
              <a:chExt cx="2682646" cy="1223318"/>
            </a:xfrm>
          </p:grpSpPr>
          <p:sp>
            <p:nvSpPr>
              <p:cNvPr id="5" name="文本框 11"/>
              <p:cNvSpPr txBox="1"/>
              <p:nvPr/>
            </p:nvSpPr>
            <p:spPr>
              <a:xfrm>
                <a:off x="8636122" y="1965859"/>
                <a:ext cx="1646164" cy="344504"/>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6" y="2273941"/>
                <a:ext cx="2445932" cy="915236"/>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75316" y="2355726"/>
              <a:ext cx="1974445" cy="947081"/>
              <a:chOff x="8835092" y="2114253"/>
              <a:chExt cx="2483676" cy="1188713"/>
            </a:xfrm>
          </p:grpSpPr>
          <p:sp>
            <p:nvSpPr>
              <p:cNvPr id="8" name="文本框 14"/>
              <p:cNvSpPr txBox="1"/>
              <p:nvPr/>
            </p:nvSpPr>
            <p:spPr>
              <a:xfrm>
                <a:off x="8835092" y="2114253"/>
                <a:ext cx="1248229" cy="344500"/>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6" y="2387739"/>
                <a:ext cx="2445932" cy="915227"/>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92955" y="3489963"/>
              <a:ext cx="1974522" cy="982497"/>
              <a:chOff x="8847576" y="2069829"/>
              <a:chExt cx="2483773" cy="1233174"/>
            </a:xfrm>
          </p:grpSpPr>
          <p:sp>
            <p:nvSpPr>
              <p:cNvPr id="11" name="文本框 17"/>
              <p:cNvSpPr txBox="1"/>
              <p:nvPr/>
            </p:nvSpPr>
            <p:spPr>
              <a:xfrm>
                <a:off x="8847576" y="2069829"/>
                <a:ext cx="1248229" cy="344503"/>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8"/>
                <a:ext cx="2445933" cy="915235"/>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3465044" y="1868365"/>
            <a:ext cx="2470882" cy="3900623"/>
            <a:chOff x="2598269" y="1400968"/>
            <a:chExt cx="1853644" cy="2926229"/>
          </a:xfrm>
        </p:grpSpPr>
        <p:grpSp>
          <p:nvGrpSpPr>
            <p:cNvPr id="13" name="组合 12"/>
            <p:cNvGrpSpPr/>
            <p:nvPr/>
          </p:nvGrpSpPr>
          <p:grpSpPr>
            <a:xfrm>
              <a:off x="2598269" y="2930863"/>
              <a:ext cx="1853644" cy="1396334"/>
              <a:chOff x="3474720" y="4038600"/>
              <a:chExt cx="2331720" cy="1752600"/>
            </a:xfrm>
          </p:grpSpPr>
          <p:sp>
            <p:nvSpPr>
              <p:cNvPr id="14" name="文本框 19"/>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8269" y="1400968"/>
              <a:ext cx="1853644" cy="1529897"/>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8" name="组合 47"/>
          <p:cNvGrpSpPr/>
          <p:nvPr/>
        </p:nvGrpSpPr>
        <p:grpSpPr>
          <a:xfrm>
            <a:off x="9137578" y="1868365"/>
            <a:ext cx="2478956" cy="3900623"/>
            <a:chOff x="6853777" y="1400968"/>
            <a:chExt cx="1859701" cy="2926229"/>
          </a:xfrm>
        </p:grpSpPr>
        <p:grpSp>
          <p:nvGrpSpPr>
            <p:cNvPr id="27" name="组合 26"/>
            <p:cNvGrpSpPr/>
            <p:nvPr/>
          </p:nvGrpSpPr>
          <p:grpSpPr>
            <a:xfrm>
              <a:off x="6853777" y="2930863"/>
              <a:ext cx="1853644" cy="1396334"/>
              <a:chOff x="3474720" y="4038600"/>
              <a:chExt cx="2331720" cy="1752600"/>
            </a:xfrm>
          </p:grpSpPr>
          <p:sp>
            <p:nvSpPr>
              <p:cNvPr id="28" name="文本框 37"/>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859834" y="1400968"/>
              <a:ext cx="1853644" cy="1529897"/>
              <a:chOff x="9025890" y="1908810"/>
              <a:chExt cx="2331720" cy="1920240"/>
            </a:xfrm>
          </p:grpSpPr>
          <p:sp>
            <p:nvSpPr>
              <p:cNvPr id="42" name="矩形 41"/>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3"/>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49"/>
              <p:cNvSpPr txBox="1"/>
              <p:nvPr/>
            </p:nvSpPr>
            <p:spPr>
              <a:xfrm>
                <a:off x="9567636" y="3381327"/>
                <a:ext cx="1248229" cy="35730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7" name="组合 46"/>
          <p:cNvGrpSpPr/>
          <p:nvPr/>
        </p:nvGrpSpPr>
        <p:grpSpPr>
          <a:xfrm>
            <a:off x="6291219" y="1868365"/>
            <a:ext cx="2487031" cy="3900623"/>
            <a:chOff x="4718451" y="1400968"/>
            <a:chExt cx="1865759" cy="2926229"/>
          </a:xfrm>
        </p:grpSpPr>
        <p:grpSp>
          <p:nvGrpSpPr>
            <p:cNvPr id="20" name="组合 19"/>
            <p:cNvGrpSpPr/>
            <p:nvPr/>
          </p:nvGrpSpPr>
          <p:grpSpPr>
            <a:xfrm>
              <a:off x="4718451" y="2930863"/>
              <a:ext cx="1853644" cy="1396334"/>
              <a:chOff x="3474720" y="4038600"/>
              <a:chExt cx="2331720" cy="1752600"/>
            </a:xfrm>
          </p:grpSpPr>
          <p:sp>
            <p:nvSpPr>
              <p:cNvPr id="21" name="文本框 30"/>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730566" y="1400968"/>
              <a:ext cx="185364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latin typeface="微软雅黑" panose="020B0503020204020204" pitchFamily="34" charset="-122"/>
                  <a:ea typeface="微软雅黑" panose="020B0503020204020204" pitchFamily="34" charset="-122"/>
                </a:endParaRPr>
              </a:p>
            </p:txBody>
          </p:sp>
          <p:sp>
            <p:nvSpPr>
              <p:cNvPr id="40" name="文本框 48"/>
              <p:cNvSpPr txBox="1"/>
              <p:nvPr/>
            </p:nvSpPr>
            <p:spPr>
              <a:xfrm>
                <a:off x="6793956" y="3381327"/>
                <a:ext cx="1248229" cy="35730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865" dirty="0">
                    <a:solidFill>
                      <a:schemeClr val="bg1"/>
                    </a:solidFill>
                    <a:latin typeface="微软雅黑" panose="020B0503020204020204" pitchFamily="34" charset="-122"/>
                    <a:ea typeface="微软雅黑" panose="020B0503020204020204" pitchFamily="34" charset="-122"/>
                  </a:rPr>
                  <a:t>添加标题</a:t>
                </a:r>
              </a:p>
            </p:txBody>
          </p:sp>
        </p:grpSp>
        <p:sp>
          <p:nvSpPr>
            <p:cNvPr id="45" name="Freeform 73"/>
            <p:cNvSpPr>
              <a:spLocks noEditPoints="1"/>
            </p:cNvSpPr>
            <p:nvPr/>
          </p:nvSpPr>
          <p:spPr bwMode="auto">
            <a:xfrm>
              <a:off x="5333322" y="1722488"/>
              <a:ext cx="648132" cy="665262"/>
            </a:xfrm>
            <a:custGeom>
              <a:avLst/>
              <a:gdLst>
                <a:gd name="T0" fmla="*/ 437 w 437"/>
                <a:gd name="T1" fmla="*/ 191 h 447"/>
                <a:gd name="T2" fmla="*/ 412 w 437"/>
                <a:gd name="T3" fmla="*/ 291 h 447"/>
                <a:gd name="T4" fmla="*/ 322 w 437"/>
                <a:gd name="T5" fmla="*/ 342 h 447"/>
                <a:gd name="T6" fmla="*/ 284 w 437"/>
                <a:gd name="T7" fmla="*/ 330 h 447"/>
                <a:gd name="T8" fmla="*/ 267 w 437"/>
                <a:gd name="T9" fmla="*/ 310 h 447"/>
                <a:gd name="T10" fmla="*/ 205 w 437"/>
                <a:gd name="T11" fmla="*/ 340 h 447"/>
                <a:gd name="T12" fmla="*/ 138 w 437"/>
                <a:gd name="T13" fmla="*/ 309 h 447"/>
                <a:gd name="T14" fmla="*/ 115 w 437"/>
                <a:gd name="T15" fmla="*/ 231 h 447"/>
                <a:gd name="T16" fmla="*/ 142 w 437"/>
                <a:gd name="T17" fmla="*/ 150 h 447"/>
                <a:gd name="T18" fmla="*/ 219 w 437"/>
                <a:gd name="T19" fmla="*/ 115 h 447"/>
                <a:gd name="T20" fmla="*/ 269 w 437"/>
                <a:gd name="T21" fmla="*/ 135 h 447"/>
                <a:gd name="T22" fmla="*/ 273 w 437"/>
                <a:gd name="T23" fmla="*/ 121 h 447"/>
                <a:gd name="T24" fmla="*/ 320 w 437"/>
                <a:gd name="T25" fmla="*/ 121 h 447"/>
                <a:gd name="T26" fmla="*/ 310 w 437"/>
                <a:gd name="T27" fmla="*/ 263 h 447"/>
                <a:gd name="T28" fmla="*/ 315 w 437"/>
                <a:gd name="T29" fmla="*/ 287 h 447"/>
                <a:gd name="T30" fmla="*/ 326 w 437"/>
                <a:gd name="T31" fmla="*/ 291 h 447"/>
                <a:gd name="T32" fmla="*/ 382 w 437"/>
                <a:gd name="T33" fmla="*/ 191 h 447"/>
                <a:gd name="T34" fmla="*/ 345 w 437"/>
                <a:gd name="T35" fmla="*/ 94 h 447"/>
                <a:gd name="T36" fmla="*/ 230 w 437"/>
                <a:gd name="T37" fmla="*/ 52 h 447"/>
                <a:gd name="T38" fmla="*/ 113 w 437"/>
                <a:gd name="T39" fmla="*/ 94 h 447"/>
                <a:gd name="T40" fmla="*/ 57 w 437"/>
                <a:gd name="T41" fmla="*/ 229 h 447"/>
                <a:gd name="T42" fmla="*/ 104 w 437"/>
                <a:gd name="T43" fmla="*/ 351 h 447"/>
                <a:gd name="T44" fmla="*/ 217 w 437"/>
                <a:gd name="T45" fmla="*/ 395 h 447"/>
                <a:gd name="T46" fmla="*/ 349 w 437"/>
                <a:gd name="T47" fmla="*/ 370 h 447"/>
                <a:gd name="T48" fmla="*/ 357 w 437"/>
                <a:gd name="T49" fmla="*/ 366 h 447"/>
                <a:gd name="T50" fmla="*/ 357 w 437"/>
                <a:gd name="T51" fmla="*/ 419 h 447"/>
                <a:gd name="T52" fmla="*/ 354 w 437"/>
                <a:gd name="T53" fmla="*/ 420 h 447"/>
                <a:gd name="T54" fmla="*/ 216 w 437"/>
                <a:gd name="T55" fmla="*/ 447 h 447"/>
                <a:gd name="T56" fmla="*/ 68 w 437"/>
                <a:gd name="T57" fmla="*/ 394 h 447"/>
                <a:gd name="T58" fmla="*/ 0 w 437"/>
                <a:gd name="T59" fmla="*/ 225 h 447"/>
                <a:gd name="T60" fmla="*/ 64 w 437"/>
                <a:gd name="T61" fmla="*/ 63 h 447"/>
                <a:gd name="T62" fmla="*/ 137 w 437"/>
                <a:gd name="T63" fmla="*/ 17 h 447"/>
                <a:gd name="T64" fmla="*/ 230 w 437"/>
                <a:gd name="T65" fmla="*/ 0 h 447"/>
                <a:gd name="T66" fmla="*/ 386 w 437"/>
                <a:gd name="T67" fmla="*/ 58 h 447"/>
                <a:gd name="T68" fmla="*/ 423 w 437"/>
                <a:gd name="T69" fmla="*/ 115 h 447"/>
                <a:gd name="T70" fmla="*/ 437 w 437"/>
                <a:gd name="T71" fmla="*/ 191 h 447"/>
                <a:gd name="T72" fmla="*/ 250 w 437"/>
                <a:gd name="T73" fmla="*/ 267 h 447"/>
                <a:gd name="T74" fmla="*/ 260 w 437"/>
                <a:gd name="T75" fmla="*/ 221 h 447"/>
                <a:gd name="T76" fmla="*/ 251 w 437"/>
                <a:gd name="T77" fmla="*/ 180 h 447"/>
                <a:gd name="T78" fmla="*/ 218 w 437"/>
                <a:gd name="T79" fmla="*/ 164 h 447"/>
                <a:gd name="T80" fmla="*/ 183 w 437"/>
                <a:gd name="T81" fmla="*/ 186 h 447"/>
                <a:gd name="T82" fmla="*/ 173 w 437"/>
                <a:gd name="T83" fmla="*/ 231 h 447"/>
                <a:gd name="T84" fmla="*/ 212 w 437"/>
                <a:gd name="T85" fmla="*/ 289 h 447"/>
                <a:gd name="T86" fmla="*/ 250 w 437"/>
                <a:gd name="T87"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47">
                  <a:moveTo>
                    <a:pt x="437" y="191"/>
                  </a:moveTo>
                  <a:cubicBezTo>
                    <a:pt x="437" y="228"/>
                    <a:pt x="427" y="264"/>
                    <a:pt x="412" y="291"/>
                  </a:cubicBezTo>
                  <a:cubicBezTo>
                    <a:pt x="390" y="324"/>
                    <a:pt x="360" y="342"/>
                    <a:pt x="322" y="342"/>
                  </a:cubicBezTo>
                  <a:cubicBezTo>
                    <a:pt x="307" y="342"/>
                    <a:pt x="293" y="337"/>
                    <a:pt x="284" y="330"/>
                  </a:cubicBezTo>
                  <a:cubicBezTo>
                    <a:pt x="277" y="325"/>
                    <a:pt x="271" y="318"/>
                    <a:pt x="267" y="310"/>
                  </a:cubicBezTo>
                  <a:cubicBezTo>
                    <a:pt x="253" y="329"/>
                    <a:pt x="230" y="340"/>
                    <a:pt x="205" y="340"/>
                  </a:cubicBezTo>
                  <a:cubicBezTo>
                    <a:pt x="177" y="340"/>
                    <a:pt x="153" y="330"/>
                    <a:pt x="138" y="309"/>
                  </a:cubicBezTo>
                  <a:cubicBezTo>
                    <a:pt x="122" y="289"/>
                    <a:pt x="115" y="263"/>
                    <a:pt x="115" y="231"/>
                  </a:cubicBezTo>
                  <a:cubicBezTo>
                    <a:pt x="115" y="199"/>
                    <a:pt x="124" y="171"/>
                    <a:pt x="142" y="150"/>
                  </a:cubicBezTo>
                  <a:cubicBezTo>
                    <a:pt x="160" y="127"/>
                    <a:pt x="187" y="115"/>
                    <a:pt x="219" y="115"/>
                  </a:cubicBezTo>
                  <a:cubicBezTo>
                    <a:pt x="239" y="115"/>
                    <a:pt x="256" y="123"/>
                    <a:pt x="269" y="135"/>
                  </a:cubicBezTo>
                  <a:cubicBezTo>
                    <a:pt x="273" y="121"/>
                    <a:pt x="273" y="121"/>
                    <a:pt x="273" y="121"/>
                  </a:cubicBezTo>
                  <a:cubicBezTo>
                    <a:pt x="320" y="121"/>
                    <a:pt x="320" y="121"/>
                    <a:pt x="320" y="121"/>
                  </a:cubicBezTo>
                  <a:cubicBezTo>
                    <a:pt x="310" y="263"/>
                    <a:pt x="310" y="263"/>
                    <a:pt x="310" y="263"/>
                  </a:cubicBezTo>
                  <a:cubicBezTo>
                    <a:pt x="309" y="275"/>
                    <a:pt x="311" y="283"/>
                    <a:pt x="315" y="287"/>
                  </a:cubicBezTo>
                  <a:cubicBezTo>
                    <a:pt x="317" y="290"/>
                    <a:pt x="320" y="291"/>
                    <a:pt x="326" y="291"/>
                  </a:cubicBezTo>
                  <a:cubicBezTo>
                    <a:pt x="368" y="291"/>
                    <a:pt x="382" y="224"/>
                    <a:pt x="382" y="191"/>
                  </a:cubicBezTo>
                  <a:cubicBezTo>
                    <a:pt x="382" y="151"/>
                    <a:pt x="369" y="118"/>
                    <a:pt x="345" y="94"/>
                  </a:cubicBezTo>
                  <a:cubicBezTo>
                    <a:pt x="318" y="66"/>
                    <a:pt x="278" y="52"/>
                    <a:pt x="230" y="52"/>
                  </a:cubicBezTo>
                  <a:cubicBezTo>
                    <a:pt x="184" y="52"/>
                    <a:pt x="144" y="67"/>
                    <a:pt x="113" y="94"/>
                  </a:cubicBezTo>
                  <a:cubicBezTo>
                    <a:pt x="77" y="127"/>
                    <a:pt x="57" y="173"/>
                    <a:pt x="57" y="229"/>
                  </a:cubicBezTo>
                  <a:cubicBezTo>
                    <a:pt x="57" y="276"/>
                    <a:pt x="74" y="320"/>
                    <a:pt x="104" y="351"/>
                  </a:cubicBezTo>
                  <a:cubicBezTo>
                    <a:pt x="133" y="379"/>
                    <a:pt x="171" y="395"/>
                    <a:pt x="217" y="395"/>
                  </a:cubicBezTo>
                  <a:cubicBezTo>
                    <a:pt x="269" y="395"/>
                    <a:pt x="309" y="388"/>
                    <a:pt x="349" y="370"/>
                  </a:cubicBezTo>
                  <a:cubicBezTo>
                    <a:pt x="357" y="366"/>
                    <a:pt x="357" y="366"/>
                    <a:pt x="357" y="366"/>
                  </a:cubicBezTo>
                  <a:cubicBezTo>
                    <a:pt x="357" y="419"/>
                    <a:pt x="357" y="419"/>
                    <a:pt x="357" y="419"/>
                  </a:cubicBezTo>
                  <a:cubicBezTo>
                    <a:pt x="354" y="420"/>
                    <a:pt x="354" y="420"/>
                    <a:pt x="354" y="420"/>
                  </a:cubicBezTo>
                  <a:cubicBezTo>
                    <a:pt x="316" y="438"/>
                    <a:pt x="272" y="447"/>
                    <a:pt x="216" y="447"/>
                  </a:cubicBezTo>
                  <a:cubicBezTo>
                    <a:pt x="157" y="447"/>
                    <a:pt x="106" y="429"/>
                    <a:pt x="68" y="394"/>
                  </a:cubicBezTo>
                  <a:cubicBezTo>
                    <a:pt x="23" y="354"/>
                    <a:pt x="0" y="293"/>
                    <a:pt x="0" y="225"/>
                  </a:cubicBezTo>
                  <a:cubicBezTo>
                    <a:pt x="0" y="159"/>
                    <a:pt x="22" y="104"/>
                    <a:pt x="64" y="63"/>
                  </a:cubicBezTo>
                  <a:cubicBezTo>
                    <a:pt x="85" y="43"/>
                    <a:pt x="109" y="28"/>
                    <a:pt x="137" y="17"/>
                  </a:cubicBezTo>
                  <a:cubicBezTo>
                    <a:pt x="166" y="6"/>
                    <a:pt x="197" y="0"/>
                    <a:pt x="230" y="0"/>
                  </a:cubicBezTo>
                  <a:cubicBezTo>
                    <a:pt x="292" y="0"/>
                    <a:pt x="348" y="21"/>
                    <a:pt x="386" y="58"/>
                  </a:cubicBezTo>
                  <a:cubicBezTo>
                    <a:pt x="402" y="74"/>
                    <a:pt x="415" y="94"/>
                    <a:pt x="423" y="115"/>
                  </a:cubicBezTo>
                  <a:cubicBezTo>
                    <a:pt x="432" y="138"/>
                    <a:pt x="437" y="163"/>
                    <a:pt x="437" y="191"/>
                  </a:cubicBezTo>
                  <a:close/>
                  <a:moveTo>
                    <a:pt x="250" y="267"/>
                  </a:moveTo>
                  <a:cubicBezTo>
                    <a:pt x="258" y="254"/>
                    <a:pt x="260" y="234"/>
                    <a:pt x="260" y="221"/>
                  </a:cubicBezTo>
                  <a:cubicBezTo>
                    <a:pt x="260" y="203"/>
                    <a:pt x="256" y="190"/>
                    <a:pt x="251" y="180"/>
                  </a:cubicBezTo>
                  <a:cubicBezTo>
                    <a:pt x="243" y="169"/>
                    <a:pt x="232" y="164"/>
                    <a:pt x="218" y="164"/>
                  </a:cubicBezTo>
                  <a:cubicBezTo>
                    <a:pt x="202" y="164"/>
                    <a:pt x="190" y="171"/>
                    <a:pt x="183" y="186"/>
                  </a:cubicBezTo>
                  <a:cubicBezTo>
                    <a:pt x="176" y="197"/>
                    <a:pt x="173" y="214"/>
                    <a:pt x="173" y="231"/>
                  </a:cubicBezTo>
                  <a:cubicBezTo>
                    <a:pt x="173" y="249"/>
                    <a:pt x="177" y="289"/>
                    <a:pt x="212" y="289"/>
                  </a:cubicBezTo>
                  <a:cubicBezTo>
                    <a:pt x="229" y="289"/>
                    <a:pt x="242" y="282"/>
                    <a:pt x="250" y="267"/>
                  </a:cubicBezTo>
                  <a:close/>
                </a:path>
              </a:pathLst>
            </a:custGeom>
            <a:solidFill>
              <a:schemeClr val="bg1"/>
            </a:solidFill>
            <a:ln>
              <a:noFill/>
            </a:ln>
          </p:spPr>
          <p:txBody>
            <a:bodyPr vert="horz" wrap="square" lIns="121888" tIns="60944" rIns="121888" bIns="60944" numCol="1" anchor="t" anchorCtr="0" compatLnSpc="1"/>
            <a:lstStyle/>
            <a:p>
              <a:endParaRPr lang="zh-CN" altLang="en-US" sz="3200"/>
            </a:p>
          </p:txBody>
        </p:sp>
      </p:grpSp>
      <p:sp>
        <p:nvSpPr>
          <p:cNvPr id="57" name="标题 56"/>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inVertical)">
                                      <p:cBhvr>
                                        <p:cTn id="11" dur="500"/>
                                        <p:tgtEl>
                                          <p:spTgt spid="4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randombar(horizontal)">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等腰三角形 21"/>
          <p:cNvSpPr/>
          <p:nvPr/>
        </p:nvSpPr>
        <p:spPr bwMode="auto">
          <a:xfrm rot="16200000" flipH="1">
            <a:off x="6108267"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42" tIns="44720" rIns="89442" bIns="44720" anchor="ctr"/>
          <a:lstStyle/>
          <a:p>
            <a:pPr>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74" name="等腰三角形 21"/>
          <p:cNvSpPr/>
          <p:nvPr/>
        </p:nvSpPr>
        <p:spPr bwMode="auto">
          <a:xfrm rot="5400000">
            <a:off x="3309884"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42" tIns="44720" rIns="89442" bIns="44720" anchor="ctr"/>
          <a:lstStyle/>
          <a:p>
            <a:pPr>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77" name="椭圆 5"/>
          <p:cNvSpPr/>
          <p:nvPr/>
        </p:nvSpPr>
        <p:spPr bwMode="auto">
          <a:xfrm>
            <a:off x="3285286" y="1938284"/>
            <a:ext cx="356255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200" kern="0" dirty="0">
              <a:solidFill>
                <a:sysClr val="window" lastClr="FFFFFF"/>
              </a:solidFill>
              <a:latin typeface="Calibri" panose="020F0502020204030204"/>
              <a:ea typeface="微软雅黑" panose="020B0503020204020204" pitchFamily="34" charset="-122"/>
            </a:endParaRPr>
          </a:p>
        </p:txBody>
      </p:sp>
      <p:sp>
        <p:nvSpPr>
          <p:cNvPr id="83" name="椭圆 6"/>
          <p:cNvSpPr/>
          <p:nvPr/>
        </p:nvSpPr>
        <p:spPr bwMode="auto">
          <a:xfrm>
            <a:off x="5416929" y="1938284"/>
            <a:ext cx="356410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200" kern="0" dirty="0">
              <a:solidFill>
                <a:sysClr val="window" lastClr="FFFFFF"/>
              </a:solidFill>
              <a:latin typeface="Calibri" panose="020F0502020204030204"/>
              <a:ea typeface="微软雅黑" panose="020B0503020204020204" pitchFamily="34" charset="-122"/>
            </a:endParaRPr>
          </a:p>
        </p:txBody>
      </p:sp>
      <p:cxnSp>
        <p:nvCxnSpPr>
          <p:cNvPr id="84" name="直接连接符 7"/>
          <p:cNvCxnSpPr>
            <a:cxnSpLocks noChangeShapeType="1"/>
          </p:cNvCxnSpPr>
          <p:nvPr/>
        </p:nvCxnSpPr>
        <p:spPr bwMode="auto">
          <a:xfrm>
            <a:off x="4263515" y="2811747"/>
            <a:ext cx="558103" cy="263127"/>
          </a:xfrm>
          <a:prstGeom prst="line">
            <a:avLst/>
          </a:prstGeom>
          <a:noFill/>
          <a:ln w="28575" algn="ctr">
            <a:solidFill>
              <a:schemeClr val="bg1">
                <a:lumMod val="50000"/>
              </a:schemeClr>
            </a:solidFill>
            <a:round/>
            <a:headEnd type="none" w="med" len="med"/>
            <a:tailEnd type="arrow" w="med" len="med"/>
          </a:ln>
        </p:spPr>
      </p:cxnSp>
      <p:cxnSp>
        <p:nvCxnSpPr>
          <p:cNvPr id="85" name="直接连接符 8"/>
          <p:cNvCxnSpPr>
            <a:cxnSpLocks noChangeShapeType="1"/>
          </p:cNvCxnSpPr>
          <p:nvPr/>
        </p:nvCxnSpPr>
        <p:spPr bwMode="auto">
          <a:xfrm>
            <a:off x="3965860" y="3619812"/>
            <a:ext cx="576704" cy="0"/>
          </a:xfrm>
          <a:prstGeom prst="line">
            <a:avLst/>
          </a:prstGeom>
          <a:noFill/>
          <a:ln w="28575" algn="ctr">
            <a:solidFill>
              <a:schemeClr val="bg1">
                <a:lumMod val="50000"/>
              </a:schemeClr>
            </a:solidFill>
            <a:round/>
            <a:headEnd type="none" w="med" len="med"/>
            <a:tailEnd type="arrow" w="med" len="med"/>
          </a:ln>
        </p:spPr>
      </p:cxnSp>
      <p:cxnSp>
        <p:nvCxnSpPr>
          <p:cNvPr id="86" name="直接连接符 9"/>
          <p:cNvCxnSpPr>
            <a:cxnSpLocks noChangeShapeType="1"/>
          </p:cNvCxnSpPr>
          <p:nvPr/>
        </p:nvCxnSpPr>
        <p:spPr bwMode="auto">
          <a:xfrm flipV="1">
            <a:off x="4263514" y="4142957"/>
            <a:ext cx="576704" cy="306724"/>
          </a:xfrm>
          <a:prstGeom prst="line">
            <a:avLst/>
          </a:prstGeom>
          <a:noFill/>
          <a:ln w="28575" algn="ctr">
            <a:solidFill>
              <a:schemeClr val="bg1">
                <a:lumMod val="50000"/>
              </a:schemeClr>
            </a:solidFill>
            <a:round/>
            <a:headEnd type="none" w="med" len="med"/>
            <a:tailEnd type="arrow" w="med" len="med"/>
          </a:ln>
        </p:spPr>
      </p:cxnSp>
      <p:cxnSp>
        <p:nvCxnSpPr>
          <p:cNvPr id="94" name="直接连接符 10"/>
          <p:cNvCxnSpPr>
            <a:cxnSpLocks noChangeShapeType="1"/>
          </p:cNvCxnSpPr>
          <p:nvPr/>
        </p:nvCxnSpPr>
        <p:spPr bwMode="auto">
          <a:xfrm flipH="1" flipV="1">
            <a:off x="7517563" y="4130501"/>
            <a:ext cx="576704" cy="306724"/>
          </a:xfrm>
          <a:prstGeom prst="line">
            <a:avLst/>
          </a:prstGeom>
          <a:noFill/>
          <a:ln w="28575" algn="ctr">
            <a:solidFill>
              <a:schemeClr val="bg1">
                <a:lumMod val="50000"/>
              </a:schemeClr>
            </a:solidFill>
            <a:round/>
            <a:headEnd type="none" w="med" len="med"/>
            <a:tailEnd type="arrow" w="med" len="med"/>
          </a:ln>
        </p:spPr>
      </p:cxnSp>
      <p:cxnSp>
        <p:nvCxnSpPr>
          <p:cNvPr id="97" name="直接连接符 11"/>
          <p:cNvCxnSpPr>
            <a:cxnSpLocks noChangeShapeType="1"/>
          </p:cNvCxnSpPr>
          <p:nvPr/>
        </p:nvCxnSpPr>
        <p:spPr bwMode="auto">
          <a:xfrm flipH="1">
            <a:off x="7805915" y="3616698"/>
            <a:ext cx="576704" cy="0"/>
          </a:xfrm>
          <a:prstGeom prst="line">
            <a:avLst/>
          </a:prstGeom>
          <a:noFill/>
          <a:ln w="28575" algn="ctr">
            <a:solidFill>
              <a:schemeClr val="bg1">
                <a:lumMod val="50000"/>
              </a:schemeClr>
            </a:solidFill>
            <a:round/>
            <a:headEnd type="none" w="med" len="med"/>
            <a:tailEnd type="arrow" w="med" len="med"/>
          </a:ln>
        </p:spPr>
      </p:cxnSp>
      <p:cxnSp>
        <p:nvCxnSpPr>
          <p:cNvPr id="100" name="直接连接符 12"/>
          <p:cNvCxnSpPr>
            <a:cxnSpLocks noChangeShapeType="1"/>
          </p:cNvCxnSpPr>
          <p:nvPr/>
        </p:nvCxnSpPr>
        <p:spPr bwMode="auto">
          <a:xfrm flipH="1">
            <a:off x="7536166" y="2811747"/>
            <a:ext cx="558103" cy="263127"/>
          </a:xfrm>
          <a:prstGeom prst="line">
            <a:avLst/>
          </a:prstGeom>
          <a:noFill/>
          <a:ln w="28575" algn="ctr">
            <a:solidFill>
              <a:schemeClr val="bg1">
                <a:lumMod val="50000"/>
              </a:schemeClr>
            </a:solidFill>
            <a:round/>
            <a:headEnd type="none" w="med" len="med"/>
            <a:tailEnd type="arrow" w="med" len="med"/>
          </a:ln>
        </p:spPr>
      </p:cxnSp>
      <p:grpSp>
        <p:nvGrpSpPr>
          <p:cNvPr id="103" name="组合 13"/>
          <p:cNvGrpSpPr/>
          <p:nvPr/>
        </p:nvGrpSpPr>
        <p:grpSpPr>
          <a:xfrm>
            <a:off x="5106871" y="2593769"/>
            <a:ext cx="2055677" cy="2064545"/>
            <a:chOff x="5014912" y="2584450"/>
            <a:chExt cx="2105025" cy="2105025"/>
          </a:xfrm>
        </p:grpSpPr>
        <p:sp>
          <p:nvSpPr>
            <p:cNvPr id="106"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35" kern="0" dirty="0">
                <a:solidFill>
                  <a:srgbClr val="4D4D4D"/>
                </a:solidFill>
                <a:latin typeface="微软雅黑" panose="020B0503020204020204" pitchFamily="34" charset="-122"/>
                <a:ea typeface="微软雅黑" panose="020B0503020204020204" pitchFamily="34" charset="-122"/>
              </a:endParaRPr>
            </a:p>
          </p:txBody>
        </p:sp>
        <p:sp>
          <p:nvSpPr>
            <p:cNvPr id="107"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35" b="1" kern="0" dirty="0">
                  <a:solidFill>
                    <a:srgbClr val="4D4D4D"/>
                  </a:solidFill>
                  <a:latin typeface="Impact" panose="020B0806030902050204" pitchFamily="34" charset="0"/>
                  <a:ea typeface="微软雅黑" panose="020B0503020204020204" pitchFamily="34" charset="-122"/>
                </a:rPr>
                <a:t>文字说明</a:t>
              </a:r>
            </a:p>
          </p:txBody>
        </p:sp>
      </p:grpSp>
      <p:sp>
        <p:nvSpPr>
          <p:cNvPr id="108" name="Oval 19"/>
          <p:cNvSpPr>
            <a:spLocks noChangeArrowheads="1"/>
          </p:cNvSpPr>
          <p:nvPr/>
        </p:nvSpPr>
        <p:spPr bwMode="auto">
          <a:xfrm>
            <a:off x="3302338" y="2022362"/>
            <a:ext cx="968929" cy="973107"/>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09" name="Oval 19"/>
          <p:cNvSpPr>
            <a:spLocks noChangeArrowheads="1"/>
          </p:cNvSpPr>
          <p:nvPr/>
        </p:nvSpPr>
        <p:spPr bwMode="auto">
          <a:xfrm>
            <a:off x="8044660" y="2037929"/>
            <a:ext cx="96892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0" name="Oval 19"/>
          <p:cNvSpPr>
            <a:spLocks noChangeArrowheads="1"/>
          </p:cNvSpPr>
          <p:nvPr/>
        </p:nvSpPr>
        <p:spPr bwMode="auto">
          <a:xfrm>
            <a:off x="8484940" y="3168292"/>
            <a:ext cx="97047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1" name="Oval 110"/>
          <p:cNvSpPr>
            <a:spLocks noChangeArrowheads="1"/>
          </p:cNvSpPr>
          <p:nvPr/>
        </p:nvSpPr>
        <p:spPr bwMode="auto">
          <a:xfrm>
            <a:off x="8092716" y="4286198"/>
            <a:ext cx="97047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2" name="Oval 19"/>
          <p:cNvSpPr>
            <a:spLocks noChangeArrowheads="1"/>
          </p:cNvSpPr>
          <p:nvPr/>
        </p:nvSpPr>
        <p:spPr bwMode="auto">
          <a:xfrm>
            <a:off x="2868257" y="3130925"/>
            <a:ext cx="970478" cy="974665"/>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13" name="Oval 19"/>
          <p:cNvSpPr>
            <a:spLocks noChangeArrowheads="1"/>
          </p:cNvSpPr>
          <p:nvPr/>
        </p:nvSpPr>
        <p:spPr bwMode="auto">
          <a:xfrm>
            <a:off x="3265131" y="4279969"/>
            <a:ext cx="970478" cy="974665"/>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14" name="TextBox 113"/>
          <p:cNvSpPr txBox="1"/>
          <p:nvPr/>
        </p:nvSpPr>
        <p:spPr>
          <a:xfrm>
            <a:off x="929419" y="1905397"/>
            <a:ext cx="2123856"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5" name="TextBox 114"/>
          <p:cNvSpPr txBox="1"/>
          <p:nvPr/>
        </p:nvSpPr>
        <p:spPr>
          <a:xfrm>
            <a:off x="9228630" y="1905397"/>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6" name="TextBox 115"/>
          <p:cNvSpPr txBox="1"/>
          <p:nvPr/>
        </p:nvSpPr>
        <p:spPr>
          <a:xfrm>
            <a:off x="536245"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7" name="TextBox 116"/>
          <p:cNvSpPr txBox="1"/>
          <p:nvPr/>
        </p:nvSpPr>
        <p:spPr>
          <a:xfrm>
            <a:off x="9685080"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8" name="TextBox 117"/>
          <p:cNvSpPr txBox="1"/>
          <p:nvPr/>
        </p:nvSpPr>
        <p:spPr>
          <a:xfrm>
            <a:off x="9253830" y="4307075"/>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9" name="TextBox 118"/>
          <p:cNvSpPr txBox="1"/>
          <p:nvPr/>
        </p:nvSpPr>
        <p:spPr>
          <a:xfrm>
            <a:off x="929418" y="4307075"/>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 calcmode="lin" valueType="num">
                                      <p:cBhvr>
                                        <p:cTn id="9" dur="500" fill="hold"/>
                                        <p:tgtEl>
                                          <p:spTgt spid="103"/>
                                        </p:tgtEl>
                                        <p:attrNameLst>
                                          <p:attrName>style.rotation</p:attrName>
                                        </p:attrNameLst>
                                      </p:cBhvr>
                                      <p:tavLst>
                                        <p:tav tm="0">
                                          <p:val>
                                            <p:fltVal val="360"/>
                                          </p:val>
                                        </p:tav>
                                        <p:tav tm="100000">
                                          <p:val>
                                            <p:fltVal val="0"/>
                                          </p:val>
                                        </p:tav>
                                      </p:tavLst>
                                    </p:anim>
                                    <p:animEffect transition="in" filter="fade">
                                      <p:cBhvr>
                                        <p:cTn id="10" dur="500"/>
                                        <p:tgtEl>
                                          <p:spTgt spid="10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500"/>
                                        <p:tgtEl>
                                          <p:spTgt spid="7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right)">
                                      <p:cBhvr>
                                        <p:cTn id="23" dur="500"/>
                                        <p:tgtEl>
                                          <p:spTgt spid="74"/>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08"/>
                                        </p:tgtEl>
                                        <p:attrNameLst>
                                          <p:attrName>style.visibility</p:attrName>
                                        </p:attrNameLst>
                                      </p:cBhvr>
                                      <p:to>
                                        <p:strVal val="visible"/>
                                      </p:to>
                                    </p:set>
                                    <p:animScale>
                                      <p:cBhvr>
                                        <p:cTn id="2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8"/>
                                        </p:tgtEl>
                                        <p:attrNameLst>
                                          <p:attrName>ppt_x</p:attrName>
                                          <p:attrName>ppt_y</p:attrName>
                                        </p:attrNameLst>
                                      </p:cBhvr>
                                    </p:animMotion>
                                    <p:animEffect transition="in" filter="fade">
                                      <p:cBhvr>
                                        <p:cTn id="29" dur="1000"/>
                                        <p:tgtEl>
                                          <p:spTgt spid="108"/>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09"/>
                                        </p:tgtEl>
                                        <p:attrNameLst>
                                          <p:attrName>style.visibility</p:attrName>
                                        </p:attrNameLst>
                                      </p:cBhvr>
                                      <p:to>
                                        <p:strVal val="visible"/>
                                      </p:to>
                                    </p:set>
                                    <p:animScale>
                                      <p:cBhvr>
                                        <p:cTn id="32"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9"/>
                                        </p:tgtEl>
                                        <p:attrNameLst>
                                          <p:attrName>ppt_x</p:attrName>
                                          <p:attrName>ppt_y</p:attrName>
                                        </p:attrNameLst>
                                      </p:cBhvr>
                                    </p:animMotion>
                                    <p:animEffect transition="in" filter="fade">
                                      <p:cBhvr>
                                        <p:cTn id="34" dur="1000"/>
                                        <p:tgtEl>
                                          <p:spTgt spid="109"/>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12"/>
                                        </p:tgtEl>
                                        <p:attrNameLst>
                                          <p:attrName>style.visibility</p:attrName>
                                        </p:attrNameLst>
                                      </p:cBhvr>
                                      <p:to>
                                        <p:strVal val="visible"/>
                                      </p:to>
                                    </p:set>
                                    <p:animScale>
                                      <p:cBhvr>
                                        <p:cTn id="3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2"/>
                                        </p:tgtEl>
                                        <p:attrNameLst>
                                          <p:attrName>ppt_x</p:attrName>
                                          <p:attrName>ppt_y</p:attrName>
                                        </p:attrNameLst>
                                      </p:cBhvr>
                                    </p:animMotion>
                                    <p:animEffect transition="in" filter="fade">
                                      <p:cBhvr>
                                        <p:cTn id="39" dur="1000"/>
                                        <p:tgtEl>
                                          <p:spTgt spid="112"/>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10"/>
                                        </p:tgtEl>
                                        <p:attrNameLst>
                                          <p:attrName>style.visibility</p:attrName>
                                        </p:attrNameLst>
                                      </p:cBhvr>
                                      <p:to>
                                        <p:strVal val="visible"/>
                                      </p:to>
                                    </p:set>
                                    <p:animScale>
                                      <p:cBhvr>
                                        <p:cTn id="42"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0"/>
                                        </p:tgtEl>
                                        <p:attrNameLst>
                                          <p:attrName>ppt_x</p:attrName>
                                          <p:attrName>ppt_y</p:attrName>
                                        </p:attrNameLst>
                                      </p:cBhvr>
                                    </p:animMotion>
                                    <p:animEffect transition="in" filter="fade">
                                      <p:cBhvr>
                                        <p:cTn id="44" dur="1000"/>
                                        <p:tgtEl>
                                          <p:spTgt spid="110"/>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13"/>
                                        </p:tgtEl>
                                        <p:attrNameLst>
                                          <p:attrName>style.visibility</p:attrName>
                                        </p:attrNameLst>
                                      </p:cBhvr>
                                      <p:to>
                                        <p:strVal val="visible"/>
                                      </p:to>
                                    </p:set>
                                    <p:animScale>
                                      <p:cBhvr>
                                        <p:cTn id="47"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3"/>
                                        </p:tgtEl>
                                        <p:attrNameLst>
                                          <p:attrName>ppt_x</p:attrName>
                                          <p:attrName>ppt_y</p:attrName>
                                        </p:attrNameLst>
                                      </p:cBhvr>
                                    </p:animMotion>
                                    <p:animEffect transition="in" filter="fade">
                                      <p:cBhvr>
                                        <p:cTn id="49" dur="1000"/>
                                        <p:tgtEl>
                                          <p:spTgt spid="113"/>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11"/>
                                        </p:tgtEl>
                                        <p:attrNameLst>
                                          <p:attrName>style.visibility</p:attrName>
                                        </p:attrNameLst>
                                      </p:cBhvr>
                                      <p:to>
                                        <p:strVal val="visible"/>
                                      </p:to>
                                    </p:set>
                                    <p:animScale>
                                      <p:cBhvr>
                                        <p:cTn id="52"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11"/>
                                        </p:tgtEl>
                                        <p:attrNameLst>
                                          <p:attrName>ppt_x</p:attrName>
                                          <p:attrName>ppt_y</p:attrName>
                                        </p:attrNameLst>
                                      </p:cBhvr>
                                    </p:animMotion>
                                    <p:animEffect transition="in" filter="fade">
                                      <p:cBhvr>
                                        <p:cTn id="54" dur="1000"/>
                                        <p:tgtEl>
                                          <p:spTgt spid="111"/>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p:tgtEl>
                                          <p:spTgt spid="84"/>
                                        </p:tgtEl>
                                        <p:attrNameLst>
                                          <p:attrName>ppt_x</p:attrName>
                                        </p:attrNameLst>
                                      </p:cBhvr>
                                      <p:tavLst>
                                        <p:tav tm="0">
                                          <p:val>
                                            <p:strVal val="#ppt_x-#ppt_w*1.125000"/>
                                          </p:val>
                                        </p:tav>
                                        <p:tav tm="100000">
                                          <p:val>
                                            <p:strVal val="#ppt_x"/>
                                          </p:val>
                                        </p:tav>
                                      </p:tavLst>
                                    </p:anim>
                                    <p:animEffect transition="in" filter="wipe(right)">
                                      <p:cBhvr>
                                        <p:cTn id="59" dur="500"/>
                                        <p:tgtEl>
                                          <p:spTgt spid="84"/>
                                        </p:tgtEl>
                                      </p:cBhvr>
                                    </p:animEffect>
                                  </p:childTnLst>
                                </p:cTn>
                              </p:par>
                              <p:par>
                                <p:cTn id="60" presetID="12" presetClass="entr" presetSubtype="8"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500"/>
                                        <p:tgtEl>
                                          <p:spTgt spid="85"/>
                                        </p:tgtEl>
                                        <p:attrNameLst>
                                          <p:attrName>ppt_x</p:attrName>
                                        </p:attrNameLst>
                                      </p:cBhvr>
                                      <p:tavLst>
                                        <p:tav tm="0">
                                          <p:val>
                                            <p:strVal val="#ppt_x-#ppt_w*1.125000"/>
                                          </p:val>
                                        </p:tav>
                                        <p:tav tm="100000">
                                          <p:val>
                                            <p:strVal val="#ppt_x"/>
                                          </p:val>
                                        </p:tav>
                                      </p:tavLst>
                                    </p:anim>
                                    <p:animEffect transition="in" filter="wipe(right)">
                                      <p:cBhvr>
                                        <p:cTn id="63" dur="500"/>
                                        <p:tgtEl>
                                          <p:spTgt spid="85"/>
                                        </p:tgtEl>
                                      </p:cBhvr>
                                    </p:animEffect>
                                  </p:childTnLst>
                                </p:cTn>
                              </p:par>
                              <p:par>
                                <p:cTn id="64" presetID="12" presetClass="entr" presetSubtype="8"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ppt_x</p:attrName>
                                        </p:attrNameLst>
                                      </p:cBhvr>
                                      <p:tavLst>
                                        <p:tav tm="0">
                                          <p:val>
                                            <p:strVal val="#ppt_x-#ppt_w*1.125000"/>
                                          </p:val>
                                        </p:tav>
                                        <p:tav tm="100000">
                                          <p:val>
                                            <p:strVal val="#ppt_x"/>
                                          </p:val>
                                        </p:tav>
                                      </p:tavLst>
                                    </p:anim>
                                    <p:animEffect transition="in" filter="wipe(right)">
                                      <p:cBhvr>
                                        <p:cTn id="67" dur="500"/>
                                        <p:tgtEl>
                                          <p:spTgt spid="86"/>
                                        </p:tgtEl>
                                      </p:cBhvr>
                                    </p:animEffect>
                                  </p:childTnLst>
                                </p:cTn>
                              </p:par>
                              <p:par>
                                <p:cTn id="68" presetID="12" presetClass="entr" presetSubtype="2"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additive="base">
                                        <p:cTn id="70" dur="500"/>
                                        <p:tgtEl>
                                          <p:spTgt spid="100"/>
                                        </p:tgtEl>
                                        <p:attrNameLst>
                                          <p:attrName>ppt_x</p:attrName>
                                        </p:attrNameLst>
                                      </p:cBhvr>
                                      <p:tavLst>
                                        <p:tav tm="0">
                                          <p:val>
                                            <p:strVal val="#ppt_x+#ppt_w*1.125000"/>
                                          </p:val>
                                        </p:tav>
                                        <p:tav tm="100000">
                                          <p:val>
                                            <p:strVal val="#ppt_x"/>
                                          </p:val>
                                        </p:tav>
                                      </p:tavLst>
                                    </p:anim>
                                    <p:animEffect transition="in" filter="wipe(left)">
                                      <p:cBhvr>
                                        <p:cTn id="71" dur="500"/>
                                        <p:tgtEl>
                                          <p:spTgt spid="100"/>
                                        </p:tgtEl>
                                      </p:cBhvr>
                                    </p:animEffect>
                                  </p:childTnLst>
                                </p:cTn>
                              </p:par>
                              <p:par>
                                <p:cTn id="72" presetID="12" presetClass="entr" presetSubtype="2"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 calcmode="lin" valueType="num">
                                      <p:cBhvr additive="base">
                                        <p:cTn id="74" dur="500"/>
                                        <p:tgtEl>
                                          <p:spTgt spid="97"/>
                                        </p:tgtEl>
                                        <p:attrNameLst>
                                          <p:attrName>ppt_x</p:attrName>
                                        </p:attrNameLst>
                                      </p:cBhvr>
                                      <p:tavLst>
                                        <p:tav tm="0">
                                          <p:val>
                                            <p:strVal val="#ppt_x+#ppt_w*1.125000"/>
                                          </p:val>
                                        </p:tav>
                                        <p:tav tm="100000">
                                          <p:val>
                                            <p:strVal val="#ppt_x"/>
                                          </p:val>
                                        </p:tav>
                                      </p:tavLst>
                                    </p:anim>
                                    <p:animEffect transition="in" filter="wipe(left)">
                                      <p:cBhvr>
                                        <p:cTn id="75" dur="500"/>
                                        <p:tgtEl>
                                          <p:spTgt spid="97"/>
                                        </p:tgtEl>
                                      </p:cBhvr>
                                    </p:animEffect>
                                  </p:childTnLst>
                                </p:cTn>
                              </p:par>
                              <p:par>
                                <p:cTn id="76" presetID="12" presetClass="entr" presetSubtype="2" fill="hold" nodeType="withEffect">
                                  <p:stCondLst>
                                    <p:cond delay="0"/>
                                  </p:stCondLst>
                                  <p:childTnLst>
                                    <p:set>
                                      <p:cBhvr>
                                        <p:cTn id="77" dur="1" fill="hold">
                                          <p:stCondLst>
                                            <p:cond delay="0"/>
                                          </p:stCondLst>
                                        </p:cTn>
                                        <p:tgtEl>
                                          <p:spTgt spid="94"/>
                                        </p:tgtEl>
                                        <p:attrNameLst>
                                          <p:attrName>style.visibility</p:attrName>
                                        </p:attrNameLst>
                                      </p:cBhvr>
                                      <p:to>
                                        <p:strVal val="visible"/>
                                      </p:to>
                                    </p:set>
                                    <p:anim calcmode="lin" valueType="num">
                                      <p:cBhvr additive="base">
                                        <p:cTn id="78" dur="500"/>
                                        <p:tgtEl>
                                          <p:spTgt spid="94"/>
                                        </p:tgtEl>
                                        <p:attrNameLst>
                                          <p:attrName>ppt_x</p:attrName>
                                        </p:attrNameLst>
                                      </p:cBhvr>
                                      <p:tavLst>
                                        <p:tav tm="0">
                                          <p:val>
                                            <p:strVal val="#ppt_x+#ppt_w*1.125000"/>
                                          </p:val>
                                        </p:tav>
                                        <p:tav tm="100000">
                                          <p:val>
                                            <p:strVal val="#ppt_x"/>
                                          </p:val>
                                        </p:tav>
                                      </p:tavLst>
                                    </p:anim>
                                    <p:animEffect transition="in" filter="wipe(left)">
                                      <p:cBhvr>
                                        <p:cTn id="79" dur="500"/>
                                        <p:tgtEl>
                                          <p:spTgt spid="94"/>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wipe(left)">
                                      <p:cBhvr>
                                        <p:cTn id="83" dur="500"/>
                                        <p:tgtEl>
                                          <p:spTgt spid="11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wipe(left)">
                                      <p:cBhvr>
                                        <p:cTn id="86" dur="500"/>
                                        <p:tgtEl>
                                          <p:spTgt spid="11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wipe(left)">
                                      <p:cBhvr>
                                        <p:cTn id="89" dur="500"/>
                                        <p:tgtEl>
                                          <p:spTgt spid="11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wipe(left)">
                                      <p:cBhvr>
                                        <p:cTn id="92" dur="500"/>
                                        <p:tgtEl>
                                          <p:spTgt spid="117"/>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wipe(left)">
                                      <p:cBhvr>
                                        <p:cTn id="95" dur="500"/>
                                        <p:tgtEl>
                                          <p:spTgt spid="11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wipe(left)">
                                      <p:cBhvr>
                                        <p:cTn id="9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7" grpId="0" animBg="1"/>
      <p:bldP spid="83" grpId="0" animBg="1"/>
      <p:bldP spid="108" grpId="0" animBg="1"/>
      <p:bldP spid="109" grpId="0" animBg="1"/>
      <p:bldP spid="110" grpId="0" animBg="1"/>
      <p:bldP spid="111" grpId="0" animBg="1"/>
      <p:bldP spid="112" grpId="0" animBg="1"/>
      <p:bldP spid="113" grpId="0" animBg="1"/>
      <p:bldP spid="114" grpId="0"/>
      <p:bldP spid="115" grpId="0"/>
      <p:bldP spid="116" grpId="0"/>
      <p:bldP spid="117" grpId="0"/>
      <p:bldP spid="118" grpId="0"/>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81"/>
          <p:cNvGrpSpPr/>
          <p:nvPr/>
        </p:nvGrpSpPr>
        <p:grpSpPr>
          <a:xfrm>
            <a:off x="3890256" y="1505453"/>
            <a:ext cx="4794161" cy="4218359"/>
            <a:chOff x="3802432" y="815742"/>
            <a:chExt cx="4795409" cy="4219457"/>
          </a:xfrm>
          <a:solidFill>
            <a:schemeClr val="bg1">
              <a:lumMod val="75000"/>
              <a:alpha val="36000"/>
            </a:schemeClr>
          </a:solidFill>
        </p:grpSpPr>
        <p:sp>
          <p:nvSpPr>
            <p:cNvPr id="112" name="任意多边形 76"/>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任意多边形 77"/>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任意多边形 78"/>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任意多边形 79"/>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任意多边形 80"/>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7" name="组合 26"/>
          <p:cNvGrpSpPr/>
          <p:nvPr/>
        </p:nvGrpSpPr>
        <p:grpSpPr>
          <a:xfrm>
            <a:off x="4497740" y="1563938"/>
            <a:ext cx="3199567" cy="5108185"/>
            <a:chOff x="2628900" y="0"/>
            <a:chExt cx="3924300" cy="6265240"/>
          </a:xfrm>
        </p:grpSpPr>
        <p:sp>
          <p:nvSpPr>
            <p:cNvPr id="118" name="圆角矩形 10"/>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任意多边形 9"/>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任意多边形 12"/>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圆角矩形 23"/>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圆角矩形 20"/>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圆角矩形 21"/>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圆角矩形 22"/>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任意多边形 4"/>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圆角矩形 13"/>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圆角矩形 14"/>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圆角矩形 15"/>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圆角矩形 16"/>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圆角矩形 17"/>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圆角矩形 18"/>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圆角矩形 24"/>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圆角矩形 25"/>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4" name="任意多边形 51"/>
          <p:cNvSpPr/>
          <p:nvPr/>
        </p:nvSpPr>
        <p:spPr>
          <a:xfrm>
            <a:off x="5361805" y="3668207"/>
            <a:ext cx="1035110" cy="103511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35" name="任意多边形 53"/>
          <p:cNvSpPr/>
          <p:nvPr/>
        </p:nvSpPr>
        <p:spPr>
          <a:xfrm>
            <a:off x="6281687" y="3397321"/>
            <a:ext cx="774034" cy="774034"/>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grpSp>
        <p:nvGrpSpPr>
          <p:cNvPr id="136" name="组合 74"/>
          <p:cNvGrpSpPr/>
          <p:nvPr/>
        </p:nvGrpSpPr>
        <p:grpSpPr>
          <a:xfrm>
            <a:off x="5155016" y="2062284"/>
            <a:ext cx="1658423" cy="1658423"/>
            <a:chOff x="1325410" y="1372731"/>
            <a:chExt cx="1251559" cy="1251560"/>
          </a:xfrm>
          <a:solidFill>
            <a:schemeClr val="accent1"/>
          </a:solidFill>
          <a:effectLst>
            <a:outerShdw blurRad="76200" dist="38100" dir="2700000" algn="tl" rotWithShape="0">
              <a:prstClr val="black">
                <a:alpha val="40000"/>
              </a:prstClr>
            </a:outerShdw>
          </a:effectLst>
        </p:grpSpPr>
        <p:sp>
          <p:nvSpPr>
            <p:cNvPr id="137" name="任意多边形 68"/>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任意多边形 69"/>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任意多边形 70"/>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任意多边形 71"/>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1" name="Group 4"/>
          <p:cNvGrpSpPr>
            <a:grpSpLocks noChangeAspect="1"/>
          </p:cNvGrpSpPr>
          <p:nvPr/>
        </p:nvGrpSpPr>
        <p:grpSpPr bwMode="auto">
          <a:xfrm>
            <a:off x="3479357" y="2349470"/>
            <a:ext cx="420477" cy="492750"/>
            <a:chOff x="1776" y="1776"/>
            <a:chExt cx="64" cy="75"/>
          </a:xfrm>
          <a:solidFill>
            <a:schemeClr val="accent2"/>
          </a:solidFill>
        </p:grpSpPr>
        <p:sp>
          <p:nvSpPr>
            <p:cNvPr id="14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46" name="Group 18"/>
          <p:cNvGrpSpPr>
            <a:grpSpLocks noChangeAspect="1"/>
          </p:cNvGrpSpPr>
          <p:nvPr/>
        </p:nvGrpSpPr>
        <p:grpSpPr bwMode="auto">
          <a:xfrm>
            <a:off x="7553376" y="4845558"/>
            <a:ext cx="427030" cy="397912"/>
            <a:chOff x="3802" y="2858"/>
            <a:chExt cx="616" cy="574"/>
          </a:xfrm>
          <a:solidFill>
            <a:schemeClr val="accent4"/>
          </a:solidFill>
        </p:grpSpPr>
        <p:sp>
          <p:nvSpPr>
            <p:cNvPr id="14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52" name="Group 13"/>
          <p:cNvGrpSpPr>
            <a:grpSpLocks noChangeAspect="1"/>
          </p:cNvGrpSpPr>
          <p:nvPr/>
        </p:nvGrpSpPr>
        <p:grpSpPr bwMode="auto">
          <a:xfrm>
            <a:off x="8194421" y="2318338"/>
            <a:ext cx="512758" cy="521404"/>
            <a:chOff x="2426" y="2745"/>
            <a:chExt cx="593" cy="603"/>
          </a:xfrm>
          <a:solidFill>
            <a:schemeClr val="accent3"/>
          </a:solidFill>
        </p:grpSpPr>
        <p:sp>
          <p:nvSpPr>
            <p:cNvPr id="15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55" name="组合 97"/>
          <p:cNvGrpSpPr/>
          <p:nvPr/>
        </p:nvGrpSpPr>
        <p:grpSpPr>
          <a:xfrm>
            <a:off x="4156290" y="4764031"/>
            <a:ext cx="440637" cy="479515"/>
            <a:chOff x="4873626" y="1965325"/>
            <a:chExt cx="269876" cy="293688"/>
          </a:xfrm>
          <a:solidFill>
            <a:schemeClr val="accent1"/>
          </a:solidFill>
        </p:grpSpPr>
        <p:sp>
          <p:nvSpPr>
            <p:cNvPr id="156"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7"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8"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60" name="组合 104"/>
          <p:cNvGrpSpPr/>
          <p:nvPr/>
        </p:nvGrpSpPr>
        <p:grpSpPr>
          <a:xfrm>
            <a:off x="915749" y="2830812"/>
            <a:ext cx="3441448" cy="928053"/>
            <a:chOff x="6514886" y="3179834"/>
            <a:chExt cx="2517564" cy="638644"/>
          </a:xfrm>
        </p:grpSpPr>
        <p:sp>
          <p:nvSpPr>
            <p:cNvPr id="161" name="文本框 102"/>
            <p:cNvSpPr txBox="1"/>
            <p:nvPr/>
          </p:nvSpPr>
          <p:spPr>
            <a:xfrm>
              <a:off x="7109327" y="3179834"/>
              <a:ext cx="1923123" cy="254158"/>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2" name="文本框 103"/>
            <p:cNvSpPr txBox="1"/>
            <p:nvPr/>
          </p:nvSpPr>
          <p:spPr>
            <a:xfrm>
              <a:off x="6514886" y="3465217"/>
              <a:ext cx="2159680" cy="353261"/>
            </a:xfrm>
            <a:prstGeom prst="rect">
              <a:avLst/>
            </a:prstGeom>
            <a:noFill/>
          </p:spPr>
          <p:txBody>
            <a:bodyPr wrap="square" rtlCol="0">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3" name="组合 105"/>
          <p:cNvGrpSpPr/>
          <p:nvPr/>
        </p:nvGrpSpPr>
        <p:grpSpPr>
          <a:xfrm>
            <a:off x="2033062" y="5155754"/>
            <a:ext cx="3073651" cy="1080292"/>
            <a:chOff x="7109327" y="3179834"/>
            <a:chExt cx="1923123" cy="882511"/>
          </a:xfrm>
        </p:grpSpPr>
        <p:sp>
          <p:nvSpPr>
            <p:cNvPr id="164" name="文本框 106"/>
            <p:cNvSpPr txBox="1"/>
            <p:nvPr/>
          </p:nvSpPr>
          <p:spPr>
            <a:xfrm>
              <a:off x="7109327" y="3179834"/>
              <a:ext cx="1923123" cy="301714"/>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5" name="文本框 107"/>
            <p:cNvSpPr txBox="1"/>
            <p:nvPr/>
          </p:nvSpPr>
          <p:spPr>
            <a:xfrm>
              <a:off x="7115247" y="3642983"/>
              <a:ext cx="1900656" cy="419362"/>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6" name="组合 108"/>
          <p:cNvGrpSpPr/>
          <p:nvPr/>
        </p:nvGrpSpPr>
        <p:grpSpPr>
          <a:xfrm>
            <a:off x="7424559" y="5258459"/>
            <a:ext cx="3140677" cy="955383"/>
            <a:chOff x="7109327" y="3179834"/>
            <a:chExt cx="2056118" cy="616792"/>
          </a:xfrm>
        </p:grpSpPr>
        <p:sp>
          <p:nvSpPr>
            <p:cNvPr id="167" name="文本框 109"/>
            <p:cNvSpPr txBox="1"/>
            <p:nvPr/>
          </p:nvSpPr>
          <p:spPr>
            <a:xfrm>
              <a:off x="7109327" y="3179834"/>
              <a:ext cx="1923123" cy="238439"/>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8" name="文本框 110"/>
            <p:cNvSpPr txBox="1"/>
            <p:nvPr/>
          </p:nvSpPr>
          <p:spPr>
            <a:xfrm>
              <a:off x="7115247" y="3465212"/>
              <a:ext cx="2050198" cy="331414"/>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9" name="组合 111"/>
          <p:cNvGrpSpPr/>
          <p:nvPr/>
        </p:nvGrpSpPr>
        <p:grpSpPr>
          <a:xfrm>
            <a:off x="8101433" y="2819557"/>
            <a:ext cx="3073245" cy="946371"/>
            <a:chOff x="7109327" y="3132035"/>
            <a:chExt cx="1923123" cy="711476"/>
          </a:xfrm>
        </p:grpSpPr>
        <p:sp>
          <p:nvSpPr>
            <p:cNvPr id="170" name="文本框 112"/>
            <p:cNvSpPr txBox="1"/>
            <p:nvPr/>
          </p:nvSpPr>
          <p:spPr>
            <a:xfrm>
              <a:off x="7109327" y="3132035"/>
              <a:ext cx="1923123" cy="277662"/>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71" name="文本框 113"/>
            <p:cNvSpPr txBox="1"/>
            <p:nvPr/>
          </p:nvSpPr>
          <p:spPr>
            <a:xfrm>
              <a:off x="7125621" y="3457581"/>
              <a:ext cx="1790080" cy="385930"/>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sp>
        <p:nvSpPr>
          <p:cNvPr id="172" name="椭圆 264"/>
          <p:cNvSpPr/>
          <p:nvPr/>
        </p:nvSpPr>
        <p:spPr>
          <a:xfrm rot="1860000">
            <a:off x="6090132" y="336551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3" name="椭圆 140"/>
          <p:cNvSpPr/>
          <p:nvPr/>
        </p:nvSpPr>
        <p:spPr>
          <a:xfrm>
            <a:off x="4009534" y="222169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4" name="椭圆 141"/>
          <p:cNvSpPr/>
          <p:nvPr/>
        </p:nvSpPr>
        <p:spPr>
          <a:xfrm>
            <a:off x="4085460" y="20933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5" name="椭圆 142"/>
          <p:cNvSpPr/>
          <p:nvPr/>
        </p:nvSpPr>
        <p:spPr>
          <a:xfrm>
            <a:off x="4169298" y="19699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6" name="椭圆 143"/>
          <p:cNvSpPr/>
          <p:nvPr/>
        </p:nvSpPr>
        <p:spPr>
          <a:xfrm>
            <a:off x="4260717" y="185209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7" name="椭圆 144"/>
          <p:cNvSpPr/>
          <p:nvPr/>
        </p:nvSpPr>
        <p:spPr>
          <a:xfrm>
            <a:off x="4359355" y="174020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8" name="椭圆 145"/>
          <p:cNvSpPr/>
          <p:nvPr/>
        </p:nvSpPr>
        <p:spPr>
          <a:xfrm>
            <a:off x="4464825" y="16347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9" name="椭圆 146"/>
          <p:cNvSpPr/>
          <p:nvPr/>
        </p:nvSpPr>
        <p:spPr>
          <a:xfrm>
            <a:off x="4576709" y="153610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0" name="椭圆 147"/>
          <p:cNvSpPr/>
          <p:nvPr/>
        </p:nvSpPr>
        <p:spPr>
          <a:xfrm>
            <a:off x="4694565" y="144468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1" name="椭圆 148"/>
          <p:cNvSpPr/>
          <p:nvPr/>
        </p:nvSpPr>
        <p:spPr>
          <a:xfrm>
            <a:off x="4817929" y="136084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2" name="椭圆 149"/>
          <p:cNvSpPr/>
          <p:nvPr/>
        </p:nvSpPr>
        <p:spPr>
          <a:xfrm>
            <a:off x="4946313" y="128491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3" name="椭圆 150"/>
          <p:cNvSpPr/>
          <p:nvPr/>
        </p:nvSpPr>
        <p:spPr>
          <a:xfrm>
            <a:off x="5079212" y="121720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4" name="椭圆 151"/>
          <p:cNvSpPr/>
          <p:nvPr/>
        </p:nvSpPr>
        <p:spPr>
          <a:xfrm>
            <a:off x="5216101" y="115796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5" name="椭圆 152"/>
          <p:cNvSpPr/>
          <p:nvPr/>
        </p:nvSpPr>
        <p:spPr>
          <a:xfrm>
            <a:off x="5356439" y="11074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6" name="椭圆 153"/>
          <p:cNvSpPr/>
          <p:nvPr/>
        </p:nvSpPr>
        <p:spPr>
          <a:xfrm>
            <a:off x="5499673" y="106582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7" name="椭圆 154"/>
          <p:cNvSpPr/>
          <p:nvPr/>
        </p:nvSpPr>
        <p:spPr>
          <a:xfrm>
            <a:off x="5645236" y="103329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8" name="椭圆 155"/>
          <p:cNvSpPr/>
          <p:nvPr/>
        </p:nvSpPr>
        <p:spPr>
          <a:xfrm>
            <a:off x="5792556" y="100995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9" name="椭圆 156"/>
          <p:cNvSpPr/>
          <p:nvPr/>
        </p:nvSpPr>
        <p:spPr>
          <a:xfrm>
            <a:off x="5941050" y="995920"/>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0" name="椭圆 157"/>
          <p:cNvSpPr/>
          <p:nvPr/>
        </p:nvSpPr>
        <p:spPr>
          <a:xfrm>
            <a:off x="6090132" y="99123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1" name="椭圆 158"/>
          <p:cNvSpPr/>
          <p:nvPr/>
        </p:nvSpPr>
        <p:spPr>
          <a:xfrm>
            <a:off x="6239215" y="995920"/>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2" name="椭圆 159"/>
          <p:cNvSpPr/>
          <p:nvPr/>
        </p:nvSpPr>
        <p:spPr>
          <a:xfrm>
            <a:off x="6387709" y="100995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3" name="椭圆 160"/>
          <p:cNvSpPr/>
          <p:nvPr/>
        </p:nvSpPr>
        <p:spPr>
          <a:xfrm>
            <a:off x="6535028" y="103329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4" name="椭圆 161"/>
          <p:cNvSpPr/>
          <p:nvPr/>
        </p:nvSpPr>
        <p:spPr>
          <a:xfrm>
            <a:off x="6680592" y="106582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5" name="椭圆 162"/>
          <p:cNvSpPr/>
          <p:nvPr/>
        </p:nvSpPr>
        <p:spPr>
          <a:xfrm>
            <a:off x="6823825" y="11074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6" name="椭圆 163"/>
          <p:cNvSpPr/>
          <p:nvPr/>
        </p:nvSpPr>
        <p:spPr>
          <a:xfrm>
            <a:off x="6964165" y="115796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7" name="椭圆 164"/>
          <p:cNvSpPr/>
          <p:nvPr/>
        </p:nvSpPr>
        <p:spPr>
          <a:xfrm>
            <a:off x="7101053" y="121720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8" name="椭圆 165"/>
          <p:cNvSpPr/>
          <p:nvPr/>
        </p:nvSpPr>
        <p:spPr>
          <a:xfrm>
            <a:off x="7233952" y="128491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9" name="椭圆 166"/>
          <p:cNvSpPr/>
          <p:nvPr/>
        </p:nvSpPr>
        <p:spPr>
          <a:xfrm>
            <a:off x="7362336" y="136084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0" name="椭圆 167"/>
          <p:cNvSpPr/>
          <p:nvPr/>
        </p:nvSpPr>
        <p:spPr>
          <a:xfrm>
            <a:off x="7485701" y="144468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1" name="椭圆 168"/>
          <p:cNvSpPr/>
          <p:nvPr/>
        </p:nvSpPr>
        <p:spPr>
          <a:xfrm>
            <a:off x="7603557" y="153610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2" name="椭圆 169"/>
          <p:cNvSpPr/>
          <p:nvPr/>
        </p:nvSpPr>
        <p:spPr>
          <a:xfrm>
            <a:off x="7715441" y="163473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3" name="椭圆 170"/>
          <p:cNvSpPr/>
          <p:nvPr/>
        </p:nvSpPr>
        <p:spPr>
          <a:xfrm>
            <a:off x="7820909" y="174020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4" name="椭圆 171"/>
          <p:cNvSpPr/>
          <p:nvPr/>
        </p:nvSpPr>
        <p:spPr>
          <a:xfrm>
            <a:off x="7919548" y="185209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5" name="椭圆 172"/>
          <p:cNvSpPr/>
          <p:nvPr/>
        </p:nvSpPr>
        <p:spPr>
          <a:xfrm>
            <a:off x="8010967" y="19699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6" name="椭圆 173"/>
          <p:cNvSpPr/>
          <p:nvPr/>
        </p:nvSpPr>
        <p:spPr>
          <a:xfrm>
            <a:off x="8094805" y="20933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7" name="椭圆 174"/>
          <p:cNvSpPr/>
          <p:nvPr/>
        </p:nvSpPr>
        <p:spPr>
          <a:xfrm>
            <a:off x="8170732" y="222169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8" name="椭圆 185"/>
          <p:cNvSpPr/>
          <p:nvPr/>
        </p:nvSpPr>
        <p:spPr>
          <a:xfrm>
            <a:off x="8422359" y="38104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9" name="椭圆 186"/>
          <p:cNvSpPr/>
          <p:nvPr/>
        </p:nvSpPr>
        <p:spPr>
          <a:xfrm>
            <a:off x="8389821" y="395597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0" name="椭圆 187"/>
          <p:cNvSpPr/>
          <p:nvPr/>
        </p:nvSpPr>
        <p:spPr>
          <a:xfrm>
            <a:off x="8348208" y="409921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1" name="椭圆 188"/>
          <p:cNvSpPr/>
          <p:nvPr/>
        </p:nvSpPr>
        <p:spPr>
          <a:xfrm>
            <a:off x="8297684" y="42395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2" name="椭圆 189"/>
          <p:cNvSpPr/>
          <p:nvPr/>
        </p:nvSpPr>
        <p:spPr>
          <a:xfrm>
            <a:off x="8238447" y="437643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3" name="椭圆 190"/>
          <p:cNvSpPr/>
          <p:nvPr/>
        </p:nvSpPr>
        <p:spPr>
          <a:xfrm>
            <a:off x="8170732" y="450933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4" name="椭圆 191"/>
          <p:cNvSpPr/>
          <p:nvPr/>
        </p:nvSpPr>
        <p:spPr>
          <a:xfrm>
            <a:off x="8094805" y="463772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5" name="椭圆 280"/>
          <p:cNvSpPr/>
          <p:nvPr/>
        </p:nvSpPr>
        <p:spPr>
          <a:xfrm>
            <a:off x="4085460" y="463772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6" name="椭圆 281"/>
          <p:cNvSpPr/>
          <p:nvPr/>
        </p:nvSpPr>
        <p:spPr>
          <a:xfrm>
            <a:off x="4009534" y="450933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7" name="椭圆 282"/>
          <p:cNvSpPr/>
          <p:nvPr/>
        </p:nvSpPr>
        <p:spPr>
          <a:xfrm>
            <a:off x="3941819" y="437643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8" name="椭圆 283"/>
          <p:cNvSpPr/>
          <p:nvPr/>
        </p:nvSpPr>
        <p:spPr>
          <a:xfrm>
            <a:off x="3882582" y="42395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9" name="椭圆 296"/>
          <p:cNvSpPr/>
          <p:nvPr/>
        </p:nvSpPr>
        <p:spPr>
          <a:xfrm>
            <a:off x="3832056" y="409921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0" name="椭圆 297"/>
          <p:cNvSpPr/>
          <p:nvPr/>
        </p:nvSpPr>
        <p:spPr>
          <a:xfrm>
            <a:off x="3790443" y="395597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1" name="椭圆 298"/>
          <p:cNvSpPr/>
          <p:nvPr/>
        </p:nvSpPr>
        <p:spPr>
          <a:xfrm>
            <a:off x="3757906" y="381041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2" name="椭圆 299"/>
          <p:cNvSpPr/>
          <p:nvPr/>
        </p:nvSpPr>
        <p:spPr>
          <a:xfrm>
            <a:off x="3734574" y="366309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000"/>
                                        <p:tgtEl>
                                          <p:spTgt spid="136"/>
                                        </p:tgtEl>
                                      </p:cBhvr>
                                    </p:animEffect>
                                    <p:anim calcmode="lin" valueType="num">
                                      <p:cBhvr>
                                        <p:cTn id="8" dur="2000" fill="hold"/>
                                        <p:tgtEl>
                                          <p:spTgt spid="136"/>
                                        </p:tgtEl>
                                        <p:attrNameLst>
                                          <p:attrName>style.rotation</p:attrName>
                                        </p:attrNameLst>
                                      </p:cBhvr>
                                      <p:tavLst>
                                        <p:tav tm="0">
                                          <p:val>
                                            <p:fltVal val="720"/>
                                          </p:val>
                                        </p:tav>
                                        <p:tav tm="100000">
                                          <p:val>
                                            <p:fltVal val="0"/>
                                          </p:val>
                                        </p:tav>
                                      </p:tavLst>
                                    </p:anim>
                                    <p:anim calcmode="lin" valueType="num">
                                      <p:cBhvr>
                                        <p:cTn id="9" dur="2000" fill="hold"/>
                                        <p:tgtEl>
                                          <p:spTgt spid="136"/>
                                        </p:tgtEl>
                                        <p:attrNameLst>
                                          <p:attrName>ppt_h</p:attrName>
                                        </p:attrNameLst>
                                      </p:cBhvr>
                                      <p:tavLst>
                                        <p:tav tm="0">
                                          <p:val>
                                            <p:fltVal val="0"/>
                                          </p:val>
                                        </p:tav>
                                        <p:tav tm="100000">
                                          <p:val>
                                            <p:strVal val="#ppt_h"/>
                                          </p:val>
                                        </p:tav>
                                      </p:tavLst>
                                    </p:anim>
                                    <p:anim calcmode="lin" valueType="num">
                                      <p:cBhvr>
                                        <p:cTn id="10" dur="2000" fill="hold"/>
                                        <p:tgtEl>
                                          <p:spTgt spid="13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2000"/>
                                        <p:tgtEl>
                                          <p:spTgt spid="134"/>
                                        </p:tgtEl>
                                      </p:cBhvr>
                                    </p:animEffect>
                                    <p:anim calcmode="lin" valueType="num">
                                      <p:cBhvr>
                                        <p:cTn id="14" dur="2000" fill="hold"/>
                                        <p:tgtEl>
                                          <p:spTgt spid="134"/>
                                        </p:tgtEl>
                                        <p:attrNameLst>
                                          <p:attrName>style.rotation</p:attrName>
                                        </p:attrNameLst>
                                      </p:cBhvr>
                                      <p:tavLst>
                                        <p:tav tm="0">
                                          <p:val>
                                            <p:fltVal val="720"/>
                                          </p:val>
                                        </p:tav>
                                        <p:tav tm="100000">
                                          <p:val>
                                            <p:fltVal val="0"/>
                                          </p:val>
                                        </p:tav>
                                      </p:tavLst>
                                    </p:anim>
                                    <p:anim calcmode="lin" valueType="num">
                                      <p:cBhvr>
                                        <p:cTn id="15" dur="2000" fill="hold"/>
                                        <p:tgtEl>
                                          <p:spTgt spid="134"/>
                                        </p:tgtEl>
                                        <p:attrNameLst>
                                          <p:attrName>ppt_h</p:attrName>
                                        </p:attrNameLst>
                                      </p:cBhvr>
                                      <p:tavLst>
                                        <p:tav tm="0">
                                          <p:val>
                                            <p:fltVal val="0"/>
                                          </p:val>
                                        </p:tav>
                                        <p:tav tm="100000">
                                          <p:val>
                                            <p:strVal val="#ppt_h"/>
                                          </p:val>
                                        </p:tav>
                                      </p:tavLst>
                                    </p:anim>
                                    <p:anim calcmode="lin" valueType="num">
                                      <p:cBhvr>
                                        <p:cTn id="16" dur="200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2000"/>
                                        <p:tgtEl>
                                          <p:spTgt spid="135"/>
                                        </p:tgtEl>
                                      </p:cBhvr>
                                    </p:animEffect>
                                    <p:anim calcmode="lin" valueType="num">
                                      <p:cBhvr>
                                        <p:cTn id="20" dur="2000" fill="hold"/>
                                        <p:tgtEl>
                                          <p:spTgt spid="135"/>
                                        </p:tgtEl>
                                        <p:attrNameLst>
                                          <p:attrName>style.rotation</p:attrName>
                                        </p:attrNameLst>
                                      </p:cBhvr>
                                      <p:tavLst>
                                        <p:tav tm="0">
                                          <p:val>
                                            <p:fltVal val="720"/>
                                          </p:val>
                                        </p:tav>
                                        <p:tav tm="100000">
                                          <p:val>
                                            <p:fltVal val="0"/>
                                          </p:val>
                                        </p:tav>
                                      </p:tavLst>
                                    </p:anim>
                                    <p:anim calcmode="lin" valueType="num">
                                      <p:cBhvr>
                                        <p:cTn id="21" dur="2000" fill="hold"/>
                                        <p:tgtEl>
                                          <p:spTgt spid="135"/>
                                        </p:tgtEl>
                                        <p:attrNameLst>
                                          <p:attrName>ppt_h</p:attrName>
                                        </p:attrNameLst>
                                      </p:cBhvr>
                                      <p:tavLst>
                                        <p:tav tm="0">
                                          <p:val>
                                            <p:fltVal val="0"/>
                                          </p:val>
                                        </p:tav>
                                        <p:tav tm="100000">
                                          <p:val>
                                            <p:strVal val="#ppt_h"/>
                                          </p:val>
                                        </p:tav>
                                      </p:tavLst>
                                    </p:anim>
                                    <p:anim calcmode="lin" valueType="num">
                                      <p:cBhvr>
                                        <p:cTn id="22" dur="2000" fill="hold"/>
                                        <p:tgtEl>
                                          <p:spTgt spid="13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1000"/>
                                        <p:tgtEl>
                                          <p:spTgt spid="155"/>
                                        </p:tgtEl>
                                      </p:cBhvr>
                                    </p:animEffect>
                                    <p:anim calcmode="lin" valueType="num">
                                      <p:cBhvr>
                                        <p:cTn id="27" dur="1000" fill="hold"/>
                                        <p:tgtEl>
                                          <p:spTgt spid="155"/>
                                        </p:tgtEl>
                                        <p:attrNameLst>
                                          <p:attrName>ppt_x</p:attrName>
                                        </p:attrNameLst>
                                      </p:cBhvr>
                                      <p:tavLst>
                                        <p:tav tm="0">
                                          <p:val>
                                            <p:strVal val="#ppt_x"/>
                                          </p:val>
                                        </p:tav>
                                        <p:tav tm="100000">
                                          <p:val>
                                            <p:strVal val="#ppt_x"/>
                                          </p:val>
                                        </p:tav>
                                      </p:tavLst>
                                    </p:anim>
                                    <p:anim calcmode="lin" valueType="num">
                                      <p:cBhvr>
                                        <p:cTn id="28" dur="1000" fill="hold"/>
                                        <p:tgtEl>
                                          <p:spTgt spid="15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1000"/>
                                        <p:tgtEl>
                                          <p:spTgt spid="141"/>
                                        </p:tgtEl>
                                      </p:cBhvr>
                                    </p:animEffect>
                                    <p:anim calcmode="lin" valueType="num">
                                      <p:cBhvr>
                                        <p:cTn id="32" dur="1000" fill="hold"/>
                                        <p:tgtEl>
                                          <p:spTgt spid="141"/>
                                        </p:tgtEl>
                                        <p:attrNameLst>
                                          <p:attrName>ppt_x</p:attrName>
                                        </p:attrNameLst>
                                      </p:cBhvr>
                                      <p:tavLst>
                                        <p:tav tm="0">
                                          <p:val>
                                            <p:strVal val="#ppt_x"/>
                                          </p:val>
                                        </p:tav>
                                        <p:tav tm="100000">
                                          <p:val>
                                            <p:strVal val="#ppt_x"/>
                                          </p:val>
                                        </p:tav>
                                      </p:tavLst>
                                    </p:anim>
                                    <p:anim calcmode="lin" valueType="num">
                                      <p:cBhvr>
                                        <p:cTn id="33" dur="1000" fill="hold"/>
                                        <p:tgtEl>
                                          <p:spTgt spid="14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fade">
                                      <p:cBhvr>
                                        <p:cTn id="36" dur="1000"/>
                                        <p:tgtEl>
                                          <p:spTgt spid="152"/>
                                        </p:tgtEl>
                                      </p:cBhvr>
                                    </p:animEffect>
                                    <p:anim calcmode="lin" valueType="num">
                                      <p:cBhvr>
                                        <p:cTn id="37" dur="1000" fill="hold"/>
                                        <p:tgtEl>
                                          <p:spTgt spid="152"/>
                                        </p:tgtEl>
                                        <p:attrNameLst>
                                          <p:attrName>ppt_x</p:attrName>
                                        </p:attrNameLst>
                                      </p:cBhvr>
                                      <p:tavLst>
                                        <p:tav tm="0">
                                          <p:val>
                                            <p:strVal val="#ppt_x"/>
                                          </p:val>
                                        </p:tav>
                                        <p:tav tm="100000">
                                          <p:val>
                                            <p:strVal val="#ppt_x"/>
                                          </p:val>
                                        </p:tav>
                                      </p:tavLst>
                                    </p:anim>
                                    <p:anim calcmode="lin" valueType="num">
                                      <p:cBhvr>
                                        <p:cTn id="38" dur="1000" fill="hold"/>
                                        <p:tgtEl>
                                          <p:spTgt spid="15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7" presetClass="entr" presetSubtype="0" fill="hold" nodeType="afterEffect">
                                  <p:stCondLst>
                                    <p:cond delay="0"/>
                                  </p:stCondLst>
                                  <p:childTnLst>
                                    <p:set>
                                      <p:cBhvr>
                                        <p:cTn id="46" dur="1" fill="hold">
                                          <p:stCondLst>
                                            <p:cond delay="0"/>
                                          </p:stCondLst>
                                        </p:cTn>
                                        <p:tgtEl>
                                          <p:spTgt spid="163"/>
                                        </p:tgtEl>
                                        <p:attrNameLst>
                                          <p:attrName>style.visibility</p:attrName>
                                        </p:attrNameLst>
                                      </p:cBhvr>
                                      <p:to>
                                        <p:strVal val="visible"/>
                                      </p:to>
                                    </p:set>
                                    <p:animEffect transition="in" filter="fade">
                                      <p:cBhvr>
                                        <p:cTn id="47" dur="1000"/>
                                        <p:tgtEl>
                                          <p:spTgt spid="163"/>
                                        </p:tgtEl>
                                      </p:cBhvr>
                                    </p:animEffect>
                                    <p:anim calcmode="lin" valueType="num">
                                      <p:cBhvr>
                                        <p:cTn id="48" dur="1000" fill="hold"/>
                                        <p:tgtEl>
                                          <p:spTgt spid="163"/>
                                        </p:tgtEl>
                                        <p:attrNameLst>
                                          <p:attrName>ppt_x</p:attrName>
                                        </p:attrNameLst>
                                      </p:cBhvr>
                                      <p:tavLst>
                                        <p:tav tm="0">
                                          <p:val>
                                            <p:strVal val="#ppt_x"/>
                                          </p:val>
                                        </p:tav>
                                        <p:tav tm="100000">
                                          <p:val>
                                            <p:strVal val="#ppt_x"/>
                                          </p:val>
                                        </p:tav>
                                      </p:tavLst>
                                    </p:anim>
                                    <p:anim calcmode="lin" valueType="num">
                                      <p:cBhvr>
                                        <p:cTn id="49" dur="1000" fill="hold"/>
                                        <p:tgtEl>
                                          <p:spTgt spid="16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1000"/>
                                        <p:tgtEl>
                                          <p:spTgt spid="160"/>
                                        </p:tgtEl>
                                      </p:cBhvr>
                                    </p:animEffect>
                                    <p:anim calcmode="lin" valueType="num">
                                      <p:cBhvr>
                                        <p:cTn id="53" dur="1000" fill="hold"/>
                                        <p:tgtEl>
                                          <p:spTgt spid="160"/>
                                        </p:tgtEl>
                                        <p:attrNameLst>
                                          <p:attrName>ppt_x</p:attrName>
                                        </p:attrNameLst>
                                      </p:cBhvr>
                                      <p:tavLst>
                                        <p:tav tm="0">
                                          <p:val>
                                            <p:strVal val="#ppt_x"/>
                                          </p:val>
                                        </p:tav>
                                        <p:tav tm="100000">
                                          <p:val>
                                            <p:strVal val="#ppt_x"/>
                                          </p:val>
                                        </p:tav>
                                      </p:tavLst>
                                    </p:anim>
                                    <p:anim calcmode="lin" valueType="num">
                                      <p:cBhvr>
                                        <p:cTn id="54" dur="1000" fill="hold"/>
                                        <p:tgtEl>
                                          <p:spTgt spid="16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anim calcmode="lin" valueType="num">
                                      <p:cBhvr>
                                        <p:cTn id="58" dur="1000" fill="hold"/>
                                        <p:tgtEl>
                                          <p:spTgt spid="169"/>
                                        </p:tgtEl>
                                        <p:attrNameLst>
                                          <p:attrName>ppt_x</p:attrName>
                                        </p:attrNameLst>
                                      </p:cBhvr>
                                      <p:tavLst>
                                        <p:tav tm="0">
                                          <p:val>
                                            <p:strVal val="#ppt_x"/>
                                          </p:val>
                                        </p:tav>
                                        <p:tav tm="100000">
                                          <p:val>
                                            <p:strVal val="#ppt_x"/>
                                          </p:val>
                                        </p:tav>
                                      </p:tavLst>
                                    </p:anim>
                                    <p:anim calcmode="lin" valueType="num">
                                      <p:cBhvr>
                                        <p:cTn id="59" dur="1000" fill="hold"/>
                                        <p:tgtEl>
                                          <p:spTgt spid="169"/>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66"/>
                                        </p:tgtEl>
                                        <p:attrNameLst>
                                          <p:attrName>style.visibility</p:attrName>
                                        </p:attrNameLst>
                                      </p:cBhvr>
                                      <p:to>
                                        <p:strVal val="visible"/>
                                      </p:to>
                                    </p:set>
                                    <p:animEffect transition="in" filter="fade">
                                      <p:cBhvr>
                                        <p:cTn id="62" dur="1000"/>
                                        <p:tgtEl>
                                          <p:spTgt spid="166"/>
                                        </p:tgtEl>
                                      </p:cBhvr>
                                    </p:animEffect>
                                    <p:anim calcmode="lin" valueType="num">
                                      <p:cBhvr>
                                        <p:cTn id="63" dur="1000" fill="hold"/>
                                        <p:tgtEl>
                                          <p:spTgt spid="166"/>
                                        </p:tgtEl>
                                        <p:attrNameLst>
                                          <p:attrName>ppt_x</p:attrName>
                                        </p:attrNameLst>
                                      </p:cBhvr>
                                      <p:tavLst>
                                        <p:tav tm="0">
                                          <p:val>
                                            <p:strVal val="#ppt_x"/>
                                          </p:val>
                                        </p:tav>
                                        <p:tav tm="100000">
                                          <p:val>
                                            <p:strVal val="#ppt_x"/>
                                          </p:val>
                                        </p:tav>
                                      </p:tavLst>
                                    </p:anim>
                                    <p:anim calcmode="lin" valueType="num">
                                      <p:cBhvr>
                                        <p:cTn id="64"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1"/>
          <p:cNvGraphicFramePr/>
          <p:nvPr/>
        </p:nvGraphicFramePr>
        <p:xfrm>
          <a:off x="692989" y="1974323"/>
          <a:ext cx="5377619" cy="379808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3"/>
          <p:cNvGrpSpPr/>
          <p:nvPr/>
        </p:nvGrpSpPr>
        <p:grpSpPr>
          <a:xfrm>
            <a:off x="7004333" y="1196000"/>
            <a:ext cx="4576641" cy="1152464"/>
            <a:chOff x="138498" y="3002145"/>
            <a:chExt cx="3433375" cy="864573"/>
          </a:xfrm>
        </p:grpSpPr>
        <p:sp>
          <p:nvSpPr>
            <p:cNvPr id="1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6"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17" name="矩形 9"/>
            <p:cNvSpPr/>
            <p:nvPr/>
          </p:nvSpPr>
          <p:spPr>
            <a:xfrm>
              <a:off x="484796" y="3271159"/>
              <a:ext cx="308707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3" name="Group 17"/>
          <p:cNvGrpSpPr/>
          <p:nvPr/>
        </p:nvGrpSpPr>
        <p:grpSpPr>
          <a:xfrm>
            <a:off x="7017029" y="2375176"/>
            <a:ext cx="4716306" cy="1152464"/>
            <a:chOff x="138498" y="3002145"/>
            <a:chExt cx="3538151" cy="864573"/>
          </a:xfrm>
        </p:grpSpPr>
        <p:sp>
          <p:nvSpPr>
            <p:cNvPr id="19"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0"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21" name="矩形 9"/>
            <p:cNvSpPr/>
            <p:nvPr/>
          </p:nvSpPr>
          <p:spPr>
            <a:xfrm>
              <a:off x="484796" y="3271159"/>
              <a:ext cx="3191853"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4" name="Group 21"/>
          <p:cNvGrpSpPr/>
          <p:nvPr/>
        </p:nvGrpSpPr>
        <p:grpSpPr>
          <a:xfrm>
            <a:off x="7029725" y="3553546"/>
            <a:ext cx="4551248" cy="901627"/>
            <a:chOff x="138498" y="3002145"/>
            <a:chExt cx="3414325" cy="676396"/>
          </a:xfrm>
        </p:grpSpPr>
        <p:sp>
          <p:nvSpPr>
            <p:cNvPr id="23"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4"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25" name="矩形 9"/>
            <p:cNvSpPr/>
            <p:nvPr/>
          </p:nvSpPr>
          <p:spPr>
            <a:xfrm>
              <a:off x="484797" y="3271159"/>
              <a:ext cx="3068026" cy="407382"/>
            </a:xfrm>
            <a:prstGeom prst="rect">
              <a:avLst/>
            </a:prstGeom>
          </p:spPr>
          <p:txBody>
            <a:bodyPr wrap="square">
              <a:spAutoFit/>
            </a:bodyPr>
            <a:lstStyle/>
            <a:p>
              <a:pPr algn="just">
                <a:lnSpc>
                  <a:spcPct val="114000"/>
                </a:lnSpc>
              </a:pPr>
              <a:r>
                <a:rPr lang="zh-CN" altLang="en-US" sz="1335"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335"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Group 25"/>
          <p:cNvGrpSpPr/>
          <p:nvPr/>
        </p:nvGrpSpPr>
        <p:grpSpPr>
          <a:xfrm>
            <a:off x="7029725" y="4736762"/>
            <a:ext cx="4551248" cy="1152464"/>
            <a:chOff x="138498" y="3002145"/>
            <a:chExt cx="3414325" cy="864573"/>
          </a:xfrm>
        </p:grpSpPr>
        <p:sp>
          <p:nvSpPr>
            <p:cNvPr id="27" name="椭圆 10"/>
            <p:cNvSpPr/>
            <p:nvPr/>
          </p:nvSpPr>
          <p:spPr>
            <a:xfrm>
              <a:off x="138498" y="326763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4"/>
                  </a:solidFill>
                  <a:latin typeface="微软雅黑" panose="020B0503020204020204" pitchFamily="34" charset="-122"/>
                  <a:ea typeface="微软雅黑" panose="020B0503020204020204" pitchFamily="34" charset="-122"/>
                </a:rPr>
                <a:t>点击添加标题</a:t>
              </a:r>
              <a:endParaRPr lang="en-US" altLang="zh-CN" sz="1865" dirty="0">
                <a:solidFill>
                  <a:schemeClr val="accent4"/>
                </a:solidFill>
                <a:latin typeface="微软雅黑" panose="020B0503020204020204" pitchFamily="34" charset="-122"/>
                <a:ea typeface="微软雅黑" panose="020B0503020204020204" pitchFamily="34" charset="-122"/>
              </a:endParaRPr>
            </a:p>
          </p:txBody>
        </p:sp>
        <p:sp>
          <p:nvSpPr>
            <p:cNvPr id="29" name="矩形 9"/>
            <p:cNvSpPr/>
            <p:nvPr/>
          </p:nvSpPr>
          <p:spPr>
            <a:xfrm>
              <a:off x="484797" y="3271159"/>
              <a:ext cx="30680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7" name="标题 6"/>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500"/>
                                        <p:tgtEl>
                                          <p:spTgt spid="4"/>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1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heme/theme1.xml><?xml version="1.0" encoding="utf-8"?>
<a:theme xmlns:a="http://schemas.openxmlformats.org/drawingml/2006/main" name="Office 主题">
  <a:themeElements>
    <a:clrScheme name="自定义 1503">
      <a:dk1>
        <a:sysClr val="windowText" lastClr="000000"/>
      </a:dk1>
      <a:lt1>
        <a:sysClr val="window" lastClr="FFFFFF"/>
      </a:lt1>
      <a:dk2>
        <a:srgbClr val="B80005"/>
      </a:dk2>
      <a:lt2>
        <a:srgbClr val="E73215"/>
      </a:lt2>
      <a:accent1>
        <a:srgbClr val="E73215"/>
      </a:accent1>
      <a:accent2>
        <a:srgbClr val="B80005"/>
      </a:accent2>
      <a:accent3>
        <a:srgbClr val="E73215"/>
      </a:accent3>
      <a:accent4>
        <a:srgbClr val="B80005"/>
      </a:accent4>
      <a:accent5>
        <a:srgbClr val="E73215"/>
      </a:accent5>
      <a:accent6>
        <a:srgbClr val="B80005"/>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5387</Words>
  <Application>Microsoft Office PowerPoint</Application>
  <PresentationFormat>自定义</PresentationFormat>
  <Paragraphs>450</Paragraphs>
  <Slides>37</Slides>
  <Notes>30</Notes>
  <HiddenSlides>0</HiddenSlides>
  <MMClips>1</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幻灯片 1</vt:lpstr>
      <vt:lpstr>幻灯片 2</vt:lpstr>
      <vt:lpstr>幻灯片 3</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12</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20</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28</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12</cp:revision>
  <dcterms:created xsi:type="dcterms:W3CDTF">2015-05-05T08:02:00Z</dcterms:created>
  <dcterms:modified xsi:type="dcterms:W3CDTF">2017-07-08T09:22:14Z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