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81" r:id="rId3"/>
    <p:sldId id="282" r:id="rId4"/>
    <p:sldId id="283" r:id="rId5"/>
    <p:sldId id="293" r:id="rId6"/>
    <p:sldId id="284" r:id="rId7"/>
    <p:sldId id="286" r:id="rId8"/>
    <p:sldId id="285" r:id="rId9"/>
    <p:sldId id="287" r:id="rId10"/>
    <p:sldId id="288" r:id="rId11"/>
    <p:sldId id="265" r:id="rId12"/>
    <p:sldId id="290" r:id="rId13"/>
    <p:sldId id="291" r:id="rId14"/>
    <p:sldId id="292" r:id="rId15"/>
    <p:sldId id="273" r:id="rId16"/>
    <p:sldId id="267" r:id="rId17"/>
    <p:sldId id="269" r:id="rId18"/>
    <p:sldId id="270" r:id="rId19"/>
    <p:sldId id="294" r:id="rId20"/>
    <p:sldId id="272" r:id="rId21"/>
    <p:sldId id="295" r:id="rId22"/>
    <p:sldId id="296" r:id="rId23"/>
    <p:sldId id="297" r:id="rId24"/>
    <p:sldId id="275" r:id="rId25"/>
    <p:sldId id="278" r:id="rId26"/>
    <p:sldId id="298" r:id="rId27"/>
    <p:sldId id="274" r:id="rId28"/>
    <p:sldId id="299" r:id="rId29"/>
    <p:sldId id="300" r:id="rId30"/>
    <p:sldId id="301" r:id="rId31"/>
    <p:sldId id="276" r:id="rId32"/>
    <p:sldId id="302" r:id="rId33"/>
    <p:sldId id="277" r:id="rId34"/>
    <p:sldId id="279" r:id="rId35"/>
    <p:sldId id="303" r:id="rId36"/>
    <p:sldId id="304" r:id="rId37"/>
    <p:sldId id="305" r:id="rId38"/>
    <p:sldId id="266" r:id="rId39"/>
    <p:sldId id="328" r:id="rId4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071"/>
    <a:srgbClr val="663A77"/>
    <a:srgbClr val="FFB850"/>
    <a:srgbClr val="01ACBE"/>
    <a:srgbClr val="00AF9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131" autoAdjust="0"/>
  </p:normalViewPr>
  <p:slideViewPr>
    <p:cSldViewPr snapToGrid="0">
      <p:cViewPr varScale="1">
        <p:scale>
          <a:sx n="139" d="100"/>
          <a:sy n="139" d="100"/>
        </p:scale>
        <p:origin x="-84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>
        <c:manualLayout>
          <c:layoutTarget val="inner"/>
          <c:xMode val="edge"/>
          <c:yMode val="edge"/>
          <c:x val="0.21348289862204703"/>
          <c:y val="8.8007807086133927E-2"/>
          <c:w val="0.53865932578740194"/>
          <c:h val="0.807988938977057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c:spPr>
          <c:dPt>
            <c:idx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1"/>
            <c:spPr>
              <a:solidFill>
                <a:srgbClr val="01ACBE"/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2"/>
            <c:spPr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/>
            </c:spPr>
          </c:dPt>
          <c:dPt>
            <c:idx val="3"/>
            <c:spPr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/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>
        <c:manualLayout>
          <c:layoutTarget val="inner"/>
          <c:xMode val="edge"/>
          <c:yMode val="edge"/>
          <c:x val="0.21348289862204703"/>
          <c:y val="8.8007807086133927E-2"/>
          <c:w val="0.53865932578740194"/>
          <c:h val="0.807988938977057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c:spPr>
          <c:dPt>
            <c:idx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1"/>
            <c:spPr>
              <a:solidFill>
                <a:srgbClr val="FFB850"/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2"/>
            <c:spPr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/>
            </c:spPr>
          </c:dPt>
          <c:dPt>
            <c:idx val="3"/>
            <c:spPr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/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>
        <c:manualLayout>
          <c:layoutTarget val="inner"/>
          <c:xMode val="edge"/>
          <c:yMode val="edge"/>
          <c:x val="0.21348289862204703"/>
          <c:y val="8.8007807086133927E-2"/>
          <c:w val="0.53865932578740194"/>
          <c:h val="0.807988938977057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c:spPr>
          <c:dPt>
            <c:idx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1"/>
            <c:spPr>
              <a:solidFill>
                <a:srgbClr val="E87071"/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2"/>
            <c:spPr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/>
            </c:spPr>
          </c:dPt>
          <c:dPt>
            <c:idx val="3"/>
            <c:spPr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80</c:v>
                </c:pt>
              </c:numCache>
            </c:numRef>
          </c:val>
        </c:ser>
        <c:dLbls/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>
        <c:manualLayout>
          <c:layoutTarget val="inner"/>
          <c:xMode val="edge"/>
          <c:yMode val="edge"/>
          <c:x val="0.21348289862204703"/>
          <c:y val="8.8007807086133927E-2"/>
          <c:w val="0.53865932578740194"/>
          <c:h val="0.807988938977057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c:spPr>
          <c:dPt>
            <c:idx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1"/>
            <c:spPr>
              <a:solidFill>
                <a:srgbClr val="663A77"/>
              </a:solidFill>
              <a:ln w="19050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2"/>
            <c:spPr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/>
            </c:spPr>
          </c:dPt>
          <c:dPt>
            <c:idx val="3"/>
            <c:spPr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</c:numCache>
            </c:numRef>
          </c:val>
        </c:ser>
        <c:dLbls/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672DF-6095-47EA-9105-DB1717B1FE28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56D63-EFB9-4390-93EF-FF429EEEE9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亮亮图文旗舰店</a:t>
            </a:r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D64D-B72C-4FF8-85BB-4AA899BC1DF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EACC-3148-4639-B8F8-DA7D85113A1E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亮亮图文旗舰店</a:t>
            </a:r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6D63-EFB9-4390-93EF-FF429EEEE9C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r>
              <a:rPr lang="zh-CN" altLang="en-US" dirty="0" smtClean="0"/>
              <a:t> 亮亮图文旗舰店</a:t>
            </a:r>
            <a:r>
              <a:rPr lang="en-US" altLang="zh-CN" dirty="0" smtClean="0"/>
              <a:t>https://liangliangtuwen.tmall.com</a:t>
            </a:r>
          </a:p>
          <a:p>
            <a:endParaRPr lang="zh-CN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041566" y="249492"/>
            <a:ext cx="51166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2448" y="249492"/>
            <a:ext cx="956800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223165" y="558293"/>
            <a:ext cx="2720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23165" y="249492"/>
            <a:ext cx="2720994" cy="308801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点击输入标题内容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5063170"/>
            <a:ext cx="2339025" cy="874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5" name="矩形 14"/>
          <p:cNvSpPr/>
          <p:nvPr userDrawn="1"/>
        </p:nvSpPr>
        <p:spPr>
          <a:xfrm>
            <a:off x="2266979" y="5063170"/>
            <a:ext cx="2339025" cy="87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6" name="矩形 15"/>
          <p:cNvSpPr/>
          <p:nvPr userDrawn="1"/>
        </p:nvSpPr>
        <p:spPr>
          <a:xfrm>
            <a:off x="4533958" y="5063170"/>
            <a:ext cx="2339025" cy="87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7" name="矩形 16"/>
          <p:cNvSpPr/>
          <p:nvPr userDrawn="1"/>
        </p:nvSpPr>
        <p:spPr>
          <a:xfrm>
            <a:off x="6800938" y="5063170"/>
            <a:ext cx="2339025" cy="87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041566" y="249492"/>
            <a:ext cx="51166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2448" y="249492"/>
            <a:ext cx="956800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223165" y="558293"/>
            <a:ext cx="2720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23165" y="249492"/>
            <a:ext cx="2720994" cy="308801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点击输入标题内容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5063170"/>
            <a:ext cx="2339025" cy="874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5" name="矩形 14"/>
          <p:cNvSpPr/>
          <p:nvPr userDrawn="1"/>
        </p:nvSpPr>
        <p:spPr>
          <a:xfrm>
            <a:off x="2266979" y="5063170"/>
            <a:ext cx="2339025" cy="87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6" name="矩形 15"/>
          <p:cNvSpPr/>
          <p:nvPr userDrawn="1"/>
        </p:nvSpPr>
        <p:spPr>
          <a:xfrm>
            <a:off x="4533958" y="5063170"/>
            <a:ext cx="2339025" cy="87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7" name="矩形 16"/>
          <p:cNvSpPr/>
          <p:nvPr userDrawn="1"/>
        </p:nvSpPr>
        <p:spPr>
          <a:xfrm>
            <a:off x="6800938" y="5063170"/>
            <a:ext cx="2339025" cy="87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041566" y="249492"/>
            <a:ext cx="51166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2448" y="249492"/>
            <a:ext cx="956800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223165" y="558293"/>
            <a:ext cx="2720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23165" y="249492"/>
            <a:ext cx="2720994" cy="308801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点击输入标题内容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5063170"/>
            <a:ext cx="2339025" cy="874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5" name="矩形 14"/>
          <p:cNvSpPr/>
          <p:nvPr userDrawn="1"/>
        </p:nvSpPr>
        <p:spPr>
          <a:xfrm>
            <a:off x="2266979" y="5063170"/>
            <a:ext cx="2339025" cy="87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6" name="矩形 15"/>
          <p:cNvSpPr/>
          <p:nvPr userDrawn="1"/>
        </p:nvSpPr>
        <p:spPr>
          <a:xfrm>
            <a:off x="4533958" y="5063170"/>
            <a:ext cx="2339025" cy="87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7" name="矩形 16"/>
          <p:cNvSpPr/>
          <p:nvPr userDrawn="1"/>
        </p:nvSpPr>
        <p:spPr>
          <a:xfrm>
            <a:off x="6800938" y="5063170"/>
            <a:ext cx="2339025" cy="87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041566" y="249492"/>
            <a:ext cx="51166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2448" y="249492"/>
            <a:ext cx="956800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223165" y="558293"/>
            <a:ext cx="2720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23165" y="249492"/>
            <a:ext cx="2720994" cy="308801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点击输入标题内容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5063170"/>
            <a:ext cx="2339025" cy="874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5" name="矩形 14"/>
          <p:cNvSpPr/>
          <p:nvPr userDrawn="1"/>
        </p:nvSpPr>
        <p:spPr>
          <a:xfrm>
            <a:off x="2266979" y="5063170"/>
            <a:ext cx="2339025" cy="87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6" name="矩形 15"/>
          <p:cNvSpPr/>
          <p:nvPr userDrawn="1"/>
        </p:nvSpPr>
        <p:spPr>
          <a:xfrm>
            <a:off x="4533958" y="5063170"/>
            <a:ext cx="2339025" cy="87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7" name="矩形 16"/>
          <p:cNvSpPr/>
          <p:nvPr userDrawn="1"/>
        </p:nvSpPr>
        <p:spPr>
          <a:xfrm>
            <a:off x="6800938" y="5063170"/>
            <a:ext cx="2339025" cy="87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041566" y="249492"/>
            <a:ext cx="51166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2448" y="249492"/>
            <a:ext cx="956800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223165" y="558293"/>
            <a:ext cx="2720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23165" y="249492"/>
            <a:ext cx="2720994" cy="308801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点击输入标题内容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5063170"/>
            <a:ext cx="2339025" cy="874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5" name="矩形 14"/>
          <p:cNvSpPr/>
          <p:nvPr userDrawn="1"/>
        </p:nvSpPr>
        <p:spPr>
          <a:xfrm>
            <a:off x="2266979" y="5063170"/>
            <a:ext cx="2339025" cy="87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6" name="矩形 15"/>
          <p:cNvSpPr/>
          <p:nvPr userDrawn="1"/>
        </p:nvSpPr>
        <p:spPr>
          <a:xfrm>
            <a:off x="4533958" y="5063170"/>
            <a:ext cx="2339025" cy="87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7" name="矩形 16"/>
          <p:cNvSpPr/>
          <p:nvPr userDrawn="1"/>
        </p:nvSpPr>
        <p:spPr>
          <a:xfrm>
            <a:off x="6800938" y="5063170"/>
            <a:ext cx="2339025" cy="87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041566" y="249492"/>
            <a:ext cx="51166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2448" y="249492"/>
            <a:ext cx="956800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223165" y="558293"/>
            <a:ext cx="2720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23165" y="249492"/>
            <a:ext cx="2720994" cy="308801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点击输入标题内容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5063170"/>
            <a:ext cx="2339025" cy="874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5" name="矩形 14"/>
          <p:cNvSpPr/>
          <p:nvPr userDrawn="1"/>
        </p:nvSpPr>
        <p:spPr>
          <a:xfrm>
            <a:off x="2266979" y="5063170"/>
            <a:ext cx="2339025" cy="87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6" name="矩形 15"/>
          <p:cNvSpPr/>
          <p:nvPr userDrawn="1"/>
        </p:nvSpPr>
        <p:spPr>
          <a:xfrm>
            <a:off x="4533958" y="5063170"/>
            <a:ext cx="2339025" cy="87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7" name="矩形 16"/>
          <p:cNvSpPr/>
          <p:nvPr userDrawn="1"/>
        </p:nvSpPr>
        <p:spPr>
          <a:xfrm>
            <a:off x="6800938" y="5063170"/>
            <a:ext cx="2339025" cy="87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041566" y="249492"/>
            <a:ext cx="51166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2448" y="249492"/>
            <a:ext cx="956800" cy="308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223165" y="558293"/>
            <a:ext cx="2720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23165" y="249492"/>
            <a:ext cx="2720994" cy="308801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点击输入标题内容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5063170"/>
            <a:ext cx="2339025" cy="874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5" name="矩形 14"/>
          <p:cNvSpPr/>
          <p:nvPr userDrawn="1"/>
        </p:nvSpPr>
        <p:spPr>
          <a:xfrm>
            <a:off x="2266979" y="5063170"/>
            <a:ext cx="2339025" cy="874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6" name="矩形 15"/>
          <p:cNvSpPr/>
          <p:nvPr userDrawn="1"/>
        </p:nvSpPr>
        <p:spPr>
          <a:xfrm>
            <a:off x="4533958" y="5063170"/>
            <a:ext cx="2339025" cy="87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17" name="矩形 16"/>
          <p:cNvSpPr/>
          <p:nvPr userDrawn="1"/>
        </p:nvSpPr>
        <p:spPr>
          <a:xfrm>
            <a:off x="6800938" y="5063170"/>
            <a:ext cx="2339025" cy="87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0" y="5003800"/>
            <a:ext cx="9144000" cy="139700"/>
            <a:chOff x="0" y="5003800"/>
            <a:chExt cx="8940800" cy="139700"/>
          </a:xfrm>
        </p:grpSpPr>
        <p:sp>
          <p:nvSpPr>
            <p:cNvPr id="7" name="矩形 6"/>
            <p:cNvSpPr/>
            <p:nvPr userDrawn="1"/>
          </p:nvSpPr>
          <p:spPr>
            <a:xfrm>
              <a:off x="0" y="5003800"/>
              <a:ext cx="2235200" cy="139700"/>
            </a:xfrm>
            <a:prstGeom prst="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2235200" y="5003800"/>
              <a:ext cx="2235200" cy="139700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4470400" y="5003800"/>
              <a:ext cx="2235200" cy="139700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6705600" y="5003800"/>
              <a:ext cx="2235200" cy="139700"/>
            </a:xfrm>
            <a:prstGeom prst="rect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5003800"/>
            <a:ext cx="9144000" cy="139700"/>
            <a:chOff x="0" y="5003800"/>
            <a:chExt cx="8940800" cy="139700"/>
          </a:xfrm>
        </p:grpSpPr>
        <p:sp>
          <p:nvSpPr>
            <p:cNvPr id="9" name="矩形 8"/>
            <p:cNvSpPr/>
            <p:nvPr userDrawn="1"/>
          </p:nvSpPr>
          <p:spPr>
            <a:xfrm>
              <a:off x="0" y="5003800"/>
              <a:ext cx="2235200" cy="139700"/>
            </a:xfrm>
            <a:prstGeom prst="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235200" y="5003800"/>
              <a:ext cx="2235200" cy="139700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470400" y="5003800"/>
              <a:ext cx="2235200" cy="139700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6705600" y="5003800"/>
              <a:ext cx="2235200" cy="139700"/>
            </a:xfrm>
            <a:prstGeom prst="rect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圆角矩形 12"/>
          <p:cNvSpPr/>
          <p:nvPr userDrawn="1"/>
        </p:nvSpPr>
        <p:spPr>
          <a:xfrm>
            <a:off x="837860" y="127325"/>
            <a:ext cx="2438739" cy="441161"/>
          </a:xfrm>
          <a:prstGeom prst="roundRect">
            <a:avLst>
              <a:gd name="adj" fmla="val 14242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rgbClr val="FA783A"/>
              </a:solidFill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120544" y="217015"/>
            <a:ext cx="453150" cy="300991"/>
            <a:chOff x="264939" y="188640"/>
            <a:chExt cx="604358" cy="216024"/>
          </a:xfrm>
        </p:grpSpPr>
        <p:sp>
          <p:nvSpPr>
            <p:cNvPr id="15" name="燕尾形 14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solidFill>
                  <a:schemeClr val="tx1"/>
                </a:solidFill>
              </a:endParaRPr>
            </a:p>
          </p:txBody>
        </p:sp>
        <p:sp>
          <p:nvSpPr>
            <p:cNvPr id="16" name="燕尾形 15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1ACBE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solidFill>
                  <a:schemeClr val="tx1"/>
                </a:solidFill>
              </a:endParaRPr>
            </a:p>
          </p:txBody>
        </p:sp>
        <p:sp>
          <p:nvSpPr>
            <p:cNvPr id="17" name="燕尾形 16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1ACBE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solidFill>
                  <a:schemeClr val="tx1"/>
                </a:solidFill>
              </a:endParaRPr>
            </a:p>
          </p:txBody>
        </p:sp>
      </p:grpSp>
      <p:sp>
        <p:nvSpPr>
          <p:cNvPr id="23" name="圆角矩形 22"/>
          <p:cNvSpPr/>
          <p:nvPr userDrawn="1"/>
        </p:nvSpPr>
        <p:spPr>
          <a:xfrm>
            <a:off x="8734215" y="127326"/>
            <a:ext cx="409785" cy="390680"/>
          </a:xfrm>
          <a:prstGeom prst="roundRect">
            <a:avLst>
              <a:gd name="adj" fmla="val 4490"/>
            </a:avLst>
          </a:prstGeom>
          <a:solidFill>
            <a:srgbClr val="01ACBE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solidFill>
                <a:srgbClr val="FA783A"/>
              </a:solidFill>
            </a:endParaRP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4215" y="141768"/>
            <a:ext cx="393700" cy="300037"/>
          </a:xfrm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fld id="{8821631E-EC57-43D7-9F08-B3B8C861FB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quarter" idx="13" hasCustomPrompt="1"/>
          </p:nvPr>
        </p:nvSpPr>
        <p:spPr>
          <a:xfrm>
            <a:off x="812799" y="138355"/>
            <a:ext cx="2463800" cy="4191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点击输入标题内容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3079644" y="1956915"/>
            <a:ext cx="1695556" cy="1268885"/>
            <a:chOff x="264939" y="188640"/>
            <a:chExt cx="604358" cy="216024"/>
          </a:xfrm>
        </p:grpSpPr>
        <p:sp>
          <p:nvSpPr>
            <p:cNvPr id="11" name="燕尾形 10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solidFill>
                  <a:schemeClr val="tx1"/>
                </a:solidFill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1ACBE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solidFill>
                  <a:schemeClr val="tx1"/>
                </a:solidFill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1ACBE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solidFill>
                  <a:schemeClr val="tx1"/>
                </a:solidFill>
              </a:endParaRPr>
            </a:p>
          </p:txBody>
        </p:sp>
      </p:grpSp>
      <p:sp>
        <p:nvSpPr>
          <p:cNvPr id="18" name="文本占位符 17"/>
          <p:cNvSpPr>
            <a:spLocks noGrp="1"/>
          </p:cNvSpPr>
          <p:nvPr>
            <p:ph type="body" sz="quarter" idx="11" hasCustomPrompt="1"/>
          </p:nvPr>
        </p:nvSpPr>
        <p:spPr>
          <a:xfrm>
            <a:off x="4974862" y="1956914"/>
            <a:ext cx="3685714" cy="608486"/>
          </a:xfrm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rgbClr val="01ACBE"/>
                </a:solidFill>
              </a:defRPr>
            </a:lvl1pPr>
          </a:lstStyle>
          <a:p>
            <a:pPr lvl="0"/>
            <a:r>
              <a:rPr lang="zh-CN" altLang="en-US" dirty="0" smtClean="0"/>
              <a:t>点击输入章节标题</a:t>
            </a:r>
            <a:endParaRPr lang="zh-CN" altLang="en-US" dirty="0"/>
          </a:p>
        </p:txBody>
      </p:sp>
      <p:sp>
        <p:nvSpPr>
          <p:cNvPr id="19" name="文本占位符 17"/>
          <p:cNvSpPr>
            <a:spLocks noGrp="1"/>
          </p:cNvSpPr>
          <p:nvPr>
            <p:ph type="body" sz="quarter" idx="12" hasCustomPrompt="1"/>
          </p:nvPr>
        </p:nvSpPr>
        <p:spPr>
          <a:xfrm>
            <a:off x="4974862" y="2735066"/>
            <a:ext cx="1404497" cy="397266"/>
          </a:xfrm>
        </p:spPr>
        <p:txBody>
          <a:bodyPr>
            <a:noAutofit/>
          </a:bodyPr>
          <a:lstStyle>
            <a:lvl1pPr marL="285750" indent="-285750" algn="l">
              <a:buClr>
                <a:srgbClr val="01ACBE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 smtClean="0"/>
              <a:t>输入副标题</a:t>
            </a:r>
            <a:endParaRPr lang="zh-CN" altLang="en-US" dirty="0"/>
          </a:p>
        </p:txBody>
      </p:sp>
      <p:sp>
        <p:nvSpPr>
          <p:cNvPr id="20" name="文本占位符 17"/>
          <p:cNvSpPr>
            <a:spLocks noGrp="1"/>
          </p:cNvSpPr>
          <p:nvPr>
            <p:ph type="body" sz="quarter" idx="13" hasCustomPrompt="1"/>
          </p:nvPr>
        </p:nvSpPr>
        <p:spPr>
          <a:xfrm>
            <a:off x="6579021" y="2735066"/>
            <a:ext cx="1457781" cy="397266"/>
          </a:xfrm>
        </p:spPr>
        <p:txBody>
          <a:bodyPr>
            <a:noAutofit/>
          </a:bodyPr>
          <a:lstStyle>
            <a:lvl1pPr marL="285750" indent="-285750" algn="l">
              <a:buClr>
                <a:srgbClr val="01ACBE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 smtClean="0"/>
              <a:t>输入副标题</a:t>
            </a:r>
            <a:endParaRPr lang="zh-CN" altLang="en-US" dirty="0"/>
          </a:p>
        </p:txBody>
      </p:sp>
      <p:grpSp>
        <p:nvGrpSpPr>
          <p:cNvPr id="21" name="组合 20"/>
          <p:cNvGrpSpPr/>
          <p:nvPr userDrawn="1"/>
        </p:nvGrpSpPr>
        <p:grpSpPr>
          <a:xfrm>
            <a:off x="134528" y="1192655"/>
            <a:ext cx="3103633" cy="2745489"/>
            <a:chOff x="1677608" y="2996952"/>
            <a:chExt cx="1395643" cy="1395643"/>
          </a:xfrm>
        </p:grpSpPr>
        <p:sp>
          <p:nvSpPr>
            <p:cNvPr id="22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hexagon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3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hexagon">
              <a:avLst/>
            </a:prstGeom>
            <a:solidFill>
              <a:srgbClr val="01ACBE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6" name="文本占位符 15"/>
          <p:cNvSpPr>
            <a:spLocks noGrp="1"/>
          </p:cNvSpPr>
          <p:nvPr>
            <p:ph type="body" sz="quarter" idx="10" hasCustomPrompt="1"/>
          </p:nvPr>
        </p:nvSpPr>
        <p:spPr>
          <a:xfrm>
            <a:off x="-121866" y="1461645"/>
            <a:ext cx="3422650" cy="2476499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0">
                <a:ln w="57150">
                  <a:noFill/>
                </a:ln>
                <a:solidFill>
                  <a:schemeClr val="bg1"/>
                </a:solidFill>
                <a:effectLst>
                  <a:outerShdw blurRad="101600" dist="76200" dir="2700000" sx="102000" sy="102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lvl="0"/>
            <a:r>
              <a:rPr lang="en-US" altLang="zh-CN" dirty="0" smtClean="0"/>
              <a:t>01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6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1631E-EC57-43D7-9F08-B3B8C861FB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322170" y="769767"/>
            <a:ext cx="1245330" cy="1046460"/>
            <a:chOff x="1677608" y="2996952"/>
            <a:chExt cx="1395643" cy="1395643"/>
          </a:xfrm>
        </p:grpSpPr>
        <p:sp>
          <p:nvSpPr>
            <p:cNvPr id="5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hexagon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hexagon">
              <a:avLst/>
            </a:prstGeom>
            <a:solidFill>
              <a:srgbClr val="01ACBE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87983" y="769767"/>
            <a:ext cx="1245330" cy="1046460"/>
            <a:chOff x="1677608" y="2996952"/>
            <a:chExt cx="1395643" cy="1395643"/>
          </a:xfrm>
        </p:grpSpPr>
        <p:sp>
          <p:nvSpPr>
            <p:cNvPr id="8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hexagon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hexagon">
              <a:avLst/>
            </a:prstGeom>
            <a:solidFill>
              <a:srgbClr val="E87071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859975" y="743920"/>
            <a:ext cx="1245330" cy="1046460"/>
            <a:chOff x="1677608" y="2996952"/>
            <a:chExt cx="1395643" cy="1395643"/>
          </a:xfrm>
        </p:grpSpPr>
        <p:sp>
          <p:nvSpPr>
            <p:cNvPr id="11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hexagon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" name="Oval 29"/>
            <p:cNvSpPr>
              <a:spLocks noChangeAspect="1"/>
            </p:cNvSpPr>
            <p:nvPr/>
          </p:nvSpPr>
          <p:spPr>
            <a:xfrm>
              <a:off x="1850114" y="3169458"/>
              <a:ext cx="1050629" cy="1050631"/>
            </a:xfrm>
            <a:prstGeom prst="hexagon">
              <a:avLst/>
            </a:prstGeom>
            <a:solidFill>
              <a:srgbClr val="FFB85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056357" y="769767"/>
            <a:ext cx="1245330" cy="1046460"/>
            <a:chOff x="1677608" y="2996952"/>
            <a:chExt cx="1395643" cy="1395643"/>
          </a:xfrm>
        </p:grpSpPr>
        <p:sp>
          <p:nvSpPr>
            <p:cNvPr id="14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hexagon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hexagon">
              <a:avLst/>
            </a:prstGeom>
            <a:solidFill>
              <a:srgbClr val="663A77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6" name="TextBox 70"/>
          <p:cNvSpPr txBox="1"/>
          <p:nvPr/>
        </p:nvSpPr>
        <p:spPr>
          <a:xfrm flipH="1">
            <a:off x="2570003" y="905304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id-ID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TextBox 71"/>
          <p:cNvSpPr txBox="1"/>
          <p:nvPr/>
        </p:nvSpPr>
        <p:spPr>
          <a:xfrm flipH="1">
            <a:off x="3818074" y="898123"/>
            <a:ext cx="242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cs typeface="+mn-ea"/>
                <a:sym typeface="+mn-lt"/>
              </a:rPr>
              <a:t>0</a:t>
            </a:r>
            <a:endParaRPr lang="id-ID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TextBox 72"/>
          <p:cNvSpPr txBox="1"/>
          <p:nvPr/>
        </p:nvSpPr>
        <p:spPr>
          <a:xfrm flipH="1">
            <a:off x="5071595" y="898124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id-ID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TextBox 73"/>
          <p:cNvSpPr txBox="1"/>
          <p:nvPr/>
        </p:nvSpPr>
        <p:spPr>
          <a:xfrm flipH="1">
            <a:off x="6351734" y="898515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9</a:t>
            </a:r>
            <a:endParaRPr lang="id-ID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 90"/>
          <p:cNvSpPr/>
          <p:nvPr/>
        </p:nvSpPr>
        <p:spPr>
          <a:xfrm>
            <a:off x="-11578" y="2394958"/>
            <a:ext cx="9188822" cy="1943710"/>
          </a:xfrm>
          <a:custGeom>
            <a:avLst/>
            <a:gdLst>
              <a:gd name="connsiteX0" fmla="*/ 0 w 12254953"/>
              <a:gd name="connsiteY0" fmla="*/ 0 h 2183753"/>
              <a:gd name="connsiteX1" fmla="*/ 12254953 w 12254953"/>
              <a:gd name="connsiteY1" fmla="*/ 0 h 2183753"/>
              <a:gd name="connsiteX2" fmla="*/ 12254953 w 12254953"/>
              <a:gd name="connsiteY2" fmla="*/ 2183753 h 2183753"/>
              <a:gd name="connsiteX3" fmla="*/ 0 w 12254953"/>
              <a:gd name="connsiteY3" fmla="*/ 2183753 h 2183753"/>
              <a:gd name="connsiteX4" fmla="*/ 0 w 12254953"/>
              <a:gd name="connsiteY4" fmla="*/ 0 h 2183753"/>
              <a:gd name="connsiteX0-1" fmla="*/ 0 w 12254953"/>
              <a:gd name="connsiteY0-2" fmla="*/ 0 h 2183753"/>
              <a:gd name="connsiteX1-3" fmla="*/ 5904086 w 12254953"/>
              <a:gd name="connsiteY1-4" fmla="*/ 998 h 2183753"/>
              <a:gd name="connsiteX2-5" fmla="*/ 12254953 w 12254953"/>
              <a:gd name="connsiteY2-6" fmla="*/ 0 h 2183753"/>
              <a:gd name="connsiteX3-7" fmla="*/ 12254953 w 12254953"/>
              <a:gd name="connsiteY3-8" fmla="*/ 2183753 h 2183753"/>
              <a:gd name="connsiteX4-9" fmla="*/ 0 w 12254953"/>
              <a:gd name="connsiteY4-10" fmla="*/ 2183753 h 2183753"/>
              <a:gd name="connsiteX5" fmla="*/ 0 w 12254953"/>
              <a:gd name="connsiteY5" fmla="*/ 0 h 2183753"/>
              <a:gd name="connsiteX0-11" fmla="*/ 0 w 12254953"/>
              <a:gd name="connsiteY0-12" fmla="*/ 2631 h 2186384"/>
              <a:gd name="connsiteX1-13" fmla="*/ 5904086 w 12254953"/>
              <a:gd name="connsiteY1-14" fmla="*/ 3629 h 2186384"/>
              <a:gd name="connsiteX2-15" fmla="*/ 6346772 w 12254953"/>
              <a:gd name="connsiteY2-16" fmla="*/ 0 h 2186384"/>
              <a:gd name="connsiteX3-17" fmla="*/ 12254953 w 12254953"/>
              <a:gd name="connsiteY3-18" fmla="*/ 2631 h 2186384"/>
              <a:gd name="connsiteX4-19" fmla="*/ 12254953 w 12254953"/>
              <a:gd name="connsiteY4-20" fmla="*/ 2186384 h 2186384"/>
              <a:gd name="connsiteX5-21" fmla="*/ 0 w 12254953"/>
              <a:gd name="connsiteY5-22" fmla="*/ 2186384 h 2186384"/>
              <a:gd name="connsiteX6" fmla="*/ 0 w 12254953"/>
              <a:gd name="connsiteY6" fmla="*/ 2631 h 2186384"/>
              <a:gd name="connsiteX0-23" fmla="*/ 0 w 12254953"/>
              <a:gd name="connsiteY0-24" fmla="*/ 2631 h 2186384"/>
              <a:gd name="connsiteX1-25" fmla="*/ 5904086 w 12254953"/>
              <a:gd name="connsiteY1-26" fmla="*/ 3629 h 2186384"/>
              <a:gd name="connsiteX2-27" fmla="*/ 6118172 w 12254953"/>
              <a:gd name="connsiteY2-28" fmla="*/ 0 h 2186384"/>
              <a:gd name="connsiteX3-29" fmla="*/ 6346772 w 12254953"/>
              <a:gd name="connsiteY3-30" fmla="*/ 0 h 2186384"/>
              <a:gd name="connsiteX4-31" fmla="*/ 12254953 w 12254953"/>
              <a:gd name="connsiteY4-32" fmla="*/ 2631 h 2186384"/>
              <a:gd name="connsiteX5-33" fmla="*/ 12254953 w 12254953"/>
              <a:gd name="connsiteY5-34" fmla="*/ 2186384 h 2186384"/>
              <a:gd name="connsiteX6-35" fmla="*/ 0 w 12254953"/>
              <a:gd name="connsiteY6-36" fmla="*/ 2186384 h 2186384"/>
              <a:gd name="connsiteX7" fmla="*/ 0 w 12254953"/>
              <a:gd name="connsiteY7" fmla="*/ 2631 h 2186384"/>
              <a:gd name="connsiteX0-37" fmla="*/ 0 w 12254953"/>
              <a:gd name="connsiteY0-38" fmla="*/ 2631 h 2186384"/>
              <a:gd name="connsiteX1-39" fmla="*/ 5904086 w 12254953"/>
              <a:gd name="connsiteY1-40" fmla="*/ 3629 h 2186384"/>
              <a:gd name="connsiteX2-41" fmla="*/ 6132686 w 12254953"/>
              <a:gd name="connsiteY2-42" fmla="*/ 399143 h 2186384"/>
              <a:gd name="connsiteX3-43" fmla="*/ 6346772 w 12254953"/>
              <a:gd name="connsiteY3-44" fmla="*/ 0 h 2186384"/>
              <a:gd name="connsiteX4-45" fmla="*/ 12254953 w 12254953"/>
              <a:gd name="connsiteY4-46" fmla="*/ 2631 h 2186384"/>
              <a:gd name="connsiteX5-47" fmla="*/ 12254953 w 12254953"/>
              <a:gd name="connsiteY5-48" fmla="*/ 2186384 h 2186384"/>
              <a:gd name="connsiteX6-49" fmla="*/ 0 w 12254953"/>
              <a:gd name="connsiteY6-50" fmla="*/ 2186384 h 2186384"/>
              <a:gd name="connsiteX7-51" fmla="*/ 0 w 12254953"/>
              <a:gd name="connsiteY7-52" fmla="*/ 2631 h 2186384"/>
              <a:gd name="connsiteX0-53" fmla="*/ 0 w 12254953"/>
              <a:gd name="connsiteY0-54" fmla="*/ 2631 h 2186384"/>
              <a:gd name="connsiteX1-55" fmla="*/ 5904086 w 12254953"/>
              <a:gd name="connsiteY1-56" fmla="*/ 3629 h 2186384"/>
              <a:gd name="connsiteX2-57" fmla="*/ 6132686 w 12254953"/>
              <a:gd name="connsiteY2-58" fmla="*/ 320054 h 2186384"/>
              <a:gd name="connsiteX3-59" fmla="*/ 6346772 w 12254953"/>
              <a:gd name="connsiteY3-60" fmla="*/ 0 h 2186384"/>
              <a:gd name="connsiteX4-61" fmla="*/ 12254953 w 12254953"/>
              <a:gd name="connsiteY4-62" fmla="*/ 2631 h 2186384"/>
              <a:gd name="connsiteX5-63" fmla="*/ 12254953 w 12254953"/>
              <a:gd name="connsiteY5-64" fmla="*/ 2186384 h 2186384"/>
              <a:gd name="connsiteX6-65" fmla="*/ 0 w 12254953"/>
              <a:gd name="connsiteY6-66" fmla="*/ 2186384 h 2186384"/>
              <a:gd name="connsiteX7-67" fmla="*/ 0 w 12254953"/>
              <a:gd name="connsiteY7-68" fmla="*/ 2631 h 21863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12254953" h="2186384">
                <a:moveTo>
                  <a:pt x="0" y="2631"/>
                </a:moveTo>
                <a:lnTo>
                  <a:pt x="5904086" y="3629"/>
                </a:lnTo>
                <a:lnTo>
                  <a:pt x="6132686" y="320054"/>
                </a:lnTo>
                <a:lnTo>
                  <a:pt x="6346772" y="0"/>
                </a:lnTo>
                <a:lnTo>
                  <a:pt x="12254953" y="2631"/>
                </a:lnTo>
                <a:lnTo>
                  <a:pt x="12254953" y="2186384"/>
                </a:lnTo>
                <a:lnTo>
                  <a:pt x="0" y="2186384"/>
                </a:lnTo>
                <a:lnTo>
                  <a:pt x="0" y="2631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  <a:effectLst>
            <a:outerShdw blurRad="1143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4" name="TextBox 78"/>
          <p:cNvSpPr txBox="1"/>
          <p:nvPr/>
        </p:nvSpPr>
        <p:spPr>
          <a:xfrm>
            <a:off x="2157926" y="2997979"/>
            <a:ext cx="479345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cs typeface="+mn-ea"/>
                <a:sym typeface="+mn-lt"/>
              </a:rPr>
              <a:t>商务通用总结计划模版</a:t>
            </a:r>
            <a:endParaRPr lang="zh-CN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标题 4"/>
          <p:cNvSpPr txBox="1"/>
          <p:nvPr/>
        </p:nvSpPr>
        <p:spPr>
          <a:xfrm>
            <a:off x="2809794" y="3614507"/>
            <a:ext cx="3171906" cy="276517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35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简洁实用</a:t>
            </a:r>
            <a:r>
              <a:rPr lang="en-US" altLang="zh-CN" sz="135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·</a:t>
            </a:r>
            <a:r>
              <a:rPr lang="zh-CN" altLang="en-US" sz="135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适用于商务总结计划报告等</a:t>
            </a:r>
            <a:endParaRPr lang="zh-CN" altLang="en-US" sz="135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756605" y="290269"/>
            <a:ext cx="379388" cy="379388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430902" y="1383570"/>
            <a:ext cx="379388" cy="379388"/>
          </a:xfrm>
          <a:prstGeom prst="ellipse">
            <a:avLst/>
          </a:prstGeom>
          <a:solidFill>
            <a:srgbClr val="663A7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212316" y="1869496"/>
            <a:ext cx="379388" cy="379388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005563" y="380960"/>
            <a:ext cx="379388" cy="379388"/>
          </a:xfrm>
          <a:prstGeom prst="ellipse">
            <a:avLst/>
          </a:prstGeom>
          <a:solidFill>
            <a:srgbClr val="663A7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6870154" y="1573263"/>
            <a:ext cx="485927" cy="485927"/>
          </a:xfrm>
          <a:prstGeom prst="ellipse">
            <a:avLst/>
          </a:prstGeom>
          <a:solidFill>
            <a:srgbClr val="E8707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777538" y="1962351"/>
            <a:ext cx="312690" cy="312690"/>
          </a:xfrm>
          <a:prstGeom prst="ellipse">
            <a:avLst/>
          </a:prstGeom>
          <a:solidFill>
            <a:srgbClr val="E8707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338324" y="1746501"/>
            <a:ext cx="215851" cy="215851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836990" y="1383569"/>
            <a:ext cx="189694" cy="189694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996687" y="461222"/>
            <a:ext cx="189694" cy="189694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7747958" y="1478416"/>
            <a:ext cx="189694" cy="189694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5535841" y="1813301"/>
            <a:ext cx="139887" cy="139887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pic>
        <p:nvPicPr>
          <p:cNvPr id="37" name="背景音乐 - 纯音乐 - 你是爱 Ppt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63198" y="-444984"/>
            <a:ext cx="457081" cy="457081"/>
          </a:xfrm>
          <a:prstGeom prst="rect">
            <a:avLst/>
          </a:prstGeom>
        </p:spPr>
      </p:pic>
      <p:sp>
        <p:nvSpPr>
          <p:cNvPr id="38" name="矩形 90"/>
          <p:cNvSpPr/>
          <p:nvPr/>
        </p:nvSpPr>
        <p:spPr>
          <a:xfrm>
            <a:off x="0" y="4437680"/>
            <a:ext cx="9188822" cy="143845"/>
          </a:xfrm>
          <a:prstGeom prst="rect">
            <a:avLst/>
          </a:prstGeom>
          <a:solidFill>
            <a:srgbClr val="01ACBE"/>
          </a:solidFill>
          <a:ln>
            <a:noFill/>
          </a:ln>
          <a:effectLst>
            <a:outerShdw blurRad="1143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dirty="0"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500"/>
                            </p:stCondLst>
                            <p:childTnLst>
                              <p:par>
                                <p:cTn id="1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450"/>
                            </p:stCondLst>
                            <p:childTnLst>
                              <p:par>
                                <p:cTn id="1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7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16" grpId="0"/>
      <p:bldP spid="17" grpId="0"/>
      <p:bldP spid="18" grpId="0"/>
      <p:bldP spid="19" grpId="0"/>
      <p:bldP spid="20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六边形 48"/>
          <p:cNvSpPr/>
          <p:nvPr/>
        </p:nvSpPr>
        <p:spPr>
          <a:xfrm>
            <a:off x="1081689" y="3453541"/>
            <a:ext cx="1858647" cy="521904"/>
          </a:xfrm>
          <a:prstGeom prst="hexagon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39" name="矩形 7"/>
          <p:cNvSpPr>
            <a:spLocks noChangeArrowheads="1"/>
          </p:cNvSpPr>
          <p:nvPr/>
        </p:nvSpPr>
        <p:spPr bwMode="auto">
          <a:xfrm>
            <a:off x="944679" y="4179493"/>
            <a:ext cx="1930698" cy="28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/>
          <a:p>
            <a:pPr>
              <a:defRPr/>
            </a:pPr>
            <a:r>
              <a:rPr lang="en-US" altLang="zh-CN" sz="128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ADD RELATED TITLE WORDS</a:t>
            </a:r>
            <a:endParaRPr lang="zh-CN" altLang="en-US" sz="128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168307" y="3480167"/>
            <a:ext cx="5020905" cy="989064"/>
          </a:xfrm>
          <a:prstGeom prst="rect">
            <a:avLst/>
          </a:prstGeom>
          <a:noFill/>
        </p:spPr>
        <p:txBody>
          <a:bodyPr wrap="square" lIns="91388" tIns="45694" rIns="91388" bIns="45694">
            <a:spAutoFit/>
          </a:bodyPr>
          <a:lstStyle>
            <a:defPPr>
              <a:defRPr lang="zh-CN"/>
            </a:defPPr>
            <a:lvl1pPr>
              <a:buFont typeface="Arial" panose="020B0604020202020204" pitchFamily="34" charset="0"/>
              <a:buNone/>
              <a:defRPr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74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954791" y="1085860"/>
            <a:ext cx="2034798" cy="203479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165">
                <a:defRPr/>
              </a:pPr>
              <a:endParaRPr lang="zh-CN" altLang="en-US" sz="1010" kern="0">
                <a:solidFill>
                  <a:sysClr val="windowText" lastClr="000000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165">
                <a:defRPr/>
              </a:pPr>
              <a:endParaRPr lang="zh-CN" altLang="en-US" sz="1010" kern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sp>
        <p:nvSpPr>
          <p:cNvPr id="54" name="Rectangle 60"/>
          <p:cNvSpPr>
            <a:spLocks noChangeArrowheads="1"/>
          </p:cNvSpPr>
          <p:nvPr/>
        </p:nvSpPr>
        <p:spPr bwMode="auto">
          <a:xfrm>
            <a:off x="1305939" y="3543539"/>
            <a:ext cx="1444396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705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954788" y="1049167"/>
            <a:ext cx="2135757" cy="2135754"/>
            <a:chOff x="1752735" y="879940"/>
            <a:chExt cx="2070478" cy="2070476"/>
          </a:xfrm>
        </p:grpSpPr>
        <p:sp>
          <p:nvSpPr>
            <p:cNvPr id="57" name="同心圆 56"/>
            <p:cNvSpPr/>
            <p:nvPr/>
          </p:nvSpPr>
          <p:spPr>
            <a:xfrm>
              <a:off x="1752735" y="879940"/>
              <a:ext cx="2070478" cy="2070476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165">
                <a:defRPr/>
              </a:pPr>
              <a:endParaRPr lang="zh-CN" altLang="en-US" sz="1010" kern="0">
                <a:solidFill>
                  <a:sysClr val="windowText" lastClr="000000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58" name="同心圆 57"/>
            <p:cNvSpPr/>
            <p:nvPr/>
          </p:nvSpPr>
          <p:spPr>
            <a:xfrm rot="9000000">
              <a:off x="1850845" y="971517"/>
              <a:ext cx="1884863" cy="190629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165">
                <a:defRPr/>
              </a:pPr>
              <a:endParaRPr lang="zh-CN" altLang="en-US" sz="1010" kern="0">
                <a:solidFill>
                  <a:sysClr val="windowText" lastClr="000000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3330272" y="1338083"/>
            <a:ext cx="3779176" cy="20298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 dirty="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3330272" y="1823976"/>
            <a:ext cx="3779176" cy="20298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3330272" y="2309871"/>
            <a:ext cx="3779176" cy="20298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3330272" y="2800676"/>
            <a:ext cx="3779176" cy="20298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3330271" y="1338083"/>
            <a:ext cx="2703162" cy="20298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 dirty="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3330272" y="1823976"/>
            <a:ext cx="3280535" cy="202980"/>
          </a:xfrm>
          <a:prstGeom prst="roundRect">
            <a:avLst>
              <a:gd name="adj" fmla="val 50000"/>
            </a:avLst>
          </a:prstGeom>
          <a:solidFill>
            <a:srgbClr val="F17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3330271" y="2309871"/>
            <a:ext cx="2860627" cy="202980"/>
          </a:xfrm>
          <a:prstGeom prst="roundRect">
            <a:avLst>
              <a:gd name="adj" fmla="val 50000"/>
            </a:avLst>
          </a:prstGeom>
          <a:solidFill>
            <a:srgbClr val="FFA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8" name="圆角矩形 67"/>
          <p:cNvSpPr/>
          <p:nvPr/>
        </p:nvSpPr>
        <p:spPr>
          <a:xfrm>
            <a:off x="3330273" y="2800676"/>
            <a:ext cx="3490489" cy="20298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9" name="矩形 7"/>
          <p:cNvSpPr>
            <a:spLocks noChangeArrowheads="1"/>
          </p:cNvSpPr>
          <p:nvPr/>
        </p:nvSpPr>
        <p:spPr bwMode="auto">
          <a:xfrm>
            <a:off x="7184107" y="1284993"/>
            <a:ext cx="1227584" cy="28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/>
          <a:p>
            <a:pPr>
              <a:defRPr/>
            </a:pPr>
            <a:r>
              <a:rPr lang="zh-CN" altLang="en-US" sz="128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71" name="矩形 7"/>
          <p:cNvSpPr>
            <a:spLocks noChangeArrowheads="1"/>
          </p:cNvSpPr>
          <p:nvPr/>
        </p:nvSpPr>
        <p:spPr bwMode="auto">
          <a:xfrm>
            <a:off x="7184107" y="1780985"/>
            <a:ext cx="1227584" cy="28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/>
          <a:p>
            <a:pPr>
              <a:defRPr/>
            </a:pPr>
            <a:r>
              <a:rPr lang="zh-CN" altLang="en-US" sz="128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72" name="矩形 7"/>
          <p:cNvSpPr>
            <a:spLocks noChangeArrowheads="1"/>
          </p:cNvSpPr>
          <p:nvPr/>
        </p:nvSpPr>
        <p:spPr bwMode="auto">
          <a:xfrm>
            <a:off x="7184107" y="2251870"/>
            <a:ext cx="1227584" cy="28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/>
          <a:p>
            <a:pPr>
              <a:defRPr/>
            </a:pPr>
            <a:r>
              <a:rPr lang="zh-CN" altLang="en-US" sz="128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73" name="矩形 7"/>
          <p:cNvSpPr>
            <a:spLocks noChangeArrowheads="1"/>
          </p:cNvSpPr>
          <p:nvPr/>
        </p:nvSpPr>
        <p:spPr bwMode="auto">
          <a:xfrm>
            <a:off x="7184107" y="2757684"/>
            <a:ext cx="1227584" cy="28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/>
          <a:p>
            <a:pPr>
              <a:defRPr/>
            </a:pPr>
            <a:r>
              <a:rPr lang="zh-CN" altLang="en-US" sz="128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25" name="椭圆 24"/>
          <p:cNvSpPr/>
          <p:nvPr/>
        </p:nvSpPr>
        <p:spPr>
          <a:xfrm>
            <a:off x="1140342" y="1234719"/>
            <a:ext cx="1764650" cy="176465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165">
              <a:defRPr/>
            </a:pPr>
            <a:endParaRPr lang="zh-CN" altLang="en-US" sz="1010" kern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9" grpId="0"/>
      <p:bldP spid="48" grpId="0"/>
      <p:bldP spid="54" grpId="0"/>
      <p:bldP spid="7" grpId="0" animBg="1"/>
      <p:bldP spid="59" grpId="0" animBg="1"/>
      <p:bldP spid="60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/>
      <p:bldP spid="71" grpId="0"/>
      <p:bldP spid="72" grpId="0"/>
      <p:bldP spid="73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3969634" y="2125403"/>
            <a:ext cx="1188385" cy="1340363"/>
            <a:chOff x="5292155" y="2834526"/>
            <a:chExt cx="1584307" cy="1787565"/>
          </a:xfrm>
        </p:grpSpPr>
        <p:sp>
          <p:nvSpPr>
            <p:cNvPr id="15" name="Freeform 5"/>
            <p:cNvSpPr/>
            <p:nvPr/>
          </p:nvSpPr>
          <p:spPr bwMode="auto">
            <a:xfrm rot="16200000">
              <a:off x="5190526" y="2936155"/>
              <a:ext cx="1787565" cy="158430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gradFill flip="none" rotWithShape="1">
                <a:gsLst>
                  <a:gs pos="80000">
                    <a:schemeClr val="bg1">
                      <a:lumMod val="95000"/>
                    </a:schemeClr>
                  </a:gs>
                  <a:gs pos="60000">
                    <a:schemeClr val="bg1">
                      <a:lumMod val="65000"/>
                    </a:schemeClr>
                  </a:gs>
                  <a:gs pos="40000">
                    <a:schemeClr val="bg1">
                      <a:lumMod val="95000"/>
                    </a:schemeClr>
                  </a:gs>
                  <a:gs pos="2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rot="20000116">
              <a:off x="5408541" y="2892189"/>
              <a:ext cx="539066" cy="31148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35000">
                  <a:srgbClr val="FFFFFF">
                    <a:alpha val="30000"/>
                  </a:srgbClr>
                </a:gs>
                <a:gs pos="72000">
                  <a:srgbClr val="FFFFFF">
                    <a:alpha val="2000"/>
                  </a:srgbClr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 rot="16200000">
              <a:off x="5094111" y="3071113"/>
              <a:ext cx="1487874" cy="1038694"/>
            </a:xfrm>
            <a:custGeom>
              <a:avLst/>
              <a:gdLst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35702 w 1627099"/>
                <a:gd name="connsiteY2" fmla="*/ 1075909 h 1135888"/>
                <a:gd name="connsiteX3" fmla="*/ 1501093 w 1627099"/>
                <a:gd name="connsiteY3" fmla="*/ 1135888 h 1135888"/>
                <a:gd name="connsiteX4" fmla="*/ 0 w 1627099"/>
                <a:gd name="connsiteY4" fmla="*/ 269231 h 1135888"/>
                <a:gd name="connsiteX5" fmla="*/ 7275 w 1627099"/>
                <a:gd name="connsiteY5" fmla="*/ 256623 h 1135888"/>
                <a:gd name="connsiteX6" fmla="*/ 104462 w 1627099"/>
                <a:gd name="connsiteY6" fmla="*/ 88193 h 1135888"/>
                <a:gd name="connsiteX7" fmla="*/ 258005 w 1627099"/>
                <a:gd name="connsiteY7" fmla="*/ 0 h 1135888"/>
                <a:gd name="connsiteX8" fmla="*/ 1054155 w 1627099"/>
                <a:gd name="connsiteY8" fmla="*/ 0 h 1135888"/>
                <a:gd name="connsiteX9" fmla="*/ 1207698 w 1627099"/>
                <a:gd name="connsiteY9" fmla="*/ 88193 h 1135888"/>
                <a:gd name="connsiteX10" fmla="*/ 1605773 w 1627099"/>
                <a:gd name="connsiteY10" fmla="*/ 778085 h 1135888"/>
                <a:gd name="connsiteX11" fmla="*/ 1627099 w 1627099"/>
                <a:gd name="connsiteY11" fmla="*/ 866278 h 1135888"/>
                <a:gd name="connsiteX0-1" fmla="*/ 1627099 w 1627099"/>
                <a:gd name="connsiteY0-2" fmla="*/ 866278 h 1135888"/>
                <a:gd name="connsiteX1-3" fmla="*/ 1605773 w 1627099"/>
                <a:gd name="connsiteY1-4" fmla="*/ 954470 h 1135888"/>
                <a:gd name="connsiteX2-5" fmla="*/ 1535702 w 1627099"/>
                <a:gd name="connsiteY2-6" fmla="*/ 1075909 h 1135888"/>
                <a:gd name="connsiteX3-7" fmla="*/ 1501093 w 1627099"/>
                <a:gd name="connsiteY3-8" fmla="*/ 1135888 h 1135888"/>
                <a:gd name="connsiteX4-9" fmla="*/ 0 w 1627099"/>
                <a:gd name="connsiteY4-10" fmla="*/ 269231 h 1135888"/>
                <a:gd name="connsiteX5-11" fmla="*/ 104462 w 1627099"/>
                <a:gd name="connsiteY5-12" fmla="*/ 88193 h 1135888"/>
                <a:gd name="connsiteX6-13" fmla="*/ 258005 w 1627099"/>
                <a:gd name="connsiteY6-14" fmla="*/ 0 h 1135888"/>
                <a:gd name="connsiteX7-15" fmla="*/ 1054155 w 1627099"/>
                <a:gd name="connsiteY7-16" fmla="*/ 0 h 1135888"/>
                <a:gd name="connsiteX8-17" fmla="*/ 1207698 w 1627099"/>
                <a:gd name="connsiteY8-18" fmla="*/ 88193 h 1135888"/>
                <a:gd name="connsiteX9-19" fmla="*/ 1605773 w 1627099"/>
                <a:gd name="connsiteY9-20" fmla="*/ 778085 h 1135888"/>
                <a:gd name="connsiteX10-21" fmla="*/ 1627099 w 1627099"/>
                <a:gd name="connsiteY10-22" fmla="*/ 866278 h 1135888"/>
                <a:gd name="connsiteX0-23" fmla="*/ 1627099 w 1627099"/>
                <a:gd name="connsiteY0-24" fmla="*/ 866278 h 1135888"/>
                <a:gd name="connsiteX1-25" fmla="*/ 1605773 w 1627099"/>
                <a:gd name="connsiteY1-26" fmla="*/ 954470 h 1135888"/>
                <a:gd name="connsiteX2-27" fmla="*/ 1535702 w 1627099"/>
                <a:gd name="connsiteY2-28" fmla="*/ 1075909 h 1135888"/>
                <a:gd name="connsiteX3-29" fmla="*/ 1501093 w 1627099"/>
                <a:gd name="connsiteY3-30" fmla="*/ 1135888 h 1135888"/>
                <a:gd name="connsiteX4-31" fmla="*/ 0 w 1627099"/>
                <a:gd name="connsiteY4-32" fmla="*/ 269231 h 1135888"/>
                <a:gd name="connsiteX5-33" fmla="*/ 104462 w 1627099"/>
                <a:gd name="connsiteY5-34" fmla="*/ 88193 h 1135888"/>
                <a:gd name="connsiteX6-35" fmla="*/ 258005 w 1627099"/>
                <a:gd name="connsiteY6-36" fmla="*/ 0 h 1135888"/>
                <a:gd name="connsiteX7-37" fmla="*/ 1054155 w 1627099"/>
                <a:gd name="connsiteY7-38" fmla="*/ 0 h 1135888"/>
                <a:gd name="connsiteX8-39" fmla="*/ 1207698 w 1627099"/>
                <a:gd name="connsiteY8-40" fmla="*/ 88193 h 1135888"/>
                <a:gd name="connsiteX9-41" fmla="*/ 1605773 w 1627099"/>
                <a:gd name="connsiteY9-42" fmla="*/ 778085 h 1135888"/>
                <a:gd name="connsiteX10-43" fmla="*/ 1627099 w 1627099"/>
                <a:gd name="connsiteY10-44" fmla="*/ 866278 h 1135888"/>
                <a:gd name="connsiteX0-45" fmla="*/ 1627099 w 1627099"/>
                <a:gd name="connsiteY0-46" fmla="*/ 866278 h 1135888"/>
                <a:gd name="connsiteX1-47" fmla="*/ 1605773 w 1627099"/>
                <a:gd name="connsiteY1-48" fmla="*/ 954470 h 1135888"/>
                <a:gd name="connsiteX2-49" fmla="*/ 1501093 w 1627099"/>
                <a:gd name="connsiteY2-50" fmla="*/ 1135888 h 1135888"/>
                <a:gd name="connsiteX3-51" fmla="*/ 0 w 1627099"/>
                <a:gd name="connsiteY3-52" fmla="*/ 269231 h 1135888"/>
                <a:gd name="connsiteX4-53" fmla="*/ 104462 w 1627099"/>
                <a:gd name="connsiteY4-54" fmla="*/ 88193 h 1135888"/>
                <a:gd name="connsiteX5-55" fmla="*/ 258005 w 1627099"/>
                <a:gd name="connsiteY5-56" fmla="*/ 0 h 1135888"/>
                <a:gd name="connsiteX6-57" fmla="*/ 1054155 w 1627099"/>
                <a:gd name="connsiteY6-58" fmla="*/ 0 h 1135888"/>
                <a:gd name="connsiteX7-59" fmla="*/ 1207698 w 1627099"/>
                <a:gd name="connsiteY7-60" fmla="*/ 88193 h 1135888"/>
                <a:gd name="connsiteX8-61" fmla="*/ 1605773 w 1627099"/>
                <a:gd name="connsiteY8-62" fmla="*/ 778085 h 1135888"/>
                <a:gd name="connsiteX9-63" fmla="*/ 1627099 w 1627099"/>
                <a:gd name="connsiteY9-64" fmla="*/ 866278 h 1135888"/>
                <a:gd name="connsiteX0-65" fmla="*/ 1627099 w 1627099"/>
                <a:gd name="connsiteY0-66" fmla="*/ 866278 h 1135888"/>
                <a:gd name="connsiteX1-67" fmla="*/ 1605773 w 1627099"/>
                <a:gd name="connsiteY1-68" fmla="*/ 954470 h 1135888"/>
                <a:gd name="connsiteX2-69" fmla="*/ 1501093 w 1627099"/>
                <a:gd name="connsiteY2-70" fmla="*/ 1135888 h 1135888"/>
                <a:gd name="connsiteX3-71" fmla="*/ 0 w 1627099"/>
                <a:gd name="connsiteY3-72" fmla="*/ 269231 h 1135888"/>
                <a:gd name="connsiteX4-73" fmla="*/ 104462 w 1627099"/>
                <a:gd name="connsiteY4-74" fmla="*/ 88193 h 1135888"/>
                <a:gd name="connsiteX5-75" fmla="*/ 258005 w 1627099"/>
                <a:gd name="connsiteY5-76" fmla="*/ 0 h 1135888"/>
                <a:gd name="connsiteX6-77" fmla="*/ 1054155 w 1627099"/>
                <a:gd name="connsiteY6-78" fmla="*/ 0 h 1135888"/>
                <a:gd name="connsiteX7-79" fmla="*/ 1207698 w 1627099"/>
                <a:gd name="connsiteY7-80" fmla="*/ 88193 h 1135888"/>
                <a:gd name="connsiteX8-81" fmla="*/ 1605773 w 1627099"/>
                <a:gd name="connsiteY8-82" fmla="*/ 778085 h 1135888"/>
                <a:gd name="connsiteX9-83" fmla="*/ 1627099 w 1627099"/>
                <a:gd name="connsiteY9-84" fmla="*/ 866278 h 1135888"/>
                <a:gd name="connsiteX0-85" fmla="*/ 1627099 w 1627099"/>
                <a:gd name="connsiteY0-86" fmla="*/ 866278 h 1135888"/>
                <a:gd name="connsiteX1-87" fmla="*/ 1605773 w 1627099"/>
                <a:gd name="connsiteY1-88" fmla="*/ 954470 h 1135888"/>
                <a:gd name="connsiteX2-89" fmla="*/ 1501093 w 1627099"/>
                <a:gd name="connsiteY2-90" fmla="*/ 1135888 h 1135888"/>
                <a:gd name="connsiteX3-91" fmla="*/ 0 w 1627099"/>
                <a:gd name="connsiteY3-92" fmla="*/ 269231 h 1135888"/>
                <a:gd name="connsiteX4-93" fmla="*/ 104462 w 1627099"/>
                <a:gd name="connsiteY4-94" fmla="*/ 88193 h 1135888"/>
                <a:gd name="connsiteX5-95" fmla="*/ 258005 w 1627099"/>
                <a:gd name="connsiteY5-96" fmla="*/ 0 h 1135888"/>
                <a:gd name="connsiteX6-97" fmla="*/ 1054155 w 1627099"/>
                <a:gd name="connsiteY6-98" fmla="*/ 0 h 1135888"/>
                <a:gd name="connsiteX7-99" fmla="*/ 1207698 w 1627099"/>
                <a:gd name="connsiteY7-100" fmla="*/ 88193 h 1135888"/>
                <a:gd name="connsiteX8-101" fmla="*/ 1605773 w 1627099"/>
                <a:gd name="connsiteY8-102" fmla="*/ 778085 h 1135888"/>
                <a:gd name="connsiteX9-103" fmla="*/ 1627099 w 1627099"/>
                <a:gd name="connsiteY9-104" fmla="*/ 866278 h 11358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627099" h="1135888">
                  <a:moveTo>
                    <a:pt x="1627099" y="866278"/>
                  </a:moveTo>
                  <a:cubicBezTo>
                    <a:pt x="1627099" y="898283"/>
                    <a:pt x="1619990" y="930288"/>
                    <a:pt x="1605773" y="954470"/>
                  </a:cubicBezTo>
                  <a:lnTo>
                    <a:pt x="1501093" y="1135888"/>
                  </a:lnTo>
                  <a:cubicBezTo>
                    <a:pt x="911829" y="1012108"/>
                    <a:pt x="405114" y="761320"/>
                    <a:pt x="0" y="269231"/>
                  </a:cubicBezTo>
                  <a:lnTo>
                    <a:pt x="104462" y="88193"/>
                  </a:lnTo>
                  <a:cubicBezTo>
                    <a:pt x="132895" y="39829"/>
                    <a:pt x="202559" y="0"/>
                    <a:pt x="258005" y="0"/>
                  </a:cubicBezTo>
                  <a:lnTo>
                    <a:pt x="1054155" y="0"/>
                  </a:lnTo>
                  <a:cubicBezTo>
                    <a:pt x="1111023" y="0"/>
                    <a:pt x="1179264" y="39829"/>
                    <a:pt x="1207698" y="88193"/>
                  </a:cubicBezTo>
                  <a:lnTo>
                    <a:pt x="1605773" y="778085"/>
                  </a:lnTo>
                  <a:cubicBezTo>
                    <a:pt x="1619990" y="802267"/>
                    <a:pt x="1627099" y="834272"/>
                    <a:pt x="1627099" y="866278"/>
                  </a:cubicBez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" name="任意多边形 17"/>
            <p:cNvSpPr/>
            <p:nvPr/>
          </p:nvSpPr>
          <p:spPr bwMode="auto">
            <a:xfrm rot="16200000">
              <a:off x="5701348" y="3388843"/>
              <a:ext cx="762947" cy="681024"/>
            </a:xfrm>
            <a:custGeom>
              <a:avLst/>
              <a:gdLst>
                <a:gd name="connsiteX0" fmla="*/ 745583 w 834338"/>
                <a:gd name="connsiteY0" fmla="*/ 370233 h 744750"/>
                <a:gd name="connsiteX1" fmla="*/ 738521 w 834338"/>
                <a:gd name="connsiteY1" fmla="*/ 341029 h 744750"/>
                <a:gd name="connsiteX2" fmla="*/ 606702 w 834338"/>
                <a:gd name="connsiteY2" fmla="*/ 112575 h 744750"/>
                <a:gd name="connsiteX3" fmla="*/ 555857 w 834338"/>
                <a:gd name="connsiteY3" fmla="*/ 83370 h 744750"/>
                <a:gd name="connsiteX4" fmla="*/ 292217 w 834338"/>
                <a:gd name="connsiteY4" fmla="*/ 83370 h 744750"/>
                <a:gd name="connsiteX5" fmla="*/ 241372 w 834338"/>
                <a:gd name="connsiteY5" fmla="*/ 112575 h 744750"/>
                <a:gd name="connsiteX6" fmla="*/ 109552 w 834338"/>
                <a:gd name="connsiteY6" fmla="*/ 341029 h 744750"/>
                <a:gd name="connsiteX7" fmla="*/ 109552 w 834338"/>
                <a:gd name="connsiteY7" fmla="*/ 399438 h 744750"/>
                <a:gd name="connsiteX8" fmla="*/ 241372 w 834338"/>
                <a:gd name="connsiteY8" fmla="*/ 627892 h 744750"/>
                <a:gd name="connsiteX9" fmla="*/ 292217 w 834338"/>
                <a:gd name="connsiteY9" fmla="*/ 657096 h 744750"/>
                <a:gd name="connsiteX10" fmla="*/ 555857 w 834338"/>
                <a:gd name="connsiteY10" fmla="*/ 657096 h 744750"/>
                <a:gd name="connsiteX11" fmla="*/ 606702 w 834338"/>
                <a:gd name="connsiteY11" fmla="*/ 627892 h 744750"/>
                <a:gd name="connsiteX12" fmla="*/ 738521 w 834338"/>
                <a:gd name="connsiteY12" fmla="*/ 399438 h 744750"/>
                <a:gd name="connsiteX13" fmla="*/ 745583 w 834338"/>
                <a:gd name="connsiteY13" fmla="*/ 370233 h 744750"/>
                <a:gd name="connsiteX14" fmla="*/ 834338 w 834338"/>
                <a:gd name="connsiteY14" fmla="*/ 372375 h 744750"/>
                <a:gd name="connsiteX15" fmla="*/ 825172 w 834338"/>
                <a:gd name="connsiteY15" fmla="*/ 410285 h 744750"/>
                <a:gd name="connsiteX16" fmla="*/ 654057 w 834338"/>
                <a:gd name="connsiteY16" fmla="*/ 706840 h 744750"/>
                <a:gd name="connsiteX17" fmla="*/ 588055 w 834338"/>
                <a:gd name="connsiteY17" fmla="*/ 744750 h 744750"/>
                <a:gd name="connsiteX18" fmla="*/ 245826 w 834338"/>
                <a:gd name="connsiteY18" fmla="*/ 744750 h 744750"/>
                <a:gd name="connsiteX19" fmla="*/ 179824 w 834338"/>
                <a:gd name="connsiteY19" fmla="*/ 706840 h 744750"/>
                <a:gd name="connsiteX20" fmla="*/ 8709 w 834338"/>
                <a:gd name="connsiteY20" fmla="*/ 410285 h 744750"/>
                <a:gd name="connsiteX21" fmla="*/ 8709 w 834338"/>
                <a:gd name="connsiteY21" fmla="*/ 334465 h 744750"/>
                <a:gd name="connsiteX22" fmla="*/ 179824 w 834338"/>
                <a:gd name="connsiteY22" fmla="*/ 37910 h 744750"/>
                <a:gd name="connsiteX23" fmla="*/ 245826 w 834338"/>
                <a:gd name="connsiteY23" fmla="*/ 0 h 744750"/>
                <a:gd name="connsiteX24" fmla="*/ 588055 w 834338"/>
                <a:gd name="connsiteY24" fmla="*/ 0 h 744750"/>
                <a:gd name="connsiteX25" fmla="*/ 654057 w 834338"/>
                <a:gd name="connsiteY25" fmla="*/ 37910 h 744750"/>
                <a:gd name="connsiteX26" fmla="*/ 825172 w 834338"/>
                <a:gd name="connsiteY26" fmla="*/ 334465 h 744750"/>
                <a:gd name="connsiteX27" fmla="*/ 834338 w 834338"/>
                <a:gd name="connsiteY27" fmla="*/ 372375 h 74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34338" h="744750">
                  <a:moveTo>
                    <a:pt x="745583" y="370233"/>
                  </a:moveTo>
                  <a:cubicBezTo>
                    <a:pt x="745583" y="359635"/>
                    <a:pt x="743229" y="349037"/>
                    <a:pt x="738521" y="341029"/>
                  </a:cubicBezTo>
                  <a:cubicBezTo>
                    <a:pt x="738521" y="341029"/>
                    <a:pt x="738521" y="341029"/>
                    <a:pt x="606702" y="112575"/>
                  </a:cubicBezTo>
                  <a:cubicBezTo>
                    <a:pt x="597286" y="96559"/>
                    <a:pt x="574688" y="83370"/>
                    <a:pt x="555857" y="83370"/>
                  </a:cubicBezTo>
                  <a:cubicBezTo>
                    <a:pt x="555857" y="83370"/>
                    <a:pt x="555857" y="83370"/>
                    <a:pt x="292217" y="83370"/>
                  </a:cubicBezTo>
                  <a:cubicBezTo>
                    <a:pt x="273856" y="83370"/>
                    <a:pt x="250788" y="96559"/>
                    <a:pt x="241372" y="112575"/>
                  </a:cubicBezTo>
                  <a:cubicBezTo>
                    <a:pt x="241372" y="112575"/>
                    <a:pt x="241372" y="112575"/>
                    <a:pt x="109552" y="341029"/>
                  </a:cubicBezTo>
                  <a:cubicBezTo>
                    <a:pt x="100607" y="357044"/>
                    <a:pt x="100607" y="383422"/>
                    <a:pt x="109552" y="399438"/>
                  </a:cubicBezTo>
                  <a:cubicBezTo>
                    <a:pt x="109552" y="399438"/>
                    <a:pt x="109552" y="399438"/>
                    <a:pt x="241372" y="627892"/>
                  </a:cubicBezTo>
                  <a:cubicBezTo>
                    <a:pt x="250788" y="643907"/>
                    <a:pt x="273856" y="657096"/>
                    <a:pt x="292217" y="657096"/>
                  </a:cubicBezTo>
                  <a:lnTo>
                    <a:pt x="555857" y="657096"/>
                  </a:lnTo>
                  <a:cubicBezTo>
                    <a:pt x="574688" y="657096"/>
                    <a:pt x="597286" y="643907"/>
                    <a:pt x="606702" y="627892"/>
                  </a:cubicBezTo>
                  <a:cubicBezTo>
                    <a:pt x="606702" y="627892"/>
                    <a:pt x="606702" y="627892"/>
                    <a:pt x="738521" y="399438"/>
                  </a:cubicBezTo>
                  <a:cubicBezTo>
                    <a:pt x="743229" y="391430"/>
                    <a:pt x="745583" y="380832"/>
                    <a:pt x="745583" y="370233"/>
                  </a:cubicBezTo>
                  <a:close/>
                  <a:moveTo>
                    <a:pt x="834338" y="372375"/>
                  </a:moveTo>
                  <a:cubicBezTo>
                    <a:pt x="834338" y="386133"/>
                    <a:pt x="831283" y="399890"/>
                    <a:pt x="825172" y="410285"/>
                  </a:cubicBezTo>
                  <a:cubicBezTo>
                    <a:pt x="654057" y="706840"/>
                    <a:pt x="654057" y="706840"/>
                    <a:pt x="654057" y="706840"/>
                  </a:cubicBezTo>
                  <a:cubicBezTo>
                    <a:pt x="641834" y="727630"/>
                    <a:pt x="612500" y="744750"/>
                    <a:pt x="588055" y="744750"/>
                  </a:cubicBezTo>
                  <a:lnTo>
                    <a:pt x="245826" y="744750"/>
                  </a:lnTo>
                  <a:cubicBezTo>
                    <a:pt x="221992" y="744750"/>
                    <a:pt x="192047" y="727630"/>
                    <a:pt x="179824" y="706840"/>
                  </a:cubicBezTo>
                  <a:cubicBezTo>
                    <a:pt x="8709" y="410285"/>
                    <a:pt x="8709" y="410285"/>
                    <a:pt x="8709" y="410285"/>
                  </a:cubicBezTo>
                  <a:cubicBezTo>
                    <a:pt x="-2902" y="389496"/>
                    <a:pt x="-2902" y="355255"/>
                    <a:pt x="8709" y="334465"/>
                  </a:cubicBezTo>
                  <a:cubicBezTo>
                    <a:pt x="179824" y="37910"/>
                    <a:pt x="179824" y="37910"/>
                    <a:pt x="179824" y="37910"/>
                  </a:cubicBezTo>
                  <a:cubicBezTo>
                    <a:pt x="192047" y="17121"/>
                    <a:pt x="221992" y="0"/>
                    <a:pt x="245826" y="0"/>
                  </a:cubicBezTo>
                  <a:cubicBezTo>
                    <a:pt x="588055" y="0"/>
                    <a:pt x="588055" y="0"/>
                    <a:pt x="588055" y="0"/>
                  </a:cubicBezTo>
                  <a:cubicBezTo>
                    <a:pt x="612500" y="0"/>
                    <a:pt x="641834" y="17121"/>
                    <a:pt x="654057" y="37910"/>
                  </a:cubicBezTo>
                  <a:cubicBezTo>
                    <a:pt x="825172" y="334465"/>
                    <a:pt x="825172" y="334465"/>
                    <a:pt x="825172" y="334465"/>
                  </a:cubicBezTo>
                  <a:cubicBezTo>
                    <a:pt x="831283" y="344860"/>
                    <a:pt x="834338" y="358618"/>
                    <a:pt x="834338" y="37237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5"/>
            <p:cNvSpPr/>
            <p:nvPr/>
          </p:nvSpPr>
          <p:spPr bwMode="auto">
            <a:xfrm rot="16200000">
              <a:off x="5864883" y="3540223"/>
              <a:ext cx="428867" cy="38010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BFBFBF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324699" y="1017004"/>
            <a:ext cx="1190969" cy="1349358"/>
            <a:chOff x="4432355" y="1356318"/>
            <a:chExt cx="1587751" cy="1799561"/>
          </a:xfrm>
        </p:grpSpPr>
        <p:sp>
          <p:nvSpPr>
            <p:cNvPr id="21" name="任意多边形 20"/>
            <p:cNvSpPr/>
            <p:nvPr/>
          </p:nvSpPr>
          <p:spPr bwMode="auto">
            <a:xfrm rot="16200000">
              <a:off x="4313824" y="1695911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FFB850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srgbClr val="FFB850"/>
                </a:solidFill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432355" y="1356318"/>
              <a:ext cx="1587751" cy="1799561"/>
              <a:chOff x="4432355" y="1356318"/>
              <a:chExt cx="1587751" cy="1799561"/>
            </a:xfrm>
          </p:grpSpPr>
          <p:sp>
            <p:nvSpPr>
              <p:cNvPr id="23" name="Freeform 5"/>
              <p:cNvSpPr/>
              <p:nvPr/>
            </p:nvSpPr>
            <p:spPr bwMode="auto">
              <a:xfrm rot="16200000">
                <a:off x="4330726" y="1457947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 rot="20000116">
                <a:off x="4550973" y="1402691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 rot="16200000">
                <a:off x="4334170" y="1469943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文本框 63"/>
              <p:cNvSpPr txBox="1"/>
              <p:nvPr/>
            </p:nvSpPr>
            <p:spPr>
              <a:xfrm>
                <a:off x="4739473" y="1836755"/>
                <a:ext cx="945076" cy="86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cs typeface="+mn-ea"/>
                    <a:sym typeface="+mn-lt"/>
                  </a:rPr>
                  <a:t>0</a:t>
                </a:r>
                <a:r>
                  <a:rPr lang="en-US" altLang="zh-CN" sz="3600" dirty="0">
                    <a:solidFill>
                      <a:srgbClr val="FFB850"/>
                    </a:solidFill>
                    <a:cs typeface="+mn-ea"/>
                    <a:sym typeface="+mn-lt"/>
                  </a:rPr>
                  <a:t>1</a:t>
                </a:r>
                <a:endParaRPr lang="zh-CN" altLang="en-US" sz="3600" dirty="0">
                  <a:solidFill>
                    <a:srgbClr val="FFB85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2673232" y="2125403"/>
            <a:ext cx="1202180" cy="1349359"/>
            <a:chOff x="3563845" y="2834526"/>
            <a:chExt cx="1602697" cy="1799562"/>
          </a:xfrm>
        </p:grpSpPr>
        <p:sp>
          <p:nvSpPr>
            <p:cNvPr id="28" name="任意多边形 27"/>
            <p:cNvSpPr/>
            <p:nvPr/>
          </p:nvSpPr>
          <p:spPr bwMode="auto">
            <a:xfrm rot="16200000">
              <a:off x="3457373" y="3172312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FFB850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srgbClr val="FFB850"/>
                </a:solidFill>
                <a:cs typeface="+mn-ea"/>
                <a:sym typeface="+mn-lt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563845" y="2834526"/>
              <a:ext cx="1602697" cy="1799562"/>
              <a:chOff x="3563845" y="2834526"/>
              <a:chExt cx="1602697" cy="1799562"/>
            </a:xfrm>
          </p:grpSpPr>
          <p:sp>
            <p:nvSpPr>
              <p:cNvPr id="30" name="Freeform 5"/>
              <p:cNvSpPr/>
              <p:nvPr/>
            </p:nvSpPr>
            <p:spPr bwMode="auto">
              <a:xfrm rot="16200000">
                <a:off x="3462216" y="2936155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 rot="20000116">
                <a:off x="3692606" y="2870683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5"/>
              <p:cNvSpPr/>
              <p:nvPr/>
            </p:nvSpPr>
            <p:spPr bwMode="auto">
              <a:xfrm rot="16200000">
                <a:off x="3480606" y="2948152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文本框 64"/>
              <p:cNvSpPr txBox="1"/>
              <p:nvPr/>
            </p:nvSpPr>
            <p:spPr>
              <a:xfrm>
                <a:off x="3887811" y="3365850"/>
                <a:ext cx="945076" cy="86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cs typeface="+mn-ea"/>
                    <a:sym typeface="+mn-lt"/>
                  </a:rPr>
                  <a:t>0</a:t>
                </a:r>
                <a:r>
                  <a:rPr lang="en-US" altLang="zh-CN" sz="3600" dirty="0">
                    <a:solidFill>
                      <a:srgbClr val="FFB850"/>
                    </a:solidFill>
                    <a:cs typeface="+mn-ea"/>
                    <a:sym typeface="+mn-lt"/>
                  </a:rPr>
                  <a:t>2</a:t>
                </a:r>
                <a:endParaRPr lang="zh-CN" altLang="en-US" sz="3600" dirty="0">
                  <a:solidFill>
                    <a:srgbClr val="FFB85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3315327" y="3226272"/>
            <a:ext cx="1188385" cy="1343238"/>
            <a:chOff x="4419859" y="4302691"/>
            <a:chExt cx="1584307" cy="1791399"/>
          </a:xfrm>
        </p:grpSpPr>
        <p:sp>
          <p:nvSpPr>
            <p:cNvPr id="35" name="Freeform 5"/>
            <p:cNvSpPr/>
            <p:nvPr/>
          </p:nvSpPr>
          <p:spPr bwMode="auto">
            <a:xfrm rot="16200000">
              <a:off x="4318230" y="4408154"/>
              <a:ext cx="1787565" cy="158430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gradFill flip="none" rotWithShape="1">
                <a:gsLst>
                  <a:gs pos="80000">
                    <a:schemeClr val="bg1">
                      <a:lumMod val="95000"/>
                    </a:schemeClr>
                  </a:gs>
                  <a:gs pos="60000">
                    <a:schemeClr val="bg1">
                      <a:lumMod val="65000"/>
                    </a:schemeClr>
                  </a:gs>
                  <a:gs pos="40000">
                    <a:schemeClr val="bg1">
                      <a:lumMod val="95000"/>
                    </a:schemeClr>
                  </a:gs>
                  <a:gs pos="2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 rot="20000116">
              <a:off x="4566869" y="4344130"/>
              <a:ext cx="539066" cy="31148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35000">
                  <a:srgbClr val="FFFFFF">
                    <a:alpha val="30000"/>
                  </a:srgbClr>
                </a:gs>
                <a:gs pos="72000">
                  <a:srgbClr val="FFFFFF">
                    <a:alpha val="2000"/>
                  </a:srgbClr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7" name="任意多边形 36"/>
            <p:cNvSpPr/>
            <p:nvPr/>
          </p:nvSpPr>
          <p:spPr bwMode="auto">
            <a:xfrm rot="16200000">
              <a:off x="4207766" y="4527281"/>
              <a:ext cx="1487874" cy="1038694"/>
            </a:xfrm>
            <a:custGeom>
              <a:avLst/>
              <a:gdLst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35702 w 1627099"/>
                <a:gd name="connsiteY2" fmla="*/ 1075909 h 1135888"/>
                <a:gd name="connsiteX3" fmla="*/ 1501093 w 1627099"/>
                <a:gd name="connsiteY3" fmla="*/ 1135888 h 1135888"/>
                <a:gd name="connsiteX4" fmla="*/ 0 w 1627099"/>
                <a:gd name="connsiteY4" fmla="*/ 269231 h 1135888"/>
                <a:gd name="connsiteX5" fmla="*/ 7275 w 1627099"/>
                <a:gd name="connsiteY5" fmla="*/ 256623 h 1135888"/>
                <a:gd name="connsiteX6" fmla="*/ 104462 w 1627099"/>
                <a:gd name="connsiteY6" fmla="*/ 88193 h 1135888"/>
                <a:gd name="connsiteX7" fmla="*/ 258005 w 1627099"/>
                <a:gd name="connsiteY7" fmla="*/ 0 h 1135888"/>
                <a:gd name="connsiteX8" fmla="*/ 1054155 w 1627099"/>
                <a:gd name="connsiteY8" fmla="*/ 0 h 1135888"/>
                <a:gd name="connsiteX9" fmla="*/ 1207698 w 1627099"/>
                <a:gd name="connsiteY9" fmla="*/ 88193 h 1135888"/>
                <a:gd name="connsiteX10" fmla="*/ 1605773 w 1627099"/>
                <a:gd name="connsiteY10" fmla="*/ 778085 h 1135888"/>
                <a:gd name="connsiteX11" fmla="*/ 1627099 w 1627099"/>
                <a:gd name="connsiteY11" fmla="*/ 866278 h 1135888"/>
                <a:gd name="connsiteX0-1" fmla="*/ 1627099 w 1627099"/>
                <a:gd name="connsiteY0-2" fmla="*/ 866278 h 1135888"/>
                <a:gd name="connsiteX1-3" fmla="*/ 1605773 w 1627099"/>
                <a:gd name="connsiteY1-4" fmla="*/ 954470 h 1135888"/>
                <a:gd name="connsiteX2-5" fmla="*/ 1535702 w 1627099"/>
                <a:gd name="connsiteY2-6" fmla="*/ 1075909 h 1135888"/>
                <a:gd name="connsiteX3-7" fmla="*/ 1501093 w 1627099"/>
                <a:gd name="connsiteY3-8" fmla="*/ 1135888 h 1135888"/>
                <a:gd name="connsiteX4-9" fmla="*/ 0 w 1627099"/>
                <a:gd name="connsiteY4-10" fmla="*/ 269231 h 1135888"/>
                <a:gd name="connsiteX5-11" fmla="*/ 104462 w 1627099"/>
                <a:gd name="connsiteY5-12" fmla="*/ 88193 h 1135888"/>
                <a:gd name="connsiteX6-13" fmla="*/ 258005 w 1627099"/>
                <a:gd name="connsiteY6-14" fmla="*/ 0 h 1135888"/>
                <a:gd name="connsiteX7-15" fmla="*/ 1054155 w 1627099"/>
                <a:gd name="connsiteY7-16" fmla="*/ 0 h 1135888"/>
                <a:gd name="connsiteX8-17" fmla="*/ 1207698 w 1627099"/>
                <a:gd name="connsiteY8-18" fmla="*/ 88193 h 1135888"/>
                <a:gd name="connsiteX9-19" fmla="*/ 1605773 w 1627099"/>
                <a:gd name="connsiteY9-20" fmla="*/ 778085 h 1135888"/>
                <a:gd name="connsiteX10-21" fmla="*/ 1627099 w 1627099"/>
                <a:gd name="connsiteY10-22" fmla="*/ 866278 h 1135888"/>
                <a:gd name="connsiteX0-23" fmla="*/ 1627099 w 1627099"/>
                <a:gd name="connsiteY0-24" fmla="*/ 866278 h 1135888"/>
                <a:gd name="connsiteX1-25" fmla="*/ 1605773 w 1627099"/>
                <a:gd name="connsiteY1-26" fmla="*/ 954470 h 1135888"/>
                <a:gd name="connsiteX2-27" fmla="*/ 1535702 w 1627099"/>
                <a:gd name="connsiteY2-28" fmla="*/ 1075909 h 1135888"/>
                <a:gd name="connsiteX3-29" fmla="*/ 1501093 w 1627099"/>
                <a:gd name="connsiteY3-30" fmla="*/ 1135888 h 1135888"/>
                <a:gd name="connsiteX4-31" fmla="*/ 0 w 1627099"/>
                <a:gd name="connsiteY4-32" fmla="*/ 269231 h 1135888"/>
                <a:gd name="connsiteX5-33" fmla="*/ 104462 w 1627099"/>
                <a:gd name="connsiteY5-34" fmla="*/ 88193 h 1135888"/>
                <a:gd name="connsiteX6-35" fmla="*/ 258005 w 1627099"/>
                <a:gd name="connsiteY6-36" fmla="*/ 0 h 1135888"/>
                <a:gd name="connsiteX7-37" fmla="*/ 1054155 w 1627099"/>
                <a:gd name="connsiteY7-38" fmla="*/ 0 h 1135888"/>
                <a:gd name="connsiteX8-39" fmla="*/ 1207698 w 1627099"/>
                <a:gd name="connsiteY8-40" fmla="*/ 88193 h 1135888"/>
                <a:gd name="connsiteX9-41" fmla="*/ 1605773 w 1627099"/>
                <a:gd name="connsiteY9-42" fmla="*/ 778085 h 1135888"/>
                <a:gd name="connsiteX10-43" fmla="*/ 1627099 w 1627099"/>
                <a:gd name="connsiteY10-44" fmla="*/ 866278 h 1135888"/>
                <a:gd name="connsiteX0-45" fmla="*/ 1627099 w 1627099"/>
                <a:gd name="connsiteY0-46" fmla="*/ 866278 h 1135888"/>
                <a:gd name="connsiteX1-47" fmla="*/ 1605773 w 1627099"/>
                <a:gd name="connsiteY1-48" fmla="*/ 954470 h 1135888"/>
                <a:gd name="connsiteX2-49" fmla="*/ 1501093 w 1627099"/>
                <a:gd name="connsiteY2-50" fmla="*/ 1135888 h 1135888"/>
                <a:gd name="connsiteX3-51" fmla="*/ 0 w 1627099"/>
                <a:gd name="connsiteY3-52" fmla="*/ 269231 h 1135888"/>
                <a:gd name="connsiteX4-53" fmla="*/ 104462 w 1627099"/>
                <a:gd name="connsiteY4-54" fmla="*/ 88193 h 1135888"/>
                <a:gd name="connsiteX5-55" fmla="*/ 258005 w 1627099"/>
                <a:gd name="connsiteY5-56" fmla="*/ 0 h 1135888"/>
                <a:gd name="connsiteX6-57" fmla="*/ 1054155 w 1627099"/>
                <a:gd name="connsiteY6-58" fmla="*/ 0 h 1135888"/>
                <a:gd name="connsiteX7-59" fmla="*/ 1207698 w 1627099"/>
                <a:gd name="connsiteY7-60" fmla="*/ 88193 h 1135888"/>
                <a:gd name="connsiteX8-61" fmla="*/ 1605773 w 1627099"/>
                <a:gd name="connsiteY8-62" fmla="*/ 778085 h 1135888"/>
                <a:gd name="connsiteX9-63" fmla="*/ 1627099 w 1627099"/>
                <a:gd name="connsiteY9-64" fmla="*/ 866278 h 1135888"/>
                <a:gd name="connsiteX0-65" fmla="*/ 1627099 w 1627099"/>
                <a:gd name="connsiteY0-66" fmla="*/ 866278 h 1135888"/>
                <a:gd name="connsiteX1-67" fmla="*/ 1605773 w 1627099"/>
                <a:gd name="connsiteY1-68" fmla="*/ 954470 h 1135888"/>
                <a:gd name="connsiteX2-69" fmla="*/ 1501093 w 1627099"/>
                <a:gd name="connsiteY2-70" fmla="*/ 1135888 h 1135888"/>
                <a:gd name="connsiteX3-71" fmla="*/ 0 w 1627099"/>
                <a:gd name="connsiteY3-72" fmla="*/ 269231 h 1135888"/>
                <a:gd name="connsiteX4-73" fmla="*/ 104462 w 1627099"/>
                <a:gd name="connsiteY4-74" fmla="*/ 88193 h 1135888"/>
                <a:gd name="connsiteX5-75" fmla="*/ 258005 w 1627099"/>
                <a:gd name="connsiteY5-76" fmla="*/ 0 h 1135888"/>
                <a:gd name="connsiteX6-77" fmla="*/ 1054155 w 1627099"/>
                <a:gd name="connsiteY6-78" fmla="*/ 0 h 1135888"/>
                <a:gd name="connsiteX7-79" fmla="*/ 1207698 w 1627099"/>
                <a:gd name="connsiteY7-80" fmla="*/ 88193 h 1135888"/>
                <a:gd name="connsiteX8-81" fmla="*/ 1605773 w 1627099"/>
                <a:gd name="connsiteY8-82" fmla="*/ 778085 h 1135888"/>
                <a:gd name="connsiteX9-83" fmla="*/ 1627099 w 1627099"/>
                <a:gd name="connsiteY9-84" fmla="*/ 866278 h 1135888"/>
                <a:gd name="connsiteX0-85" fmla="*/ 1627099 w 1627099"/>
                <a:gd name="connsiteY0-86" fmla="*/ 866278 h 1135888"/>
                <a:gd name="connsiteX1-87" fmla="*/ 1605773 w 1627099"/>
                <a:gd name="connsiteY1-88" fmla="*/ 954470 h 1135888"/>
                <a:gd name="connsiteX2-89" fmla="*/ 1501093 w 1627099"/>
                <a:gd name="connsiteY2-90" fmla="*/ 1135888 h 1135888"/>
                <a:gd name="connsiteX3-91" fmla="*/ 0 w 1627099"/>
                <a:gd name="connsiteY3-92" fmla="*/ 269231 h 1135888"/>
                <a:gd name="connsiteX4-93" fmla="*/ 104462 w 1627099"/>
                <a:gd name="connsiteY4-94" fmla="*/ 88193 h 1135888"/>
                <a:gd name="connsiteX5-95" fmla="*/ 258005 w 1627099"/>
                <a:gd name="connsiteY5-96" fmla="*/ 0 h 1135888"/>
                <a:gd name="connsiteX6-97" fmla="*/ 1054155 w 1627099"/>
                <a:gd name="connsiteY6-98" fmla="*/ 0 h 1135888"/>
                <a:gd name="connsiteX7-99" fmla="*/ 1207698 w 1627099"/>
                <a:gd name="connsiteY7-100" fmla="*/ 88193 h 1135888"/>
                <a:gd name="connsiteX8-101" fmla="*/ 1605773 w 1627099"/>
                <a:gd name="connsiteY8-102" fmla="*/ 778085 h 1135888"/>
                <a:gd name="connsiteX9-103" fmla="*/ 1627099 w 1627099"/>
                <a:gd name="connsiteY9-104" fmla="*/ 866278 h 11358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627099" h="1135888">
                  <a:moveTo>
                    <a:pt x="1627099" y="866278"/>
                  </a:moveTo>
                  <a:cubicBezTo>
                    <a:pt x="1627099" y="898283"/>
                    <a:pt x="1619990" y="930288"/>
                    <a:pt x="1605773" y="954470"/>
                  </a:cubicBezTo>
                  <a:lnTo>
                    <a:pt x="1501093" y="1135888"/>
                  </a:lnTo>
                  <a:cubicBezTo>
                    <a:pt x="911829" y="1012108"/>
                    <a:pt x="405114" y="761320"/>
                    <a:pt x="0" y="269231"/>
                  </a:cubicBezTo>
                  <a:lnTo>
                    <a:pt x="104462" y="88193"/>
                  </a:lnTo>
                  <a:cubicBezTo>
                    <a:pt x="132895" y="39829"/>
                    <a:pt x="202559" y="0"/>
                    <a:pt x="258005" y="0"/>
                  </a:cubicBezTo>
                  <a:lnTo>
                    <a:pt x="1054155" y="0"/>
                  </a:lnTo>
                  <a:cubicBezTo>
                    <a:pt x="1111023" y="0"/>
                    <a:pt x="1179264" y="39829"/>
                    <a:pt x="1207698" y="88193"/>
                  </a:cubicBezTo>
                  <a:lnTo>
                    <a:pt x="1605773" y="778085"/>
                  </a:lnTo>
                  <a:cubicBezTo>
                    <a:pt x="1619990" y="802267"/>
                    <a:pt x="1627099" y="834272"/>
                    <a:pt x="1627099" y="866278"/>
                  </a:cubicBez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 rot="9000000">
              <a:off x="4507408" y="4991046"/>
              <a:ext cx="1427393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01ACBE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" name="文本框 65"/>
            <p:cNvSpPr txBox="1"/>
            <p:nvPr/>
          </p:nvSpPr>
          <p:spPr>
            <a:xfrm>
              <a:off x="4750221" y="4774008"/>
              <a:ext cx="945077" cy="86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0</a:t>
              </a:r>
              <a:r>
                <a:rPr lang="en-US" altLang="zh-CN" sz="3600" dirty="0">
                  <a:solidFill>
                    <a:srgbClr val="01ACBE"/>
                  </a:solidFill>
                  <a:cs typeface="+mn-ea"/>
                  <a:sym typeface="+mn-lt"/>
                </a:rPr>
                <a:t>3</a:t>
              </a:r>
              <a:endParaRPr lang="zh-CN" altLang="en-US" sz="3600" dirty="0">
                <a:solidFill>
                  <a:srgbClr val="01ACB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617081" y="3217279"/>
            <a:ext cx="1193146" cy="1340363"/>
            <a:chOff x="6155307" y="4290697"/>
            <a:chExt cx="1590654" cy="1787565"/>
          </a:xfrm>
        </p:grpSpPr>
        <p:sp>
          <p:nvSpPr>
            <p:cNvPr id="41" name="Freeform 5"/>
            <p:cNvSpPr/>
            <p:nvPr/>
          </p:nvSpPr>
          <p:spPr bwMode="auto">
            <a:xfrm rot="16200000">
              <a:off x="6060025" y="4392326"/>
              <a:ext cx="1787565" cy="158430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gradFill flip="none" rotWithShape="1">
                <a:gsLst>
                  <a:gs pos="80000">
                    <a:schemeClr val="bg1">
                      <a:lumMod val="95000"/>
                    </a:schemeClr>
                  </a:gs>
                  <a:gs pos="60000">
                    <a:schemeClr val="bg1">
                      <a:lumMod val="65000"/>
                    </a:schemeClr>
                  </a:gs>
                  <a:gs pos="40000">
                    <a:schemeClr val="bg1">
                      <a:lumMod val="95000"/>
                    </a:schemeClr>
                  </a:gs>
                  <a:gs pos="2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 rot="20000116">
              <a:off x="6318815" y="4333968"/>
              <a:ext cx="539066" cy="31148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35000">
                  <a:srgbClr val="FFFFFF">
                    <a:alpha val="30000"/>
                  </a:srgbClr>
                </a:gs>
                <a:gs pos="72000">
                  <a:srgbClr val="FFFFFF">
                    <a:alpha val="2000"/>
                  </a:srgbClr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 bwMode="auto">
            <a:xfrm rot="16200000">
              <a:off x="6116981" y="4449794"/>
              <a:ext cx="1660960" cy="1584307"/>
            </a:xfrm>
            <a:custGeom>
              <a:avLst/>
              <a:gdLst>
                <a:gd name="connsiteX0" fmla="*/ 1816381 w 1816381"/>
                <a:gd name="connsiteY0" fmla="*/ 1133437 h 1732555"/>
                <a:gd name="connsiteX1" fmla="*/ 1788250 w 1816381"/>
                <a:gd name="connsiteY1" fmla="*/ 1182188 h 1732555"/>
                <a:gd name="connsiteX2" fmla="*/ 1521571 w 1816381"/>
                <a:gd name="connsiteY2" fmla="*/ 1644363 h 1732555"/>
                <a:gd name="connsiteX3" fmla="*/ 1368028 w 1816381"/>
                <a:gd name="connsiteY3" fmla="*/ 1732555 h 1732555"/>
                <a:gd name="connsiteX4" fmla="*/ 571878 w 1816381"/>
                <a:gd name="connsiteY4" fmla="*/ 1732555 h 1732555"/>
                <a:gd name="connsiteX5" fmla="*/ 418335 w 1816381"/>
                <a:gd name="connsiteY5" fmla="*/ 1644363 h 1732555"/>
                <a:gd name="connsiteX6" fmla="*/ 20259 w 1816381"/>
                <a:gd name="connsiteY6" fmla="*/ 954470 h 1732555"/>
                <a:gd name="connsiteX7" fmla="*/ 20259 w 1816381"/>
                <a:gd name="connsiteY7" fmla="*/ 778085 h 1732555"/>
                <a:gd name="connsiteX8" fmla="*/ 418335 w 1816381"/>
                <a:gd name="connsiteY8" fmla="*/ 88192 h 1732555"/>
                <a:gd name="connsiteX9" fmla="*/ 571878 w 1816381"/>
                <a:gd name="connsiteY9" fmla="*/ 0 h 1732555"/>
                <a:gd name="connsiteX10" fmla="*/ 572326 w 1816381"/>
                <a:gd name="connsiteY10" fmla="*/ 0 h 1732555"/>
                <a:gd name="connsiteX11" fmla="*/ 535603 w 1816381"/>
                <a:gd name="connsiteY11" fmla="*/ 5908 h 1732555"/>
                <a:gd name="connsiteX12" fmla="*/ 425444 w 1816381"/>
                <a:gd name="connsiteY12" fmla="*/ 87122 h 1732555"/>
                <a:gd name="connsiteX13" fmla="*/ 320982 w 1816381"/>
                <a:gd name="connsiteY13" fmla="*/ 268160 h 1732555"/>
                <a:gd name="connsiteX14" fmla="*/ 1605007 w 1816381"/>
                <a:gd name="connsiteY14" fmla="*/ 1082222 h 17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6381" h="1732555">
                  <a:moveTo>
                    <a:pt x="1816381" y="1133437"/>
                  </a:moveTo>
                  <a:lnTo>
                    <a:pt x="1788250" y="1182188"/>
                  </a:lnTo>
                  <a:cubicBezTo>
                    <a:pt x="1521571" y="1644363"/>
                    <a:pt x="1521571" y="1644363"/>
                    <a:pt x="1521571" y="1644363"/>
                  </a:cubicBezTo>
                  <a:cubicBezTo>
                    <a:pt x="1493137" y="1692726"/>
                    <a:pt x="1424896" y="1732555"/>
                    <a:pt x="1368028" y="1732555"/>
                  </a:cubicBezTo>
                  <a:lnTo>
                    <a:pt x="571878" y="1732555"/>
                  </a:lnTo>
                  <a:cubicBezTo>
                    <a:pt x="516432" y="1732555"/>
                    <a:pt x="446768" y="1692726"/>
                    <a:pt x="418335" y="1644363"/>
                  </a:cubicBezTo>
                  <a:cubicBezTo>
                    <a:pt x="20259" y="954470"/>
                    <a:pt x="20259" y="954470"/>
                    <a:pt x="20259" y="954470"/>
                  </a:cubicBezTo>
                  <a:cubicBezTo>
                    <a:pt x="-6753" y="906106"/>
                    <a:pt x="-6753" y="826449"/>
                    <a:pt x="20259" y="778085"/>
                  </a:cubicBezTo>
                  <a:cubicBezTo>
                    <a:pt x="418335" y="88192"/>
                    <a:pt x="418335" y="88192"/>
                    <a:pt x="418335" y="88192"/>
                  </a:cubicBezTo>
                  <a:cubicBezTo>
                    <a:pt x="446768" y="39829"/>
                    <a:pt x="516432" y="0"/>
                    <a:pt x="571878" y="0"/>
                  </a:cubicBezTo>
                  <a:lnTo>
                    <a:pt x="572326" y="0"/>
                  </a:lnTo>
                  <a:lnTo>
                    <a:pt x="535603" y="5908"/>
                  </a:lnTo>
                  <a:cubicBezTo>
                    <a:pt x="491286" y="19376"/>
                    <a:pt x="446769" y="50849"/>
                    <a:pt x="425444" y="87122"/>
                  </a:cubicBezTo>
                  <a:lnTo>
                    <a:pt x="320982" y="268160"/>
                  </a:lnTo>
                  <a:cubicBezTo>
                    <a:pt x="675457" y="698737"/>
                    <a:pt x="1107719" y="944569"/>
                    <a:pt x="1605007" y="1082222"/>
                  </a:cubicBez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 bwMode="auto">
            <a:xfrm rot="9000000">
              <a:off x="6249074" y="4994553"/>
              <a:ext cx="1427393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01ACBE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" name="文本框 66"/>
            <p:cNvSpPr txBox="1"/>
            <p:nvPr/>
          </p:nvSpPr>
          <p:spPr>
            <a:xfrm>
              <a:off x="6474921" y="4762622"/>
              <a:ext cx="945077" cy="86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0</a:t>
              </a:r>
              <a:r>
                <a:rPr lang="en-US" altLang="zh-CN" sz="3600" dirty="0">
                  <a:solidFill>
                    <a:srgbClr val="01ACBE"/>
                  </a:solidFill>
                  <a:cs typeface="+mn-ea"/>
                  <a:sym typeface="+mn-lt"/>
                </a:rPr>
                <a:t>4</a:t>
              </a:r>
              <a:endParaRPr lang="zh-CN" altLang="en-US" sz="3600" dirty="0">
                <a:solidFill>
                  <a:srgbClr val="01ACB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621843" y="1017004"/>
            <a:ext cx="1188385" cy="1340363"/>
            <a:chOff x="6161654" y="1356318"/>
            <a:chExt cx="1584307" cy="1787565"/>
          </a:xfrm>
        </p:grpSpPr>
        <p:sp>
          <p:nvSpPr>
            <p:cNvPr id="47" name="任意多边形 46"/>
            <p:cNvSpPr/>
            <p:nvPr/>
          </p:nvSpPr>
          <p:spPr bwMode="auto">
            <a:xfrm rot="5400000" flipH="1">
              <a:off x="6472607" y="1670120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E87071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6161654" y="1356318"/>
              <a:ext cx="1584307" cy="1787565"/>
              <a:chOff x="6161654" y="1356318"/>
              <a:chExt cx="1584307" cy="1787565"/>
            </a:xfrm>
          </p:grpSpPr>
          <p:sp>
            <p:nvSpPr>
              <p:cNvPr id="49" name="Freeform 5"/>
              <p:cNvSpPr/>
              <p:nvPr/>
            </p:nvSpPr>
            <p:spPr bwMode="auto">
              <a:xfrm rot="16200000">
                <a:off x="6060025" y="1457947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 rot="20000116">
                <a:off x="6248973" y="1422394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任意多边形 50"/>
              <p:cNvSpPr/>
              <p:nvPr/>
            </p:nvSpPr>
            <p:spPr bwMode="auto">
              <a:xfrm rot="16200000">
                <a:off x="5953310" y="1592904"/>
                <a:ext cx="1487874" cy="1038694"/>
              </a:xfrm>
              <a:custGeom>
                <a:avLst/>
                <a:gdLst>
                  <a:gd name="connsiteX0" fmla="*/ 1627099 w 1627099"/>
                  <a:gd name="connsiteY0" fmla="*/ 866278 h 1135888"/>
                  <a:gd name="connsiteX1" fmla="*/ 1605773 w 1627099"/>
                  <a:gd name="connsiteY1" fmla="*/ 954470 h 1135888"/>
                  <a:gd name="connsiteX2" fmla="*/ 1535702 w 1627099"/>
                  <a:gd name="connsiteY2" fmla="*/ 1075909 h 1135888"/>
                  <a:gd name="connsiteX3" fmla="*/ 1501093 w 1627099"/>
                  <a:gd name="connsiteY3" fmla="*/ 1135888 h 1135888"/>
                  <a:gd name="connsiteX4" fmla="*/ 0 w 1627099"/>
                  <a:gd name="connsiteY4" fmla="*/ 269231 h 1135888"/>
                  <a:gd name="connsiteX5" fmla="*/ 7275 w 1627099"/>
                  <a:gd name="connsiteY5" fmla="*/ 256623 h 1135888"/>
                  <a:gd name="connsiteX6" fmla="*/ 104462 w 1627099"/>
                  <a:gd name="connsiteY6" fmla="*/ 88193 h 1135888"/>
                  <a:gd name="connsiteX7" fmla="*/ 258005 w 1627099"/>
                  <a:gd name="connsiteY7" fmla="*/ 0 h 1135888"/>
                  <a:gd name="connsiteX8" fmla="*/ 1054155 w 1627099"/>
                  <a:gd name="connsiteY8" fmla="*/ 0 h 1135888"/>
                  <a:gd name="connsiteX9" fmla="*/ 1207698 w 1627099"/>
                  <a:gd name="connsiteY9" fmla="*/ 88193 h 1135888"/>
                  <a:gd name="connsiteX10" fmla="*/ 1605773 w 1627099"/>
                  <a:gd name="connsiteY10" fmla="*/ 778085 h 1135888"/>
                  <a:gd name="connsiteX11" fmla="*/ 1627099 w 1627099"/>
                  <a:gd name="connsiteY11" fmla="*/ 866278 h 1135888"/>
                  <a:gd name="connsiteX0-1" fmla="*/ 1627099 w 1627099"/>
                  <a:gd name="connsiteY0-2" fmla="*/ 866278 h 1135888"/>
                  <a:gd name="connsiteX1-3" fmla="*/ 1605773 w 1627099"/>
                  <a:gd name="connsiteY1-4" fmla="*/ 954470 h 1135888"/>
                  <a:gd name="connsiteX2-5" fmla="*/ 1535702 w 1627099"/>
                  <a:gd name="connsiteY2-6" fmla="*/ 1075909 h 1135888"/>
                  <a:gd name="connsiteX3-7" fmla="*/ 1501093 w 1627099"/>
                  <a:gd name="connsiteY3-8" fmla="*/ 1135888 h 1135888"/>
                  <a:gd name="connsiteX4-9" fmla="*/ 0 w 1627099"/>
                  <a:gd name="connsiteY4-10" fmla="*/ 269231 h 1135888"/>
                  <a:gd name="connsiteX5-11" fmla="*/ 104462 w 1627099"/>
                  <a:gd name="connsiteY5-12" fmla="*/ 88193 h 1135888"/>
                  <a:gd name="connsiteX6-13" fmla="*/ 258005 w 1627099"/>
                  <a:gd name="connsiteY6-14" fmla="*/ 0 h 1135888"/>
                  <a:gd name="connsiteX7-15" fmla="*/ 1054155 w 1627099"/>
                  <a:gd name="connsiteY7-16" fmla="*/ 0 h 1135888"/>
                  <a:gd name="connsiteX8-17" fmla="*/ 1207698 w 1627099"/>
                  <a:gd name="connsiteY8-18" fmla="*/ 88193 h 1135888"/>
                  <a:gd name="connsiteX9-19" fmla="*/ 1605773 w 1627099"/>
                  <a:gd name="connsiteY9-20" fmla="*/ 778085 h 1135888"/>
                  <a:gd name="connsiteX10-21" fmla="*/ 1627099 w 1627099"/>
                  <a:gd name="connsiteY10-22" fmla="*/ 866278 h 1135888"/>
                  <a:gd name="connsiteX0-23" fmla="*/ 1627099 w 1627099"/>
                  <a:gd name="connsiteY0-24" fmla="*/ 866278 h 1135888"/>
                  <a:gd name="connsiteX1-25" fmla="*/ 1605773 w 1627099"/>
                  <a:gd name="connsiteY1-26" fmla="*/ 954470 h 1135888"/>
                  <a:gd name="connsiteX2-27" fmla="*/ 1535702 w 1627099"/>
                  <a:gd name="connsiteY2-28" fmla="*/ 1075909 h 1135888"/>
                  <a:gd name="connsiteX3-29" fmla="*/ 1501093 w 1627099"/>
                  <a:gd name="connsiteY3-30" fmla="*/ 1135888 h 1135888"/>
                  <a:gd name="connsiteX4-31" fmla="*/ 0 w 1627099"/>
                  <a:gd name="connsiteY4-32" fmla="*/ 269231 h 1135888"/>
                  <a:gd name="connsiteX5-33" fmla="*/ 104462 w 1627099"/>
                  <a:gd name="connsiteY5-34" fmla="*/ 88193 h 1135888"/>
                  <a:gd name="connsiteX6-35" fmla="*/ 258005 w 1627099"/>
                  <a:gd name="connsiteY6-36" fmla="*/ 0 h 1135888"/>
                  <a:gd name="connsiteX7-37" fmla="*/ 1054155 w 1627099"/>
                  <a:gd name="connsiteY7-38" fmla="*/ 0 h 1135888"/>
                  <a:gd name="connsiteX8-39" fmla="*/ 1207698 w 1627099"/>
                  <a:gd name="connsiteY8-40" fmla="*/ 88193 h 1135888"/>
                  <a:gd name="connsiteX9-41" fmla="*/ 1605773 w 1627099"/>
                  <a:gd name="connsiteY9-42" fmla="*/ 778085 h 1135888"/>
                  <a:gd name="connsiteX10-43" fmla="*/ 1627099 w 1627099"/>
                  <a:gd name="connsiteY10-44" fmla="*/ 866278 h 1135888"/>
                  <a:gd name="connsiteX0-45" fmla="*/ 1627099 w 1627099"/>
                  <a:gd name="connsiteY0-46" fmla="*/ 866278 h 1135888"/>
                  <a:gd name="connsiteX1-47" fmla="*/ 1605773 w 1627099"/>
                  <a:gd name="connsiteY1-48" fmla="*/ 954470 h 1135888"/>
                  <a:gd name="connsiteX2-49" fmla="*/ 1501093 w 1627099"/>
                  <a:gd name="connsiteY2-50" fmla="*/ 1135888 h 1135888"/>
                  <a:gd name="connsiteX3-51" fmla="*/ 0 w 1627099"/>
                  <a:gd name="connsiteY3-52" fmla="*/ 269231 h 1135888"/>
                  <a:gd name="connsiteX4-53" fmla="*/ 104462 w 1627099"/>
                  <a:gd name="connsiteY4-54" fmla="*/ 88193 h 1135888"/>
                  <a:gd name="connsiteX5-55" fmla="*/ 258005 w 1627099"/>
                  <a:gd name="connsiteY5-56" fmla="*/ 0 h 1135888"/>
                  <a:gd name="connsiteX6-57" fmla="*/ 1054155 w 1627099"/>
                  <a:gd name="connsiteY6-58" fmla="*/ 0 h 1135888"/>
                  <a:gd name="connsiteX7-59" fmla="*/ 1207698 w 1627099"/>
                  <a:gd name="connsiteY7-60" fmla="*/ 88193 h 1135888"/>
                  <a:gd name="connsiteX8-61" fmla="*/ 1605773 w 1627099"/>
                  <a:gd name="connsiteY8-62" fmla="*/ 778085 h 1135888"/>
                  <a:gd name="connsiteX9-63" fmla="*/ 1627099 w 1627099"/>
                  <a:gd name="connsiteY9-64" fmla="*/ 866278 h 1135888"/>
                  <a:gd name="connsiteX0-65" fmla="*/ 1627099 w 1627099"/>
                  <a:gd name="connsiteY0-66" fmla="*/ 866278 h 1135888"/>
                  <a:gd name="connsiteX1-67" fmla="*/ 1605773 w 1627099"/>
                  <a:gd name="connsiteY1-68" fmla="*/ 954470 h 1135888"/>
                  <a:gd name="connsiteX2-69" fmla="*/ 1501093 w 1627099"/>
                  <a:gd name="connsiteY2-70" fmla="*/ 1135888 h 1135888"/>
                  <a:gd name="connsiteX3-71" fmla="*/ 0 w 1627099"/>
                  <a:gd name="connsiteY3-72" fmla="*/ 269231 h 1135888"/>
                  <a:gd name="connsiteX4-73" fmla="*/ 104462 w 1627099"/>
                  <a:gd name="connsiteY4-74" fmla="*/ 88193 h 1135888"/>
                  <a:gd name="connsiteX5-75" fmla="*/ 258005 w 1627099"/>
                  <a:gd name="connsiteY5-76" fmla="*/ 0 h 1135888"/>
                  <a:gd name="connsiteX6-77" fmla="*/ 1054155 w 1627099"/>
                  <a:gd name="connsiteY6-78" fmla="*/ 0 h 1135888"/>
                  <a:gd name="connsiteX7-79" fmla="*/ 1207698 w 1627099"/>
                  <a:gd name="connsiteY7-80" fmla="*/ 88193 h 1135888"/>
                  <a:gd name="connsiteX8-81" fmla="*/ 1605773 w 1627099"/>
                  <a:gd name="connsiteY8-82" fmla="*/ 778085 h 1135888"/>
                  <a:gd name="connsiteX9-83" fmla="*/ 1627099 w 1627099"/>
                  <a:gd name="connsiteY9-84" fmla="*/ 866278 h 1135888"/>
                  <a:gd name="connsiteX0-85" fmla="*/ 1627099 w 1627099"/>
                  <a:gd name="connsiteY0-86" fmla="*/ 866278 h 1135888"/>
                  <a:gd name="connsiteX1-87" fmla="*/ 1605773 w 1627099"/>
                  <a:gd name="connsiteY1-88" fmla="*/ 954470 h 1135888"/>
                  <a:gd name="connsiteX2-89" fmla="*/ 1501093 w 1627099"/>
                  <a:gd name="connsiteY2-90" fmla="*/ 1135888 h 1135888"/>
                  <a:gd name="connsiteX3-91" fmla="*/ 0 w 1627099"/>
                  <a:gd name="connsiteY3-92" fmla="*/ 269231 h 1135888"/>
                  <a:gd name="connsiteX4-93" fmla="*/ 104462 w 1627099"/>
                  <a:gd name="connsiteY4-94" fmla="*/ 88193 h 1135888"/>
                  <a:gd name="connsiteX5-95" fmla="*/ 258005 w 1627099"/>
                  <a:gd name="connsiteY5-96" fmla="*/ 0 h 1135888"/>
                  <a:gd name="connsiteX6-97" fmla="*/ 1054155 w 1627099"/>
                  <a:gd name="connsiteY6-98" fmla="*/ 0 h 1135888"/>
                  <a:gd name="connsiteX7-99" fmla="*/ 1207698 w 1627099"/>
                  <a:gd name="connsiteY7-100" fmla="*/ 88193 h 1135888"/>
                  <a:gd name="connsiteX8-101" fmla="*/ 1605773 w 1627099"/>
                  <a:gd name="connsiteY8-102" fmla="*/ 778085 h 1135888"/>
                  <a:gd name="connsiteX9-103" fmla="*/ 1627099 w 1627099"/>
                  <a:gd name="connsiteY9-104" fmla="*/ 866278 h 11358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627099" h="1135888">
                    <a:moveTo>
                      <a:pt x="1627099" y="866278"/>
                    </a:moveTo>
                    <a:cubicBezTo>
                      <a:pt x="1627099" y="898283"/>
                      <a:pt x="1619990" y="930288"/>
                      <a:pt x="1605773" y="954470"/>
                    </a:cubicBezTo>
                    <a:lnTo>
                      <a:pt x="1501093" y="1135888"/>
                    </a:lnTo>
                    <a:cubicBezTo>
                      <a:pt x="911829" y="1012108"/>
                      <a:pt x="405114" y="761320"/>
                      <a:pt x="0" y="269231"/>
                    </a:cubicBezTo>
                    <a:lnTo>
                      <a:pt x="104462" y="88193"/>
                    </a:lnTo>
                    <a:cubicBezTo>
                      <a:pt x="132895" y="39829"/>
                      <a:pt x="202559" y="0"/>
                      <a:pt x="258005" y="0"/>
                    </a:cubicBezTo>
                    <a:lnTo>
                      <a:pt x="1054155" y="0"/>
                    </a:lnTo>
                    <a:cubicBezTo>
                      <a:pt x="1111023" y="0"/>
                      <a:pt x="1179264" y="39829"/>
                      <a:pt x="1207698" y="88193"/>
                    </a:cubicBezTo>
                    <a:lnTo>
                      <a:pt x="1605773" y="778085"/>
                    </a:lnTo>
                    <a:cubicBezTo>
                      <a:pt x="1619990" y="802267"/>
                      <a:pt x="1627099" y="834272"/>
                      <a:pt x="1627099" y="866278"/>
                    </a:cubicBez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文本框 67"/>
              <p:cNvSpPr txBox="1"/>
              <p:nvPr/>
            </p:nvSpPr>
            <p:spPr>
              <a:xfrm>
                <a:off x="6474921" y="1882151"/>
                <a:ext cx="945077" cy="86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cs typeface="+mn-ea"/>
                    <a:sym typeface="+mn-lt"/>
                  </a:rPr>
                  <a:t>0</a:t>
                </a:r>
                <a:r>
                  <a:rPr lang="en-US" altLang="zh-CN" sz="3600" dirty="0">
                    <a:solidFill>
                      <a:srgbClr val="E87071"/>
                    </a:solidFill>
                    <a:cs typeface="+mn-ea"/>
                    <a:sym typeface="+mn-lt"/>
                  </a:rPr>
                  <a:t>6</a:t>
                </a:r>
                <a:endParaRPr lang="zh-CN" altLang="en-US" sz="3600" dirty="0">
                  <a:solidFill>
                    <a:srgbClr val="E8707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5279002" y="2125403"/>
            <a:ext cx="1192958" cy="1340363"/>
            <a:chOff x="7037753" y="2834526"/>
            <a:chExt cx="1590404" cy="1787565"/>
          </a:xfrm>
        </p:grpSpPr>
        <p:sp>
          <p:nvSpPr>
            <p:cNvPr id="54" name="任意多边形 53"/>
            <p:cNvSpPr/>
            <p:nvPr/>
          </p:nvSpPr>
          <p:spPr bwMode="auto">
            <a:xfrm rot="5400000" flipH="1">
              <a:off x="7329058" y="3160457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E87071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7037753" y="2834526"/>
              <a:ext cx="1590404" cy="1787565"/>
              <a:chOff x="7037753" y="2834526"/>
              <a:chExt cx="1590404" cy="1787565"/>
            </a:xfrm>
          </p:grpSpPr>
          <p:sp>
            <p:nvSpPr>
              <p:cNvPr id="56" name="Freeform 5"/>
              <p:cNvSpPr/>
              <p:nvPr/>
            </p:nvSpPr>
            <p:spPr bwMode="auto">
              <a:xfrm rot="16200000">
                <a:off x="6942221" y="2936155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 rot="20000116">
                <a:off x="7157934" y="2890144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" name="任意多边形 57"/>
              <p:cNvSpPr/>
              <p:nvPr/>
            </p:nvSpPr>
            <p:spPr bwMode="auto">
              <a:xfrm rot="16200000">
                <a:off x="6999427" y="2979738"/>
                <a:ext cx="1660960" cy="1584307"/>
              </a:xfrm>
              <a:custGeom>
                <a:avLst/>
                <a:gdLst>
                  <a:gd name="connsiteX0" fmla="*/ 1816381 w 1816381"/>
                  <a:gd name="connsiteY0" fmla="*/ 1133437 h 1732555"/>
                  <a:gd name="connsiteX1" fmla="*/ 1788250 w 1816381"/>
                  <a:gd name="connsiteY1" fmla="*/ 1182188 h 1732555"/>
                  <a:gd name="connsiteX2" fmla="*/ 1521571 w 1816381"/>
                  <a:gd name="connsiteY2" fmla="*/ 1644363 h 1732555"/>
                  <a:gd name="connsiteX3" fmla="*/ 1368028 w 1816381"/>
                  <a:gd name="connsiteY3" fmla="*/ 1732555 h 1732555"/>
                  <a:gd name="connsiteX4" fmla="*/ 571878 w 1816381"/>
                  <a:gd name="connsiteY4" fmla="*/ 1732555 h 1732555"/>
                  <a:gd name="connsiteX5" fmla="*/ 418335 w 1816381"/>
                  <a:gd name="connsiteY5" fmla="*/ 1644363 h 1732555"/>
                  <a:gd name="connsiteX6" fmla="*/ 20259 w 1816381"/>
                  <a:gd name="connsiteY6" fmla="*/ 954470 h 1732555"/>
                  <a:gd name="connsiteX7" fmla="*/ 20259 w 1816381"/>
                  <a:gd name="connsiteY7" fmla="*/ 778085 h 1732555"/>
                  <a:gd name="connsiteX8" fmla="*/ 418335 w 1816381"/>
                  <a:gd name="connsiteY8" fmla="*/ 88192 h 1732555"/>
                  <a:gd name="connsiteX9" fmla="*/ 571878 w 1816381"/>
                  <a:gd name="connsiteY9" fmla="*/ 0 h 1732555"/>
                  <a:gd name="connsiteX10" fmla="*/ 572326 w 1816381"/>
                  <a:gd name="connsiteY10" fmla="*/ 0 h 1732555"/>
                  <a:gd name="connsiteX11" fmla="*/ 535603 w 1816381"/>
                  <a:gd name="connsiteY11" fmla="*/ 5908 h 1732555"/>
                  <a:gd name="connsiteX12" fmla="*/ 425444 w 1816381"/>
                  <a:gd name="connsiteY12" fmla="*/ 87122 h 1732555"/>
                  <a:gd name="connsiteX13" fmla="*/ 320982 w 1816381"/>
                  <a:gd name="connsiteY13" fmla="*/ 268160 h 1732555"/>
                  <a:gd name="connsiteX14" fmla="*/ 1605007 w 1816381"/>
                  <a:gd name="connsiteY14" fmla="*/ 1082222 h 173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16381" h="1732555">
                    <a:moveTo>
                      <a:pt x="1816381" y="1133437"/>
                    </a:moveTo>
                    <a:lnTo>
                      <a:pt x="1788250" y="1182188"/>
                    </a:lnTo>
                    <a:cubicBezTo>
                      <a:pt x="1521571" y="1644363"/>
                      <a:pt x="1521571" y="1644363"/>
                      <a:pt x="1521571" y="1644363"/>
                    </a:cubicBezTo>
                    <a:cubicBezTo>
                      <a:pt x="1493137" y="1692726"/>
                      <a:pt x="1424896" y="1732555"/>
                      <a:pt x="1368028" y="1732555"/>
                    </a:cubicBezTo>
                    <a:lnTo>
                      <a:pt x="571878" y="1732555"/>
                    </a:lnTo>
                    <a:cubicBezTo>
                      <a:pt x="516432" y="1732555"/>
                      <a:pt x="446768" y="1692726"/>
                      <a:pt x="418335" y="1644363"/>
                    </a:cubicBezTo>
                    <a:cubicBezTo>
                      <a:pt x="20259" y="954470"/>
                      <a:pt x="20259" y="954470"/>
                      <a:pt x="20259" y="954470"/>
                    </a:cubicBezTo>
                    <a:cubicBezTo>
                      <a:pt x="-6753" y="906106"/>
                      <a:pt x="-6753" y="826449"/>
                      <a:pt x="20259" y="778085"/>
                    </a:cubicBezTo>
                    <a:cubicBezTo>
                      <a:pt x="418335" y="88192"/>
                      <a:pt x="418335" y="88192"/>
                      <a:pt x="418335" y="88192"/>
                    </a:cubicBezTo>
                    <a:cubicBezTo>
                      <a:pt x="446768" y="39829"/>
                      <a:pt x="516432" y="0"/>
                      <a:pt x="571878" y="0"/>
                    </a:cubicBezTo>
                    <a:lnTo>
                      <a:pt x="572326" y="0"/>
                    </a:lnTo>
                    <a:lnTo>
                      <a:pt x="535603" y="5908"/>
                    </a:lnTo>
                    <a:cubicBezTo>
                      <a:pt x="491286" y="19376"/>
                      <a:pt x="446769" y="50849"/>
                      <a:pt x="425444" y="87122"/>
                    </a:cubicBezTo>
                    <a:lnTo>
                      <a:pt x="320982" y="268160"/>
                    </a:lnTo>
                    <a:cubicBezTo>
                      <a:pt x="675457" y="698737"/>
                      <a:pt x="1107719" y="944569"/>
                      <a:pt x="1605007" y="1082222"/>
                    </a:cubicBez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" name="文本框 68"/>
              <p:cNvSpPr txBox="1"/>
              <p:nvPr/>
            </p:nvSpPr>
            <p:spPr>
              <a:xfrm>
                <a:off x="7300071" y="3360729"/>
                <a:ext cx="945077" cy="86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cs typeface="+mn-ea"/>
                    <a:sym typeface="+mn-lt"/>
                  </a:rPr>
                  <a:t>0</a:t>
                </a:r>
                <a:r>
                  <a:rPr lang="en-US" altLang="zh-CN" sz="3600" dirty="0">
                    <a:solidFill>
                      <a:srgbClr val="E87071"/>
                    </a:solidFill>
                    <a:cs typeface="+mn-ea"/>
                    <a:sym typeface="+mn-lt"/>
                  </a:rPr>
                  <a:t>5</a:t>
                </a:r>
                <a:endParaRPr lang="zh-CN" altLang="en-US" sz="3600" dirty="0">
                  <a:solidFill>
                    <a:srgbClr val="E8707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1493257" y="1292019"/>
            <a:ext cx="1566378" cy="659658"/>
            <a:chOff x="1990750" y="1723088"/>
            <a:chExt cx="2088232" cy="879747"/>
          </a:xfrm>
        </p:grpSpPr>
        <p:sp>
          <p:nvSpPr>
            <p:cNvPr id="61" name="文本框 70"/>
            <p:cNvSpPr txBox="1"/>
            <p:nvPr/>
          </p:nvSpPr>
          <p:spPr>
            <a:xfrm>
              <a:off x="3002589" y="1723088"/>
              <a:ext cx="1076393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rPr>
                <a:t>添加标题</a:t>
              </a:r>
            </a:p>
          </p:txBody>
        </p:sp>
        <p:sp>
          <p:nvSpPr>
            <p:cNvPr id="62" name="文本框 113"/>
            <p:cNvSpPr txBox="1"/>
            <p:nvPr/>
          </p:nvSpPr>
          <p:spPr>
            <a:xfrm>
              <a:off x="1990750" y="2045118"/>
              <a:ext cx="2060068" cy="557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单击添加详细文字说明，或复制文本黏贴自此右键只保留文字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962690" y="1292017"/>
            <a:ext cx="1558901" cy="672048"/>
            <a:chOff x="7949219" y="1723088"/>
            <a:chExt cx="2078263" cy="896271"/>
          </a:xfrm>
        </p:grpSpPr>
        <p:sp>
          <p:nvSpPr>
            <p:cNvPr id="64" name="文本框 82"/>
            <p:cNvSpPr txBox="1"/>
            <p:nvPr/>
          </p:nvSpPr>
          <p:spPr>
            <a:xfrm>
              <a:off x="7949219" y="1723088"/>
              <a:ext cx="1076393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rPr>
                <a:t>添加标题</a:t>
              </a:r>
            </a:p>
          </p:txBody>
        </p:sp>
        <p:sp>
          <p:nvSpPr>
            <p:cNvPr id="65" name="文本框 113"/>
            <p:cNvSpPr txBox="1"/>
            <p:nvPr/>
          </p:nvSpPr>
          <p:spPr>
            <a:xfrm>
              <a:off x="7967414" y="2061642"/>
              <a:ext cx="2060068" cy="557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单击添加详细文字说明，或复制文本黏贴自此右键只保留文字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845101" y="2425881"/>
            <a:ext cx="1617596" cy="654985"/>
            <a:chOff x="1126654" y="3235256"/>
            <a:chExt cx="2156513" cy="873515"/>
          </a:xfrm>
        </p:grpSpPr>
        <p:sp>
          <p:nvSpPr>
            <p:cNvPr id="67" name="文本框 76"/>
            <p:cNvSpPr txBox="1"/>
            <p:nvPr/>
          </p:nvSpPr>
          <p:spPr>
            <a:xfrm>
              <a:off x="2206774" y="3235256"/>
              <a:ext cx="1076393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rPr>
                <a:t>添加标题</a:t>
              </a:r>
            </a:p>
          </p:txBody>
        </p:sp>
        <p:sp>
          <p:nvSpPr>
            <p:cNvPr id="68" name="文本框 113"/>
            <p:cNvSpPr txBox="1"/>
            <p:nvPr/>
          </p:nvSpPr>
          <p:spPr>
            <a:xfrm>
              <a:off x="1126654" y="3551055"/>
              <a:ext cx="2060068" cy="557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单击添加详细文字说明，或复制文本黏贴自此右键只保留文字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395798" y="3548687"/>
            <a:ext cx="1609824" cy="669069"/>
            <a:chOff x="1860821" y="4732677"/>
            <a:chExt cx="2146153" cy="892298"/>
          </a:xfrm>
        </p:grpSpPr>
        <p:sp>
          <p:nvSpPr>
            <p:cNvPr id="70" name="文本框 79"/>
            <p:cNvSpPr txBox="1"/>
            <p:nvPr/>
          </p:nvSpPr>
          <p:spPr>
            <a:xfrm>
              <a:off x="2930581" y="4732677"/>
              <a:ext cx="1076393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rPr>
                <a:t>添加标题</a:t>
              </a:r>
            </a:p>
          </p:txBody>
        </p:sp>
        <p:sp>
          <p:nvSpPr>
            <p:cNvPr id="71" name="文本框 113"/>
            <p:cNvSpPr txBox="1"/>
            <p:nvPr/>
          </p:nvSpPr>
          <p:spPr>
            <a:xfrm>
              <a:off x="1860821" y="5067259"/>
              <a:ext cx="2060068" cy="557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单击添加详细文字说明，或复制文本黏贴自此右键只保留文字</a:t>
              </a: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732522" y="2425880"/>
            <a:ext cx="1578368" cy="672048"/>
            <a:chOff x="8975526" y="3235256"/>
            <a:chExt cx="2104217" cy="896271"/>
          </a:xfrm>
        </p:grpSpPr>
        <p:sp>
          <p:nvSpPr>
            <p:cNvPr id="73" name="文本框 85"/>
            <p:cNvSpPr txBox="1"/>
            <p:nvPr/>
          </p:nvSpPr>
          <p:spPr>
            <a:xfrm>
              <a:off x="8975526" y="3235256"/>
              <a:ext cx="1076393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rPr>
                <a:t>添加标题</a:t>
              </a:r>
            </a:p>
          </p:txBody>
        </p:sp>
        <p:sp>
          <p:nvSpPr>
            <p:cNvPr id="74" name="文本框 113"/>
            <p:cNvSpPr txBox="1"/>
            <p:nvPr/>
          </p:nvSpPr>
          <p:spPr>
            <a:xfrm>
              <a:off x="9019675" y="3573810"/>
              <a:ext cx="2060068" cy="557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单击添加详细文字说明，或复制文本黏贴自此右键只保留文字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040193" y="3548690"/>
            <a:ext cx="1556537" cy="645658"/>
            <a:chOff x="8052541" y="4732677"/>
            <a:chExt cx="2075113" cy="861076"/>
          </a:xfrm>
        </p:grpSpPr>
        <p:sp>
          <p:nvSpPr>
            <p:cNvPr id="76" name="文本框 88"/>
            <p:cNvSpPr txBox="1"/>
            <p:nvPr/>
          </p:nvSpPr>
          <p:spPr>
            <a:xfrm>
              <a:off x="8052541" y="4732677"/>
              <a:ext cx="1076393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rPr>
                <a:t>添加标题</a:t>
              </a:r>
            </a:p>
          </p:txBody>
        </p:sp>
        <p:sp>
          <p:nvSpPr>
            <p:cNvPr id="77" name="文本框 113"/>
            <p:cNvSpPr txBox="1"/>
            <p:nvPr/>
          </p:nvSpPr>
          <p:spPr>
            <a:xfrm>
              <a:off x="8067586" y="5036036"/>
              <a:ext cx="2060068" cy="557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单击添加详细文字说明，或复制文本黏贴自此右键只保留文字</a:t>
              </a: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<p:cBhvr>
                                        <p:cTn id="1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8" y="-95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<p:cBhvr>
                                        <p:cTn id="4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8" y="-958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4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<p:cBhvr>
                                        <p:cTn id="6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8" y="-958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0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<p:cBhvr>
                                        <p:cTn id="8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8" y="-958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0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<p:cBhvr>
                                        <p:cTn id="103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8" y="-9583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0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<p:cBhvr>
                                        <p:cTn id="124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8" y="-958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02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输入副标题</a:t>
            </a:r>
            <a:endParaRPr lang="en-US" altLang="zh-CN" dirty="0" smtClean="0"/>
          </a:p>
          <a:p>
            <a:r>
              <a:rPr lang="zh-CN" altLang="en-US" dirty="0"/>
              <a:t>输入副标题</a:t>
            </a:r>
          </a:p>
          <a:p>
            <a:r>
              <a:rPr lang="zh-CN" altLang="en-US" dirty="0"/>
              <a:t>输入副标题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输入</a:t>
            </a:r>
            <a:r>
              <a:rPr lang="zh-CN" altLang="en-US" dirty="0" smtClean="0"/>
              <a:t>副标题</a:t>
            </a:r>
            <a:endParaRPr lang="en-US" altLang="zh-CN" dirty="0" smtClean="0"/>
          </a:p>
          <a:p>
            <a:r>
              <a:rPr lang="zh-CN" altLang="en-US" dirty="0"/>
              <a:t>输入副标题</a:t>
            </a:r>
          </a:p>
          <a:p>
            <a:r>
              <a:rPr lang="zh-CN" altLang="en-US" dirty="0"/>
              <a:t>输入副标题</a:t>
            </a: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962752" y="1431801"/>
            <a:ext cx="2914939" cy="2913884"/>
            <a:chOff x="3949820" y="1619561"/>
            <a:chExt cx="3886079" cy="3886079"/>
          </a:xfrm>
        </p:grpSpPr>
        <p:grpSp>
          <p:nvGrpSpPr>
            <p:cNvPr id="7" name="组合 6"/>
            <p:cNvGrpSpPr/>
            <p:nvPr/>
          </p:nvGrpSpPr>
          <p:grpSpPr>
            <a:xfrm rot="2031950">
              <a:off x="3949820" y="1619561"/>
              <a:ext cx="3886079" cy="3886079"/>
              <a:chOff x="743479" y="1548106"/>
              <a:chExt cx="3941689" cy="3941690"/>
            </a:xfrm>
          </p:grpSpPr>
          <p:sp>
            <p:nvSpPr>
              <p:cNvPr id="9" name="饼形 8"/>
              <p:cNvSpPr/>
              <p:nvPr/>
            </p:nvSpPr>
            <p:spPr>
              <a:xfrm>
                <a:off x="743479" y="1548106"/>
                <a:ext cx="3941689" cy="3941690"/>
              </a:xfrm>
              <a:prstGeom prst="pie">
                <a:avLst>
                  <a:gd name="adj1" fmla="val 5499603"/>
                  <a:gd name="adj2" fmla="val 14142560"/>
                </a:avLst>
              </a:pr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饼形 9"/>
              <p:cNvSpPr/>
              <p:nvPr/>
            </p:nvSpPr>
            <p:spPr>
              <a:xfrm>
                <a:off x="743479" y="1548106"/>
                <a:ext cx="3941689" cy="3941690"/>
              </a:xfrm>
              <a:prstGeom prst="pie">
                <a:avLst>
                  <a:gd name="adj1" fmla="val 20312866"/>
                  <a:gd name="adj2" fmla="val 5509031"/>
                </a:avLst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饼形 10"/>
              <p:cNvSpPr/>
              <p:nvPr/>
            </p:nvSpPr>
            <p:spPr>
              <a:xfrm>
                <a:off x="743479" y="1548106"/>
                <a:ext cx="3941689" cy="3941690"/>
              </a:xfrm>
              <a:prstGeom prst="pie">
                <a:avLst>
                  <a:gd name="adj1" fmla="val 14082830"/>
                  <a:gd name="adj2" fmla="val 20306643"/>
                </a:avLst>
              </a:prstGeom>
              <a:solidFill>
                <a:srgbClr val="663A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151852" y="1956480"/>
                <a:ext cx="3124943" cy="3124943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635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文本框 32"/>
            <p:cNvSpPr txBox="1"/>
            <p:nvPr/>
          </p:nvSpPr>
          <p:spPr>
            <a:xfrm>
              <a:off x="4961931" y="2925738"/>
              <a:ext cx="1861855" cy="1231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50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</a:t>
              </a:r>
              <a:endParaRPr lang="en-US" altLang="zh-CN" sz="225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250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344772" y="2180107"/>
            <a:ext cx="878117" cy="877799"/>
            <a:chOff x="4297826" y="4749111"/>
            <a:chExt cx="1170670" cy="1170670"/>
          </a:xfrm>
        </p:grpSpPr>
        <p:grpSp>
          <p:nvGrpSpPr>
            <p:cNvPr id="14" name="组合 13"/>
            <p:cNvGrpSpPr/>
            <p:nvPr/>
          </p:nvGrpSpPr>
          <p:grpSpPr>
            <a:xfrm>
              <a:off x="4297826" y="4749111"/>
              <a:ext cx="1170670" cy="1170670"/>
              <a:chOff x="2586038" y="2761615"/>
              <a:chExt cx="1334770" cy="133477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2586038" y="2761615"/>
                <a:ext cx="1334770" cy="1334770"/>
              </a:xfrm>
              <a:prstGeom prst="ellipse">
                <a:avLst/>
              </a:pr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2742565" y="2919095"/>
                <a:ext cx="1019810" cy="1019810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52"/>
            <p:cNvGrpSpPr>
              <a:grpSpLocks noChangeAspect="1"/>
            </p:cNvGrpSpPr>
            <p:nvPr/>
          </p:nvGrpSpPr>
          <p:grpSpPr bwMode="auto">
            <a:xfrm>
              <a:off x="4664238" y="5118239"/>
              <a:ext cx="436173" cy="432413"/>
              <a:chOff x="3783" y="2102"/>
              <a:chExt cx="116" cy="115"/>
            </a:xfrm>
            <a:solidFill>
              <a:srgbClr val="E87071"/>
            </a:solidFill>
            <a:effectLst/>
          </p:grpSpPr>
          <p:sp>
            <p:nvSpPr>
              <p:cNvPr id="16" name="Freeform 53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54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55"/>
              <p:cNvSpPr/>
              <p:nvPr/>
            </p:nvSpPr>
            <p:spPr bwMode="auto">
              <a:xfrm>
                <a:off x="3839" y="2115"/>
                <a:ext cx="7" cy="10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3 w 3"/>
                  <a:gd name="T5" fmla="*/ 3 h 4"/>
                  <a:gd name="T6" fmla="*/ 3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0 w 3"/>
                  <a:gd name="T13" fmla="*/ 3 h 4"/>
                  <a:gd name="T14" fmla="*/ 1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56"/>
              <p:cNvSpPr/>
              <p:nvPr/>
            </p:nvSpPr>
            <p:spPr bwMode="auto">
              <a:xfrm>
                <a:off x="3839" y="2195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1 h 4"/>
                  <a:gd name="T6" fmla="*/ 0 w 3"/>
                  <a:gd name="T7" fmla="*/ 4 h 4"/>
                  <a:gd name="T8" fmla="*/ 1 w 3"/>
                  <a:gd name="T9" fmla="*/ 4 h 4"/>
                  <a:gd name="T10" fmla="*/ 3 w 3"/>
                  <a:gd name="T11" fmla="*/ 4 h 4"/>
                  <a:gd name="T12" fmla="*/ 3 w 3"/>
                  <a:gd name="T13" fmla="*/ 1 h 4"/>
                  <a:gd name="T14" fmla="*/ 1 w 3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57"/>
              <p:cNvSpPr/>
              <p:nvPr/>
            </p:nvSpPr>
            <p:spPr bwMode="auto">
              <a:xfrm>
                <a:off x="3796" y="2155"/>
                <a:ext cx="10" cy="10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4 w 4"/>
                  <a:gd name="T13" fmla="*/ 2 h 4"/>
                  <a:gd name="T14" fmla="*/ 3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58"/>
              <p:cNvSpPr/>
              <p:nvPr/>
            </p:nvSpPr>
            <p:spPr bwMode="auto">
              <a:xfrm>
                <a:off x="3877" y="2155"/>
                <a:ext cx="10" cy="10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0 w 4"/>
                  <a:gd name="T7" fmla="*/ 2 h 4"/>
                  <a:gd name="T8" fmla="*/ 2 w 4"/>
                  <a:gd name="T9" fmla="*/ 4 h 4"/>
                  <a:gd name="T10" fmla="*/ 4 w 4"/>
                  <a:gd name="T11" fmla="*/ 4 h 4"/>
                  <a:gd name="T12" fmla="*/ 4 w 4"/>
                  <a:gd name="T13" fmla="*/ 2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59"/>
              <p:cNvSpPr/>
              <p:nvPr/>
            </p:nvSpPr>
            <p:spPr bwMode="auto">
              <a:xfrm>
                <a:off x="3813" y="2127"/>
                <a:ext cx="33" cy="38"/>
              </a:xfrm>
              <a:custGeom>
                <a:avLst/>
                <a:gdLst>
                  <a:gd name="T0" fmla="*/ 11 w 13"/>
                  <a:gd name="T1" fmla="*/ 0 h 15"/>
                  <a:gd name="T2" fmla="*/ 10 w 13"/>
                  <a:gd name="T3" fmla="*/ 2 h 15"/>
                  <a:gd name="T4" fmla="*/ 10 w 13"/>
                  <a:gd name="T5" fmla="*/ 11 h 15"/>
                  <a:gd name="T6" fmla="*/ 9 w 13"/>
                  <a:gd name="T7" fmla="*/ 12 h 15"/>
                  <a:gd name="T8" fmla="*/ 2 w 13"/>
                  <a:gd name="T9" fmla="*/ 12 h 15"/>
                  <a:gd name="T10" fmla="*/ 0 w 13"/>
                  <a:gd name="T11" fmla="*/ 14 h 15"/>
                  <a:gd name="T12" fmla="*/ 2 w 13"/>
                  <a:gd name="T13" fmla="*/ 15 h 15"/>
                  <a:gd name="T14" fmla="*/ 11 w 13"/>
                  <a:gd name="T15" fmla="*/ 15 h 15"/>
                  <a:gd name="T16" fmla="*/ 12 w 13"/>
                  <a:gd name="T17" fmla="*/ 15 h 15"/>
                  <a:gd name="T18" fmla="*/ 12 w 13"/>
                  <a:gd name="T19" fmla="*/ 15 h 15"/>
                  <a:gd name="T20" fmla="*/ 13 w 13"/>
                  <a:gd name="T21" fmla="*/ 13 h 15"/>
                  <a:gd name="T22" fmla="*/ 13 w 13"/>
                  <a:gd name="T23" fmla="*/ 2 h 15"/>
                  <a:gd name="T24" fmla="*/ 11 w 13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5">
                    <a:moveTo>
                      <a:pt x="11" y="0"/>
                    </a:moveTo>
                    <a:cubicBezTo>
                      <a:pt x="10" y="0"/>
                      <a:pt x="10" y="1"/>
                      <a:pt x="10" y="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653477" y="4008073"/>
            <a:ext cx="878117" cy="877799"/>
            <a:chOff x="7585822" y="3753035"/>
            <a:chExt cx="1170670" cy="1170670"/>
          </a:xfrm>
        </p:grpSpPr>
        <p:grpSp>
          <p:nvGrpSpPr>
            <p:cNvPr id="26" name="组合 25"/>
            <p:cNvGrpSpPr/>
            <p:nvPr/>
          </p:nvGrpSpPr>
          <p:grpSpPr>
            <a:xfrm>
              <a:off x="7585822" y="3753035"/>
              <a:ext cx="1170670" cy="1170670"/>
              <a:chOff x="2586038" y="2761615"/>
              <a:chExt cx="1334770" cy="1334770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2586038" y="2761615"/>
                <a:ext cx="1334770" cy="1334770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2742565" y="2919095"/>
                <a:ext cx="1019810" cy="1019810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7" name="Group 62"/>
            <p:cNvGrpSpPr>
              <a:grpSpLocks noChangeAspect="1"/>
            </p:cNvGrpSpPr>
            <p:nvPr/>
          </p:nvGrpSpPr>
          <p:grpSpPr bwMode="auto">
            <a:xfrm>
              <a:off x="7952069" y="4169753"/>
              <a:ext cx="465122" cy="371377"/>
              <a:chOff x="3775" y="2110"/>
              <a:chExt cx="129" cy="103"/>
            </a:xfrm>
            <a:solidFill>
              <a:srgbClr val="00BBCF"/>
            </a:solidFill>
            <a:effectLst/>
          </p:grpSpPr>
          <p:sp>
            <p:nvSpPr>
              <p:cNvPr id="28" name="Freeform 63"/>
              <p:cNvSpPr/>
              <p:nvPr/>
            </p:nvSpPr>
            <p:spPr bwMode="auto">
              <a:xfrm>
                <a:off x="3775" y="2177"/>
                <a:ext cx="40" cy="36"/>
              </a:xfrm>
              <a:custGeom>
                <a:avLst/>
                <a:gdLst>
                  <a:gd name="T0" fmla="*/ 5 w 16"/>
                  <a:gd name="T1" fmla="*/ 0 h 14"/>
                  <a:gd name="T2" fmla="*/ 0 w 16"/>
                  <a:gd name="T3" fmla="*/ 4 h 14"/>
                  <a:gd name="T4" fmla="*/ 10 w 16"/>
                  <a:gd name="T5" fmla="*/ 14 h 14"/>
                  <a:gd name="T6" fmla="*/ 16 w 16"/>
                  <a:gd name="T7" fmla="*/ 9 h 14"/>
                  <a:gd name="T8" fmla="*/ 5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3" y="11"/>
                      <a:pt x="16" y="9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64"/>
              <p:cNvSpPr/>
              <p:nvPr/>
            </p:nvSpPr>
            <p:spPr bwMode="auto">
              <a:xfrm>
                <a:off x="3795" y="2156"/>
                <a:ext cx="109" cy="41"/>
              </a:xfrm>
              <a:custGeom>
                <a:avLst/>
                <a:gdLst>
                  <a:gd name="T0" fmla="*/ 37 w 44"/>
                  <a:gd name="T1" fmla="*/ 4 h 16"/>
                  <a:gd name="T2" fmla="*/ 29 w 44"/>
                  <a:gd name="T3" fmla="*/ 9 h 16"/>
                  <a:gd name="T4" fmla="*/ 18 w 44"/>
                  <a:gd name="T5" fmla="*/ 8 h 16"/>
                  <a:gd name="T6" fmla="*/ 25 w 44"/>
                  <a:gd name="T7" fmla="*/ 7 h 16"/>
                  <a:gd name="T8" fmla="*/ 31 w 44"/>
                  <a:gd name="T9" fmla="*/ 2 h 16"/>
                  <a:gd name="T10" fmla="*/ 20 w 44"/>
                  <a:gd name="T11" fmla="*/ 2 h 16"/>
                  <a:gd name="T12" fmla="*/ 9 w 44"/>
                  <a:gd name="T13" fmla="*/ 2 h 16"/>
                  <a:gd name="T14" fmla="*/ 0 w 44"/>
                  <a:gd name="T15" fmla="*/ 7 h 16"/>
                  <a:gd name="T16" fmla="*/ 9 w 44"/>
                  <a:gd name="T17" fmla="*/ 16 h 16"/>
                  <a:gd name="T18" fmla="*/ 13 w 44"/>
                  <a:gd name="T19" fmla="*/ 14 h 16"/>
                  <a:gd name="T20" fmla="*/ 29 w 44"/>
                  <a:gd name="T21" fmla="*/ 14 h 16"/>
                  <a:gd name="T22" fmla="*/ 44 w 44"/>
                  <a:gd name="T23" fmla="*/ 2 h 16"/>
                  <a:gd name="T24" fmla="*/ 37 w 44"/>
                  <a:gd name="T2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6">
                    <a:moveTo>
                      <a:pt x="37" y="4"/>
                    </a:moveTo>
                    <a:cubicBezTo>
                      <a:pt x="34" y="7"/>
                      <a:pt x="32" y="8"/>
                      <a:pt x="29" y="9"/>
                    </a:cubicBezTo>
                    <a:cubicBezTo>
                      <a:pt x="24" y="10"/>
                      <a:pt x="19" y="9"/>
                      <a:pt x="18" y="8"/>
                    </a:cubicBezTo>
                    <a:cubicBezTo>
                      <a:pt x="15" y="6"/>
                      <a:pt x="18" y="7"/>
                      <a:pt x="25" y="7"/>
                    </a:cubicBezTo>
                    <a:cubicBezTo>
                      <a:pt x="32" y="6"/>
                      <a:pt x="31" y="2"/>
                      <a:pt x="31" y="2"/>
                    </a:cubicBezTo>
                    <a:cubicBezTo>
                      <a:pt x="29" y="2"/>
                      <a:pt x="27" y="2"/>
                      <a:pt x="20" y="2"/>
                    </a:cubicBezTo>
                    <a:cubicBezTo>
                      <a:pt x="17" y="2"/>
                      <a:pt x="12" y="1"/>
                      <a:pt x="9" y="2"/>
                    </a:cubicBezTo>
                    <a:cubicBezTo>
                      <a:pt x="6" y="2"/>
                      <a:pt x="4" y="5"/>
                      <a:pt x="0" y="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5"/>
                      <a:pt x="12" y="14"/>
                      <a:pt x="13" y="14"/>
                    </a:cubicBezTo>
                    <a:cubicBezTo>
                      <a:pt x="16" y="14"/>
                      <a:pt x="23" y="15"/>
                      <a:pt x="29" y="14"/>
                    </a:cubicBezTo>
                    <a:cubicBezTo>
                      <a:pt x="40" y="9"/>
                      <a:pt x="44" y="2"/>
                      <a:pt x="44" y="2"/>
                    </a:cubicBezTo>
                    <a:cubicBezTo>
                      <a:pt x="44" y="2"/>
                      <a:pt x="41" y="0"/>
                      <a:pt x="3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65"/>
              <p:cNvSpPr>
                <a:spLocks noEditPoints="1"/>
              </p:cNvSpPr>
              <p:nvPr/>
            </p:nvSpPr>
            <p:spPr bwMode="auto">
              <a:xfrm>
                <a:off x="3810" y="2110"/>
                <a:ext cx="94" cy="41"/>
              </a:xfrm>
              <a:custGeom>
                <a:avLst/>
                <a:gdLst>
                  <a:gd name="T0" fmla="*/ 38 w 38"/>
                  <a:gd name="T1" fmla="*/ 0 h 16"/>
                  <a:gd name="T2" fmla="*/ 34 w 38"/>
                  <a:gd name="T3" fmla="*/ 0 h 16"/>
                  <a:gd name="T4" fmla="*/ 34 w 38"/>
                  <a:gd name="T5" fmla="*/ 6 h 16"/>
                  <a:gd name="T6" fmla="*/ 32 w 38"/>
                  <a:gd name="T7" fmla="*/ 6 h 16"/>
                  <a:gd name="T8" fmla="*/ 32 w 38"/>
                  <a:gd name="T9" fmla="*/ 0 h 16"/>
                  <a:gd name="T10" fmla="*/ 28 w 38"/>
                  <a:gd name="T11" fmla="*/ 0 h 16"/>
                  <a:gd name="T12" fmla="*/ 28 w 38"/>
                  <a:gd name="T13" fmla="*/ 6 h 16"/>
                  <a:gd name="T14" fmla="*/ 12 w 38"/>
                  <a:gd name="T15" fmla="*/ 6 h 16"/>
                  <a:gd name="T16" fmla="*/ 12 w 38"/>
                  <a:gd name="T17" fmla="*/ 3 h 16"/>
                  <a:gd name="T18" fmla="*/ 12 w 38"/>
                  <a:gd name="T19" fmla="*/ 1 h 16"/>
                  <a:gd name="T20" fmla="*/ 11 w 38"/>
                  <a:gd name="T21" fmla="*/ 0 h 16"/>
                  <a:gd name="T22" fmla="*/ 9 w 38"/>
                  <a:gd name="T23" fmla="*/ 0 h 16"/>
                  <a:gd name="T24" fmla="*/ 3 w 38"/>
                  <a:gd name="T25" fmla="*/ 0 h 16"/>
                  <a:gd name="T26" fmla="*/ 1 w 38"/>
                  <a:gd name="T27" fmla="*/ 0 h 16"/>
                  <a:gd name="T28" fmla="*/ 0 w 38"/>
                  <a:gd name="T29" fmla="*/ 2 h 16"/>
                  <a:gd name="T30" fmla="*/ 0 w 38"/>
                  <a:gd name="T31" fmla="*/ 3 h 16"/>
                  <a:gd name="T32" fmla="*/ 0 w 38"/>
                  <a:gd name="T33" fmla="*/ 13 h 16"/>
                  <a:gd name="T34" fmla="*/ 0 w 38"/>
                  <a:gd name="T35" fmla="*/ 15 h 16"/>
                  <a:gd name="T36" fmla="*/ 2 w 38"/>
                  <a:gd name="T37" fmla="*/ 16 h 16"/>
                  <a:gd name="T38" fmla="*/ 3 w 38"/>
                  <a:gd name="T39" fmla="*/ 16 h 16"/>
                  <a:gd name="T40" fmla="*/ 9 w 38"/>
                  <a:gd name="T41" fmla="*/ 16 h 16"/>
                  <a:gd name="T42" fmla="*/ 11 w 38"/>
                  <a:gd name="T43" fmla="*/ 16 h 16"/>
                  <a:gd name="T44" fmla="*/ 12 w 38"/>
                  <a:gd name="T45" fmla="*/ 14 h 16"/>
                  <a:gd name="T46" fmla="*/ 12 w 38"/>
                  <a:gd name="T47" fmla="*/ 13 h 16"/>
                  <a:gd name="T48" fmla="*/ 12 w 38"/>
                  <a:gd name="T49" fmla="*/ 10 h 16"/>
                  <a:gd name="T50" fmla="*/ 38 w 38"/>
                  <a:gd name="T51" fmla="*/ 10 h 16"/>
                  <a:gd name="T52" fmla="*/ 38 w 38"/>
                  <a:gd name="T53" fmla="*/ 0 h 16"/>
                  <a:gd name="T54" fmla="*/ 3 w 38"/>
                  <a:gd name="T55" fmla="*/ 3 h 16"/>
                  <a:gd name="T56" fmla="*/ 9 w 38"/>
                  <a:gd name="T57" fmla="*/ 3 h 16"/>
                  <a:gd name="T58" fmla="*/ 9 w 38"/>
                  <a:gd name="T59" fmla="*/ 13 h 16"/>
                  <a:gd name="T60" fmla="*/ 3 w 38"/>
                  <a:gd name="T61" fmla="*/ 13 h 16"/>
                  <a:gd name="T62" fmla="*/ 3 w 38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2"/>
                      <a:pt x="12" y="1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5"/>
                      <a:pt x="12" y="15"/>
                      <a:pt x="12" y="14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38" y="10"/>
                      <a:pt x="38" y="10"/>
                      <a:pt x="38" y="10"/>
                    </a:cubicBezTo>
                    <a:lnTo>
                      <a:pt x="38" y="0"/>
                    </a:lnTo>
                    <a:close/>
                    <a:moveTo>
                      <a:pt x="3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3" y="13"/>
                      <a:pt x="3" y="13"/>
                      <a:pt x="3" y="13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5271571" y="1413425"/>
            <a:ext cx="878117" cy="877799"/>
            <a:chOff x="7007050" y="938219"/>
            <a:chExt cx="1170670" cy="1170670"/>
          </a:xfrm>
        </p:grpSpPr>
        <p:grpSp>
          <p:nvGrpSpPr>
            <p:cNvPr id="34" name="组合 33"/>
            <p:cNvGrpSpPr/>
            <p:nvPr/>
          </p:nvGrpSpPr>
          <p:grpSpPr>
            <a:xfrm>
              <a:off x="7007050" y="938219"/>
              <a:ext cx="1170670" cy="1170670"/>
              <a:chOff x="2586038" y="2761615"/>
              <a:chExt cx="1334770" cy="1334770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2586038" y="2761615"/>
                <a:ext cx="1334770" cy="1334770"/>
              </a:xfrm>
              <a:prstGeom prst="ellipse">
                <a:avLst/>
              </a:prstGeom>
              <a:solidFill>
                <a:srgbClr val="663A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2742565" y="2919095"/>
                <a:ext cx="1019810" cy="1019810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5" name="Group 68"/>
            <p:cNvGrpSpPr>
              <a:grpSpLocks noChangeAspect="1"/>
            </p:cNvGrpSpPr>
            <p:nvPr/>
          </p:nvGrpSpPr>
          <p:grpSpPr bwMode="auto">
            <a:xfrm>
              <a:off x="7371052" y="1351951"/>
              <a:ext cx="414907" cy="399764"/>
              <a:chOff x="3770" y="2095"/>
              <a:chExt cx="137" cy="132"/>
            </a:xfrm>
            <a:solidFill>
              <a:srgbClr val="663A77"/>
            </a:solidFill>
            <a:effectLst/>
          </p:grpSpPr>
          <p:sp>
            <p:nvSpPr>
              <p:cNvPr id="36" name="Freeform 69"/>
              <p:cNvSpPr/>
              <p:nvPr/>
            </p:nvSpPr>
            <p:spPr bwMode="auto">
              <a:xfrm>
                <a:off x="3770" y="2190"/>
                <a:ext cx="137" cy="37"/>
              </a:xfrm>
              <a:custGeom>
                <a:avLst/>
                <a:gdLst>
                  <a:gd name="T0" fmla="*/ 52 w 55"/>
                  <a:gd name="T1" fmla="*/ 6 h 15"/>
                  <a:gd name="T2" fmla="*/ 38 w 55"/>
                  <a:gd name="T3" fmla="*/ 6 h 15"/>
                  <a:gd name="T4" fmla="*/ 37 w 55"/>
                  <a:gd name="T5" fmla="*/ 6 h 15"/>
                  <a:gd name="T6" fmla="*/ 37 w 55"/>
                  <a:gd name="T7" fmla="*/ 3 h 15"/>
                  <a:gd name="T8" fmla="*/ 37 w 55"/>
                  <a:gd name="T9" fmla="*/ 1 h 15"/>
                  <a:gd name="T10" fmla="*/ 35 w 55"/>
                  <a:gd name="T11" fmla="*/ 0 h 15"/>
                  <a:gd name="T12" fmla="*/ 20 w 55"/>
                  <a:gd name="T13" fmla="*/ 0 h 15"/>
                  <a:gd name="T14" fmla="*/ 18 w 55"/>
                  <a:gd name="T15" fmla="*/ 3 h 15"/>
                  <a:gd name="T16" fmla="*/ 18 w 55"/>
                  <a:gd name="T17" fmla="*/ 6 h 15"/>
                  <a:gd name="T18" fmla="*/ 18 w 55"/>
                  <a:gd name="T19" fmla="*/ 6 h 15"/>
                  <a:gd name="T20" fmla="*/ 3 w 55"/>
                  <a:gd name="T21" fmla="*/ 6 h 15"/>
                  <a:gd name="T22" fmla="*/ 0 w 55"/>
                  <a:gd name="T23" fmla="*/ 8 h 15"/>
                  <a:gd name="T24" fmla="*/ 0 w 55"/>
                  <a:gd name="T25" fmla="*/ 14 h 15"/>
                  <a:gd name="T26" fmla="*/ 1 w 55"/>
                  <a:gd name="T27" fmla="*/ 15 h 15"/>
                  <a:gd name="T28" fmla="*/ 2 w 55"/>
                  <a:gd name="T29" fmla="*/ 14 h 15"/>
                  <a:gd name="T30" fmla="*/ 2 w 55"/>
                  <a:gd name="T31" fmla="*/ 8 h 15"/>
                  <a:gd name="T32" fmla="*/ 3 w 55"/>
                  <a:gd name="T33" fmla="*/ 8 h 15"/>
                  <a:gd name="T34" fmla="*/ 18 w 55"/>
                  <a:gd name="T35" fmla="*/ 8 h 15"/>
                  <a:gd name="T36" fmla="*/ 18 w 55"/>
                  <a:gd name="T37" fmla="*/ 8 h 15"/>
                  <a:gd name="T38" fmla="*/ 18 w 55"/>
                  <a:gd name="T39" fmla="*/ 9 h 15"/>
                  <a:gd name="T40" fmla="*/ 19 w 55"/>
                  <a:gd name="T41" fmla="*/ 9 h 15"/>
                  <a:gd name="T42" fmla="*/ 20 w 55"/>
                  <a:gd name="T43" fmla="*/ 9 h 15"/>
                  <a:gd name="T44" fmla="*/ 20 w 55"/>
                  <a:gd name="T45" fmla="*/ 8 h 15"/>
                  <a:gd name="T46" fmla="*/ 20 w 55"/>
                  <a:gd name="T47" fmla="*/ 3 h 15"/>
                  <a:gd name="T48" fmla="*/ 20 w 55"/>
                  <a:gd name="T49" fmla="*/ 2 h 15"/>
                  <a:gd name="T50" fmla="*/ 35 w 55"/>
                  <a:gd name="T51" fmla="*/ 2 h 15"/>
                  <a:gd name="T52" fmla="*/ 35 w 55"/>
                  <a:gd name="T53" fmla="*/ 3 h 15"/>
                  <a:gd name="T54" fmla="*/ 35 w 55"/>
                  <a:gd name="T55" fmla="*/ 8 h 15"/>
                  <a:gd name="T56" fmla="*/ 36 w 55"/>
                  <a:gd name="T57" fmla="*/ 9 h 15"/>
                  <a:gd name="T58" fmla="*/ 36 w 55"/>
                  <a:gd name="T59" fmla="*/ 9 h 15"/>
                  <a:gd name="T60" fmla="*/ 37 w 55"/>
                  <a:gd name="T61" fmla="*/ 9 h 15"/>
                  <a:gd name="T62" fmla="*/ 37 w 55"/>
                  <a:gd name="T63" fmla="*/ 8 h 15"/>
                  <a:gd name="T64" fmla="*/ 38 w 55"/>
                  <a:gd name="T65" fmla="*/ 8 h 15"/>
                  <a:gd name="T66" fmla="*/ 52 w 55"/>
                  <a:gd name="T67" fmla="*/ 8 h 15"/>
                  <a:gd name="T68" fmla="*/ 53 w 55"/>
                  <a:gd name="T69" fmla="*/ 8 h 15"/>
                  <a:gd name="T70" fmla="*/ 53 w 55"/>
                  <a:gd name="T71" fmla="*/ 14 h 15"/>
                  <a:gd name="T72" fmla="*/ 54 w 55"/>
                  <a:gd name="T73" fmla="*/ 15 h 15"/>
                  <a:gd name="T74" fmla="*/ 55 w 55"/>
                  <a:gd name="T75" fmla="*/ 14 h 15"/>
                  <a:gd name="T76" fmla="*/ 55 w 55"/>
                  <a:gd name="T77" fmla="*/ 8 h 15"/>
                  <a:gd name="T78" fmla="*/ 52 w 55"/>
                  <a:gd name="T7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5" h="15">
                    <a:moveTo>
                      <a:pt x="52" y="6"/>
                    </a:move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7" y="6"/>
                      <a:pt x="37" y="6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2"/>
                      <a:pt x="37" y="1"/>
                      <a:pt x="37" y="1"/>
                    </a:cubicBezTo>
                    <a:cubicBezTo>
                      <a:pt x="36" y="0"/>
                      <a:pt x="36" y="0"/>
                      <a:pt x="3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8" y="1"/>
                      <a:pt x="18" y="3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7"/>
                      <a:pt x="0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5"/>
                      <a:pt x="1" y="15"/>
                    </a:cubicBezTo>
                    <a:cubicBezTo>
                      <a:pt x="2" y="15"/>
                      <a:pt x="2" y="14"/>
                      <a:pt x="2" y="14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2"/>
                      <a:pt x="35" y="2"/>
                      <a:pt x="35" y="3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8" y="8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5"/>
                      <a:pt x="54" y="15"/>
                    </a:cubicBezTo>
                    <a:cubicBezTo>
                      <a:pt x="54" y="15"/>
                      <a:pt x="55" y="14"/>
                      <a:pt x="55" y="14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5" y="7"/>
                      <a:pt x="54" y="6"/>
                      <a:pt x="5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70"/>
              <p:cNvSpPr/>
              <p:nvPr/>
            </p:nvSpPr>
            <p:spPr bwMode="auto">
              <a:xfrm>
                <a:off x="3820" y="2118"/>
                <a:ext cx="37" cy="69"/>
              </a:xfrm>
              <a:custGeom>
                <a:avLst/>
                <a:gdLst>
                  <a:gd name="T0" fmla="*/ 2 w 15"/>
                  <a:gd name="T1" fmla="*/ 14 h 28"/>
                  <a:gd name="T2" fmla="*/ 3 w 15"/>
                  <a:gd name="T3" fmla="*/ 13 h 28"/>
                  <a:gd name="T4" fmla="*/ 3 w 15"/>
                  <a:gd name="T5" fmla="*/ 8 h 28"/>
                  <a:gd name="T6" fmla="*/ 4 w 15"/>
                  <a:gd name="T7" fmla="*/ 4 h 28"/>
                  <a:gd name="T8" fmla="*/ 4 w 15"/>
                  <a:gd name="T9" fmla="*/ 4 h 28"/>
                  <a:gd name="T10" fmla="*/ 4 w 15"/>
                  <a:gd name="T11" fmla="*/ 12 h 28"/>
                  <a:gd name="T12" fmla="*/ 4 w 15"/>
                  <a:gd name="T13" fmla="*/ 13 h 28"/>
                  <a:gd name="T14" fmla="*/ 4 w 15"/>
                  <a:gd name="T15" fmla="*/ 26 h 28"/>
                  <a:gd name="T16" fmla="*/ 5 w 15"/>
                  <a:gd name="T17" fmla="*/ 28 h 28"/>
                  <a:gd name="T18" fmla="*/ 5 w 15"/>
                  <a:gd name="T19" fmla="*/ 28 h 28"/>
                  <a:gd name="T20" fmla="*/ 5 w 15"/>
                  <a:gd name="T21" fmla="*/ 28 h 28"/>
                  <a:gd name="T22" fmla="*/ 7 w 15"/>
                  <a:gd name="T23" fmla="*/ 26 h 28"/>
                  <a:gd name="T24" fmla="*/ 7 w 15"/>
                  <a:gd name="T25" fmla="*/ 14 h 28"/>
                  <a:gd name="T26" fmla="*/ 8 w 15"/>
                  <a:gd name="T27" fmla="*/ 14 h 28"/>
                  <a:gd name="T28" fmla="*/ 8 w 15"/>
                  <a:gd name="T29" fmla="*/ 26 h 28"/>
                  <a:gd name="T30" fmla="*/ 10 w 15"/>
                  <a:gd name="T31" fmla="*/ 28 h 28"/>
                  <a:gd name="T32" fmla="*/ 10 w 15"/>
                  <a:gd name="T33" fmla="*/ 28 h 28"/>
                  <a:gd name="T34" fmla="*/ 10 w 15"/>
                  <a:gd name="T35" fmla="*/ 28 h 28"/>
                  <a:gd name="T36" fmla="*/ 12 w 15"/>
                  <a:gd name="T37" fmla="*/ 26 h 28"/>
                  <a:gd name="T38" fmla="*/ 12 w 15"/>
                  <a:gd name="T39" fmla="*/ 13 h 28"/>
                  <a:gd name="T40" fmla="*/ 12 w 15"/>
                  <a:gd name="T41" fmla="*/ 12 h 28"/>
                  <a:gd name="T42" fmla="*/ 12 w 15"/>
                  <a:gd name="T43" fmla="*/ 4 h 28"/>
                  <a:gd name="T44" fmla="*/ 12 w 15"/>
                  <a:gd name="T45" fmla="*/ 4 h 28"/>
                  <a:gd name="T46" fmla="*/ 12 w 15"/>
                  <a:gd name="T47" fmla="*/ 8 h 28"/>
                  <a:gd name="T48" fmla="*/ 12 w 15"/>
                  <a:gd name="T49" fmla="*/ 13 h 28"/>
                  <a:gd name="T50" fmla="*/ 14 w 15"/>
                  <a:gd name="T51" fmla="*/ 14 h 28"/>
                  <a:gd name="T52" fmla="*/ 15 w 15"/>
                  <a:gd name="T53" fmla="*/ 13 h 28"/>
                  <a:gd name="T54" fmla="*/ 15 w 15"/>
                  <a:gd name="T55" fmla="*/ 8 h 28"/>
                  <a:gd name="T56" fmla="*/ 13 w 15"/>
                  <a:gd name="T57" fmla="*/ 1 h 28"/>
                  <a:gd name="T58" fmla="*/ 10 w 15"/>
                  <a:gd name="T59" fmla="*/ 0 h 28"/>
                  <a:gd name="T60" fmla="*/ 10 w 15"/>
                  <a:gd name="T61" fmla="*/ 0 h 28"/>
                  <a:gd name="T62" fmla="*/ 10 w 15"/>
                  <a:gd name="T63" fmla="*/ 0 h 28"/>
                  <a:gd name="T64" fmla="*/ 10 w 15"/>
                  <a:gd name="T65" fmla="*/ 0 h 28"/>
                  <a:gd name="T66" fmla="*/ 8 w 15"/>
                  <a:gd name="T67" fmla="*/ 4 h 28"/>
                  <a:gd name="T68" fmla="*/ 8 w 15"/>
                  <a:gd name="T69" fmla="*/ 1 h 28"/>
                  <a:gd name="T70" fmla="*/ 8 w 15"/>
                  <a:gd name="T71" fmla="*/ 1 h 28"/>
                  <a:gd name="T72" fmla="*/ 8 w 15"/>
                  <a:gd name="T73" fmla="*/ 0 h 28"/>
                  <a:gd name="T74" fmla="*/ 8 w 15"/>
                  <a:gd name="T75" fmla="*/ 0 h 28"/>
                  <a:gd name="T76" fmla="*/ 7 w 15"/>
                  <a:gd name="T77" fmla="*/ 0 h 28"/>
                  <a:gd name="T78" fmla="*/ 7 w 15"/>
                  <a:gd name="T79" fmla="*/ 0 h 28"/>
                  <a:gd name="T80" fmla="*/ 7 w 15"/>
                  <a:gd name="T81" fmla="*/ 1 h 28"/>
                  <a:gd name="T82" fmla="*/ 7 w 15"/>
                  <a:gd name="T83" fmla="*/ 1 h 28"/>
                  <a:gd name="T84" fmla="*/ 7 w 15"/>
                  <a:gd name="T85" fmla="*/ 4 h 28"/>
                  <a:gd name="T86" fmla="*/ 6 w 15"/>
                  <a:gd name="T87" fmla="*/ 0 h 28"/>
                  <a:gd name="T88" fmla="*/ 6 w 15"/>
                  <a:gd name="T89" fmla="*/ 0 h 28"/>
                  <a:gd name="T90" fmla="*/ 6 w 15"/>
                  <a:gd name="T91" fmla="*/ 0 h 28"/>
                  <a:gd name="T92" fmla="*/ 5 w 15"/>
                  <a:gd name="T93" fmla="*/ 0 h 28"/>
                  <a:gd name="T94" fmla="*/ 2 w 15"/>
                  <a:gd name="T95" fmla="*/ 1 h 28"/>
                  <a:gd name="T96" fmla="*/ 0 w 15"/>
                  <a:gd name="T97" fmla="*/ 8 h 28"/>
                  <a:gd name="T98" fmla="*/ 0 w 15"/>
                  <a:gd name="T99" fmla="*/ 13 h 28"/>
                  <a:gd name="T100" fmla="*/ 2 w 15"/>
                  <a:gd name="T10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" h="28">
                    <a:moveTo>
                      <a:pt x="2" y="14"/>
                    </a:moveTo>
                    <a:cubicBezTo>
                      <a:pt x="3" y="14"/>
                      <a:pt x="3" y="14"/>
                      <a:pt x="3" y="13"/>
                    </a:cubicBezTo>
                    <a:cubicBezTo>
                      <a:pt x="3" y="13"/>
                      <a:pt x="3" y="10"/>
                      <a:pt x="3" y="8"/>
                    </a:cubicBezTo>
                    <a:cubicBezTo>
                      <a:pt x="3" y="7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8"/>
                      <a:pt x="7" y="27"/>
                      <a:pt x="7" y="2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7"/>
                      <a:pt x="9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2" y="27"/>
                      <a:pt x="12" y="26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7"/>
                      <a:pt x="12" y="8"/>
                    </a:cubicBezTo>
                    <a:cubicBezTo>
                      <a:pt x="13" y="10"/>
                      <a:pt x="12" y="13"/>
                      <a:pt x="12" y="13"/>
                    </a:cubicBezTo>
                    <a:cubicBezTo>
                      <a:pt x="12" y="14"/>
                      <a:pt x="13" y="14"/>
                      <a:pt x="14" y="14"/>
                    </a:cubicBezTo>
                    <a:cubicBezTo>
                      <a:pt x="15" y="14"/>
                      <a:pt x="15" y="14"/>
                      <a:pt x="15" y="13"/>
                    </a:cubicBezTo>
                    <a:cubicBezTo>
                      <a:pt x="15" y="13"/>
                      <a:pt x="15" y="10"/>
                      <a:pt x="15" y="8"/>
                    </a:cubicBezTo>
                    <a:cubicBezTo>
                      <a:pt x="15" y="3"/>
                      <a:pt x="13" y="1"/>
                      <a:pt x="13" y="1"/>
                    </a:cubicBezTo>
                    <a:cubicBezTo>
                      <a:pt x="12" y="1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2"/>
                      <a:pt x="8" y="4"/>
                    </a:cubicBezTo>
                    <a:cubicBezTo>
                      <a:pt x="8" y="3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3"/>
                      <a:pt x="7" y="4"/>
                    </a:cubicBezTo>
                    <a:cubicBezTo>
                      <a:pt x="6" y="2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1"/>
                      <a:pt x="1" y="3"/>
                      <a:pt x="0" y="8"/>
                    </a:cubicBezTo>
                    <a:cubicBezTo>
                      <a:pt x="0" y="10"/>
                      <a:pt x="0" y="13"/>
                      <a:pt x="0" y="13"/>
                    </a:cubicBezTo>
                    <a:cubicBezTo>
                      <a:pt x="1" y="14"/>
                      <a:pt x="1" y="14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71"/>
              <p:cNvSpPr/>
              <p:nvPr/>
            </p:nvSpPr>
            <p:spPr bwMode="auto">
              <a:xfrm>
                <a:off x="3830" y="2095"/>
                <a:ext cx="17" cy="20"/>
              </a:xfrm>
              <a:custGeom>
                <a:avLst/>
                <a:gdLst>
                  <a:gd name="T0" fmla="*/ 1 w 7"/>
                  <a:gd name="T1" fmla="*/ 5 h 8"/>
                  <a:gd name="T2" fmla="*/ 4 w 7"/>
                  <a:gd name="T3" fmla="*/ 8 h 8"/>
                  <a:gd name="T4" fmla="*/ 7 w 7"/>
                  <a:gd name="T5" fmla="*/ 5 h 8"/>
                  <a:gd name="T6" fmla="*/ 7 w 7"/>
                  <a:gd name="T7" fmla="*/ 4 h 8"/>
                  <a:gd name="T8" fmla="*/ 7 w 7"/>
                  <a:gd name="T9" fmla="*/ 4 h 8"/>
                  <a:gd name="T10" fmla="*/ 4 w 7"/>
                  <a:gd name="T11" fmla="*/ 0 h 8"/>
                  <a:gd name="T12" fmla="*/ 1 w 7"/>
                  <a:gd name="T13" fmla="*/ 4 h 8"/>
                  <a:gd name="T14" fmla="*/ 0 w 7"/>
                  <a:gd name="T15" fmla="*/ 4 h 8"/>
                  <a:gd name="T16" fmla="*/ 1 w 7"/>
                  <a:gd name="T1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1" y="5"/>
                    </a:moveTo>
                    <a:cubicBezTo>
                      <a:pt x="1" y="7"/>
                      <a:pt x="2" y="8"/>
                      <a:pt x="4" y="8"/>
                    </a:cubicBezTo>
                    <a:cubicBezTo>
                      <a:pt x="5" y="8"/>
                      <a:pt x="6" y="7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5" y="0"/>
                      <a:pt x="4" y="0"/>
                    </a:cubicBezTo>
                    <a:cubicBezTo>
                      <a:pt x="2" y="0"/>
                      <a:pt x="1" y="2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72"/>
              <p:cNvSpPr/>
              <p:nvPr/>
            </p:nvSpPr>
            <p:spPr bwMode="auto">
              <a:xfrm>
                <a:off x="3867" y="2135"/>
                <a:ext cx="35" cy="65"/>
              </a:xfrm>
              <a:custGeom>
                <a:avLst/>
                <a:gdLst>
                  <a:gd name="T0" fmla="*/ 1 w 14"/>
                  <a:gd name="T1" fmla="*/ 13 h 26"/>
                  <a:gd name="T2" fmla="*/ 2 w 14"/>
                  <a:gd name="T3" fmla="*/ 12 h 26"/>
                  <a:gd name="T4" fmla="*/ 2 w 14"/>
                  <a:gd name="T5" fmla="*/ 8 h 26"/>
                  <a:gd name="T6" fmla="*/ 3 w 14"/>
                  <a:gd name="T7" fmla="*/ 4 h 26"/>
                  <a:gd name="T8" fmla="*/ 3 w 14"/>
                  <a:gd name="T9" fmla="*/ 4 h 26"/>
                  <a:gd name="T10" fmla="*/ 3 w 14"/>
                  <a:gd name="T11" fmla="*/ 11 h 26"/>
                  <a:gd name="T12" fmla="*/ 3 w 14"/>
                  <a:gd name="T13" fmla="*/ 12 h 26"/>
                  <a:gd name="T14" fmla="*/ 3 w 14"/>
                  <a:gd name="T15" fmla="*/ 24 h 26"/>
                  <a:gd name="T16" fmla="*/ 5 w 14"/>
                  <a:gd name="T17" fmla="*/ 26 h 26"/>
                  <a:gd name="T18" fmla="*/ 5 w 14"/>
                  <a:gd name="T19" fmla="*/ 26 h 26"/>
                  <a:gd name="T20" fmla="*/ 5 w 14"/>
                  <a:gd name="T21" fmla="*/ 26 h 26"/>
                  <a:gd name="T22" fmla="*/ 6 w 14"/>
                  <a:gd name="T23" fmla="*/ 24 h 26"/>
                  <a:gd name="T24" fmla="*/ 6 w 14"/>
                  <a:gd name="T25" fmla="*/ 13 h 26"/>
                  <a:gd name="T26" fmla="*/ 7 w 14"/>
                  <a:gd name="T27" fmla="*/ 13 h 26"/>
                  <a:gd name="T28" fmla="*/ 7 w 14"/>
                  <a:gd name="T29" fmla="*/ 24 h 26"/>
                  <a:gd name="T30" fmla="*/ 9 w 14"/>
                  <a:gd name="T31" fmla="*/ 26 h 26"/>
                  <a:gd name="T32" fmla="*/ 9 w 14"/>
                  <a:gd name="T33" fmla="*/ 26 h 26"/>
                  <a:gd name="T34" fmla="*/ 9 w 14"/>
                  <a:gd name="T35" fmla="*/ 26 h 26"/>
                  <a:gd name="T36" fmla="*/ 10 w 14"/>
                  <a:gd name="T37" fmla="*/ 24 h 26"/>
                  <a:gd name="T38" fmla="*/ 10 w 14"/>
                  <a:gd name="T39" fmla="*/ 12 h 26"/>
                  <a:gd name="T40" fmla="*/ 10 w 14"/>
                  <a:gd name="T41" fmla="*/ 11 h 26"/>
                  <a:gd name="T42" fmla="*/ 10 w 14"/>
                  <a:gd name="T43" fmla="*/ 4 h 26"/>
                  <a:gd name="T44" fmla="*/ 10 w 14"/>
                  <a:gd name="T45" fmla="*/ 4 h 26"/>
                  <a:gd name="T46" fmla="*/ 11 w 14"/>
                  <a:gd name="T47" fmla="*/ 8 h 26"/>
                  <a:gd name="T48" fmla="*/ 11 w 14"/>
                  <a:gd name="T49" fmla="*/ 12 h 26"/>
                  <a:gd name="T50" fmla="*/ 12 w 14"/>
                  <a:gd name="T51" fmla="*/ 13 h 26"/>
                  <a:gd name="T52" fmla="*/ 13 w 14"/>
                  <a:gd name="T53" fmla="*/ 12 h 26"/>
                  <a:gd name="T54" fmla="*/ 13 w 14"/>
                  <a:gd name="T55" fmla="*/ 7 h 26"/>
                  <a:gd name="T56" fmla="*/ 12 w 14"/>
                  <a:gd name="T57" fmla="*/ 1 h 26"/>
                  <a:gd name="T58" fmla="*/ 9 w 14"/>
                  <a:gd name="T59" fmla="*/ 0 h 26"/>
                  <a:gd name="T60" fmla="*/ 8 w 14"/>
                  <a:gd name="T61" fmla="*/ 0 h 26"/>
                  <a:gd name="T62" fmla="*/ 8 w 14"/>
                  <a:gd name="T63" fmla="*/ 0 h 26"/>
                  <a:gd name="T64" fmla="*/ 8 w 14"/>
                  <a:gd name="T65" fmla="*/ 0 h 26"/>
                  <a:gd name="T66" fmla="*/ 7 w 14"/>
                  <a:gd name="T67" fmla="*/ 3 h 26"/>
                  <a:gd name="T68" fmla="*/ 7 w 14"/>
                  <a:gd name="T69" fmla="*/ 1 h 26"/>
                  <a:gd name="T70" fmla="*/ 7 w 14"/>
                  <a:gd name="T71" fmla="*/ 0 h 26"/>
                  <a:gd name="T72" fmla="*/ 7 w 14"/>
                  <a:gd name="T73" fmla="*/ 0 h 26"/>
                  <a:gd name="T74" fmla="*/ 7 w 14"/>
                  <a:gd name="T75" fmla="*/ 0 h 26"/>
                  <a:gd name="T76" fmla="*/ 6 w 14"/>
                  <a:gd name="T77" fmla="*/ 0 h 26"/>
                  <a:gd name="T78" fmla="*/ 6 w 14"/>
                  <a:gd name="T79" fmla="*/ 0 h 26"/>
                  <a:gd name="T80" fmla="*/ 6 w 14"/>
                  <a:gd name="T81" fmla="*/ 0 h 26"/>
                  <a:gd name="T82" fmla="*/ 6 w 14"/>
                  <a:gd name="T83" fmla="*/ 1 h 26"/>
                  <a:gd name="T84" fmla="*/ 6 w 14"/>
                  <a:gd name="T85" fmla="*/ 3 h 26"/>
                  <a:gd name="T86" fmla="*/ 5 w 14"/>
                  <a:gd name="T87" fmla="*/ 0 h 26"/>
                  <a:gd name="T88" fmla="*/ 5 w 14"/>
                  <a:gd name="T89" fmla="*/ 0 h 26"/>
                  <a:gd name="T90" fmla="*/ 5 w 14"/>
                  <a:gd name="T91" fmla="*/ 0 h 26"/>
                  <a:gd name="T92" fmla="*/ 4 w 14"/>
                  <a:gd name="T93" fmla="*/ 0 h 26"/>
                  <a:gd name="T94" fmla="*/ 1 w 14"/>
                  <a:gd name="T95" fmla="*/ 1 h 26"/>
                  <a:gd name="T96" fmla="*/ 0 w 14"/>
                  <a:gd name="T97" fmla="*/ 7 h 26"/>
                  <a:gd name="T98" fmla="*/ 0 w 14"/>
                  <a:gd name="T99" fmla="*/ 12 h 26"/>
                  <a:gd name="T100" fmla="*/ 1 w 14"/>
                  <a:gd name="T10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6">
                    <a:moveTo>
                      <a:pt x="1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2" y="10"/>
                      <a:pt x="2" y="8"/>
                    </a:cubicBezTo>
                    <a:cubicBezTo>
                      <a:pt x="2" y="6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4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6" y="25"/>
                      <a:pt x="6" y="2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5"/>
                      <a:pt x="10" y="2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6"/>
                      <a:pt x="11" y="8"/>
                    </a:cubicBezTo>
                    <a:cubicBezTo>
                      <a:pt x="11" y="10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4" y="9"/>
                      <a:pt x="13" y="7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2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2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13"/>
                      <a:pt x="0" y="13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73"/>
              <p:cNvSpPr/>
              <p:nvPr/>
            </p:nvSpPr>
            <p:spPr bwMode="auto">
              <a:xfrm>
                <a:off x="3875" y="2115"/>
                <a:ext cx="17" cy="18"/>
              </a:xfrm>
              <a:custGeom>
                <a:avLst/>
                <a:gdLst>
                  <a:gd name="T0" fmla="*/ 1 w 7"/>
                  <a:gd name="T1" fmla="*/ 5 h 7"/>
                  <a:gd name="T2" fmla="*/ 4 w 7"/>
                  <a:gd name="T3" fmla="*/ 7 h 7"/>
                  <a:gd name="T4" fmla="*/ 6 w 7"/>
                  <a:gd name="T5" fmla="*/ 4 h 7"/>
                  <a:gd name="T6" fmla="*/ 7 w 7"/>
                  <a:gd name="T7" fmla="*/ 3 h 7"/>
                  <a:gd name="T8" fmla="*/ 6 w 7"/>
                  <a:gd name="T9" fmla="*/ 3 h 7"/>
                  <a:gd name="T10" fmla="*/ 4 w 7"/>
                  <a:gd name="T11" fmla="*/ 0 h 7"/>
                  <a:gd name="T12" fmla="*/ 1 w 7"/>
                  <a:gd name="T13" fmla="*/ 3 h 7"/>
                  <a:gd name="T14" fmla="*/ 0 w 7"/>
                  <a:gd name="T15" fmla="*/ 3 h 7"/>
                  <a:gd name="T16" fmla="*/ 1 w 7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1" y="6"/>
                      <a:pt x="2" y="7"/>
                      <a:pt x="4" y="7"/>
                    </a:cubicBezTo>
                    <a:cubicBezTo>
                      <a:pt x="5" y="7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74"/>
              <p:cNvSpPr/>
              <p:nvPr/>
            </p:nvSpPr>
            <p:spPr bwMode="auto">
              <a:xfrm>
                <a:off x="3778" y="2135"/>
                <a:ext cx="35" cy="65"/>
              </a:xfrm>
              <a:custGeom>
                <a:avLst/>
                <a:gdLst>
                  <a:gd name="T0" fmla="*/ 1 w 14"/>
                  <a:gd name="T1" fmla="*/ 13 h 26"/>
                  <a:gd name="T2" fmla="*/ 2 w 14"/>
                  <a:gd name="T3" fmla="*/ 12 h 26"/>
                  <a:gd name="T4" fmla="*/ 2 w 14"/>
                  <a:gd name="T5" fmla="*/ 8 h 26"/>
                  <a:gd name="T6" fmla="*/ 3 w 14"/>
                  <a:gd name="T7" fmla="*/ 4 h 26"/>
                  <a:gd name="T8" fmla="*/ 3 w 14"/>
                  <a:gd name="T9" fmla="*/ 4 h 26"/>
                  <a:gd name="T10" fmla="*/ 3 w 14"/>
                  <a:gd name="T11" fmla="*/ 11 h 26"/>
                  <a:gd name="T12" fmla="*/ 3 w 14"/>
                  <a:gd name="T13" fmla="*/ 12 h 26"/>
                  <a:gd name="T14" fmla="*/ 3 w 14"/>
                  <a:gd name="T15" fmla="*/ 24 h 26"/>
                  <a:gd name="T16" fmla="*/ 5 w 14"/>
                  <a:gd name="T17" fmla="*/ 26 h 26"/>
                  <a:gd name="T18" fmla="*/ 5 w 14"/>
                  <a:gd name="T19" fmla="*/ 26 h 26"/>
                  <a:gd name="T20" fmla="*/ 5 w 14"/>
                  <a:gd name="T21" fmla="*/ 26 h 26"/>
                  <a:gd name="T22" fmla="*/ 6 w 14"/>
                  <a:gd name="T23" fmla="*/ 24 h 26"/>
                  <a:gd name="T24" fmla="*/ 6 w 14"/>
                  <a:gd name="T25" fmla="*/ 13 h 26"/>
                  <a:gd name="T26" fmla="*/ 7 w 14"/>
                  <a:gd name="T27" fmla="*/ 13 h 26"/>
                  <a:gd name="T28" fmla="*/ 7 w 14"/>
                  <a:gd name="T29" fmla="*/ 24 h 26"/>
                  <a:gd name="T30" fmla="*/ 9 w 14"/>
                  <a:gd name="T31" fmla="*/ 26 h 26"/>
                  <a:gd name="T32" fmla="*/ 9 w 14"/>
                  <a:gd name="T33" fmla="*/ 26 h 26"/>
                  <a:gd name="T34" fmla="*/ 9 w 14"/>
                  <a:gd name="T35" fmla="*/ 26 h 26"/>
                  <a:gd name="T36" fmla="*/ 10 w 14"/>
                  <a:gd name="T37" fmla="*/ 24 h 26"/>
                  <a:gd name="T38" fmla="*/ 10 w 14"/>
                  <a:gd name="T39" fmla="*/ 12 h 26"/>
                  <a:gd name="T40" fmla="*/ 10 w 14"/>
                  <a:gd name="T41" fmla="*/ 11 h 26"/>
                  <a:gd name="T42" fmla="*/ 10 w 14"/>
                  <a:gd name="T43" fmla="*/ 4 h 26"/>
                  <a:gd name="T44" fmla="*/ 10 w 14"/>
                  <a:gd name="T45" fmla="*/ 4 h 26"/>
                  <a:gd name="T46" fmla="*/ 11 w 14"/>
                  <a:gd name="T47" fmla="*/ 8 h 26"/>
                  <a:gd name="T48" fmla="*/ 11 w 14"/>
                  <a:gd name="T49" fmla="*/ 12 h 26"/>
                  <a:gd name="T50" fmla="*/ 12 w 14"/>
                  <a:gd name="T51" fmla="*/ 13 h 26"/>
                  <a:gd name="T52" fmla="*/ 13 w 14"/>
                  <a:gd name="T53" fmla="*/ 12 h 26"/>
                  <a:gd name="T54" fmla="*/ 14 w 14"/>
                  <a:gd name="T55" fmla="*/ 7 h 26"/>
                  <a:gd name="T56" fmla="*/ 12 w 14"/>
                  <a:gd name="T57" fmla="*/ 1 h 26"/>
                  <a:gd name="T58" fmla="*/ 9 w 14"/>
                  <a:gd name="T59" fmla="*/ 0 h 26"/>
                  <a:gd name="T60" fmla="*/ 9 w 14"/>
                  <a:gd name="T61" fmla="*/ 0 h 26"/>
                  <a:gd name="T62" fmla="*/ 9 w 14"/>
                  <a:gd name="T63" fmla="*/ 0 h 26"/>
                  <a:gd name="T64" fmla="*/ 9 w 14"/>
                  <a:gd name="T65" fmla="*/ 0 h 26"/>
                  <a:gd name="T66" fmla="*/ 7 w 14"/>
                  <a:gd name="T67" fmla="*/ 3 h 26"/>
                  <a:gd name="T68" fmla="*/ 7 w 14"/>
                  <a:gd name="T69" fmla="*/ 1 h 26"/>
                  <a:gd name="T70" fmla="*/ 7 w 14"/>
                  <a:gd name="T71" fmla="*/ 0 h 26"/>
                  <a:gd name="T72" fmla="*/ 7 w 14"/>
                  <a:gd name="T73" fmla="*/ 0 h 26"/>
                  <a:gd name="T74" fmla="*/ 7 w 14"/>
                  <a:gd name="T75" fmla="*/ 0 h 26"/>
                  <a:gd name="T76" fmla="*/ 6 w 14"/>
                  <a:gd name="T77" fmla="*/ 0 h 26"/>
                  <a:gd name="T78" fmla="*/ 6 w 14"/>
                  <a:gd name="T79" fmla="*/ 0 h 26"/>
                  <a:gd name="T80" fmla="*/ 6 w 14"/>
                  <a:gd name="T81" fmla="*/ 0 h 26"/>
                  <a:gd name="T82" fmla="*/ 6 w 14"/>
                  <a:gd name="T83" fmla="*/ 1 h 26"/>
                  <a:gd name="T84" fmla="*/ 6 w 14"/>
                  <a:gd name="T85" fmla="*/ 3 h 26"/>
                  <a:gd name="T86" fmla="*/ 5 w 14"/>
                  <a:gd name="T87" fmla="*/ 0 h 26"/>
                  <a:gd name="T88" fmla="*/ 5 w 14"/>
                  <a:gd name="T89" fmla="*/ 0 h 26"/>
                  <a:gd name="T90" fmla="*/ 5 w 14"/>
                  <a:gd name="T91" fmla="*/ 0 h 26"/>
                  <a:gd name="T92" fmla="*/ 4 w 14"/>
                  <a:gd name="T93" fmla="*/ 0 h 26"/>
                  <a:gd name="T94" fmla="*/ 2 w 14"/>
                  <a:gd name="T95" fmla="*/ 1 h 26"/>
                  <a:gd name="T96" fmla="*/ 0 w 14"/>
                  <a:gd name="T97" fmla="*/ 7 h 26"/>
                  <a:gd name="T98" fmla="*/ 0 w 14"/>
                  <a:gd name="T99" fmla="*/ 12 h 26"/>
                  <a:gd name="T100" fmla="*/ 1 w 14"/>
                  <a:gd name="T10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6">
                    <a:moveTo>
                      <a:pt x="1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2" y="10"/>
                      <a:pt x="2" y="8"/>
                    </a:cubicBezTo>
                    <a:cubicBezTo>
                      <a:pt x="2" y="6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4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5"/>
                      <a:pt x="6" y="2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5"/>
                      <a:pt x="10" y="2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6"/>
                      <a:pt x="11" y="8"/>
                    </a:cubicBezTo>
                    <a:cubicBezTo>
                      <a:pt x="11" y="10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4" y="9"/>
                      <a:pt x="14" y="7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8" y="2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2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13"/>
                      <a:pt x="0" y="13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75"/>
              <p:cNvSpPr/>
              <p:nvPr/>
            </p:nvSpPr>
            <p:spPr bwMode="auto">
              <a:xfrm>
                <a:off x="3785" y="2115"/>
                <a:ext cx="18" cy="18"/>
              </a:xfrm>
              <a:custGeom>
                <a:avLst/>
                <a:gdLst>
                  <a:gd name="T0" fmla="*/ 1 w 7"/>
                  <a:gd name="T1" fmla="*/ 5 h 7"/>
                  <a:gd name="T2" fmla="*/ 4 w 7"/>
                  <a:gd name="T3" fmla="*/ 7 h 7"/>
                  <a:gd name="T4" fmla="*/ 6 w 7"/>
                  <a:gd name="T5" fmla="*/ 4 h 7"/>
                  <a:gd name="T6" fmla="*/ 7 w 7"/>
                  <a:gd name="T7" fmla="*/ 3 h 7"/>
                  <a:gd name="T8" fmla="*/ 7 w 7"/>
                  <a:gd name="T9" fmla="*/ 3 h 7"/>
                  <a:gd name="T10" fmla="*/ 4 w 7"/>
                  <a:gd name="T11" fmla="*/ 0 h 7"/>
                  <a:gd name="T12" fmla="*/ 1 w 7"/>
                  <a:gd name="T13" fmla="*/ 3 h 7"/>
                  <a:gd name="T14" fmla="*/ 0 w 7"/>
                  <a:gd name="T15" fmla="*/ 3 h 7"/>
                  <a:gd name="T16" fmla="*/ 1 w 7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1" y="6"/>
                      <a:pt x="2" y="7"/>
                      <a:pt x="4" y="7"/>
                    </a:cubicBezTo>
                    <a:cubicBezTo>
                      <a:pt x="5" y="7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4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5760286" y="4150486"/>
            <a:ext cx="1709591" cy="760444"/>
            <a:chOff x="7679382" y="5245315"/>
            <a:chExt cx="2279157" cy="1014160"/>
          </a:xfrm>
        </p:grpSpPr>
        <p:sp>
          <p:nvSpPr>
            <p:cNvPr id="46" name="文本框 32"/>
            <p:cNvSpPr txBox="1"/>
            <p:nvPr/>
          </p:nvSpPr>
          <p:spPr>
            <a:xfrm>
              <a:off x="7679382" y="5245315"/>
              <a:ext cx="1640330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90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129"/>
            <p:cNvSpPr txBox="1"/>
            <p:nvPr/>
          </p:nvSpPr>
          <p:spPr>
            <a:xfrm>
              <a:off x="7684508" y="5582210"/>
              <a:ext cx="2274031" cy="67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点击添加文字说明详情介绍点击添加文字说明详情介绍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00910" y="1715894"/>
            <a:ext cx="1632219" cy="760444"/>
            <a:chOff x="801108" y="1998440"/>
            <a:chExt cx="2176009" cy="1014160"/>
          </a:xfrm>
        </p:grpSpPr>
        <p:sp>
          <p:nvSpPr>
            <p:cNvPr id="49" name="文本框 32"/>
            <p:cNvSpPr txBox="1"/>
            <p:nvPr/>
          </p:nvSpPr>
          <p:spPr>
            <a:xfrm>
              <a:off x="848975" y="1998440"/>
              <a:ext cx="1861855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FF717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900" dirty="0">
                <a:solidFill>
                  <a:srgbClr val="FF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129"/>
            <p:cNvSpPr txBox="1"/>
            <p:nvPr/>
          </p:nvSpPr>
          <p:spPr>
            <a:xfrm>
              <a:off x="801108" y="2335335"/>
              <a:ext cx="2176009" cy="67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点击添加文字说明详情介绍点击添加文字说明详情介绍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331704" y="1516990"/>
            <a:ext cx="1777559" cy="760444"/>
            <a:chOff x="8441173" y="1733174"/>
            <a:chExt cx="2369769" cy="1014160"/>
          </a:xfrm>
        </p:grpSpPr>
        <p:sp>
          <p:nvSpPr>
            <p:cNvPr id="52" name="文本框 32"/>
            <p:cNvSpPr txBox="1"/>
            <p:nvPr/>
          </p:nvSpPr>
          <p:spPr>
            <a:xfrm>
              <a:off x="8471470" y="1733174"/>
              <a:ext cx="1640330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90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129"/>
            <p:cNvSpPr txBox="1"/>
            <p:nvPr/>
          </p:nvSpPr>
          <p:spPr>
            <a:xfrm>
              <a:off x="8441173" y="2070069"/>
              <a:ext cx="2369769" cy="67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点击添加文字说明详情介绍点击添加文字说明详情介绍</a:t>
              </a:r>
            </a:p>
          </p:txBody>
        </p:sp>
      </p:grpSp>
      <p:sp>
        <p:nvSpPr>
          <p:cNvPr id="54" name="圆角矩形 53"/>
          <p:cNvSpPr/>
          <p:nvPr/>
        </p:nvSpPr>
        <p:spPr>
          <a:xfrm rot="962035">
            <a:off x="1414528" y="3490685"/>
            <a:ext cx="511541" cy="51135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9500"/>
              </a:gs>
              <a:gs pos="100000">
                <a:srgbClr val="FFC269"/>
              </a:gs>
            </a:gsLst>
            <a:lin ang="2700000" scaled="1"/>
          </a:gradFill>
          <a:ln w="22225">
            <a:gradFill flip="none" rotWithShape="1">
              <a:gsLst>
                <a:gs pos="0">
                  <a:srgbClr val="FFD393"/>
                </a:gs>
                <a:gs pos="100000">
                  <a:srgbClr val="FFAB2F"/>
                </a:gs>
              </a:gsLst>
              <a:lin ang="2700000" scaled="1"/>
              <a:tileRect/>
            </a:gradFill>
          </a:ln>
          <a:effectLst>
            <a:outerShdw blurRad="2667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</a:endParaRPr>
          </a:p>
        </p:txBody>
      </p:sp>
      <p:sp>
        <p:nvSpPr>
          <p:cNvPr id="55" name="圆角矩形 54"/>
          <p:cNvSpPr/>
          <p:nvPr/>
        </p:nvSpPr>
        <p:spPr>
          <a:xfrm rot="962035">
            <a:off x="7734536" y="3633714"/>
            <a:ext cx="620852" cy="62062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18391"/>
              </a:gs>
              <a:gs pos="100000">
                <a:srgbClr val="01C4D9"/>
              </a:gs>
            </a:gsLst>
            <a:lin ang="2700000" scaled="1"/>
          </a:gradFill>
          <a:ln w="22225">
            <a:gradFill flip="none" rotWithShape="1">
              <a:gsLst>
                <a:gs pos="0">
                  <a:srgbClr val="00D4EA"/>
                </a:gs>
                <a:gs pos="100000">
                  <a:srgbClr val="0098A8"/>
                </a:gs>
              </a:gsLst>
              <a:lin ang="2700000" scaled="1"/>
              <a:tileRect/>
            </a:gradFill>
          </a:ln>
          <a:effectLst>
            <a:outerShdw blurRad="2667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</a:endParaRPr>
          </a:p>
        </p:txBody>
      </p:sp>
      <p:sp>
        <p:nvSpPr>
          <p:cNvPr id="56" name="圆角矩形 55"/>
          <p:cNvSpPr/>
          <p:nvPr/>
        </p:nvSpPr>
        <p:spPr>
          <a:xfrm rot="962035">
            <a:off x="6591936" y="3028511"/>
            <a:ext cx="536090" cy="5358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24C4C"/>
              </a:gs>
              <a:gs pos="100000">
                <a:srgbClr val="ED9393"/>
              </a:gs>
            </a:gsLst>
            <a:lin ang="2700000" scaled="1"/>
          </a:gradFill>
          <a:ln w="22225">
            <a:gradFill flip="none" rotWithShape="1">
              <a:gsLst>
                <a:gs pos="0">
                  <a:srgbClr val="F4BABA"/>
                </a:gs>
                <a:gs pos="100000">
                  <a:srgbClr val="E66464"/>
                </a:gs>
              </a:gsLst>
              <a:lin ang="2700000" scaled="1"/>
              <a:tileRect/>
            </a:gradFill>
          </a:ln>
          <a:effectLst>
            <a:outerShdw blurRad="2667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</a:endParaRPr>
          </a:p>
        </p:txBody>
      </p:sp>
      <p:sp>
        <p:nvSpPr>
          <p:cNvPr id="57" name="圆角矩形 56"/>
          <p:cNvSpPr/>
          <p:nvPr/>
        </p:nvSpPr>
        <p:spPr>
          <a:xfrm rot="962035">
            <a:off x="2600452" y="4112573"/>
            <a:ext cx="420348" cy="4201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82955"/>
              </a:gs>
              <a:gs pos="100000">
                <a:srgbClr val="78458D"/>
              </a:gs>
            </a:gsLst>
            <a:lin ang="2700000" scaled="1"/>
          </a:gradFill>
          <a:ln w="22225">
            <a:gradFill flip="none" rotWithShape="1">
              <a:gsLst>
                <a:gs pos="0">
                  <a:srgbClr val="9457AD"/>
                </a:gs>
                <a:gs pos="100000">
                  <a:srgbClr val="482A54"/>
                </a:gs>
              </a:gsLst>
              <a:lin ang="2700000" scaled="1"/>
              <a:tileRect/>
            </a:gradFill>
          </a:ln>
          <a:effectLst>
            <a:outerShdw blurRad="203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</a:endParaRPr>
          </a:p>
        </p:txBody>
      </p:sp>
      <p:sp>
        <p:nvSpPr>
          <p:cNvPr id="58" name="圆角矩形 57"/>
          <p:cNvSpPr/>
          <p:nvPr/>
        </p:nvSpPr>
        <p:spPr>
          <a:xfrm rot="962035">
            <a:off x="2531051" y="1310032"/>
            <a:ext cx="484949" cy="48477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18391"/>
              </a:gs>
              <a:gs pos="100000">
                <a:srgbClr val="01C4D9"/>
              </a:gs>
            </a:gsLst>
            <a:lin ang="2700000" scaled="1"/>
          </a:gradFill>
          <a:ln w="22225">
            <a:gradFill flip="none" rotWithShape="1">
              <a:gsLst>
                <a:gs pos="0">
                  <a:srgbClr val="00D4EA"/>
                </a:gs>
                <a:gs pos="100000">
                  <a:srgbClr val="0098A8"/>
                </a:gs>
              </a:gsLst>
              <a:lin ang="2700000" scaled="1"/>
              <a:tileRect/>
            </a:gradFill>
          </a:ln>
          <a:effectLst>
            <a:outerShdw blurRad="2667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</a:endParaRPr>
          </a:p>
        </p:txBody>
      </p:sp>
      <p:sp>
        <p:nvSpPr>
          <p:cNvPr id="59" name="圆角矩形 58"/>
          <p:cNvSpPr/>
          <p:nvPr/>
        </p:nvSpPr>
        <p:spPr>
          <a:xfrm rot="962035">
            <a:off x="7750438" y="2407663"/>
            <a:ext cx="320765" cy="32064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9500"/>
              </a:gs>
              <a:gs pos="100000">
                <a:srgbClr val="FFC269"/>
              </a:gs>
            </a:gsLst>
            <a:lin ang="2700000" scaled="1"/>
          </a:gradFill>
          <a:ln w="22225">
            <a:gradFill flip="none" rotWithShape="1">
              <a:gsLst>
                <a:gs pos="0">
                  <a:srgbClr val="FFD393"/>
                </a:gs>
                <a:gs pos="100000">
                  <a:srgbClr val="FFAB2F"/>
                </a:gs>
              </a:gsLst>
              <a:lin ang="2700000" scaled="1"/>
              <a:tileRect/>
            </a:gradFill>
          </a:ln>
          <a:effectLst>
            <a:outerShdw blurRad="2667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</a:endParaRPr>
          </a:p>
        </p:txBody>
      </p:sp>
      <p:sp>
        <p:nvSpPr>
          <p:cNvPr id="60" name="圆角矩形 59"/>
          <p:cNvSpPr/>
          <p:nvPr/>
        </p:nvSpPr>
        <p:spPr>
          <a:xfrm rot="962035">
            <a:off x="1724524" y="1318570"/>
            <a:ext cx="274636" cy="2745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24C4C"/>
              </a:gs>
              <a:gs pos="100000">
                <a:srgbClr val="ED9393"/>
              </a:gs>
            </a:gsLst>
            <a:lin ang="2700000" scaled="1"/>
          </a:gradFill>
          <a:ln w="22225">
            <a:gradFill flip="none" rotWithShape="1">
              <a:gsLst>
                <a:gs pos="0">
                  <a:srgbClr val="F4BABA"/>
                </a:gs>
                <a:gs pos="100000">
                  <a:srgbClr val="E66464"/>
                </a:gs>
              </a:gsLst>
              <a:lin ang="2700000" scaled="1"/>
              <a:tileRect/>
            </a:gradFill>
          </a:ln>
          <a:effectLst>
            <a:outerShdw blurRad="2667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表 5"/>
          <p:cNvGraphicFramePr/>
          <p:nvPr/>
        </p:nvGraphicFramePr>
        <p:xfrm>
          <a:off x="-258963" y="1133213"/>
          <a:ext cx="3561380" cy="203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1774950" y="1133213"/>
          <a:ext cx="3561380" cy="203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图表 7"/>
          <p:cNvGraphicFramePr/>
          <p:nvPr/>
        </p:nvGraphicFramePr>
        <p:xfrm>
          <a:off x="3808861" y="1133213"/>
          <a:ext cx="3561380" cy="203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图表 8"/>
          <p:cNvGraphicFramePr/>
          <p:nvPr/>
        </p:nvGraphicFramePr>
        <p:xfrm>
          <a:off x="5842773" y="1133213"/>
          <a:ext cx="3561380" cy="203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文本框 27"/>
          <p:cNvSpPr txBox="1"/>
          <p:nvPr/>
        </p:nvSpPr>
        <p:spPr>
          <a:xfrm>
            <a:off x="920707" y="1906497"/>
            <a:ext cx="1086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1ACBE"/>
                </a:solidFill>
                <a:latin typeface="Impact" panose="020B0806030902050204" pitchFamily="34" charset="0"/>
              </a:rPr>
              <a:t>30</a:t>
            </a:r>
            <a:r>
              <a:rPr lang="en-US" altLang="zh-CN" sz="1500" dirty="0">
                <a:solidFill>
                  <a:srgbClr val="01ACBE"/>
                </a:solidFill>
                <a:latin typeface="Impact" panose="020B0806030902050204" pitchFamily="34" charset="0"/>
              </a:rPr>
              <a:t>%</a:t>
            </a:r>
            <a:endParaRPr lang="zh-CN" altLang="en-US" sz="1500" dirty="0">
              <a:solidFill>
                <a:srgbClr val="01ACBE"/>
              </a:solidFill>
              <a:latin typeface="Impact" panose="020B0806030902050204" pitchFamily="34" charset="0"/>
            </a:endParaRPr>
          </a:p>
        </p:txBody>
      </p:sp>
      <p:sp>
        <p:nvSpPr>
          <p:cNvPr id="11" name="文本框 28"/>
          <p:cNvSpPr txBox="1"/>
          <p:nvPr/>
        </p:nvSpPr>
        <p:spPr>
          <a:xfrm>
            <a:off x="2944449" y="1906497"/>
            <a:ext cx="1086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EB9624"/>
                </a:solidFill>
                <a:latin typeface="Impact" panose="020B0806030902050204" pitchFamily="34" charset="0"/>
              </a:rPr>
              <a:t>50</a:t>
            </a:r>
            <a:r>
              <a:rPr lang="en-US" altLang="zh-CN" sz="1500" dirty="0">
                <a:solidFill>
                  <a:srgbClr val="EB9624"/>
                </a:solidFill>
                <a:latin typeface="Impact" panose="020B0806030902050204" pitchFamily="34" charset="0"/>
              </a:rPr>
              <a:t>%</a:t>
            </a:r>
            <a:endParaRPr lang="zh-CN" altLang="en-US" sz="1500" dirty="0">
              <a:solidFill>
                <a:srgbClr val="EB9624"/>
              </a:solidFill>
              <a:latin typeface="Impact" panose="020B0806030902050204" pitchFamily="34" charset="0"/>
            </a:endParaRPr>
          </a:p>
        </p:txBody>
      </p:sp>
      <p:sp>
        <p:nvSpPr>
          <p:cNvPr id="12" name="文本框 29"/>
          <p:cNvSpPr txBox="1"/>
          <p:nvPr/>
        </p:nvSpPr>
        <p:spPr>
          <a:xfrm>
            <a:off x="4968191" y="1906497"/>
            <a:ext cx="1086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E87071"/>
                </a:solidFill>
                <a:latin typeface="Impact" panose="020B0806030902050204" pitchFamily="34" charset="0"/>
              </a:rPr>
              <a:t>80</a:t>
            </a:r>
            <a:r>
              <a:rPr lang="en-US" altLang="zh-CN" sz="1500" dirty="0">
                <a:solidFill>
                  <a:srgbClr val="E87071"/>
                </a:solidFill>
                <a:latin typeface="Impact" panose="020B0806030902050204" pitchFamily="34" charset="0"/>
              </a:rPr>
              <a:t>%</a:t>
            </a:r>
            <a:endParaRPr lang="zh-CN" altLang="en-US" sz="1500" dirty="0">
              <a:solidFill>
                <a:srgbClr val="E8707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文本框 30"/>
          <p:cNvSpPr txBox="1"/>
          <p:nvPr/>
        </p:nvSpPr>
        <p:spPr>
          <a:xfrm>
            <a:off x="7042782" y="1906497"/>
            <a:ext cx="1086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663A77"/>
                </a:solidFill>
                <a:latin typeface="Impact" panose="020B0806030902050204" pitchFamily="34" charset="0"/>
              </a:rPr>
              <a:t>100</a:t>
            </a:r>
            <a:r>
              <a:rPr lang="en-US" altLang="zh-CN" sz="1500" dirty="0">
                <a:solidFill>
                  <a:srgbClr val="663A77"/>
                </a:solidFill>
                <a:latin typeface="Impact" panose="020B0806030902050204" pitchFamily="34" charset="0"/>
              </a:rPr>
              <a:t>%</a:t>
            </a:r>
            <a:endParaRPr lang="zh-CN" altLang="en-US" sz="1500" dirty="0">
              <a:solidFill>
                <a:srgbClr val="663A77"/>
              </a:solidFill>
              <a:latin typeface="Impact" panose="020B0806030902050204" pitchFamily="34" charset="0"/>
            </a:endParaRPr>
          </a:p>
        </p:txBody>
      </p:sp>
      <p:sp>
        <p:nvSpPr>
          <p:cNvPr id="14" name="文本框 32"/>
          <p:cNvSpPr txBox="1"/>
          <p:nvPr/>
        </p:nvSpPr>
        <p:spPr>
          <a:xfrm>
            <a:off x="846304" y="3239840"/>
            <a:ext cx="123040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5" dirty="0">
                <a:solidFill>
                  <a:srgbClr val="01ACBE"/>
                </a:solidFill>
                <a:latin typeface="Impact" panose="020B0806030902050204" pitchFamily="34" charset="0"/>
              </a:rPr>
              <a:t>添加标题</a:t>
            </a:r>
            <a:endParaRPr lang="zh-CN" altLang="en-US" sz="900" dirty="0">
              <a:solidFill>
                <a:srgbClr val="01ACB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文本框 32"/>
          <p:cNvSpPr txBox="1"/>
          <p:nvPr/>
        </p:nvSpPr>
        <p:spPr>
          <a:xfrm>
            <a:off x="2890522" y="3233180"/>
            <a:ext cx="123040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5" dirty="0">
                <a:solidFill>
                  <a:srgbClr val="EB9624"/>
                </a:solidFill>
                <a:latin typeface="Impact" panose="020B0806030902050204" pitchFamily="34" charset="0"/>
              </a:rPr>
              <a:t>添加标题</a:t>
            </a:r>
            <a:endParaRPr lang="zh-CN" altLang="en-US" sz="900" dirty="0">
              <a:solidFill>
                <a:srgbClr val="EB9624"/>
              </a:solidFill>
              <a:latin typeface="Impact" panose="020B0806030902050204" pitchFamily="34" charset="0"/>
            </a:endParaRPr>
          </a:p>
        </p:txBody>
      </p:sp>
      <p:sp>
        <p:nvSpPr>
          <p:cNvPr id="16" name="文本框 32"/>
          <p:cNvSpPr txBox="1"/>
          <p:nvPr/>
        </p:nvSpPr>
        <p:spPr>
          <a:xfrm>
            <a:off x="4954148" y="3233180"/>
            <a:ext cx="123040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5" dirty="0">
                <a:solidFill>
                  <a:srgbClr val="FF7171"/>
                </a:solidFill>
                <a:latin typeface="Impact" panose="020B0806030902050204" pitchFamily="34" charset="0"/>
              </a:rPr>
              <a:t>添加标题</a:t>
            </a:r>
            <a:endParaRPr lang="zh-CN" altLang="en-US" sz="900" dirty="0">
              <a:solidFill>
                <a:srgbClr val="FF7171"/>
              </a:solidFill>
              <a:latin typeface="Impact" panose="020B0806030902050204" pitchFamily="34" charset="0"/>
            </a:endParaRPr>
          </a:p>
        </p:txBody>
      </p:sp>
      <p:sp>
        <p:nvSpPr>
          <p:cNvPr id="17" name="文本框 32"/>
          <p:cNvSpPr txBox="1"/>
          <p:nvPr/>
        </p:nvSpPr>
        <p:spPr>
          <a:xfrm>
            <a:off x="6957176" y="3233180"/>
            <a:ext cx="123040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5" dirty="0">
                <a:solidFill>
                  <a:srgbClr val="663A77"/>
                </a:solidFill>
                <a:latin typeface="Impact" panose="020B0806030902050204" pitchFamily="34" charset="0"/>
              </a:rPr>
              <a:t>添加标题</a:t>
            </a:r>
            <a:endParaRPr lang="zh-CN" altLang="en-US" sz="900" dirty="0">
              <a:solidFill>
                <a:srgbClr val="663A77"/>
              </a:solidFill>
              <a:latin typeface="Impact" panose="020B0806030902050204" pitchFamily="34" charset="0"/>
            </a:endParaRPr>
          </a:p>
        </p:txBody>
      </p:sp>
      <p:sp>
        <p:nvSpPr>
          <p:cNvPr id="18" name="文本框 129"/>
          <p:cNvSpPr txBox="1"/>
          <p:nvPr/>
        </p:nvSpPr>
        <p:spPr>
          <a:xfrm>
            <a:off x="890907" y="3625773"/>
            <a:ext cx="11381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点击添加文字说明详情介绍点击添加文字说明详情介绍</a:t>
            </a:r>
          </a:p>
        </p:txBody>
      </p:sp>
      <p:sp>
        <p:nvSpPr>
          <p:cNvPr id="19" name="文本框 129"/>
          <p:cNvSpPr txBox="1"/>
          <p:nvPr/>
        </p:nvSpPr>
        <p:spPr>
          <a:xfrm>
            <a:off x="2936639" y="3625773"/>
            <a:ext cx="11381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点击添加文字说明详情介绍点击添加文字说明详情介绍</a:t>
            </a:r>
          </a:p>
        </p:txBody>
      </p:sp>
      <p:sp>
        <p:nvSpPr>
          <p:cNvPr id="20" name="文本框 129"/>
          <p:cNvSpPr txBox="1"/>
          <p:nvPr/>
        </p:nvSpPr>
        <p:spPr>
          <a:xfrm>
            <a:off x="5000266" y="3625773"/>
            <a:ext cx="11381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点击添加文字说明详情介绍点击添加文字说明详情介绍</a:t>
            </a:r>
          </a:p>
        </p:txBody>
      </p:sp>
      <p:sp>
        <p:nvSpPr>
          <p:cNvPr id="21" name="文本框 129"/>
          <p:cNvSpPr txBox="1"/>
          <p:nvPr/>
        </p:nvSpPr>
        <p:spPr>
          <a:xfrm>
            <a:off x="7003294" y="3625773"/>
            <a:ext cx="11381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点击添加文字说明详情介绍点击添加文字说明详情介绍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718071" y="3589627"/>
            <a:ext cx="148249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764481" y="3589627"/>
            <a:ext cx="148249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828107" y="3589627"/>
            <a:ext cx="148249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6844591" y="3589627"/>
            <a:ext cx="148249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3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5" dur="20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7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9" dur="2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  <p:bldGraphic spid="6" grpId="2">
        <p:bldAsOne/>
      </p:bldGraphic>
      <p:bldGraphic spid="6" grpId="3">
        <p:bldAsOne/>
      </p:bldGraphic>
      <p:bldGraphic spid="6" grpId="4">
        <p:bldAsOne/>
      </p:bldGraphic>
      <p:bldGraphic spid="7" grpId="0">
        <p:bldAsOne/>
      </p:bldGraphic>
      <p:bldGraphic spid="7" grpId="1">
        <p:bldAsOne/>
      </p:bldGraphic>
      <p:bldGraphic spid="7" grpId="2">
        <p:bldAsOne/>
      </p:bldGraphic>
      <p:bldGraphic spid="7" grpId="3">
        <p:bldAsOne/>
      </p:bldGraphic>
      <p:bldGraphic spid="7" grpId="4">
        <p:bldAsOne/>
      </p:bldGraphic>
      <p:bldGraphic spid="8" grpId="0">
        <p:bldAsOne/>
      </p:bldGraphic>
      <p:bldGraphic spid="8" grpId="1">
        <p:bldAsOne/>
      </p:bldGraphic>
      <p:bldGraphic spid="8" grpId="2">
        <p:bldAsOne/>
      </p:bldGraphic>
      <p:bldGraphic spid="8" grpId="3">
        <p:bldAsOne/>
      </p:bldGraphic>
      <p:bldGraphic spid="8" grpId="4">
        <p:bldAsOne/>
      </p:bldGraphic>
      <p:bldGraphic spid="9" grpId="0">
        <p:bldAsOne/>
      </p:bldGraphic>
      <p:bldGraphic spid="9" grpId="1">
        <p:bldAsOne/>
      </p:bldGraphic>
      <p:bldGraphic spid="9" grpId="2">
        <p:bldAsOne/>
      </p:bldGraphic>
      <p:bldGraphic spid="9" grpId="3">
        <p:bldAsOne/>
      </p:bldGraphic>
      <p:bldGraphic spid="9" grpId="4">
        <p:bldAsOne/>
      </p:bldGraphic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035982" y="1177213"/>
            <a:ext cx="3447344" cy="575872"/>
            <a:chOff x="2714643" y="1350542"/>
            <a:chExt cx="4596458" cy="767829"/>
          </a:xfrm>
        </p:grpSpPr>
        <p:sp>
          <p:nvSpPr>
            <p:cNvPr id="15" name="圆角矩形 14"/>
            <p:cNvSpPr/>
            <p:nvPr/>
          </p:nvSpPr>
          <p:spPr>
            <a:xfrm>
              <a:off x="2714643" y="1350542"/>
              <a:ext cx="4596458" cy="767829"/>
            </a:xfrm>
            <a:prstGeom prst="roundRect">
              <a:avLst>
                <a:gd name="adj" fmla="val 50000"/>
              </a:avLst>
            </a:prstGeom>
            <a:solidFill>
              <a:srgbClr val="F3F3F3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2826184" y="1446773"/>
              <a:ext cx="4373373" cy="575365"/>
            </a:xfrm>
            <a:prstGeom prst="roundRect">
              <a:avLst>
                <a:gd name="adj" fmla="val 50000"/>
              </a:avLst>
            </a:prstGeom>
            <a:gradFill>
              <a:gsLst>
                <a:gs pos="35000">
                  <a:srgbClr val="FFB850"/>
                </a:gs>
                <a:gs pos="35000">
                  <a:srgbClr val="F2F2F2"/>
                </a:gs>
              </a:gsLst>
              <a:lin ang="0" scaled="0"/>
            </a:gra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63711" y="1071201"/>
            <a:ext cx="787893" cy="787894"/>
            <a:chOff x="3818281" y="1209193"/>
            <a:chExt cx="1050524" cy="1050525"/>
          </a:xfrm>
        </p:grpSpPr>
        <p:grpSp>
          <p:nvGrpSpPr>
            <p:cNvPr id="18" name="组合 17"/>
            <p:cNvGrpSpPr/>
            <p:nvPr/>
          </p:nvGrpSpPr>
          <p:grpSpPr>
            <a:xfrm>
              <a:off x="3818281" y="1209193"/>
              <a:ext cx="1050524" cy="1050525"/>
              <a:chOff x="2525872" y="1558766"/>
              <a:chExt cx="1082356" cy="1082356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681305" y="1714199"/>
                <a:ext cx="771490" cy="771490"/>
              </a:xfrm>
              <a:prstGeom prst="ellipse">
                <a:avLst/>
              </a:prstGeom>
              <a:solidFill>
                <a:srgbClr val="FFB850"/>
              </a:solidFill>
              <a:ln>
                <a:noFill/>
              </a:ln>
              <a:effectLst>
                <a:outerShdw blurRad="152400" dist="508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46050" h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25872" y="1558766"/>
                <a:ext cx="1082356" cy="1082356"/>
              </a:xfrm>
              <a:prstGeom prst="ellipse">
                <a:avLst/>
              </a:prstGeom>
              <a:gradFill flip="none" rotWithShape="1">
                <a:gsLst>
                  <a:gs pos="50000">
                    <a:schemeClr val="bg1">
                      <a:alpha val="19000"/>
                    </a:schemeClr>
                  </a:gs>
                  <a:gs pos="22000">
                    <a:srgbClr val="FFFFFF">
                      <a:alpha val="40000"/>
                    </a:srgbClr>
                  </a:gs>
                  <a:gs pos="15000">
                    <a:schemeClr val="bg1">
                      <a:alpha val="87000"/>
                    </a:schemeClr>
                  </a:gs>
                  <a:gs pos="50000">
                    <a:schemeClr val="bg1">
                      <a:alpha val="10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50000">
                      <a:schemeClr val="bg1">
                        <a:lumMod val="75000"/>
                      </a:schemeClr>
                    </a:gs>
                    <a:gs pos="29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71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28600" dist="889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3985522" y="1496548"/>
              <a:ext cx="71604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35</a:t>
              </a:r>
              <a:r>
                <a:rPr lang="en-US" altLang="zh-CN" sz="1050" dirty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035982" y="2170988"/>
            <a:ext cx="3447344" cy="575872"/>
            <a:chOff x="2714643" y="2675575"/>
            <a:chExt cx="4596458" cy="767829"/>
          </a:xfrm>
        </p:grpSpPr>
        <p:sp>
          <p:nvSpPr>
            <p:cNvPr id="23" name="圆角矩形 22"/>
            <p:cNvSpPr/>
            <p:nvPr/>
          </p:nvSpPr>
          <p:spPr>
            <a:xfrm>
              <a:off x="2714643" y="2675575"/>
              <a:ext cx="4596458" cy="767829"/>
            </a:xfrm>
            <a:prstGeom prst="roundRect">
              <a:avLst>
                <a:gd name="adj" fmla="val 50000"/>
              </a:avLst>
            </a:prstGeom>
            <a:solidFill>
              <a:srgbClr val="F3F3F3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2826184" y="2771806"/>
              <a:ext cx="4373373" cy="575365"/>
            </a:xfrm>
            <a:prstGeom prst="roundRect">
              <a:avLst>
                <a:gd name="adj" fmla="val 50000"/>
              </a:avLst>
            </a:prstGeom>
            <a:gradFill>
              <a:gsLst>
                <a:gs pos="60000">
                  <a:srgbClr val="01ACBE"/>
                </a:gs>
                <a:gs pos="60000">
                  <a:srgbClr val="F2F2F2"/>
                </a:gs>
              </a:gsLst>
              <a:lin ang="0" scaled="0"/>
            </a:gra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035982" y="3164763"/>
            <a:ext cx="3447344" cy="575872"/>
            <a:chOff x="2714643" y="4000609"/>
            <a:chExt cx="4596458" cy="767829"/>
          </a:xfrm>
        </p:grpSpPr>
        <p:sp>
          <p:nvSpPr>
            <p:cNvPr id="26" name="圆角矩形 25"/>
            <p:cNvSpPr/>
            <p:nvPr/>
          </p:nvSpPr>
          <p:spPr>
            <a:xfrm>
              <a:off x="2714643" y="4000609"/>
              <a:ext cx="4596458" cy="767829"/>
            </a:xfrm>
            <a:prstGeom prst="roundRect">
              <a:avLst>
                <a:gd name="adj" fmla="val 50000"/>
              </a:avLst>
            </a:prstGeom>
            <a:solidFill>
              <a:srgbClr val="F3F3F3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2826184" y="4096840"/>
              <a:ext cx="4373373" cy="575365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E87071"/>
                </a:gs>
                <a:gs pos="50000">
                  <a:srgbClr val="F2F2F2"/>
                </a:gs>
              </a:gsLst>
              <a:lin ang="0" scaled="0"/>
            </a:gra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035982" y="4158538"/>
            <a:ext cx="3447344" cy="575872"/>
            <a:chOff x="2714643" y="5325642"/>
            <a:chExt cx="4596458" cy="767829"/>
          </a:xfrm>
        </p:grpSpPr>
        <p:sp>
          <p:nvSpPr>
            <p:cNvPr id="29" name="圆角矩形 28"/>
            <p:cNvSpPr/>
            <p:nvPr/>
          </p:nvSpPr>
          <p:spPr>
            <a:xfrm>
              <a:off x="2714643" y="5325642"/>
              <a:ext cx="4596458" cy="767829"/>
            </a:xfrm>
            <a:prstGeom prst="roundRect">
              <a:avLst>
                <a:gd name="adj" fmla="val 50000"/>
              </a:avLst>
            </a:prstGeom>
            <a:solidFill>
              <a:srgbClr val="F3F3F3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2826184" y="5421873"/>
              <a:ext cx="4373373" cy="575365"/>
            </a:xfrm>
            <a:prstGeom prst="roundRect">
              <a:avLst>
                <a:gd name="adj" fmla="val 50000"/>
              </a:avLst>
            </a:prstGeom>
            <a:gradFill>
              <a:gsLst>
                <a:gs pos="80000">
                  <a:srgbClr val="663A77"/>
                </a:gs>
                <a:gs pos="80000">
                  <a:srgbClr val="F2F2F2"/>
                </a:gs>
              </a:gsLst>
              <a:lin ang="0" scaled="0"/>
            </a:gra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675241" y="2064976"/>
            <a:ext cx="787893" cy="787894"/>
            <a:chOff x="4900321" y="2534226"/>
            <a:chExt cx="1050524" cy="1050525"/>
          </a:xfrm>
        </p:grpSpPr>
        <p:grpSp>
          <p:nvGrpSpPr>
            <p:cNvPr id="32" name="组合 31"/>
            <p:cNvGrpSpPr/>
            <p:nvPr/>
          </p:nvGrpSpPr>
          <p:grpSpPr>
            <a:xfrm>
              <a:off x="4900321" y="2534226"/>
              <a:ext cx="1050524" cy="1050525"/>
              <a:chOff x="2525872" y="1558766"/>
              <a:chExt cx="1082356" cy="1082356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681305" y="1714199"/>
                <a:ext cx="771490" cy="771490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  <a:effectLst>
                <a:outerShdw blurRad="152400" dist="508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46050" h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25872" y="1558766"/>
                <a:ext cx="1082356" cy="1082356"/>
              </a:xfrm>
              <a:prstGeom prst="ellipse">
                <a:avLst/>
              </a:prstGeom>
              <a:gradFill flip="none" rotWithShape="1">
                <a:gsLst>
                  <a:gs pos="50000">
                    <a:schemeClr val="bg1">
                      <a:alpha val="19000"/>
                    </a:schemeClr>
                  </a:gs>
                  <a:gs pos="22000">
                    <a:srgbClr val="FFFFFF">
                      <a:alpha val="40000"/>
                    </a:srgbClr>
                  </a:gs>
                  <a:gs pos="15000">
                    <a:schemeClr val="bg1">
                      <a:alpha val="87000"/>
                    </a:schemeClr>
                  </a:gs>
                  <a:gs pos="50000">
                    <a:schemeClr val="bg1">
                      <a:alpha val="10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50000">
                      <a:schemeClr val="bg1">
                        <a:lumMod val="75000"/>
                      </a:schemeClr>
                    </a:gs>
                    <a:gs pos="29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71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28600" dist="889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5067562" y="2834222"/>
              <a:ext cx="71604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60</a:t>
              </a:r>
              <a:r>
                <a:rPr lang="en-US" altLang="zh-CN" sz="1050" dirty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325673" y="3058752"/>
            <a:ext cx="787893" cy="787894"/>
            <a:chOff x="4434231" y="3859260"/>
            <a:chExt cx="1050524" cy="1050525"/>
          </a:xfrm>
        </p:grpSpPr>
        <p:grpSp>
          <p:nvGrpSpPr>
            <p:cNvPr id="37" name="组合 36"/>
            <p:cNvGrpSpPr/>
            <p:nvPr/>
          </p:nvGrpSpPr>
          <p:grpSpPr>
            <a:xfrm>
              <a:off x="4434231" y="3859260"/>
              <a:ext cx="1050524" cy="1050525"/>
              <a:chOff x="2525872" y="1558766"/>
              <a:chExt cx="1082356" cy="1082356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2681305" y="1714199"/>
                <a:ext cx="771490" cy="771490"/>
              </a:xfrm>
              <a:prstGeom prst="ellipse">
                <a:avLst/>
              </a:prstGeom>
              <a:solidFill>
                <a:srgbClr val="E87071"/>
              </a:solidFill>
              <a:ln>
                <a:noFill/>
              </a:ln>
              <a:effectLst>
                <a:outerShdw blurRad="152400" dist="508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46050" h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2525872" y="1558766"/>
                <a:ext cx="1082356" cy="1082356"/>
              </a:xfrm>
              <a:prstGeom prst="ellipse">
                <a:avLst/>
              </a:prstGeom>
              <a:gradFill flip="none" rotWithShape="1">
                <a:gsLst>
                  <a:gs pos="50000">
                    <a:schemeClr val="bg1">
                      <a:alpha val="19000"/>
                    </a:schemeClr>
                  </a:gs>
                  <a:gs pos="22000">
                    <a:srgbClr val="FFFFFF">
                      <a:alpha val="40000"/>
                    </a:srgbClr>
                  </a:gs>
                  <a:gs pos="15000">
                    <a:schemeClr val="bg1">
                      <a:alpha val="87000"/>
                    </a:schemeClr>
                  </a:gs>
                  <a:gs pos="50000">
                    <a:schemeClr val="bg1">
                      <a:alpha val="10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50000">
                      <a:schemeClr val="bg1">
                        <a:lumMod val="75000"/>
                      </a:schemeClr>
                    </a:gs>
                    <a:gs pos="29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71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28600" dist="889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598802" y="4146569"/>
              <a:ext cx="71604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50</a:t>
              </a:r>
              <a:r>
                <a:rPr lang="en-US" altLang="zh-CN" sz="1050" dirty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281031" y="4052526"/>
            <a:ext cx="787893" cy="787894"/>
            <a:chOff x="5708041" y="5184293"/>
            <a:chExt cx="1050524" cy="1050525"/>
          </a:xfrm>
        </p:grpSpPr>
        <p:grpSp>
          <p:nvGrpSpPr>
            <p:cNvPr id="42" name="组合 41"/>
            <p:cNvGrpSpPr/>
            <p:nvPr/>
          </p:nvGrpSpPr>
          <p:grpSpPr>
            <a:xfrm>
              <a:off x="5708041" y="5184293"/>
              <a:ext cx="1050524" cy="1050525"/>
              <a:chOff x="2525872" y="1558766"/>
              <a:chExt cx="1082356" cy="1082356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2681305" y="1714199"/>
                <a:ext cx="771490" cy="771490"/>
              </a:xfrm>
              <a:prstGeom prst="ellipse">
                <a:avLst/>
              </a:prstGeom>
              <a:solidFill>
                <a:srgbClr val="663A77"/>
              </a:solidFill>
              <a:ln>
                <a:noFill/>
              </a:ln>
              <a:effectLst>
                <a:outerShdw blurRad="152400" dist="508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46050" h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2525872" y="1558766"/>
                <a:ext cx="1082356" cy="1082356"/>
              </a:xfrm>
              <a:prstGeom prst="ellipse">
                <a:avLst/>
              </a:prstGeom>
              <a:gradFill flip="none" rotWithShape="1">
                <a:gsLst>
                  <a:gs pos="50000">
                    <a:schemeClr val="bg1">
                      <a:alpha val="19000"/>
                    </a:schemeClr>
                  </a:gs>
                  <a:gs pos="22000">
                    <a:srgbClr val="FFFFFF">
                      <a:alpha val="40000"/>
                    </a:srgbClr>
                  </a:gs>
                  <a:gs pos="15000">
                    <a:schemeClr val="bg1">
                      <a:alpha val="87000"/>
                    </a:schemeClr>
                  </a:gs>
                  <a:gs pos="50000">
                    <a:schemeClr val="bg1">
                      <a:alpha val="10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50000">
                      <a:schemeClr val="bg1">
                        <a:lumMod val="75000"/>
                      </a:schemeClr>
                    </a:gs>
                    <a:gs pos="29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71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28600" dist="889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5875282" y="5476820"/>
              <a:ext cx="71604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80</a:t>
              </a:r>
              <a:r>
                <a:rPr lang="en-US" altLang="zh-CN" sz="1050" dirty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Group 36"/>
          <p:cNvGrpSpPr>
            <a:grpSpLocks noChangeAspect="1"/>
          </p:cNvGrpSpPr>
          <p:nvPr/>
        </p:nvGrpSpPr>
        <p:grpSpPr bwMode="auto">
          <a:xfrm>
            <a:off x="5639282" y="1318619"/>
            <a:ext cx="326696" cy="282176"/>
            <a:chOff x="3321" y="1710"/>
            <a:chExt cx="1042" cy="900"/>
          </a:xfrm>
          <a:solidFill>
            <a:srgbClr val="FFB850"/>
          </a:solidFill>
        </p:grpSpPr>
        <p:sp>
          <p:nvSpPr>
            <p:cNvPr id="47" name="Freeform 37"/>
            <p:cNvSpPr>
              <a:spLocks noEditPoints="1"/>
            </p:cNvSpPr>
            <p:nvPr/>
          </p:nvSpPr>
          <p:spPr bwMode="auto">
            <a:xfrm>
              <a:off x="3321" y="1710"/>
              <a:ext cx="1042" cy="745"/>
            </a:xfrm>
            <a:custGeom>
              <a:avLst/>
              <a:gdLst>
                <a:gd name="T0" fmla="*/ 37 w 438"/>
                <a:gd name="T1" fmla="*/ 255 h 313"/>
                <a:gd name="T2" fmla="*/ 20 w 438"/>
                <a:gd name="T3" fmla="*/ 237 h 313"/>
                <a:gd name="T4" fmla="*/ 20 w 438"/>
                <a:gd name="T5" fmla="*/ 42 h 313"/>
                <a:gd name="T6" fmla="*/ 37 w 438"/>
                <a:gd name="T7" fmla="*/ 25 h 313"/>
                <a:gd name="T8" fmla="*/ 401 w 438"/>
                <a:gd name="T9" fmla="*/ 25 h 313"/>
                <a:gd name="T10" fmla="*/ 418 w 438"/>
                <a:gd name="T11" fmla="*/ 42 h 313"/>
                <a:gd name="T12" fmla="*/ 418 w 438"/>
                <a:gd name="T13" fmla="*/ 237 h 313"/>
                <a:gd name="T14" fmla="*/ 401 w 438"/>
                <a:gd name="T15" fmla="*/ 255 h 313"/>
                <a:gd name="T16" fmla="*/ 37 w 438"/>
                <a:gd name="T17" fmla="*/ 255 h 313"/>
                <a:gd name="T18" fmla="*/ 424 w 438"/>
                <a:gd name="T19" fmla="*/ 0 h 313"/>
                <a:gd name="T20" fmla="*/ 14 w 438"/>
                <a:gd name="T21" fmla="*/ 0 h 313"/>
                <a:gd name="T22" fmla="*/ 0 w 438"/>
                <a:gd name="T23" fmla="*/ 14 h 313"/>
                <a:gd name="T24" fmla="*/ 0 w 438"/>
                <a:gd name="T25" fmla="*/ 298 h 313"/>
                <a:gd name="T26" fmla="*/ 14 w 438"/>
                <a:gd name="T27" fmla="*/ 313 h 313"/>
                <a:gd name="T28" fmla="*/ 424 w 438"/>
                <a:gd name="T29" fmla="*/ 313 h 313"/>
                <a:gd name="T30" fmla="*/ 438 w 438"/>
                <a:gd name="T31" fmla="*/ 298 h 313"/>
                <a:gd name="T32" fmla="*/ 438 w 438"/>
                <a:gd name="T33" fmla="*/ 14 h 313"/>
                <a:gd name="T34" fmla="*/ 424 w 438"/>
                <a:gd name="T35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8" h="313">
                  <a:moveTo>
                    <a:pt x="37" y="255"/>
                  </a:moveTo>
                  <a:cubicBezTo>
                    <a:pt x="28" y="255"/>
                    <a:pt x="20" y="247"/>
                    <a:pt x="20" y="237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33"/>
                    <a:pt x="28" y="25"/>
                    <a:pt x="37" y="25"/>
                  </a:cubicBezTo>
                  <a:cubicBezTo>
                    <a:pt x="401" y="25"/>
                    <a:pt x="401" y="25"/>
                    <a:pt x="401" y="25"/>
                  </a:cubicBezTo>
                  <a:cubicBezTo>
                    <a:pt x="410" y="25"/>
                    <a:pt x="418" y="33"/>
                    <a:pt x="418" y="42"/>
                  </a:cubicBezTo>
                  <a:cubicBezTo>
                    <a:pt x="418" y="237"/>
                    <a:pt x="418" y="237"/>
                    <a:pt x="418" y="237"/>
                  </a:cubicBezTo>
                  <a:cubicBezTo>
                    <a:pt x="418" y="247"/>
                    <a:pt x="410" y="255"/>
                    <a:pt x="401" y="255"/>
                  </a:cubicBezTo>
                  <a:cubicBezTo>
                    <a:pt x="37" y="255"/>
                    <a:pt x="37" y="255"/>
                    <a:pt x="37" y="255"/>
                  </a:cubicBezTo>
                  <a:moveTo>
                    <a:pt x="42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06"/>
                    <a:pt x="6" y="313"/>
                    <a:pt x="14" y="313"/>
                  </a:cubicBezTo>
                  <a:cubicBezTo>
                    <a:pt x="424" y="313"/>
                    <a:pt x="424" y="313"/>
                    <a:pt x="424" y="313"/>
                  </a:cubicBezTo>
                  <a:cubicBezTo>
                    <a:pt x="432" y="313"/>
                    <a:pt x="438" y="306"/>
                    <a:pt x="438" y="298"/>
                  </a:cubicBezTo>
                  <a:cubicBezTo>
                    <a:pt x="438" y="14"/>
                    <a:pt x="438" y="14"/>
                    <a:pt x="438" y="14"/>
                  </a:cubicBezTo>
                  <a:cubicBezTo>
                    <a:pt x="438" y="6"/>
                    <a:pt x="432" y="0"/>
                    <a:pt x="4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8" name="Rectangle 38"/>
            <p:cNvSpPr>
              <a:spLocks noChangeArrowheads="1"/>
            </p:cNvSpPr>
            <p:nvPr/>
          </p:nvSpPr>
          <p:spPr bwMode="auto">
            <a:xfrm>
              <a:off x="3716" y="2465"/>
              <a:ext cx="252" cy="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9" name="Rectangle 40"/>
            <p:cNvSpPr>
              <a:spLocks noChangeArrowheads="1"/>
            </p:cNvSpPr>
            <p:nvPr/>
          </p:nvSpPr>
          <p:spPr bwMode="auto">
            <a:xfrm>
              <a:off x="3595" y="2570"/>
              <a:ext cx="495" cy="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0" name="Freeform 42"/>
            <p:cNvSpPr/>
            <p:nvPr/>
          </p:nvSpPr>
          <p:spPr bwMode="auto">
            <a:xfrm>
              <a:off x="3433" y="1853"/>
              <a:ext cx="771" cy="400"/>
            </a:xfrm>
            <a:custGeom>
              <a:avLst/>
              <a:gdLst>
                <a:gd name="T0" fmla="*/ 761 w 771"/>
                <a:gd name="T1" fmla="*/ 0 h 400"/>
                <a:gd name="T2" fmla="*/ 657 w 771"/>
                <a:gd name="T3" fmla="*/ 9 h 400"/>
                <a:gd name="T4" fmla="*/ 697 w 771"/>
                <a:gd name="T5" fmla="*/ 43 h 400"/>
                <a:gd name="T6" fmla="*/ 557 w 771"/>
                <a:gd name="T7" fmla="*/ 212 h 400"/>
                <a:gd name="T8" fmla="*/ 419 w 771"/>
                <a:gd name="T9" fmla="*/ 105 h 400"/>
                <a:gd name="T10" fmla="*/ 286 w 771"/>
                <a:gd name="T11" fmla="*/ 278 h 400"/>
                <a:gd name="T12" fmla="*/ 152 w 771"/>
                <a:gd name="T13" fmla="*/ 190 h 400"/>
                <a:gd name="T14" fmla="*/ 0 w 771"/>
                <a:gd name="T15" fmla="*/ 369 h 400"/>
                <a:gd name="T16" fmla="*/ 36 w 771"/>
                <a:gd name="T17" fmla="*/ 400 h 400"/>
                <a:gd name="T18" fmla="*/ 162 w 771"/>
                <a:gd name="T19" fmla="*/ 252 h 400"/>
                <a:gd name="T20" fmla="*/ 298 w 771"/>
                <a:gd name="T21" fmla="*/ 343 h 400"/>
                <a:gd name="T22" fmla="*/ 428 w 771"/>
                <a:gd name="T23" fmla="*/ 171 h 400"/>
                <a:gd name="T24" fmla="*/ 564 w 771"/>
                <a:gd name="T25" fmla="*/ 278 h 400"/>
                <a:gd name="T26" fmla="*/ 733 w 771"/>
                <a:gd name="T27" fmla="*/ 71 h 400"/>
                <a:gd name="T28" fmla="*/ 771 w 771"/>
                <a:gd name="T29" fmla="*/ 105 h 400"/>
                <a:gd name="T30" fmla="*/ 761 w 771"/>
                <a:gd name="T31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1" h="400">
                  <a:moveTo>
                    <a:pt x="761" y="0"/>
                  </a:moveTo>
                  <a:lnTo>
                    <a:pt x="657" y="9"/>
                  </a:lnTo>
                  <a:lnTo>
                    <a:pt x="697" y="43"/>
                  </a:lnTo>
                  <a:lnTo>
                    <a:pt x="557" y="212"/>
                  </a:lnTo>
                  <a:lnTo>
                    <a:pt x="419" y="105"/>
                  </a:lnTo>
                  <a:lnTo>
                    <a:pt x="286" y="278"/>
                  </a:lnTo>
                  <a:lnTo>
                    <a:pt x="152" y="190"/>
                  </a:lnTo>
                  <a:lnTo>
                    <a:pt x="0" y="369"/>
                  </a:lnTo>
                  <a:lnTo>
                    <a:pt x="36" y="400"/>
                  </a:lnTo>
                  <a:lnTo>
                    <a:pt x="162" y="252"/>
                  </a:lnTo>
                  <a:lnTo>
                    <a:pt x="298" y="343"/>
                  </a:lnTo>
                  <a:lnTo>
                    <a:pt x="428" y="171"/>
                  </a:lnTo>
                  <a:lnTo>
                    <a:pt x="564" y="278"/>
                  </a:lnTo>
                  <a:lnTo>
                    <a:pt x="733" y="71"/>
                  </a:lnTo>
                  <a:lnTo>
                    <a:pt x="771" y="105"/>
                  </a:lnTo>
                  <a:lnTo>
                    <a:pt x="76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</p:grpSp>
      <p:sp>
        <p:nvSpPr>
          <p:cNvPr id="51" name="Freeform 53"/>
          <p:cNvSpPr>
            <a:spLocks noEditPoints="1"/>
          </p:cNvSpPr>
          <p:nvPr/>
        </p:nvSpPr>
        <p:spPr bwMode="auto">
          <a:xfrm>
            <a:off x="5650426" y="2294928"/>
            <a:ext cx="304408" cy="304408"/>
          </a:xfrm>
          <a:custGeom>
            <a:avLst/>
            <a:gdLst>
              <a:gd name="T0" fmla="*/ 166 w 449"/>
              <a:gd name="T1" fmla="*/ 362 h 449"/>
              <a:gd name="T2" fmla="*/ 211 w 449"/>
              <a:gd name="T3" fmla="*/ 317 h 449"/>
              <a:gd name="T4" fmla="*/ 237 w 449"/>
              <a:gd name="T5" fmla="*/ 407 h 449"/>
              <a:gd name="T6" fmla="*/ 302 w 449"/>
              <a:gd name="T7" fmla="*/ 313 h 449"/>
              <a:gd name="T8" fmla="*/ 294 w 449"/>
              <a:gd name="T9" fmla="*/ 393 h 449"/>
              <a:gd name="T10" fmla="*/ 395 w 449"/>
              <a:gd name="T11" fmla="*/ 289 h 449"/>
              <a:gd name="T12" fmla="*/ 294 w 449"/>
              <a:gd name="T13" fmla="*/ 393 h 449"/>
              <a:gd name="T14" fmla="*/ 95 w 449"/>
              <a:gd name="T15" fmla="*/ 353 h 449"/>
              <a:gd name="T16" fmla="*/ 121 w 449"/>
              <a:gd name="T17" fmla="*/ 309 h 449"/>
              <a:gd name="T18" fmla="*/ 237 w 449"/>
              <a:gd name="T19" fmla="*/ 293 h 449"/>
              <a:gd name="T20" fmla="*/ 311 w 449"/>
              <a:gd name="T21" fmla="*/ 191 h 449"/>
              <a:gd name="T22" fmla="*/ 307 w 449"/>
              <a:gd name="T23" fmla="*/ 287 h 449"/>
              <a:gd name="T24" fmla="*/ 211 w 449"/>
              <a:gd name="T25" fmla="*/ 293 h 449"/>
              <a:gd name="T26" fmla="*/ 137 w 449"/>
              <a:gd name="T27" fmla="*/ 226 h 449"/>
              <a:gd name="T28" fmla="*/ 211 w 449"/>
              <a:gd name="T29" fmla="*/ 196 h 449"/>
              <a:gd name="T30" fmla="*/ 333 w 449"/>
              <a:gd name="T31" fmla="*/ 282 h 449"/>
              <a:gd name="T32" fmla="*/ 335 w 449"/>
              <a:gd name="T33" fmla="*/ 188 h 449"/>
              <a:gd name="T34" fmla="*/ 407 w 449"/>
              <a:gd name="T35" fmla="*/ 224 h 449"/>
              <a:gd name="T36" fmla="*/ 116 w 449"/>
              <a:gd name="T37" fmla="*/ 281 h 449"/>
              <a:gd name="T38" fmla="*/ 41 w 449"/>
              <a:gd name="T39" fmla="*/ 224 h 449"/>
              <a:gd name="T40" fmla="*/ 114 w 449"/>
              <a:gd name="T41" fmla="*/ 188 h 449"/>
              <a:gd name="T42" fmla="*/ 116 w 449"/>
              <a:gd name="T43" fmla="*/ 281 h 449"/>
              <a:gd name="T44" fmla="*/ 59 w 449"/>
              <a:gd name="T45" fmla="*/ 146 h 449"/>
              <a:gd name="T46" fmla="*/ 158 w 449"/>
              <a:gd name="T47" fmla="*/ 55 h 449"/>
              <a:gd name="T48" fmla="*/ 331 w 449"/>
              <a:gd name="T49" fmla="*/ 164 h 449"/>
              <a:gd name="T50" fmla="*/ 390 w 449"/>
              <a:gd name="T51" fmla="*/ 147 h 449"/>
              <a:gd name="T52" fmla="*/ 211 w 449"/>
              <a:gd name="T53" fmla="*/ 171 h 449"/>
              <a:gd name="T54" fmla="*/ 210 w 449"/>
              <a:gd name="T55" fmla="*/ 43 h 449"/>
              <a:gd name="T56" fmla="*/ 211 w 449"/>
              <a:gd name="T57" fmla="*/ 171 h 449"/>
              <a:gd name="T58" fmla="*/ 237 w 449"/>
              <a:gd name="T59" fmla="*/ 43 h 449"/>
              <a:gd name="T60" fmla="*/ 308 w 449"/>
              <a:gd name="T61" fmla="*/ 167 h 449"/>
              <a:gd name="T62" fmla="*/ 225 w 449"/>
              <a:gd name="T63" fmla="*/ 0 h 449"/>
              <a:gd name="T64" fmla="*/ 225 w 449"/>
              <a:gd name="T65" fmla="*/ 449 h 449"/>
              <a:gd name="T66" fmla="*/ 225 w 449"/>
              <a:gd name="T67" fmla="*/ 0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9" h="449">
                <a:moveTo>
                  <a:pt x="211" y="407"/>
                </a:moveTo>
                <a:cubicBezTo>
                  <a:pt x="192" y="407"/>
                  <a:pt x="176" y="387"/>
                  <a:pt x="166" y="362"/>
                </a:cubicBezTo>
                <a:cubicBezTo>
                  <a:pt x="158" y="347"/>
                  <a:pt x="151" y="331"/>
                  <a:pt x="147" y="313"/>
                </a:cubicBezTo>
                <a:cubicBezTo>
                  <a:pt x="168" y="315"/>
                  <a:pt x="189" y="317"/>
                  <a:pt x="211" y="317"/>
                </a:cubicBezTo>
                <a:cubicBezTo>
                  <a:pt x="211" y="407"/>
                  <a:pt x="211" y="407"/>
                  <a:pt x="211" y="407"/>
                </a:cubicBezTo>
                <a:moveTo>
                  <a:pt x="237" y="407"/>
                </a:moveTo>
                <a:cubicBezTo>
                  <a:pt x="237" y="317"/>
                  <a:pt x="237" y="317"/>
                  <a:pt x="237" y="317"/>
                </a:cubicBezTo>
                <a:cubicBezTo>
                  <a:pt x="259" y="317"/>
                  <a:pt x="280" y="315"/>
                  <a:pt x="302" y="313"/>
                </a:cubicBezTo>
                <a:cubicBezTo>
                  <a:pt x="293" y="344"/>
                  <a:pt x="273" y="407"/>
                  <a:pt x="237" y="407"/>
                </a:cubicBezTo>
                <a:moveTo>
                  <a:pt x="294" y="393"/>
                </a:moveTo>
                <a:cubicBezTo>
                  <a:pt x="311" y="370"/>
                  <a:pt x="320" y="343"/>
                  <a:pt x="328" y="310"/>
                </a:cubicBezTo>
                <a:cubicBezTo>
                  <a:pt x="354" y="304"/>
                  <a:pt x="377" y="297"/>
                  <a:pt x="395" y="289"/>
                </a:cubicBezTo>
                <a:cubicBezTo>
                  <a:pt x="386" y="313"/>
                  <a:pt x="373" y="335"/>
                  <a:pt x="354" y="353"/>
                </a:cubicBezTo>
                <a:cubicBezTo>
                  <a:pt x="337" y="371"/>
                  <a:pt x="315" y="384"/>
                  <a:pt x="294" y="393"/>
                </a:cubicBezTo>
                <a:moveTo>
                  <a:pt x="154" y="393"/>
                </a:moveTo>
                <a:cubicBezTo>
                  <a:pt x="133" y="384"/>
                  <a:pt x="112" y="371"/>
                  <a:pt x="95" y="353"/>
                </a:cubicBezTo>
                <a:cubicBezTo>
                  <a:pt x="75" y="335"/>
                  <a:pt x="62" y="312"/>
                  <a:pt x="52" y="286"/>
                </a:cubicBezTo>
                <a:cubicBezTo>
                  <a:pt x="68" y="295"/>
                  <a:pt x="93" y="303"/>
                  <a:pt x="121" y="309"/>
                </a:cubicBezTo>
                <a:cubicBezTo>
                  <a:pt x="128" y="342"/>
                  <a:pt x="138" y="371"/>
                  <a:pt x="154" y="393"/>
                </a:cubicBezTo>
                <a:moveTo>
                  <a:pt x="237" y="293"/>
                </a:moveTo>
                <a:cubicBezTo>
                  <a:pt x="237" y="196"/>
                  <a:pt x="237" y="196"/>
                  <a:pt x="237" y="196"/>
                </a:cubicBezTo>
                <a:cubicBezTo>
                  <a:pt x="263" y="195"/>
                  <a:pt x="287" y="193"/>
                  <a:pt x="311" y="191"/>
                </a:cubicBezTo>
                <a:cubicBezTo>
                  <a:pt x="311" y="203"/>
                  <a:pt x="311" y="214"/>
                  <a:pt x="311" y="226"/>
                </a:cubicBezTo>
                <a:cubicBezTo>
                  <a:pt x="311" y="247"/>
                  <a:pt x="311" y="268"/>
                  <a:pt x="307" y="287"/>
                </a:cubicBezTo>
                <a:cubicBezTo>
                  <a:pt x="284" y="290"/>
                  <a:pt x="261" y="292"/>
                  <a:pt x="237" y="293"/>
                </a:cubicBezTo>
                <a:moveTo>
                  <a:pt x="211" y="293"/>
                </a:moveTo>
                <a:cubicBezTo>
                  <a:pt x="187" y="292"/>
                  <a:pt x="165" y="290"/>
                  <a:pt x="141" y="286"/>
                </a:cubicBezTo>
                <a:cubicBezTo>
                  <a:pt x="138" y="268"/>
                  <a:pt x="137" y="246"/>
                  <a:pt x="137" y="226"/>
                </a:cubicBezTo>
                <a:cubicBezTo>
                  <a:pt x="137" y="214"/>
                  <a:pt x="138" y="203"/>
                  <a:pt x="138" y="191"/>
                </a:cubicBezTo>
                <a:cubicBezTo>
                  <a:pt x="161" y="193"/>
                  <a:pt x="186" y="195"/>
                  <a:pt x="211" y="196"/>
                </a:cubicBezTo>
                <a:cubicBezTo>
                  <a:pt x="211" y="293"/>
                  <a:pt x="211" y="293"/>
                  <a:pt x="211" y="293"/>
                </a:cubicBezTo>
                <a:moveTo>
                  <a:pt x="333" y="282"/>
                </a:moveTo>
                <a:cubicBezTo>
                  <a:pt x="335" y="265"/>
                  <a:pt x="336" y="245"/>
                  <a:pt x="336" y="226"/>
                </a:cubicBezTo>
                <a:cubicBezTo>
                  <a:pt x="336" y="212"/>
                  <a:pt x="336" y="201"/>
                  <a:pt x="335" y="188"/>
                </a:cubicBezTo>
                <a:cubicBezTo>
                  <a:pt x="363" y="185"/>
                  <a:pt x="386" y="177"/>
                  <a:pt x="399" y="171"/>
                </a:cubicBezTo>
                <a:cubicBezTo>
                  <a:pt x="405" y="188"/>
                  <a:pt x="407" y="207"/>
                  <a:pt x="407" y="224"/>
                </a:cubicBezTo>
                <a:cubicBezTo>
                  <a:pt x="407" y="254"/>
                  <a:pt x="405" y="270"/>
                  <a:pt x="333" y="282"/>
                </a:cubicBezTo>
                <a:moveTo>
                  <a:pt x="116" y="281"/>
                </a:moveTo>
                <a:cubicBezTo>
                  <a:pt x="75" y="274"/>
                  <a:pt x="52" y="260"/>
                  <a:pt x="43" y="250"/>
                </a:cubicBezTo>
                <a:cubicBezTo>
                  <a:pt x="41" y="242"/>
                  <a:pt x="41" y="233"/>
                  <a:pt x="41" y="224"/>
                </a:cubicBezTo>
                <a:cubicBezTo>
                  <a:pt x="41" y="206"/>
                  <a:pt x="44" y="187"/>
                  <a:pt x="49" y="171"/>
                </a:cubicBezTo>
                <a:cubicBezTo>
                  <a:pt x="64" y="177"/>
                  <a:pt x="82" y="182"/>
                  <a:pt x="114" y="188"/>
                </a:cubicBezTo>
                <a:cubicBezTo>
                  <a:pt x="113" y="201"/>
                  <a:pt x="112" y="212"/>
                  <a:pt x="112" y="226"/>
                </a:cubicBezTo>
                <a:cubicBezTo>
                  <a:pt x="112" y="245"/>
                  <a:pt x="113" y="264"/>
                  <a:pt x="116" y="281"/>
                </a:cubicBezTo>
                <a:moveTo>
                  <a:pt x="117" y="164"/>
                </a:moveTo>
                <a:cubicBezTo>
                  <a:pt x="76" y="153"/>
                  <a:pt x="65" y="152"/>
                  <a:pt x="59" y="146"/>
                </a:cubicBezTo>
                <a:cubicBezTo>
                  <a:pt x="68" y="128"/>
                  <a:pt x="79" y="110"/>
                  <a:pt x="95" y="96"/>
                </a:cubicBezTo>
                <a:cubicBezTo>
                  <a:pt x="114" y="76"/>
                  <a:pt x="135" y="66"/>
                  <a:pt x="158" y="55"/>
                </a:cubicBezTo>
                <a:cubicBezTo>
                  <a:pt x="138" y="83"/>
                  <a:pt x="124" y="119"/>
                  <a:pt x="117" y="164"/>
                </a:cubicBezTo>
                <a:moveTo>
                  <a:pt x="331" y="164"/>
                </a:moveTo>
                <a:cubicBezTo>
                  <a:pt x="324" y="119"/>
                  <a:pt x="311" y="81"/>
                  <a:pt x="291" y="54"/>
                </a:cubicBezTo>
                <a:cubicBezTo>
                  <a:pt x="333" y="69"/>
                  <a:pt x="370" y="104"/>
                  <a:pt x="390" y="147"/>
                </a:cubicBezTo>
                <a:cubicBezTo>
                  <a:pt x="384" y="151"/>
                  <a:pt x="369" y="157"/>
                  <a:pt x="331" y="164"/>
                </a:cubicBezTo>
                <a:moveTo>
                  <a:pt x="211" y="171"/>
                </a:moveTo>
                <a:cubicBezTo>
                  <a:pt x="187" y="171"/>
                  <a:pt x="164" y="169"/>
                  <a:pt x="141" y="167"/>
                </a:cubicBezTo>
                <a:cubicBezTo>
                  <a:pt x="152" y="104"/>
                  <a:pt x="178" y="55"/>
                  <a:pt x="210" y="43"/>
                </a:cubicBezTo>
                <a:cubicBezTo>
                  <a:pt x="210" y="43"/>
                  <a:pt x="211" y="43"/>
                  <a:pt x="211" y="43"/>
                </a:cubicBezTo>
                <a:cubicBezTo>
                  <a:pt x="211" y="171"/>
                  <a:pt x="211" y="171"/>
                  <a:pt x="211" y="171"/>
                </a:cubicBezTo>
                <a:moveTo>
                  <a:pt x="237" y="171"/>
                </a:moveTo>
                <a:cubicBezTo>
                  <a:pt x="237" y="43"/>
                  <a:pt x="237" y="43"/>
                  <a:pt x="237" y="43"/>
                </a:cubicBezTo>
                <a:cubicBezTo>
                  <a:pt x="242" y="43"/>
                  <a:pt x="249" y="48"/>
                  <a:pt x="255" y="52"/>
                </a:cubicBezTo>
                <a:cubicBezTo>
                  <a:pt x="279" y="74"/>
                  <a:pt x="299" y="117"/>
                  <a:pt x="308" y="167"/>
                </a:cubicBezTo>
                <a:cubicBezTo>
                  <a:pt x="284" y="169"/>
                  <a:pt x="261" y="171"/>
                  <a:pt x="237" y="171"/>
                </a:cubicBezTo>
                <a:moveTo>
                  <a:pt x="225" y="0"/>
                </a:moveTo>
                <a:cubicBezTo>
                  <a:pt x="100" y="0"/>
                  <a:pt x="0" y="100"/>
                  <a:pt x="0" y="224"/>
                </a:cubicBezTo>
                <a:cubicBezTo>
                  <a:pt x="0" y="349"/>
                  <a:pt x="100" y="449"/>
                  <a:pt x="225" y="449"/>
                </a:cubicBezTo>
                <a:cubicBezTo>
                  <a:pt x="350" y="449"/>
                  <a:pt x="449" y="349"/>
                  <a:pt x="449" y="224"/>
                </a:cubicBezTo>
                <a:cubicBezTo>
                  <a:pt x="449" y="100"/>
                  <a:pt x="350" y="0"/>
                  <a:pt x="225" y="0"/>
                </a:cubicBezTo>
              </a:path>
            </a:pathLst>
          </a:custGeom>
          <a:solidFill>
            <a:srgbClr val="01ACBE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srgbClr val="FFB850"/>
              </a:solidFill>
              <a:cs typeface="+mn-ea"/>
              <a:sym typeface="+mn-lt"/>
            </a:endParaRPr>
          </a:p>
        </p:txBody>
      </p:sp>
      <p:grpSp>
        <p:nvGrpSpPr>
          <p:cNvPr id="52" name="Group 46"/>
          <p:cNvGrpSpPr>
            <a:grpSpLocks noChangeAspect="1"/>
          </p:cNvGrpSpPr>
          <p:nvPr/>
        </p:nvGrpSpPr>
        <p:grpSpPr bwMode="auto">
          <a:xfrm>
            <a:off x="5610108" y="3315364"/>
            <a:ext cx="385045" cy="238385"/>
            <a:chOff x="3098" y="1701"/>
            <a:chExt cx="1486" cy="920"/>
          </a:xfrm>
          <a:solidFill>
            <a:srgbClr val="E87071"/>
          </a:solidFill>
        </p:grpSpPr>
        <p:sp>
          <p:nvSpPr>
            <p:cNvPr id="53" name="Freeform 47"/>
            <p:cNvSpPr/>
            <p:nvPr/>
          </p:nvSpPr>
          <p:spPr bwMode="auto">
            <a:xfrm>
              <a:off x="3468" y="1701"/>
              <a:ext cx="746" cy="920"/>
            </a:xfrm>
            <a:custGeom>
              <a:avLst/>
              <a:gdLst>
                <a:gd name="T0" fmla="*/ 157 w 314"/>
                <a:gd name="T1" fmla="*/ 0 h 386"/>
                <a:gd name="T2" fmla="*/ 68 w 314"/>
                <a:gd name="T3" fmla="*/ 89 h 386"/>
                <a:gd name="T4" fmla="*/ 127 w 314"/>
                <a:gd name="T5" fmla="*/ 172 h 386"/>
                <a:gd name="T6" fmla="*/ 103 w 314"/>
                <a:gd name="T7" fmla="*/ 172 h 386"/>
                <a:gd name="T8" fmla="*/ 16 w 314"/>
                <a:gd name="T9" fmla="*/ 320 h 386"/>
                <a:gd name="T10" fmla="*/ 28 w 314"/>
                <a:gd name="T11" fmla="*/ 386 h 386"/>
                <a:gd name="T12" fmla="*/ 132 w 314"/>
                <a:gd name="T13" fmla="*/ 386 h 386"/>
                <a:gd name="T14" fmla="*/ 154 w 314"/>
                <a:gd name="T15" fmla="*/ 203 h 386"/>
                <a:gd name="T16" fmla="*/ 132 w 314"/>
                <a:gd name="T17" fmla="*/ 180 h 386"/>
                <a:gd name="T18" fmla="*/ 182 w 314"/>
                <a:gd name="T19" fmla="*/ 180 h 386"/>
                <a:gd name="T20" fmla="*/ 160 w 314"/>
                <a:gd name="T21" fmla="*/ 203 h 386"/>
                <a:gd name="T22" fmla="*/ 182 w 314"/>
                <a:gd name="T23" fmla="*/ 386 h 386"/>
                <a:gd name="T24" fmla="*/ 286 w 314"/>
                <a:gd name="T25" fmla="*/ 386 h 386"/>
                <a:gd name="T26" fmla="*/ 298 w 314"/>
                <a:gd name="T27" fmla="*/ 320 h 386"/>
                <a:gd name="T28" fmla="*/ 211 w 314"/>
                <a:gd name="T29" fmla="*/ 172 h 386"/>
                <a:gd name="T30" fmla="*/ 187 w 314"/>
                <a:gd name="T31" fmla="*/ 172 h 386"/>
                <a:gd name="T32" fmla="*/ 246 w 314"/>
                <a:gd name="T33" fmla="*/ 89 h 386"/>
                <a:gd name="T34" fmla="*/ 157 w 314"/>
                <a:gd name="T35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4" h="386">
                  <a:moveTo>
                    <a:pt x="157" y="0"/>
                  </a:moveTo>
                  <a:cubicBezTo>
                    <a:pt x="108" y="0"/>
                    <a:pt x="68" y="40"/>
                    <a:pt x="68" y="89"/>
                  </a:cubicBezTo>
                  <a:cubicBezTo>
                    <a:pt x="68" y="127"/>
                    <a:pt x="93" y="160"/>
                    <a:pt x="127" y="172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55" y="172"/>
                    <a:pt x="26" y="291"/>
                    <a:pt x="16" y="320"/>
                  </a:cubicBezTo>
                  <a:cubicBezTo>
                    <a:pt x="0" y="363"/>
                    <a:pt x="28" y="386"/>
                    <a:pt x="28" y="386"/>
                  </a:cubicBezTo>
                  <a:cubicBezTo>
                    <a:pt x="132" y="386"/>
                    <a:pt x="132" y="386"/>
                    <a:pt x="132" y="386"/>
                  </a:cubicBezTo>
                  <a:cubicBezTo>
                    <a:pt x="154" y="203"/>
                    <a:pt x="154" y="203"/>
                    <a:pt x="154" y="203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82" y="180"/>
                    <a:pt x="182" y="180"/>
                    <a:pt x="182" y="180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82" y="386"/>
                    <a:pt x="182" y="386"/>
                    <a:pt x="182" y="386"/>
                  </a:cubicBezTo>
                  <a:cubicBezTo>
                    <a:pt x="286" y="386"/>
                    <a:pt x="286" y="386"/>
                    <a:pt x="286" y="386"/>
                  </a:cubicBezTo>
                  <a:cubicBezTo>
                    <a:pt x="286" y="386"/>
                    <a:pt x="314" y="363"/>
                    <a:pt x="298" y="320"/>
                  </a:cubicBezTo>
                  <a:cubicBezTo>
                    <a:pt x="288" y="291"/>
                    <a:pt x="259" y="172"/>
                    <a:pt x="211" y="172"/>
                  </a:cubicBezTo>
                  <a:cubicBezTo>
                    <a:pt x="187" y="172"/>
                    <a:pt x="187" y="172"/>
                    <a:pt x="187" y="172"/>
                  </a:cubicBezTo>
                  <a:cubicBezTo>
                    <a:pt x="221" y="160"/>
                    <a:pt x="246" y="127"/>
                    <a:pt x="246" y="89"/>
                  </a:cubicBezTo>
                  <a:cubicBezTo>
                    <a:pt x="246" y="40"/>
                    <a:pt x="206" y="0"/>
                    <a:pt x="1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3098" y="1871"/>
              <a:ext cx="475" cy="750"/>
            </a:xfrm>
            <a:custGeom>
              <a:avLst/>
              <a:gdLst>
                <a:gd name="T0" fmla="*/ 128 w 200"/>
                <a:gd name="T1" fmla="*/ 0 h 315"/>
                <a:gd name="T2" fmla="*/ 55 w 200"/>
                <a:gd name="T3" fmla="*/ 73 h 315"/>
                <a:gd name="T4" fmla="*/ 103 w 200"/>
                <a:gd name="T5" fmla="*/ 141 h 315"/>
                <a:gd name="T6" fmla="*/ 84 w 200"/>
                <a:gd name="T7" fmla="*/ 141 h 315"/>
                <a:gd name="T8" fmla="*/ 13 w 200"/>
                <a:gd name="T9" fmla="*/ 261 h 315"/>
                <a:gd name="T10" fmla="*/ 23 w 200"/>
                <a:gd name="T11" fmla="*/ 315 h 315"/>
                <a:gd name="T12" fmla="*/ 108 w 200"/>
                <a:gd name="T13" fmla="*/ 315 h 315"/>
                <a:gd name="T14" fmla="*/ 126 w 200"/>
                <a:gd name="T15" fmla="*/ 166 h 315"/>
                <a:gd name="T16" fmla="*/ 107 w 200"/>
                <a:gd name="T17" fmla="*/ 147 h 315"/>
                <a:gd name="T18" fmla="*/ 149 w 200"/>
                <a:gd name="T19" fmla="*/ 147 h 315"/>
                <a:gd name="T20" fmla="*/ 130 w 200"/>
                <a:gd name="T21" fmla="*/ 166 h 315"/>
                <a:gd name="T22" fmla="*/ 148 w 200"/>
                <a:gd name="T23" fmla="*/ 315 h 315"/>
                <a:gd name="T24" fmla="*/ 168 w 200"/>
                <a:gd name="T25" fmla="*/ 315 h 315"/>
                <a:gd name="T26" fmla="*/ 161 w 200"/>
                <a:gd name="T27" fmla="*/ 245 h 315"/>
                <a:gd name="T28" fmla="*/ 166 w 200"/>
                <a:gd name="T29" fmla="*/ 228 h 315"/>
                <a:gd name="T30" fmla="*/ 194 w 200"/>
                <a:gd name="T31" fmla="*/ 152 h 315"/>
                <a:gd name="T32" fmla="*/ 172 w 200"/>
                <a:gd name="T33" fmla="*/ 141 h 315"/>
                <a:gd name="T34" fmla="*/ 152 w 200"/>
                <a:gd name="T35" fmla="*/ 141 h 315"/>
                <a:gd name="T36" fmla="*/ 200 w 200"/>
                <a:gd name="T37" fmla="*/ 73 h 315"/>
                <a:gd name="T38" fmla="*/ 128 w 200"/>
                <a:gd name="T3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" h="315">
                  <a:moveTo>
                    <a:pt x="128" y="0"/>
                  </a:moveTo>
                  <a:cubicBezTo>
                    <a:pt x="88" y="0"/>
                    <a:pt x="55" y="33"/>
                    <a:pt x="55" y="73"/>
                  </a:cubicBezTo>
                  <a:cubicBezTo>
                    <a:pt x="55" y="104"/>
                    <a:pt x="76" y="131"/>
                    <a:pt x="103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45" y="141"/>
                    <a:pt x="21" y="238"/>
                    <a:pt x="13" y="261"/>
                  </a:cubicBezTo>
                  <a:cubicBezTo>
                    <a:pt x="0" y="296"/>
                    <a:pt x="23" y="315"/>
                    <a:pt x="23" y="315"/>
                  </a:cubicBezTo>
                  <a:cubicBezTo>
                    <a:pt x="108" y="315"/>
                    <a:pt x="108" y="315"/>
                    <a:pt x="108" y="315"/>
                  </a:cubicBezTo>
                  <a:cubicBezTo>
                    <a:pt x="126" y="166"/>
                    <a:pt x="126" y="166"/>
                    <a:pt x="126" y="166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49" y="147"/>
                    <a:pt x="149" y="147"/>
                    <a:pt x="149" y="147"/>
                  </a:cubicBezTo>
                  <a:cubicBezTo>
                    <a:pt x="130" y="166"/>
                    <a:pt x="130" y="166"/>
                    <a:pt x="130" y="166"/>
                  </a:cubicBezTo>
                  <a:cubicBezTo>
                    <a:pt x="148" y="315"/>
                    <a:pt x="148" y="315"/>
                    <a:pt x="148" y="315"/>
                  </a:cubicBezTo>
                  <a:cubicBezTo>
                    <a:pt x="168" y="315"/>
                    <a:pt x="168" y="315"/>
                    <a:pt x="168" y="315"/>
                  </a:cubicBezTo>
                  <a:cubicBezTo>
                    <a:pt x="160" y="303"/>
                    <a:pt x="149" y="279"/>
                    <a:pt x="161" y="245"/>
                  </a:cubicBezTo>
                  <a:cubicBezTo>
                    <a:pt x="162" y="241"/>
                    <a:pt x="164" y="235"/>
                    <a:pt x="166" y="228"/>
                  </a:cubicBezTo>
                  <a:cubicBezTo>
                    <a:pt x="173" y="207"/>
                    <a:pt x="182" y="178"/>
                    <a:pt x="194" y="152"/>
                  </a:cubicBezTo>
                  <a:cubicBezTo>
                    <a:pt x="188" y="145"/>
                    <a:pt x="180" y="141"/>
                    <a:pt x="172" y="141"/>
                  </a:cubicBezTo>
                  <a:cubicBezTo>
                    <a:pt x="152" y="141"/>
                    <a:pt x="152" y="141"/>
                    <a:pt x="152" y="141"/>
                  </a:cubicBezTo>
                  <a:cubicBezTo>
                    <a:pt x="180" y="131"/>
                    <a:pt x="200" y="104"/>
                    <a:pt x="200" y="73"/>
                  </a:cubicBezTo>
                  <a:cubicBezTo>
                    <a:pt x="200" y="33"/>
                    <a:pt x="168" y="0"/>
                    <a:pt x="1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5" name="Freeform 49"/>
            <p:cNvSpPr/>
            <p:nvPr/>
          </p:nvSpPr>
          <p:spPr bwMode="auto">
            <a:xfrm>
              <a:off x="4110" y="1871"/>
              <a:ext cx="474" cy="750"/>
            </a:xfrm>
            <a:custGeom>
              <a:avLst/>
              <a:gdLst>
                <a:gd name="T0" fmla="*/ 72 w 200"/>
                <a:gd name="T1" fmla="*/ 0 h 315"/>
                <a:gd name="T2" fmla="*/ 0 w 200"/>
                <a:gd name="T3" fmla="*/ 73 h 315"/>
                <a:gd name="T4" fmla="*/ 48 w 200"/>
                <a:gd name="T5" fmla="*/ 141 h 315"/>
                <a:gd name="T6" fmla="*/ 28 w 200"/>
                <a:gd name="T7" fmla="*/ 141 h 315"/>
                <a:gd name="T8" fmla="*/ 6 w 200"/>
                <a:gd name="T9" fmla="*/ 152 h 315"/>
                <a:gd name="T10" fmla="*/ 34 w 200"/>
                <a:gd name="T11" fmla="*/ 228 h 315"/>
                <a:gd name="T12" fmla="*/ 39 w 200"/>
                <a:gd name="T13" fmla="*/ 245 h 315"/>
                <a:gd name="T14" fmla="*/ 32 w 200"/>
                <a:gd name="T15" fmla="*/ 315 h 315"/>
                <a:gd name="T16" fmla="*/ 52 w 200"/>
                <a:gd name="T17" fmla="*/ 315 h 315"/>
                <a:gd name="T18" fmla="*/ 70 w 200"/>
                <a:gd name="T19" fmla="*/ 166 h 315"/>
                <a:gd name="T20" fmla="*/ 52 w 200"/>
                <a:gd name="T21" fmla="*/ 147 h 315"/>
                <a:gd name="T22" fmla="*/ 93 w 200"/>
                <a:gd name="T23" fmla="*/ 147 h 315"/>
                <a:gd name="T24" fmla="*/ 74 w 200"/>
                <a:gd name="T25" fmla="*/ 166 h 315"/>
                <a:gd name="T26" fmla="*/ 92 w 200"/>
                <a:gd name="T27" fmla="*/ 315 h 315"/>
                <a:gd name="T28" fmla="*/ 178 w 200"/>
                <a:gd name="T29" fmla="*/ 315 h 315"/>
                <a:gd name="T30" fmla="*/ 187 w 200"/>
                <a:gd name="T31" fmla="*/ 261 h 315"/>
                <a:gd name="T32" fmla="*/ 116 w 200"/>
                <a:gd name="T33" fmla="*/ 141 h 315"/>
                <a:gd name="T34" fmla="*/ 97 w 200"/>
                <a:gd name="T35" fmla="*/ 141 h 315"/>
                <a:gd name="T36" fmla="*/ 145 w 200"/>
                <a:gd name="T37" fmla="*/ 73 h 315"/>
                <a:gd name="T38" fmla="*/ 72 w 200"/>
                <a:gd name="T3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" h="315">
                  <a:moveTo>
                    <a:pt x="72" y="0"/>
                  </a:moveTo>
                  <a:cubicBezTo>
                    <a:pt x="32" y="0"/>
                    <a:pt x="0" y="33"/>
                    <a:pt x="0" y="73"/>
                  </a:cubicBezTo>
                  <a:cubicBezTo>
                    <a:pt x="0" y="104"/>
                    <a:pt x="20" y="131"/>
                    <a:pt x="48" y="141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20" y="141"/>
                    <a:pt x="13" y="145"/>
                    <a:pt x="6" y="152"/>
                  </a:cubicBezTo>
                  <a:cubicBezTo>
                    <a:pt x="18" y="178"/>
                    <a:pt x="27" y="207"/>
                    <a:pt x="34" y="228"/>
                  </a:cubicBezTo>
                  <a:cubicBezTo>
                    <a:pt x="36" y="235"/>
                    <a:pt x="38" y="241"/>
                    <a:pt x="39" y="245"/>
                  </a:cubicBezTo>
                  <a:cubicBezTo>
                    <a:pt x="52" y="279"/>
                    <a:pt x="40" y="303"/>
                    <a:pt x="32" y="315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52" y="147"/>
                    <a:pt x="52" y="147"/>
                    <a:pt x="52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92" y="315"/>
                    <a:pt x="92" y="315"/>
                    <a:pt x="92" y="315"/>
                  </a:cubicBezTo>
                  <a:cubicBezTo>
                    <a:pt x="178" y="315"/>
                    <a:pt x="178" y="315"/>
                    <a:pt x="178" y="315"/>
                  </a:cubicBezTo>
                  <a:cubicBezTo>
                    <a:pt x="178" y="315"/>
                    <a:pt x="200" y="296"/>
                    <a:pt x="187" y="261"/>
                  </a:cubicBezTo>
                  <a:cubicBezTo>
                    <a:pt x="179" y="238"/>
                    <a:pt x="156" y="141"/>
                    <a:pt x="116" y="141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5" y="131"/>
                    <a:pt x="145" y="104"/>
                    <a:pt x="145" y="73"/>
                  </a:cubicBezTo>
                  <a:cubicBezTo>
                    <a:pt x="145" y="33"/>
                    <a:pt x="112" y="0"/>
                    <a:pt x="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</p:grpSp>
      <p:sp>
        <p:nvSpPr>
          <p:cNvPr id="56" name="Freeform 57"/>
          <p:cNvSpPr>
            <a:spLocks noEditPoints="1"/>
          </p:cNvSpPr>
          <p:nvPr/>
        </p:nvSpPr>
        <p:spPr bwMode="auto">
          <a:xfrm>
            <a:off x="5654701" y="4273767"/>
            <a:ext cx="295858" cy="296427"/>
          </a:xfrm>
          <a:custGeom>
            <a:avLst/>
            <a:gdLst>
              <a:gd name="T0" fmla="*/ 145 w 437"/>
              <a:gd name="T1" fmla="*/ 119 h 437"/>
              <a:gd name="T2" fmla="*/ 126 w 437"/>
              <a:gd name="T3" fmla="*/ 159 h 437"/>
              <a:gd name="T4" fmla="*/ 197 w 437"/>
              <a:gd name="T5" fmla="*/ 237 h 437"/>
              <a:gd name="T6" fmla="*/ 214 w 437"/>
              <a:gd name="T7" fmla="*/ 245 h 437"/>
              <a:gd name="T8" fmla="*/ 276 w 437"/>
              <a:gd name="T9" fmla="*/ 245 h 437"/>
              <a:gd name="T10" fmla="*/ 276 w 437"/>
              <a:gd name="T11" fmla="*/ 196 h 437"/>
              <a:gd name="T12" fmla="*/ 225 w 437"/>
              <a:gd name="T13" fmla="*/ 196 h 437"/>
              <a:gd name="T14" fmla="*/ 161 w 437"/>
              <a:gd name="T15" fmla="*/ 126 h 437"/>
              <a:gd name="T16" fmla="*/ 145 w 437"/>
              <a:gd name="T17" fmla="*/ 119 h 437"/>
              <a:gd name="T18" fmla="*/ 219 w 437"/>
              <a:gd name="T19" fmla="*/ 388 h 437"/>
              <a:gd name="T20" fmla="*/ 48 w 437"/>
              <a:gd name="T21" fmla="*/ 218 h 437"/>
              <a:gd name="T22" fmla="*/ 219 w 437"/>
              <a:gd name="T23" fmla="*/ 48 h 437"/>
              <a:gd name="T24" fmla="*/ 388 w 437"/>
              <a:gd name="T25" fmla="*/ 218 h 437"/>
              <a:gd name="T26" fmla="*/ 219 w 437"/>
              <a:gd name="T27" fmla="*/ 388 h 437"/>
              <a:gd name="T28" fmla="*/ 219 w 437"/>
              <a:gd name="T29" fmla="*/ 0 h 437"/>
              <a:gd name="T30" fmla="*/ 0 w 437"/>
              <a:gd name="T31" fmla="*/ 218 h 437"/>
              <a:gd name="T32" fmla="*/ 219 w 437"/>
              <a:gd name="T33" fmla="*/ 437 h 437"/>
              <a:gd name="T34" fmla="*/ 437 w 437"/>
              <a:gd name="T35" fmla="*/ 218 h 437"/>
              <a:gd name="T36" fmla="*/ 219 w 437"/>
              <a:gd name="T37" fmla="*/ 0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37" h="437">
                <a:moveTo>
                  <a:pt x="145" y="119"/>
                </a:moveTo>
                <a:cubicBezTo>
                  <a:pt x="127" y="119"/>
                  <a:pt x="110" y="142"/>
                  <a:pt x="126" y="159"/>
                </a:cubicBezTo>
                <a:cubicBezTo>
                  <a:pt x="197" y="237"/>
                  <a:pt x="197" y="237"/>
                  <a:pt x="197" y="237"/>
                </a:cubicBezTo>
                <a:cubicBezTo>
                  <a:pt x="201" y="242"/>
                  <a:pt x="207" y="245"/>
                  <a:pt x="214" y="245"/>
                </a:cubicBezTo>
                <a:cubicBezTo>
                  <a:pt x="276" y="245"/>
                  <a:pt x="276" y="245"/>
                  <a:pt x="276" y="245"/>
                </a:cubicBezTo>
                <a:cubicBezTo>
                  <a:pt x="306" y="245"/>
                  <a:pt x="309" y="196"/>
                  <a:pt x="276" y="196"/>
                </a:cubicBezTo>
                <a:cubicBezTo>
                  <a:pt x="225" y="196"/>
                  <a:pt x="225" y="196"/>
                  <a:pt x="225" y="196"/>
                </a:cubicBezTo>
                <a:cubicBezTo>
                  <a:pt x="161" y="126"/>
                  <a:pt x="161" y="126"/>
                  <a:pt x="161" y="126"/>
                </a:cubicBezTo>
                <a:cubicBezTo>
                  <a:pt x="156" y="121"/>
                  <a:pt x="151" y="119"/>
                  <a:pt x="145" y="119"/>
                </a:cubicBezTo>
                <a:moveTo>
                  <a:pt x="219" y="388"/>
                </a:moveTo>
                <a:cubicBezTo>
                  <a:pt x="124" y="388"/>
                  <a:pt x="48" y="312"/>
                  <a:pt x="48" y="218"/>
                </a:cubicBezTo>
                <a:cubicBezTo>
                  <a:pt x="48" y="124"/>
                  <a:pt x="124" y="48"/>
                  <a:pt x="219" y="48"/>
                </a:cubicBezTo>
                <a:cubicBezTo>
                  <a:pt x="313" y="48"/>
                  <a:pt x="388" y="124"/>
                  <a:pt x="388" y="218"/>
                </a:cubicBezTo>
                <a:cubicBezTo>
                  <a:pt x="388" y="312"/>
                  <a:pt x="313" y="388"/>
                  <a:pt x="219" y="388"/>
                </a:cubicBezTo>
                <a:moveTo>
                  <a:pt x="219" y="0"/>
                </a:moveTo>
                <a:cubicBezTo>
                  <a:pt x="98" y="0"/>
                  <a:pt x="0" y="97"/>
                  <a:pt x="0" y="218"/>
                </a:cubicBezTo>
                <a:cubicBezTo>
                  <a:pt x="0" y="339"/>
                  <a:pt x="98" y="437"/>
                  <a:pt x="219" y="437"/>
                </a:cubicBezTo>
                <a:cubicBezTo>
                  <a:pt x="339" y="437"/>
                  <a:pt x="437" y="339"/>
                  <a:pt x="437" y="218"/>
                </a:cubicBezTo>
                <a:cubicBezTo>
                  <a:pt x="437" y="97"/>
                  <a:pt x="339" y="0"/>
                  <a:pt x="219" y="0"/>
                </a:cubicBezTo>
              </a:path>
            </a:pathLst>
          </a:custGeom>
          <a:solidFill>
            <a:srgbClr val="663A7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cs typeface="+mn-ea"/>
              <a:sym typeface="+mn-lt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6019352" y="4153780"/>
            <a:ext cx="1658248" cy="664065"/>
            <a:chOff x="3040856" y="3532285"/>
            <a:chExt cx="2210997" cy="885420"/>
          </a:xfrm>
        </p:grpSpPr>
        <p:sp>
          <p:nvSpPr>
            <p:cNvPr id="58" name="文本框 57"/>
            <p:cNvSpPr txBox="1"/>
            <p:nvPr/>
          </p:nvSpPr>
          <p:spPr>
            <a:xfrm>
              <a:off x="3040856" y="3532285"/>
              <a:ext cx="1780466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3059192" y="3816600"/>
              <a:ext cx="2192661" cy="60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019352" y="3156830"/>
            <a:ext cx="1658248" cy="664065"/>
            <a:chOff x="3040856" y="3532285"/>
            <a:chExt cx="2210997" cy="885420"/>
          </a:xfrm>
        </p:grpSpPr>
        <p:sp>
          <p:nvSpPr>
            <p:cNvPr id="61" name="文本框 60"/>
            <p:cNvSpPr txBox="1"/>
            <p:nvPr/>
          </p:nvSpPr>
          <p:spPr>
            <a:xfrm>
              <a:off x="3040856" y="3532285"/>
              <a:ext cx="1780466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059192" y="3816600"/>
              <a:ext cx="2192661" cy="60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019352" y="2159880"/>
            <a:ext cx="1658248" cy="664065"/>
            <a:chOff x="3040856" y="3532285"/>
            <a:chExt cx="2210997" cy="885420"/>
          </a:xfrm>
        </p:grpSpPr>
        <p:sp>
          <p:nvSpPr>
            <p:cNvPr id="64" name="文本框 63"/>
            <p:cNvSpPr txBox="1"/>
            <p:nvPr/>
          </p:nvSpPr>
          <p:spPr>
            <a:xfrm>
              <a:off x="3040856" y="3532285"/>
              <a:ext cx="1780466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059192" y="3816600"/>
              <a:ext cx="2192661" cy="60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019352" y="1162930"/>
            <a:ext cx="1658248" cy="664065"/>
            <a:chOff x="3040856" y="3532285"/>
            <a:chExt cx="2210997" cy="885420"/>
          </a:xfrm>
        </p:grpSpPr>
        <p:sp>
          <p:nvSpPr>
            <p:cNvPr id="67" name="文本框 66"/>
            <p:cNvSpPr txBox="1"/>
            <p:nvPr/>
          </p:nvSpPr>
          <p:spPr>
            <a:xfrm>
              <a:off x="3040856" y="3532285"/>
              <a:ext cx="1780466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3059192" y="3816600"/>
              <a:ext cx="2192661" cy="60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320407" y="1162473"/>
            <a:ext cx="750088" cy="598500"/>
            <a:chOff x="4123036" y="1197871"/>
            <a:chExt cx="1000117" cy="798000"/>
          </a:xfrm>
        </p:grpSpPr>
        <p:sp>
          <p:nvSpPr>
            <p:cNvPr id="70" name="文本框 69"/>
            <p:cNvSpPr txBox="1"/>
            <p:nvPr/>
          </p:nvSpPr>
          <p:spPr>
            <a:xfrm>
              <a:off x="4123036" y="1197871"/>
              <a:ext cx="10001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FFB850"/>
                  </a:solidFill>
                  <a:cs typeface="+mn-ea"/>
                  <a:sym typeface="+mn-lt"/>
                </a:rPr>
                <a:t>01</a:t>
              </a:r>
              <a:endParaRPr lang="zh-CN" altLang="en-US" sz="3000" dirty="0">
                <a:solidFill>
                  <a:srgbClr val="FFB850"/>
                </a:solidFill>
                <a:cs typeface="+mn-ea"/>
                <a:sym typeface="+mn-lt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4266701" y="1688095"/>
              <a:ext cx="74041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OPTION</a:t>
              </a: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1320407" y="2156248"/>
            <a:ext cx="750088" cy="598500"/>
            <a:chOff x="4123036" y="1197871"/>
            <a:chExt cx="1000117" cy="798000"/>
          </a:xfrm>
        </p:grpSpPr>
        <p:sp>
          <p:nvSpPr>
            <p:cNvPr id="73" name="文本框 72"/>
            <p:cNvSpPr txBox="1"/>
            <p:nvPr/>
          </p:nvSpPr>
          <p:spPr>
            <a:xfrm>
              <a:off x="4123036" y="1197871"/>
              <a:ext cx="10001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01ACBE"/>
                  </a:solidFill>
                  <a:cs typeface="+mn-ea"/>
                  <a:sym typeface="+mn-lt"/>
                </a:rPr>
                <a:t>02</a:t>
              </a:r>
              <a:endParaRPr lang="zh-CN" altLang="en-US" sz="3000" dirty="0">
                <a:solidFill>
                  <a:srgbClr val="01ACBE"/>
                </a:solidFill>
                <a:cs typeface="+mn-ea"/>
                <a:sym typeface="+mn-lt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4266701" y="1688095"/>
              <a:ext cx="74041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OPTION</a:t>
              </a: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320407" y="3150023"/>
            <a:ext cx="750088" cy="598500"/>
            <a:chOff x="4123036" y="1197871"/>
            <a:chExt cx="1000117" cy="798000"/>
          </a:xfrm>
        </p:grpSpPr>
        <p:sp>
          <p:nvSpPr>
            <p:cNvPr id="76" name="文本框 75"/>
            <p:cNvSpPr txBox="1"/>
            <p:nvPr/>
          </p:nvSpPr>
          <p:spPr>
            <a:xfrm>
              <a:off x="4123036" y="1197871"/>
              <a:ext cx="10001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E87071"/>
                  </a:solidFill>
                  <a:cs typeface="+mn-ea"/>
                  <a:sym typeface="+mn-lt"/>
                </a:rPr>
                <a:t>03</a:t>
              </a:r>
              <a:endParaRPr lang="zh-CN" altLang="en-US" sz="3000" dirty="0">
                <a:solidFill>
                  <a:srgbClr val="E87071"/>
                </a:solidFill>
                <a:cs typeface="+mn-ea"/>
                <a:sym typeface="+mn-lt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4266701" y="1688095"/>
              <a:ext cx="74041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OPTION</a:t>
              </a: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320407" y="4143798"/>
            <a:ext cx="750088" cy="598500"/>
            <a:chOff x="4123036" y="1197871"/>
            <a:chExt cx="1000117" cy="798000"/>
          </a:xfrm>
        </p:grpSpPr>
        <p:sp>
          <p:nvSpPr>
            <p:cNvPr id="79" name="文本框 78"/>
            <p:cNvSpPr txBox="1"/>
            <p:nvPr/>
          </p:nvSpPr>
          <p:spPr>
            <a:xfrm>
              <a:off x="4123036" y="1197871"/>
              <a:ext cx="10001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663A77"/>
                  </a:solidFill>
                  <a:cs typeface="+mn-ea"/>
                  <a:sym typeface="+mn-lt"/>
                </a:rPr>
                <a:t>04</a:t>
              </a:r>
              <a:endParaRPr lang="zh-CN" altLang="en-US" sz="3000" dirty="0">
                <a:solidFill>
                  <a:srgbClr val="663A77"/>
                </a:solidFill>
                <a:cs typeface="+mn-ea"/>
                <a:sym typeface="+mn-lt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4266701" y="1688095"/>
              <a:ext cx="74041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OPTION</a:t>
              </a: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24505 -0.00023 " pathEditMode="relative" rAng="0" ptsTypes="AA">
                                      <p:cBhvr>
                                        <p:cTn id="42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24505 -0.00023 " pathEditMode="relative" rAng="0" ptsTypes="AA">
                                      <p:cBhvr>
                                        <p:cTn id="48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24505 -0.00023 " pathEditMode="relative" rAng="0" ptsTypes="AA">
                                      <p:cBhvr>
                                        <p:cTn id="54" dur="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24505 -0.00023 " pathEditMode="relative" rAng="0" ptsTypes="AA">
                                      <p:cBhvr>
                                        <p:cTn id="60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75035" y="1329901"/>
            <a:ext cx="1640144" cy="1639550"/>
            <a:chOff x="2329032" y="904800"/>
            <a:chExt cx="2752780" cy="2752780"/>
          </a:xfrm>
        </p:grpSpPr>
        <p:sp>
          <p:nvSpPr>
            <p:cNvPr id="15" name="椭圆 14"/>
            <p:cNvSpPr/>
            <p:nvPr/>
          </p:nvSpPr>
          <p:spPr>
            <a:xfrm>
              <a:off x="2329032" y="904800"/>
              <a:ext cx="2752780" cy="27527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innerShdw blurRad="1270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490959" y="1059959"/>
              <a:ext cx="2431374" cy="2431374"/>
            </a:xfrm>
            <a:prstGeom prst="ellipse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文本框 943"/>
          <p:cNvSpPr txBox="1"/>
          <p:nvPr/>
        </p:nvSpPr>
        <p:spPr>
          <a:xfrm>
            <a:off x="1015805" y="1871968"/>
            <a:ext cx="8361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dirty="0">
                <a:solidFill>
                  <a:srgbClr val="FFB850"/>
                </a:solidFill>
                <a:cs typeface="+mn-ea"/>
                <a:sym typeface="+mn-lt"/>
              </a:rPr>
              <a:t>78%</a:t>
            </a:r>
            <a:endParaRPr lang="zh-CN" altLang="en-US" sz="2700" dirty="0">
              <a:solidFill>
                <a:srgbClr val="FFB850"/>
              </a:solidFill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28841" y="1442576"/>
            <a:ext cx="1356279" cy="1374330"/>
            <a:chOff x="1582158" y="2049866"/>
            <a:chExt cx="2594754" cy="2630239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861295" y="2118156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rot="135000">
              <a:off x="2908723" y="211908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rot="270000">
              <a:off x="2956078" y="2121878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405000">
              <a:off x="3003287" y="2126529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rot="540000">
              <a:off x="3050279" y="2133029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rot="675000">
              <a:off x="3096978" y="2141368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810000">
              <a:off x="3143314" y="2151533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rot="945000">
              <a:off x="3189215" y="216351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rot="1080000">
              <a:off x="3234610" y="217728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1215000">
              <a:off x="3279430" y="219282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rot="1350000">
              <a:off x="3323605" y="2210113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1485000">
              <a:off x="3367066" y="222912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1620000">
              <a:off x="3409749" y="224982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1755000">
              <a:off x="3451585" y="2272191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rot="1890000">
              <a:off x="3492511" y="229617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rot="2025000">
              <a:off x="3532464" y="232175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rot="2160000">
              <a:off x="3571382" y="234887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rot="2295000">
              <a:off x="3609206" y="2377508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rot="2430000">
              <a:off x="3645875" y="240760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rot="2565000">
              <a:off x="3681335" y="243911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rot="2700000">
              <a:off x="3715532" y="247199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rot="2835000">
              <a:off x="3748411" y="2506188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rot="2970000">
              <a:off x="3779922" y="254164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rot="3105000">
              <a:off x="3810016" y="2578319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rot="3240000">
              <a:off x="3838646" y="2616141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rot="3375000">
              <a:off x="3865772" y="265506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rot="3510000">
              <a:off x="3891346" y="2695013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rot="3645000">
              <a:off x="3915333" y="2735938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rot="3780000">
              <a:off x="3937696" y="277777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rot="3915000">
              <a:off x="3958399" y="2820458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rot="4050000">
              <a:off x="3977410" y="286392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rot="4185000">
              <a:off x="3994700" y="290809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rot="4320000">
              <a:off x="4010239" y="2952913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rot="4455000">
              <a:off x="4024012" y="2998309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rot="4590000">
              <a:off x="4035989" y="304421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rot="4725000">
              <a:off x="4046156" y="309054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rot="4860000">
              <a:off x="4054495" y="313724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rot="4995000">
              <a:off x="4060995" y="318423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rot="5130000">
              <a:off x="4065645" y="323144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rot="5265000">
              <a:off x="4068436" y="327880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rot="5535000">
              <a:off x="4068436" y="337365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rot="5670000">
              <a:off x="4065645" y="342101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rot="5805000">
              <a:off x="4060995" y="346822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rot="5940000">
              <a:off x="4054495" y="3515213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rot="6075000">
              <a:off x="4046156" y="356191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rot="6210000">
              <a:off x="4035989" y="360824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rot="6345000">
              <a:off x="4024012" y="3654148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rot="6480000">
              <a:off x="4010239" y="3699543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rot="6615000">
              <a:off x="3994700" y="374436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rot="6750000">
              <a:off x="3977410" y="3788538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rot="6885000">
              <a:off x="3958399" y="3832001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rot="7020000">
              <a:off x="3937696" y="387468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rot="7155000">
              <a:off x="3915333" y="391652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rot="7290000">
              <a:off x="3891346" y="395744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7425000">
              <a:off x="3865772" y="399740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7560000">
              <a:off x="3838646" y="403631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7695000">
              <a:off x="3810016" y="4074141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7830000">
              <a:off x="3779922" y="411081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7965000">
              <a:off x="3748411" y="414627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8100000">
              <a:off x="3715532" y="4180466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8235000">
              <a:off x="3681335" y="4213346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8370000">
              <a:off x="3645875" y="4244856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8505000">
              <a:off x="3609206" y="427495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8640000">
              <a:off x="3571382" y="430358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rot="8775000">
              <a:off x="3532464" y="433070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8910000">
              <a:off x="3492511" y="435628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9045000">
              <a:off x="3451585" y="4380269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rot="9180000">
              <a:off x="3409749" y="440263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rot="9315000">
              <a:off x="3367066" y="442333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rot="9450000">
              <a:off x="3323605" y="444234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rot="9585000">
              <a:off x="3279430" y="445963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rot="9720000">
              <a:off x="3234610" y="447517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rot="9855000">
              <a:off x="3189215" y="4488946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rot="9990000">
              <a:off x="3143314" y="450092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rot="10125000">
              <a:off x="3096978" y="451109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rot="10260000">
              <a:off x="3050279" y="4519429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rot="10395000">
              <a:off x="3003287" y="4525929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rot="10530000">
              <a:off x="2956078" y="453058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rot="10665000">
              <a:off x="2908723" y="453337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rot="10935000">
              <a:off x="2813865" y="453337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rot="11070000">
              <a:off x="2766510" y="453058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rot="11205000">
              <a:off x="2719301" y="4525929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rot="11340000">
              <a:off x="2672311" y="4519429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rot="11475000">
              <a:off x="2625610" y="451109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rot="11610000">
              <a:off x="2579275" y="450092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11745000">
              <a:off x="2533374" y="4488946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rot="11880000">
              <a:off x="2487980" y="447517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rot="12015000">
              <a:off x="2443158" y="445963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rot="12150000">
              <a:off x="2398985" y="444234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rot="12285000">
              <a:off x="2355522" y="442333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rot="12420000">
              <a:off x="2312841" y="440263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rot="12555000">
              <a:off x="2271004" y="4380269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rot="12690000">
              <a:off x="2230078" y="435628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rot="12825000">
              <a:off x="2190124" y="433070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rot="12960000">
              <a:off x="2151206" y="430358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rot="13095000">
              <a:off x="2113383" y="427495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rot="13230000">
              <a:off x="2076713" y="4244856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rot="13365000">
              <a:off x="2041253" y="4213346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rot="13500000">
              <a:off x="2007056" y="4180466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rot="13635000">
              <a:off x="1974179" y="414627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rot="13770000">
              <a:off x="1942667" y="411081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rot="13905000">
              <a:off x="1912573" y="4074141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rot="14040000">
              <a:off x="1883942" y="403631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rot="14175000">
              <a:off x="1856818" y="399740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rot="14310000">
              <a:off x="1831243" y="395744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rot="14445000">
              <a:off x="1807255" y="391652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rot="14580000">
              <a:off x="1784893" y="387468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rot="14715000">
              <a:off x="1764191" y="3832001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rot="14850000">
              <a:off x="1745178" y="3788538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>
            <a:xfrm rot="14985000">
              <a:off x="1727888" y="374436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 rot="15120000">
              <a:off x="1712347" y="3699543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 rot="15255000">
              <a:off x="1698577" y="3654148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 rot="15390000">
              <a:off x="1686600" y="360824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 rot="15525000">
              <a:off x="1676433" y="356191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 rot="15660000">
              <a:off x="1668093" y="3515213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rot="15795000">
              <a:off x="1661594" y="3468222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rot="15930000">
              <a:off x="1656943" y="342101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rot="16065000">
              <a:off x="1654152" y="3373657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 rot="16335000">
              <a:off x="1654152" y="327880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 rot="16470000">
              <a:off x="1656943" y="3231444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 rot="16605000">
              <a:off x="1661594" y="318423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 rot="16740000">
              <a:off x="1668093" y="313724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 rot="16875000">
              <a:off x="1676433" y="3090545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 rot="17010000">
              <a:off x="1686600" y="3044210"/>
              <a:ext cx="0" cy="142127"/>
            </a:xfrm>
            <a:prstGeom prst="line">
              <a:avLst/>
            </a:prstGeom>
            <a:ln w="12700">
              <a:solidFill>
                <a:srgbClr val="FFB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 rot="17145000">
              <a:off x="1698577" y="2998309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 rot="17280000">
              <a:off x="1712347" y="2952913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 rot="17415000">
              <a:off x="1727888" y="2908094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 rot="17550000">
              <a:off x="1745178" y="2863920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 rot="17685000">
              <a:off x="1764191" y="2820458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 rot="17820000">
              <a:off x="1784893" y="2777775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 rot="17955000">
              <a:off x="1807255" y="2735938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 rot="18090000">
              <a:off x="1831243" y="2695013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 rot="18225000">
              <a:off x="1856818" y="2655060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 rot="18360000">
              <a:off x="1883942" y="2616141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rot="18495000">
              <a:off x="1912573" y="2578319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 rot="18630000">
              <a:off x="1942667" y="2541647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/>
            <p:cNvCxnSpPr/>
            <p:nvPr/>
          </p:nvCxnSpPr>
          <p:spPr>
            <a:xfrm rot="18765000">
              <a:off x="1974179" y="2506188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/>
            <p:cNvCxnSpPr/>
            <p:nvPr/>
          </p:nvCxnSpPr>
          <p:spPr>
            <a:xfrm rot="18900000">
              <a:off x="2007056" y="2471992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 rot="19035000">
              <a:off x="2041253" y="2439114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/>
          </p:nvCxnSpPr>
          <p:spPr>
            <a:xfrm rot="19170000">
              <a:off x="2076713" y="2407602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 rot="19305000">
              <a:off x="2113383" y="2377508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/>
          </p:nvCxnSpPr>
          <p:spPr>
            <a:xfrm rot="19440000">
              <a:off x="2151206" y="2348877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/>
            <p:nvPr/>
          </p:nvCxnSpPr>
          <p:spPr>
            <a:xfrm rot="19575000">
              <a:off x="2190124" y="2321752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/>
          </p:nvCxnSpPr>
          <p:spPr>
            <a:xfrm rot="19710000">
              <a:off x="2230078" y="2296177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/>
          </p:nvCxnSpPr>
          <p:spPr>
            <a:xfrm rot="19845000">
              <a:off x="2271004" y="2272191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/>
          </p:nvCxnSpPr>
          <p:spPr>
            <a:xfrm rot="19980000">
              <a:off x="2312841" y="2249827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/>
            <p:nvPr/>
          </p:nvCxnSpPr>
          <p:spPr>
            <a:xfrm rot="20115000">
              <a:off x="2355522" y="2229124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/>
            <p:nvPr/>
          </p:nvCxnSpPr>
          <p:spPr>
            <a:xfrm rot="20250000">
              <a:off x="2398985" y="2210113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/>
            <p:nvPr/>
          </p:nvCxnSpPr>
          <p:spPr>
            <a:xfrm rot="20385000">
              <a:off x="2443158" y="2192824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/>
            <p:nvPr/>
          </p:nvCxnSpPr>
          <p:spPr>
            <a:xfrm rot="20520000">
              <a:off x="2487980" y="2177282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/>
          </p:nvCxnSpPr>
          <p:spPr>
            <a:xfrm rot="20655000">
              <a:off x="2533374" y="2163512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/>
          </p:nvCxnSpPr>
          <p:spPr>
            <a:xfrm rot="20790000">
              <a:off x="2579275" y="2151533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/>
          </p:nvCxnSpPr>
          <p:spPr>
            <a:xfrm rot="20925000">
              <a:off x="2625610" y="2141368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/>
          </p:nvCxnSpPr>
          <p:spPr>
            <a:xfrm rot="21060000">
              <a:off x="2672311" y="2133029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/>
          </p:nvCxnSpPr>
          <p:spPr>
            <a:xfrm rot="21195000">
              <a:off x="2719301" y="2126529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/>
          </p:nvCxnSpPr>
          <p:spPr>
            <a:xfrm rot="21330000">
              <a:off x="2766510" y="2121878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 rot="21465000">
              <a:off x="2813865" y="2119087"/>
              <a:ext cx="0" cy="14212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组合 175"/>
            <p:cNvGrpSpPr/>
            <p:nvPr/>
          </p:nvGrpSpPr>
          <p:grpSpPr>
            <a:xfrm>
              <a:off x="1582158" y="3397290"/>
              <a:ext cx="2561358" cy="0"/>
              <a:chOff x="1701800" y="2755900"/>
              <a:chExt cx="2746511" cy="0"/>
            </a:xfrm>
          </p:grpSpPr>
          <p:cxnSp>
            <p:nvCxnSpPr>
              <p:cNvPr id="186" name="直接连接符 185"/>
              <p:cNvCxnSpPr/>
              <p:nvPr/>
            </p:nvCxnSpPr>
            <p:spPr>
              <a:xfrm flipH="1">
                <a:off x="4185511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组合 176"/>
            <p:cNvGrpSpPr/>
            <p:nvPr/>
          </p:nvGrpSpPr>
          <p:grpSpPr>
            <a:xfrm rot="5400000">
              <a:off x="1579198" y="3399426"/>
              <a:ext cx="2561359" cy="0"/>
              <a:chOff x="1701801" y="2755900"/>
              <a:chExt cx="2746511" cy="1"/>
            </a:xfrm>
          </p:grpSpPr>
          <p:cxnSp>
            <p:nvCxnSpPr>
              <p:cNvPr id="184" name="直接连接符 183"/>
              <p:cNvCxnSpPr/>
              <p:nvPr/>
            </p:nvCxnSpPr>
            <p:spPr>
              <a:xfrm flipH="1">
                <a:off x="4185512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/>
              <p:cNvCxnSpPr/>
              <p:nvPr/>
            </p:nvCxnSpPr>
            <p:spPr>
              <a:xfrm>
                <a:off x="1701801" y="2755901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组合 177"/>
            <p:cNvGrpSpPr/>
            <p:nvPr/>
          </p:nvGrpSpPr>
          <p:grpSpPr>
            <a:xfrm rot="2700000">
              <a:off x="1648710" y="3330546"/>
              <a:ext cx="2561359" cy="0"/>
              <a:chOff x="1701800" y="2755900"/>
              <a:chExt cx="2746511" cy="1"/>
            </a:xfrm>
          </p:grpSpPr>
          <p:cxnSp>
            <p:nvCxnSpPr>
              <p:cNvPr id="182" name="直接连接符 181"/>
              <p:cNvCxnSpPr/>
              <p:nvPr/>
            </p:nvCxnSpPr>
            <p:spPr>
              <a:xfrm flipH="1">
                <a:off x="4185511" y="2755901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连接符 182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组合 178"/>
            <p:cNvGrpSpPr/>
            <p:nvPr/>
          </p:nvGrpSpPr>
          <p:grpSpPr>
            <a:xfrm rot="18900000" flipH="1">
              <a:off x="1615553" y="3432524"/>
              <a:ext cx="2561359" cy="0"/>
              <a:chOff x="1701800" y="2755900"/>
              <a:chExt cx="2746511" cy="1"/>
            </a:xfrm>
          </p:grpSpPr>
          <p:cxnSp>
            <p:nvCxnSpPr>
              <p:cNvPr id="180" name="直接连接符 179"/>
              <p:cNvCxnSpPr/>
              <p:nvPr/>
            </p:nvCxnSpPr>
            <p:spPr>
              <a:xfrm flipH="1">
                <a:off x="4185511" y="2755901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连接符 180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8" name="组合 187"/>
          <p:cNvGrpSpPr/>
          <p:nvPr/>
        </p:nvGrpSpPr>
        <p:grpSpPr>
          <a:xfrm>
            <a:off x="2674960" y="1329901"/>
            <a:ext cx="1640144" cy="1639550"/>
            <a:chOff x="2329031" y="904800"/>
            <a:chExt cx="2752780" cy="2752780"/>
          </a:xfrm>
        </p:grpSpPr>
        <p:sp>
          <p:nvSpPr>
            <p:cNvPr id="189" name="椭圆 188"/>
            <p:cNvSpPr/>
            <p:nvPr/>
          </p:nvSpPr>
          <p:spPr>
            <a:xfrm>
              <a:off x="2329031" y="904800"/>
              <a:ext cx="2752780" cy="27527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innerShdw blurRad="1270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2490959" y="1059959"/>
              <a:ext cx="2431374" cy="2431374"/>
            </a:xfrm>
            <a:prstGeom prst="ellipse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91" name="文本框 1607"/>
          <p:cNvSpPr txBox="1"/>
          <p:nvPr/>
        </p:nvSpPr>
        <p:spPr>
          <a:xfrm>
            <a:off x="3115728" y="1871968"/>
            <a:ext cx="8361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dirty="0">
                <a:solidFill>
                  <a:srgbClr val="01ACBE"/>
                </a:solidFill>
                <a:cs typeface="+mn-ea"/>
                <a:sym typeface="+mn-lt"/>
              </a:rPr>
              <a:t>50%</a:t>
            </a:r>
            <a:endParaRPr lang="zh-CN" altLang="en-US" sz="2700" dirty="0">
              <a:solidFill>
                <a:srgbClr val="01ACBE"/>
              </a:solidFill>
              <a:cs typeface="+mn-ea"/>
              <a:sym typeface="+mn-lt"/>
            </a:endParaRPr>
          </a:p>
        </p:txBody>
      </p:sp>
      <p:grpSp>
        <p:nvGrpSpPr>
          <p:cNvPr id="192" name="组合 191"/>
          <p:cNvGrpSpPr/>
          <p:nvPr/>
        </p:nvGrpSpPr>
        <p:grpSpPr>
          <a:xfrm>
            <a:off x="2828764" y="1442577"/>
            <a:ext cx="1356280" cy="1374331"/>
            <a:chOff x="3654108" y="2497101"/>
            <a:chExt cx="1808138" cy="1832865"/>
          </a:xfrm>
        </p:grpSpPr>
        <p:cxnSp>
          <p:nvCxnSpPr>
            <p:cNvPr id="193" name="直接连接符 192"/>
            <p:cNvCxnSpPr/>
            <p:nvPr/>
          </p:nvCxnSpPr>
          <p:spPr>
            <a:xfrm>
              <a:off x="4545467" y="2544688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rot="135000">
              <a:off x="4578516" y="2545337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rot="270000">
              <a:off x="4611516" y="2547283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rot="405000">
              <a:off x="4644414" y="2550523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rot="540000">
              <a:off x="4677159" y="2555053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rot="675000">
              <a:off x="4709701" y="2560864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/>
          </p:nvCxnSpPr>
          <p:spPr>
            <a:xfrm rot="810000">
              <a:off x="4741990" y="2567947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 rot="945000">
              <a:off x="4773976" y="2576294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 rot="1080000">
              <a:off x="4805609" y="2585890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/>
            <p:nvPr/>
          </p:nvCxnSpPr>
          <p:spPr>
            <a:xfrm rot="1215000">
              <a:off x="4836841" y="2596720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 rot="1350000">
              <a:off x="4867625" y="2608768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/>
            <p:nvPr/>
          </p:nvCxnSpPr>
          <p:spPr>
            <a:xfrm rot="1485000">
              <a:off x="4897910" y="262201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/>
            <p:nvPr/>
          </p:nvCxnSpPr>
          <p:spPr>
            <a:xfrm rot="1620000">
              <a:off x="4927654" y="2636442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/>
            <p:nvPr/>
          </p:nvCxnSpPr>
          <p:spPr>
            <a:xfrm rot="1755000">
              <a:off x="4956806" y="265202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/>
            <p:nvPr/>
          </p:nvCxnSpPr>
          <p:spPr>
            <a:xfrm rot="1890000">
              <a:off x="4985325" y="2668740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 rot="2025000">
              <a:off x="5013167" y="2686562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 rot="2160000">
              <a:off x="5040287" y="2705464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/>
            <p:nvPr/>
          </p:nvCxnSpPr>
          <p:spPr>
            <a:xfrm rot="2295000">
              <a:off x="5066644" y="272541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/>
            <p:nvPr/>
          </p:nvCxnSpPr>
          <p:spPr>
            <a:xfrm rot="2430000">
              <a:off x="5092197" y="2746387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/>
            <p:nvPr/>
          </p:nvCxnSpPr>
          <p:spPr>
            <a:xfrm rot="2565000">
              <a:off x="5116906" y="276834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 rot="2700000">
              <a:off x="5140736" y="2791257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 rot="2835000">
              <a:off x="5163648" y="2815085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/>
            <p:nvPr/>
          </p:nvCxnSpPr>
          <p:spPr>
            <a:xfrm rot="2970000">
              <a:off x="5185606" y="2839795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/>
            <p:nvPr/>
          </p:nvCxnSpPr>
          <p:spPr>
            <a:xfrm rot="3105000">
              <a:off x="5206577" y="2865350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/>
            <p:nvPr/>
          </p:nvCxnSpPr>
          <p:spPr>
            <a:xfrm rot="3240000">
              <a:off x="5226528" y="289170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/>
            <p:nvPr/>
          </p:nvCxnSpPr>
          <p:spPr>
            <a:xfrm rot="3375000">
              <a:off x="5245430" y="291882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/>
            <p:nvPr/>
          </p:nvCxnSpPr>
          <p:spPr>
            <a:xfrm rot="3510000">
              <a:off x="5263251" y="2946667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/>
            <p:nvPr/>
          </p:nvCxnSpPr>
          <p:spPr>
            <a:xfrm rot="3645000">
              <a:off x="5279967" y="2975185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/>
            <p:nvPr/>
          </p:nvCxnSpPr>
          <p:spPr>
            <a:xfrm rot="3780000">
              <a:off x="5295550" y="3004339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 rot="3915000">
              <a:off x="5309976" y="3034083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/>
          </p:nvCxnSpPr>
          <p:spPr>
            <a:xfrm rot="4050000">
              <a:off x="5323224" y="3064369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连接符 223"/>
            <p:cNvCxnSpPr/>
            <p:nvPr/>
          </p:nvCxnSpPr>
          <p:spPr>
            <a:xfrm rot="4185000">
              <a:off x="5335273" y="3095152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/>
            <p:nvPr/>
          </p:nvCxnSpPr>
          <p:spPr>
            <a:xfrm rot="4320000">
              <a:off x="5346101" y="3126383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 rot="4455000">
              <a:off x="5355698" y="3158017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/>
            <p:nvPr/>
          </p:nvCxnSpPr>
          <p:spPr>
            <a:xfrm rot="4590000">
              <a:off x="5364045" y="3190003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/>
            <p:nvPr/>
          </p:nvCxnSpPr>
          <p:spPr>
            <a:xfrm rot="4725000">
              <a:off x="5371130" y="3222291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/>
            <p:nvPr/>
          </p:nvCxnSpPr>
          <p:spPr>
            <a:xfrm rot="4860000">
              <a:off x="5376940" y="3254833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/>
            <p:nvPr/>
          </p:nvCxnSpPr>
          <p:spPr>
            <a:xfrm rot="4995000">
              <a:off x="5381470" y="3287579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/>
            <p:nvPr/>
          </p:nvCxnSpPr>
          <p:spPr>
            <a:xfrm rot="5130000">
              <a:off x="5384710" y="332047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/>
            <p:nvPr/>
          </p:nvCxnSpPr>
          <p:spPr>
            <a:xfrm rot="5265000">
              <a:off x="5386656" y="3353475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232"/>
            <p:cNvCxnSpPr/>
            <p:nvPr/>
          </p:nvCxnSpPr>
          <p:spPr>
            <a:xfrm rot="5535000">
              <a:off x="5386656" y="341957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5670000">
              <a:off x="5384710" y="345257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5805000">
              <a:off x="5381470" y="3485472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5940000">
              <a:off x="5376940" y="3518218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6075000">
              <a:off x="5371130" y="3550761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接连接符 237"/>
            <p:cNvCxnSpPr/>
            <p:nvPr/>
          </p:nvCxnSpPr>
          <p:spPr>
            <a:xfrm rot="6210000">
              <a:off x="5364045" y="3583049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238"/>
            <p:cNvCxnSpPr/>
            <p:nvPr/>
          </p:nvCxnSpPr>
          <p:spPr>
            <a:xfrm rot="6345000">
              <a:off x="5355698" y="3615035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/>
            <p:cNvCxnSpPr/>
            <p:nvPr/>
          </p:nvCxnSpPr>
          <p:spPr>
            <a:xfrm rot="6480000">
              <a:off x="5346101" y="3646668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接连接符 240"/>
            <p:cNvCxnSpPr/>
            <p:nvPr/>
          </p:nvCxnSpPr>
          <p:spPr>
            <a:xfrm rot="6615000">
              <a:off x="5335273" y="3677901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 rot="6750000">
              <a:off x="5323224" y="3708683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 rot="6885000">
              <a:off x="5309976" y="3738969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7020000">
              <a:off x="5295550" y="3768712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 rot="7155000">
              <a:off x="5279967" y="379786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7290000">
              <a:off x="5263251" y="382638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 rot="7425000">
              <a:off x="5245430" y="3854227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/>
            <p:nvPr/>
          </p:nvCxnSpPr>
          <p:spPr>
            <a:xfrm rot="7560000">
              <a:off x="5226528" y="388134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连接符 248"/>
            <p:cNvCxnSpPr/>
            <p:nvPr/>
          </p:nvCxnSpPr>
          <p:spPr>
            <a:xfrm rot="7695000">
              <a:off x="5206577" y="3907703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/>
            <p:cNvCxnSpPr/>
            <p:nvPr/>
          </p:nvCxnSpPr>
          <p:spPr>
            <a:xfrm rot="7830000">
              <a:off x="5185606" y="393325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接连接符 250"/>
            <p:cNvCxnSpPr/>
            <p:nvPr/>
          </p:nvCxnSpPr>
          <p:spPr>
            <a:xfrm rot="7965000">
              <a:off x="5163648" y="3957967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 rot="8100000">
              <a:off x="5140736" y="3981795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8235000">
              <a:off x="5116906" y="4004707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8370000">
              <a:off x="5092197" y="4026664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接连接符 254"/>
            <p:cNvCxnSpPr/>
            <p:nvPr/>
          </p:nvCxnSpPr>
          <p:spPr>
            <a:xfrm rot="8505000">
              <a:off x="5066644" y="4047635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接连接符 255"/>
            <p:cNvCxnSpPr/>
            <p:nvPr/>
          </p:nvCxnSpPr>
          <p:spPr>
            <a:xfrm rot="8640000">
              <a:off x="5040287" y="4067587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8775000">
              <a:off x="5013167" y="4086489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8910000">
              <a:off x="4985325" y="4104311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9045000">
              <a:off x="4956806" y="4121027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9180000">
              <a:off x="4927654" y="4136610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9315000">
              <a:off x="4897910" y="4151036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 rot="9450000">
              <a:off x="4867625" y="4164284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9585000">
              <a:off x="4836841" y="4176331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/>
            <p:cNvCxnSpPr/>
            <p:nvPr/>
          </p:nvCxnSpPr>
          <p:spPr>
            <a:xfrm rot="9720000">
              <a:off x="4805609" y="4187161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接连接符 264"/>
            <p:cNvCxnSpPr/>
            <p:nvPr/>
          </p:nvCxnSpPr>
          <p:spPr>
            <a:xfrm rot="9855000">
              <a:off x="4773976" y="4196758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9990000">
              <a:off x="4741990" y="4205104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125000">
              <a:off x="4709701" y="4212189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10260000">
              <a:off x="4677159" y="4218000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10395000">
              <a:off x="4644414" y="4222528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10530000">
              <a:off x="4611516" y="4225769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 rot="10665000">
              <a:off x="4578516" y="4227714"/>
              <a:ext cx="0" cy="99041"/>
            </a:xfrm>
            <a:prstGeom prst="line">
              <a:avLst/>
            </a:prstGeom>
            <a:ln w="12700">
              <a:solidFill>
                <a:srgbClr val="01A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0935000">
              <a:off x="4512417" y="4227714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接连接符 272"/>
            <p:cNvCxnSpPr/>
            <p:nvPr/>
          </p:nvCxnSpPr>
          <p:spPr>
            <a:xfrm rot="11070000">
              <a:off x="4479417" y="4225769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接连接符 273"/>
            <p:cNvCxnSpPr/>
            <p:nvPr/>
          </p:nvCxnSpPr>
          <p:spPr>
            <a:xfrm rot="11205000">
              <a:off x="4446519" y="4222528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接连接符 274"/>
            <p:cNvCxnSpPr/>
            <p:nvPr/>
          </p:nvCxnSpPr>
          <p:spPr>
            <a:xfrm rot="11340000">
              <a:off x="4413775" y="4218000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接连接符 275"/>
            <p:cNvCxnSpPr/>
            <p:nvPr/>
          </p:nvCxnSpPr>
          <p:spPr>
            <a:xfrm rot="11475000">
              <a:off x="4381232" y="4212189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接连接符 276"/>
            <p:cNvCxnSpPr/>
            <p:nvPr/>
          </p:nvCxnSpPr>
          <p:spPr>
            <a:xfrm rot="11610000">
              <a:off x="4348943" y="4205104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接连接符 277"/>
            <p:cNvCxnSpPr/>
            <p:nvPr/>
          </p:nvCxnSpPr>
          <p:spPr>
            <a:xfrm rot="11745000">
              <a:off x="4316957" y="4196758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接连接符 278"/>
            <p:cNvCxnSpPr/>
            <p:nvPr/>
          </p:nvCxnSpPr>
          <p:spPr>
            <a:xfrm rot="11880000">
              <a:off x="4285325" y="4187161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接连接符 279"/>
            <p:cNvCxnSpPr/>
            <p:nvPr/>
          </p:nvCxnSpPr>
          <p:spPr>
            <a:xfrm rot="12015000">
              <a:off x="4254092" y="4176331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直接连接符 280"/>
            <p:cNvCxnSpPr/>
            <p:nvPr/>
          </p:nvCxnSpPr>
          <p:spPr>
            <a:xfrm rot="12150000">
              <a:off x="4223309" y="4164284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接连接符 281"/>
            <p:cNvCxnSpPr/>
            <p:nvPr/>
          </p:nvCxnSpPr>
          <p:spPr>
            <a:xfrm rot="12285000">
              <a:off x="4193023" y="4151036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接连接符 282"/>
            <p:cNvCxnSpPr/>
            <p:nvPr/>
          </p:nvCxnSpPr>
          <p:spPr>
            <a:xfrm rot="12420000">
              <a:off x="4163280" y="4136610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接连接符 283"/>
            <p:cNvCxnSpPr/>
            <p:nvPr/>
          </p:nvCxnSpPr>
          <p:spPr>
            <a:xfrm rot="12555000">
              <a:off x="4134127" y="4121027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接连接符 284"/>
            <p:cNvCxnSpPr/>
            <p:nvPr/>
          </p:nvCxnSpPr>
          <p:spPr>
            <a:xfrm rot="12690000">
              <a:off x="4105608" y="4104311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直接连接符 285"/>
            <p:cNvCxnSpPr/>
            <p:nvPr/>
          </p:nvCxnSpPr>
          <p:spPr>
            <a:xfrm rot="12825000">
              <a:off x="4077766" y="4086489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接连接符 286"/>
            <p:cNvCxnSpPr/>
            <p:nvPr/>
          </p:nvCxnSpPr>
          <p:spPr>
            <a:xfrm rot="12960000">
              <a:off x="4050646" y="4067587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接连接符 287"/>
            <p:cNvCxnSpPr/>
            <p:nvPr/>
          </p:nvCxnSpPr>
          <p:spPr>
            <a:xfrm rot="13095000">
              <a:off x="4024289" y="4047635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直接连接符 288"/>
            <p:cNvCxnSpPr/>
            <p:nvPr/>
          </p:nvCxnSpPr>
          <p:spPr>
            <a:xfrm rot="13230000">
              <a:off x="3998736" y="4026664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接连接符 289"/>
            <p:cNvCxnSpPr/>
            <p:nvPr/>
          </p:nvCxnSpPr>
          <p:spPr>
            <a:xfrm rot="13365000">
              <a:off x="3974027" y="4004707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直接连接符 290"/>
            <p:cNvCxnSpPr/>
            <p:nvPr/>
          </p:nvCxnSpPr>
          <p:spPr>
            <a:xfrm rot="13500000">
              <a:off x="3950197" y="3981795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直接连接符 291"/>
            <p:cNvCxnSpPr/>
            <p:nvPr/>
          </p:nvCxnSpPr>
          <p:spPr>
            <a:xfrm rot="13635000">
              <a:off x="3927286" y="3957967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直接连接符 292"/>
            <p:cNvCxnSpPr/>
            <p:nvPr/>
          </p:nvCxnSpPr>
          <p:spPr>
            <a:xfrm rot="13770000">
              <a:off x="3905327" y="3933256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直接连接符 293"/>
            <p:cNvCxnSpPr/>
            <p:nvPr/>
          </p:nvCxnSpPr>
          <p:spPr>
            <a:xfrm rot="13905000">
              <a:off x="3884357" y="3907703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直接连接符 294"/>
            <p:cNvCxnSpPr/>
            <p:nvPr/>
          </p:nvCxnSpPr>
          <p:spPr>
            <a:xfrm rot="14040000">
              <a:off x="3864405" y="3881346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直接连接符 295"/>
            <p:cNvCxnSpPr/>
            <p:nvPr/>
          </p:nvCxnSpPr>
          <p:spPr>
            <a:xfrm rot="14175000">
              <a:off x="3845504" y="3854227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直接连接符 296"/>
            <p:cNvCxnSpPr/>
            <p:nvPr/>
          </p:nvCxnSpPr>
          <p:spPr>
            <a:xfrm rot="14310000">
              <a:off x="3827682" y="3826386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直接连接符 297"/>
            <p:cNvCxnSpPr/>
            <p:nvPr/>
          </p:nvCxnSpPr>
          <p:spPr>
            <a:xfrm rot="14445000">
              <a:off x="3810966" y="3797866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直接连接符 298"/>
            <p:cNvCxnSpPr/>
            <p:nvPr/>
          </p:nvCxnSpPr>
          <p:spPr>
            <a:xfrm rot="14580000">
              <a:off x="3795383" y="3768712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直接连接符 299"/>
            <p:cNvCxnSpPr/>
            <p:nvPr/>
          </p:nvCxnSpPr>
          <p:spPr>
            <a:xfrm rot="14715000">
              <a:off x="3780957" y="3738969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接连接符 300"/>
            <p:cNvCxnSpPr/>
            <p:nvPr/>
          </p:nvCxnSpPr>
          <p:spPr>
            <a:xfrm rot="14850000">
              <a:off x="3767709" y="3708683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直接连接符 301"/>
            <p:cNvCxnSpPr/>
            <p:nvPr/>
          </p:nvCxnSpPr>
          <p:spPr>
            <a:xfrm rot="14985000">
              <a:off x="3755660" y="3677901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直接连接符 302"/>
            <p:cNvCxnSpPr/>
            <p:nvPr/>
          </p:nvCxnSpPr>
          <p:spPr>
            <a:xfrm rot="15120000">
              <a:off x="3744830" y="3646668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直接连接符 303"/>
            <p:cNvCxnSpPr/>
            <p:nvPr/>
          </p:nvCxnSpPr>
          <p:spPr>
            <a:xfrm rot="15255000">
              <a:off x="3735235" y="3615035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直接连接符 304"/>
            <p:cNvCxnSpPr/>
            <p:nvPr/>
          </p:nvCxnSpPr>
          <p:spPr>
            <a:xfrm rot="15390000">
              <a:off x="3726888" y="3583049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接连接符 305"/>
            <p:cNvCxnSpPr/>
            <p:nvPr/>
          </p:nvCxnSpPr>
          <p:spPr>
            <a:xfrm rot="15525000">
              <a:off x="3719803" y="3550761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接连接符 306"/>
            <p:cNvCxnSpPr/>
            <p:nvPr/>
          </p:nvCxnSpPr>
          <p:spPr>
            <a:xfrm rot="15660000">
              <a:off x="3713992" y="3518218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直接连接符 307"/>
            <p:cNvCxnSpPr/>
            <p:nvPr/>
          </p:nvCxnSpPr>
          <p:spPr>
            <a:xfrm rot="15795000">
              <a:off x="3709463" y="3485472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直接连接符 308"/>
            <p:cNvCxnSpPr/>
            <p:nvPr/>
          </p:nvCxnSpPr>
          <p:spPr>
            <a:xfrm rot="15930000">
              <a:off x="3706223" y="3452576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接连接符 309"/>
            <p:cNvCxnSpPr/>
            <p:nvPr/>
          </p:nvCxnSpPr>
          <p:spPr>
            <a:xfrm rot="16065000">
              <a:off x="3704277" y="3419576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接连接符 310"/>
            <p:cNvCxnSpPr/>
            <p:nvPr/>
          </p:nvCxnSpPr>
          <p:spPr>
            <a:xfrm rot="16335000">
              <a:off x="3704277" y="3353475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接连接符 311"/>
            <p:cNvCxnSpPr/>
            <p:nvPr/>
          </p:nvCxnSpPr>
          <p:spPr>
            <a:xfrm rot="16470000">
              <a:off x="3706223" y="3320476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直接连接符 312"/>
            <p:cNvCxnSpPr/>
            <p:nvPr/>
          </p:nvCxnSpPr>
          <p:spPr>
            <a:xfrm rot="16605000">
              <a:off x="3709463" y="3287579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直接连接符 313"/>
            <p:cNvCxnSpPr/>
            <p:nvPr/>
          </p:nvCxnSpPr>
          <p:spPr>
            <a:xfrm rot="16740000">
              <a:off x="3713992" y="3254833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接连接符 314"/>
            <p:cNvCxnSpPr/>
            <p:nvPr/>
          </p:nvCxnSpPr>
          <p:spPr>
            <a:xfrm rot="16875000">
              <a:off x="3719803" y="3222291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接连接符 315"/>
            <p:cNvCxnSpPr/>
            <p:nvPr/>
          </p:nvCxnSpPr>
          <p:spPr>
            <a:xfrm rot="17010000">
              <a:off x="3726888" y="3190003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直接连接符 316"/>
            <p:cNvCxnSpPr/>
            <p:nvPr/>
          </p:nvCxnSpPr>
          <p:spPr>
            <a:xfrm rot="17145000">
              <a:off x="3735235" y="3158017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接连接符 317"/>
            <p:cNvCxnSpPr/>
            <p:nvPr/>
          </p:nvCxnSpPr>
          <p:spPr>
            <a:xfrm rot="17280000">
              <a:off x="3744830" y="3126383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接连接符 318"/>
            <p:cNvCxnSpPr/>
            <p:nvPr/>
          </p:nvCxnSpPr>
          <p:spPr>
            <a:xfrm rot="17415000">
              <a:off x="3755660" y="3095152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接连接符 319"/>
            <p:cNvCxnSpPr/>
            <p:nvPr/>
          </p:nvCxnSpPr>
          <p:spPr>
            <a:xfrm rot="17550000">
              <a:off x="3767709" y="3064369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接连接符 320"/>
            <p:cNvCxnSpPr/>
            <p:nvPr/>
          </p:nvCxnSpPr>
          <p:spPr>
            <a:xfrm rot="17685000">
              <a:off x="3780957" y="3034083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接连接符 321"/>
            <p:cNvCxnSpPr/>
            <p:nvPr/>
          </p:nvCxnSpPr>
          <p:spPr>
            <a:xfrm rot="17820000">
              <a:off x="3795383" y="3004339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直接连接符 322"/>
            <p:cNvCxnSpPr/>
            <p:nvPr/>
          </p:nvCxnSpPr>
          <p:spPr>
            <a:xfrm rot="17955000">
              <a:off x="3810966" y="2975185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接连接符 323"/>
            <p:cNvCxnSpPr/>
            <p:nvPr/>
          </p:nvCxnSpPr>
          <p:spPr>
            <a:xfrm rot="18090000">
              <a:off x="3827682" y="2946667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接连接符 324"/>
            <p:cNvCxnSpPr/>
            <p:nvPr/>
          </p:nvCxnSpPr>
          <p:spPr>
            <a:xfrm rot="18225000">
              <a:off x="3845504" y="2918826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接连接符 325"/>
            <p:cNvCxnSpPr/>
            <p:nvPr/>
          </p:nvCxnSpPr>
          <p:spPr>
            <a:xfrm rot="18360000">
              <a:off x="3864405" y="2891706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接连接符 326"/>
            <p:cNvCxnSpPr/>
            <p:nvPr/>
          </p:nvCxnSpPr>
          <p:spPr>
            <a:xfrm rot="18495000">
              <a:off x="3884357" y="2865350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接连接符 327"/>
            <p:cNvCxnSpPr/>
            <p:nvPr/>
          </p:nvCxnSpPr>
          <p:spPr>
            <a:xfrm rot="18630000">
              <a:off x="3905327" y="2839795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接连接符 328"/>
            <p:cNvCxnSpPr/>
            <p:nvPr/>
          </p:nvCxnSpPr>
          <p:spPr>
            <a:xfrm rot="18765000">
              <a:off x="3927286" y="2815085"/>
              <a:ext cx="0" cy="99041"/>
            </a:xfrm>
            <a:prstGeom prst="line">
              <a:avLst/>
            </a:prstGeom>
            <a:ln w="12700">
              <a:solidFill>
                <a:srgbClr val="8D8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直接连接符 329"/>
            <p:cNvCxnSpPr/>
            <p:nvPr/>
          </p:nvCxnSpPr>
          <p:spPr>
            <a:xfrm rot="18900000">
              <a:off x="3950197" y="2791257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直接连接符 330"/>
            <p:cNvCxnSpPr/>
            <p:nvPr/>
          </p:nvCxnSpPr>
          <p:spPr>
            <a:xfrm rot="19035000">
              <a:off x="3974027" y="2768346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直接连接符 331"/>
            <p:cNvCxnSpPr/>
            <p:nvPr/>
          </p:nvCxnSpPr>
          <p:spPr>
            <a:xfrm rot="19170000">
              <a:off x="3998736" y="2746387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接连接符 332"/>
            <p:cNvCxnSpPr/>
            <p:nvPr/>
          </p:nvCxnSpPr>
          <p:spPr>
            <a:xfrm rot="19305000">
              <a:off x="4024289" y="2725416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直接连接符 333"/>
            <p:cNvCxnSpPr/>
            <p:nvPr/>
          </p:nvCxnSpPr>
          <p:spPr>
            <a:xfrm rot="19440000">
              <a:off x="4050646" y="2705464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直接连接符 334"/>
            <p:cNvCxnSpPr/>
            <p:nvPr/>
          </p:nvCxnSpPr>
          <p:spPr>
            <a:xfrm rot="19575000">
              <a:off x="4077766" y="2686562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直接连接符 335"/>
            <p:cNvCxnSpPr/>
            <p:nvPr/>
          </p:nvCxnSpPr>
          <p:spPr>
            <a:xfrm rot="19710000">
              <a:off x="4105608" y="2668740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直接连接符 336"/>
            <p:cNvCxnSpPr/>
            <p:nvPr/>
          </p:nvCxnSpPr>
          <p:spPr>
            <a:xfrm rot="19845000">
              <a:off x="4134127" y="2652026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直接连接符 337"/>
            <p:cNvCxnSpPr/>
            <p:nvPr/>
          </p:nvCxnSpPr>
          <p:spPr>
            <a:xfrm rot="19980000">
              <a:off x="4163280" y="2636442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直接连接符 338"/>
            <p:cNvCxnSpPr/>
            <p:nvPr/>
          </p:nvCxnSpPr>
          <p:spPr>
            <a:xfrm rot="20115000">
              <a:off x="4193023" y="2622016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直接连接符 339"/>
            <p:cNvCxnSpPr/>
            <p:nvPr/>
          </p:nvCxnSpPr>
          <p:spPr>
            <a:xfrm rot="20250000">
              <a:off x="4223309" y="2608768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直接连接符 340"/>
            <p:cNvCxnSpPr/>
            <p:nvPr/>
          </p:nvCxnSpPr>
          <p:spPr>
            <a:xfrm rot="20385000">
              <a:off x="4254092" y="2596720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直接连接符 341"/>
            <p:cNvCxnSpPr/>
            <p:nvPr/>
          </p:nvCxnSpPr>
          <p:spPr>
            <a:xfrm rot="20520000">
              <a:off x="4285325" y="2585890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直接连接符 342"/>
            <p:cNvCxnSpPr/>
            <p:nvPr/>
          </p:nvCxnSpPr>
          <p:spPr>
            <a:xfrm rot="20655000">
              <a:off x="4316957" y="2576294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直接连接符 343"/>
            <p:cNvCxnSpPr/>
            <p:nvPr/>
          </p:nvCxnSpPr>
          <p:spPr>
            <a:xfrm rot="20790000">
              <a:off x="4348943" y="2567947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直接连接符 344"/>
            <p:cNvCxnSpPr/>
            <p:nvPr/>
          </p:nvCxnSpPr>
          <p:spPr>
            <a:xfrm rot="20925000">
              <a:off x="4381232" y="2560864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直接连接符 345"/>
            <p:cNvCxnSpPr/>
            <p:nvPr/>
          </p:nvCxnSpPr>
          <p:spPr>
            <a:xfrm rot="21060000">
              <a:off x="4413775" y="2555053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直接连接符 346"/>
            <p:cNvCxnSpPr/>
            <p:nvPr/>
          </p:nvCxnSpPr>
          <p:spPr>
            <a:xfrm rot="21195000">
              <a:off x="4446519" y="2550523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直接连接符 347"/>
            <p:cNvCxnSpPr/>
            <p:nvPr/>
          </p:nvCxnSpPr>
          <p:spPr>
            <a:xfrm rot="21330000">
              <a:off x="4479417" y="2547283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直接连接符 348"/>
            <p:cNvCxnSpPr/>
            <p:nvPr/>
          </p:nvCxnSpPr>
          <p:spPr>
            <a:xfrm rot="21465000">
              <a:off x="4512417" y="2545337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0" name="组合 349"/>
            <p:cNvGrpSpPr/>
            <p:nvPr/>
          </p:nvGrpSpPr>
          <p:grpSpPr>
            <a:xfrm>
              <a:off x="3654108" y="3436045"/>
              <a:ext cx="1784866" cy="0"/>
              <a:chOff x="1701800" y="2755900"/>
              <a:chExt cx="2746508" cy="0"/>
            </a:xfrm>
          </p:grpSpPr>
          <p:cxnSp>
            <p:nvCxnSpPr>
              <p:cNvPr id="360" name="直接连接符 359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直接连接符 360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1" name="组合 350"/>
            <p:cNvGrpSpPr/>
            <p:nvPr/>
          </p:nvGrpSpPr>
          <p:grpSpPr>
            <a:xfrm rot="5400000">
              <a:off x="3652046" y="3437533"/>
              <a:ext cx="1784866" cy="0"/>
              <a:chOff x="1701800" y="2755900"/>
              <a:chExt cx="2746508" cy="0"/>
            </a:xfrm>
          </p:grpSpPr>
          <p:cxnSp>
            <p:nvCxnSpPr>
              <p:cNvPr id="358" name="直接连接符 357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直接连接符 358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组合 351"/>
            <p:cNvGrpSpPr/>
            <p:nvPr/>
          </p:nvGrpSpPr>
          <p:grpSpPr>
            <a:xfrm rot="2700000">
              <a:off x="3700486" y="3389534"/>
              <a:ext cx="1784866" cy="0"/>
              <a:chOff x="1701800" y="2755900"/>
              <a:chExt cx="2746508" cy="0"/>
            </a:xfrm>
          </p:grpSpPr>
          <p:cxnSp>
            <p:nvCxnSpPr>
              <p:cNvPr id="356" name="直接连接符 355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直接连接符 356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3" name="组合 352"/>
            <p:cNvGrpSpPr/>
            <p:nvPr/>
          </p:nvGrpSpPr>
          <p:grpSpPr>
            <a:xfrm rot="18900000" flipH="1">
              <a:off x="3677380" y="3460596"/>
              <a:ext cx="1784866" cy="0"/>
              <a:chOff x="1701800" y="2755900"/>
              <a:chExt cx="2746508" cy="0"/>
            </a:xfrm>
          </p:grpSpPr>
          <p:cxnSp>
            <p:nvCxnSpPr>
              <p:cNvPr id="354" name="直接连接符 353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直接连接符 354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2" name="组合 361"/>
          <p:cNvGrpSpPr/>
          <p:nvPr/>
        </p:nvGrpSpPr>
        <p:grpSpPr>
          <a:xfrm>
            <a:off x="4774883" y="1329901"/>
            <a:ext cx="1640144" cy="1639550"/>
            <a:chOff x="2329031" y="904800"/>
            <a:chExt cx="2752780" cy="2752780"/>
          </a:xfrm>
        </p:grpSpPr>
        <p:sp>
          <p:nvSpPr>
            <p:cNvPr id="363" name="椭圆 362"/>
            <p:cNvSpPr/>
            <p:nvPr/>
          </p:nvSpPr>
          <p:spPr>
            <a:xfrm>
              <a:off x="2329031" y="904800"/>
              <a:ext cx="2752780" cy="27527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innerShdw blurRad="1270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4" name="椭圆 363"/>
            <p:cNvSpPr/>
            <p:nvPr/>
          </p:nvSpPr>
          <p:spPr>
            <a:xfrm>
              <a:off x="2490959" y="1059959"/>
              <a:ext cx="2431374" cy="2431374"/>
            </a:xfrm>
            <a:prstGeom prst="ellipse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5" name="文本框 1785"/>
          <p:cNvSpPr txBox="1"/>
          <p:nvPr/>
        </p:nvSpPr>
        <p:spPr>
          <a:xfrm>
            <a:off x="5215652" y="1871968"/>
            <a:ext cx="8361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dirty="0">
                <a:solidFill>
                  <a:srgbClr val="E87071"/>
                </a:solidFill>
                <a:cs typeface="+mn-ea"/>
                <a:sym typeface="+mn-lt"/>
              </a:rPr>
              <a:t>37%</a:t>
            </a:r>
            <a:endParaRPr lang="zh-CN" altLang="en-US" sz="2700" dirty="0">
              <a:solidFill>
                <a:srgbClr val="E87071"/>
              </a:solidFill>
              <a:cs typeface="+mn-ea"/>
              <a:sym typeface="+mn-lt"/>
            </a:endParaRPr>
          </a:p>
        </p:txBody>
      </p:sp>
      <p:grpSp>
        <p:nvGrpSpPr>
          <p:cNvPr id="366" name="组合 365"/>
          <p:cNvGrpSpPr/>
          <p:nvPr/>
        </p:nvGrpSpPr>
        <p:grpSpPr>
          <a:xfrm>
            <a:off x="4928689" y="1442577"/>
            <a:ext cx="1356279" cy="1374331"/>
            <a:chOff x="6132084" y="2497101"/>
            <a:chExt cx="1808137" cy="1832865"/>
          </a:xfrm>
        </p:grpSpPr>
        <p:cxnSp>
          <p:nvCxnSpPr>
            <p:cNvPr id="367" name="直接连接符 366"/>
            <p:cNvCxnSpPr/>
            <p:nvPr/>
          </p:nvCxnSpPr>
          <p:spPr>
            <a:xfrm>
              <a:off x="7023442" y="2544688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直接连接符 367"/>
            <p:cNvCxnSpPr/>
            <p:nvPr/>
          </p:nvCxnSpPr>
          <p:spPr>
            <a:xfrm rot="135000">
              <a:off x="7056492" y="2545337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直接连接符 368"/>
            <p:cNvCxnSpPr/>
            <p:nvPr/>
          </p:nvCxnSpPr>
          <p:spPr>
            <a:xfrm rot="270000">
              <a:off x="7089492" y="2547283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直接连接符 369"/>
            <p:cNvCxnSpPr/>
            <p:nvPr/>
          </p:nvCxnSpPr>
          <p:spPr>
            <a:xfrm rot="405000">
              <a:off x="7122388" y="2550523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接连接符 370"/>
            <p:cNvCxnSpPr/>
            <p:nvPr/>
          </p:nvCxnSpPr>
          <p:spPr>
            <a:xfrm rot="540000">
              <a:off x="7155134" y="2555053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直接连接符 371"/>
            <p:cNvCxnSpPr/>
            <p:nvPr/>
          </p:nvCxnSpPr>
          <p:spPr>
            <a:xfrm rot="675000">
              <a:off x="7187676" y="2560864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直接连接符 372"/>
            <p:cNvCxnSpPr/>
            <p:nvPr/>
          </p:nvCxnSpPr>
          <p:spPr>
            <a:xfrm rot="810000">
              <a:off x="7219965" y="2567947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直接连接符 373"/>
            <p:cNvCxnSpPr/>
            <p:nvPr/>
          </p:nvCxnSpPr>
          <p:spPr>
            <a:xfrm rot="945000">
              <a:off x="7251951" y="2576294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直接连接符 374"/>
            <p:cNvCxnSpPr/>
            <p:nvPr/>
          </p:nvCxnSpPr>
          <p:spPr>
            <a:xfrm rot="1080000">
              <a:off x="7283584" y="2585890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直接连接符 375"/>
            <p:cNvCxnSpPr/>
            <p:nvPr/>
          </p:nvCxnSpPr>
          <p:spPr>
            <a:xfrm rot="1215000">
              <a:off x="7314817" y="2596720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直接连接符 376"/>
            <p:cNvCxnSpPr/>
            <p:nvPr/>
          </p:nvCxnSpPr>
          <p:spPr>
            <a:xfrm rot="1350000">
              <a:off x="7345599" y="2608768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直接连接符 377"/>
            <p:cNvCxnSpPr/>
            <p:nvPr/>
          </p:nvCxnSpPr>
          <p:spPr>
            <a:xfrm rot="1485000">
              <a:off x="7375886" y="2622016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直接连接符 378"/>
            <p:cNvCxnSpPr/>
            <p:nvPr/>
          </p:nvCxnSpPr>
          <p:spPr>
            <a:xfrm rot="1620000">
              <a:off x="7405628" y="2636442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直接连接符 379"/>
            <p:cNvCxnSpPr/>
            <p:nvPr/>
          </p:nvCxnSpPr>
          <p:spPr>
            <a:xfrm rot="1755000">
              <a:off x="7434782" y="2652026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直接连接符 380"/>
            <p:cNvCxnSpPr/>
            <p:nvPr/>
          </p:nvCxnSpPr>
          <p:spPr>
            <a:xfrm rot="1890000">
              <a:off x="7463301" y="2668740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直接连接符 381"/>
            <p:cNvCxnSpPr/>
            <p:nvPr/>
          </p:nvCxnSpPr>
          <p:spPr>
            <a:xfrm rot="2025000">
              <a:off x="7491142" y="2686562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直接连接符 382"/>
            <p:cNvCxnSpPr/>
            <p:nvPr/>
          </p:nvCxnSpPr>
          <p:spPr>
            <a:xfrm rot="2160000">
              <a:off x="7518262" y="2705464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直接连接符 383"/>
            <p:cNvCxnSpPr/>
            <p:nvPr/>
          </p:nvCxnSpPr>
          <p:spPr>
            <a:xfrm rot="2295000">
              <a:off x="7544618" y="2725416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直接连接符 384"/>
            <p:cNvCxnSpPr/>
            <p:nvPr/>
          </p:nvCxnSpPr>
          <p:spPr>
            <a:xfrm rot="2430000">
              <a:off x="7570172" y="2746387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接连接符 385"/>
            <p:cNvCxnSpPr/>
            <p:nvPr/>
          </p:nvCxnSpPr>
          <p:spPr>
            <a:xfrm rot="2565000">
              <a:off x="7594881" y="2768346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直接连接符 386"/>
            <p:cNvCxnSpPr/>
            <p:nvPr/>
          </p:nvCxnSpPr>
          <p:spPr>
            <a:xfrm rot="2700000">
              <a:off x="7618711" y="2791257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直接连接符 387"/>
            <p:cNvCxnSpPr/>
            <p:nvPr/>
          </p:nvCxnSpPr>
          <p:spPr>
            <a:xfrm rot="2835000">
              <a:off x="7641623" y="2815085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直接连接符 388"/>
            <p:cNvCxnSpPr/>
            <p:nvPr/>
          </p:nvCxnSpPr>
          <p:spPr>
            <a:xfrm rot="2970000">
              <a:off x="7663581" y="2839795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直接连接符 389"/>
            <p:cNvCxnSpPr/>
            <p:nvPr/>
          </p:nvCxnSpPr>
          <p:spPr>
            <a:xfrm rot="3105000">
              <a:off x="7684552" y="2865350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直接连接符 390"/>
            <p:cNvCxnSpPr/>
            <p:nvPr/>
          </p:nvCxnSpPr>
          <p:spPr>
            <a:xfrm rot="3240000">
              <a:off x="7704503" y="2891706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直接连接符 391"/>
            <p:cNvCxnSpPr/>
            <p:nvPr/>
          </p:nvCxnSpPr>
          <p:spPr>
            <a:xfrm rot="3375000">
              <a:off x="7723404" y="2918826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直接连接符 392"/>
            <p:cNvCxnSpPr/>
            <p:nvPr/>
          </p:nvCxnSpPr>
          <p:spPr>
            <a:xfrm rot="3510000">
              <a:off x="7741226" y="2946667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直接连接符 393"/>
            <p:cNvCxnSpPr/>
            <p:nvPr/>
          </p:nvCxnSpPr>
          <p:spPr>
            <a:xfrm rot="3645000">
              <a:off x="7757942" y="2975185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直接连接符 394"/>
            <p:cNvCxnSpPr/>
            <p:nvPr/>
          </p:nvCxnSpPr>
          <p:spPr>
            <a:xfrm rot="3780000">
              <a:off x="7773525" y="3004339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直接连接符 395"/>
            <p:cNvCxnSpPr/>
            <p:nvPr/>
          </p:nvCxnSpPr>
          <p:spPr>
            <a:xfrm rot="3915000">
              <a:off x="7787952" y="3034083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直接连接符 396"/>
            <p:cNvCxnSpPr/>
            <p:nvPr/>
          </p:nvCxnSpPr>
          <p:spPr>
            <a:xfrm rot="4050000">
              <a:off x="7801199" y="3064369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直接连接符 397"/>
            <p:cNvCxnSpPr/>
            <p:nvPr/>
          </p:nvCxnSpPr>
          <p:spPr>
            <a:xfrm rot="4185000">
              <a:off x="7813247" y="3095152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直接连接符 398"/>
            <p:cNvCxnSpPr/>
            <p:nvPr/>
          </p:nvCxnSpPr>
          <p:spPr>
            <a:xfrm rot="4320000">
              <a:off x="7824077" y="3126383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直接连接符 399"/>
            <p:cNvCxnSpPr/>
            <p:nvPr/>
          </p:nvCxnSpPr>
          <p:spPr>
            <a:xfrm rot="4455000">
              <a:off x="7833674" y="3158017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直接连接符 400"/>
            <p:cNvCxnSpPr/>
            <p:nvPr/>
          </p:nvCxnSpPr>
          <p:spPr>
            <a:xfrm rot="4590000">
              <a:off x="7842019" y="3190003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直接连接符 401"/>
            <p:cNvCxnSpPr/>
            <p:nvPr/>
          </p:nvCxnSpPr>
          <p:spPr>
            <a:xfrm rot="4725000">
              <a:off x="7849104" y="3222291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直接连接符 402"/>
            <p:cNvCxnSpPr/>
            <p:nvPr/>
          </p:nvCxnSpPr>
          <p:spPr>
            <a:xfrm rot="4860000">
              <a:off x="7854915" y="3254833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直接连接符 403"/>
            <p:cNvCxnSpPr/>
            <p:nvPr/>
          </p:nvCxnSpPr>
          <p:spPr>
            <a:xfrm rot="4995000">
              <a:off x="7859445" y="3287579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直接连接符 404"/>
            <p:cNvCxnSpPr/>
            <p:nvPr/>
          </p:nvCxnSpPr>
          <p:spPr>
            <a:xfrm rot="5130000">
              <a:off x="7862685" y="3320476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直接连接符 405"/>
            <p:cNvCxnSpPr/>
            <p:nvPr/>
          </p:nvCxnSpPr>
          <p:spPr>
            <a:xfrm rot="5265000">
              <a:off x="7864630" y="3353475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直接连接符 406"/>
            <p:cNvCxnSpPr/>
            <p:nvPr/>
          </p:nvCxnSpPr>
          <p:spPr>
            <a:xfrm rot="5535000">
              <a:off x="7864630" y="3419576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直接连接符 407"/>
            <p:cNvCxnSpPr/>
            <p:nvPr/>
          </p:nvCxnSpPr>
          <p:spPr>
            <a:xfrm rot="5670000">
              <a:off x="7862685" y="3452576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直接连接符 408"/>
            <p:cNvCxnSpPr/>
            <p:nvPr/>
          </p:nvCxnSpPr>
          <p:spPr>
            <a:xfrm rot="5805000">
              <a:off x="7859445" y="3485472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直接连接符 409"/>
            <p:cNvCxnSpPr/>
            <p:nvPr/>
          </p:nvCxnSpPr>
          <p:spPr>
            <a:xfrm rot="5940000">
              <a:off x="7854915" y="3518218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直接连接符 410"/>
            <p:cNvCxnSpPr/>
            <p:nvPr/>
          </p:nvCxnSpPr>
          <p:spPr>
            <a:xfrm rot="6075000">
              <a:off x="7849104" y="3550761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直接连接符 411"/>
            <p:cNvCxnSpPr/>
            <p:nvPr/>
          </p:nvCxnSpPr>
          <p:spPr>
            <a:xfrm rot="6210000">
              <a:off x="7842019" y="3583049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直接连接符 412"/>
            <p:cNvCxnSpPr/>
            <p:nvPr/>
          </p:nvCxnSpPr>
          <p:spPr>
            <a:xfrm rot="6345000">
              <a:off x="7833674" y="3615035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直接连接符 413"/>
            <p:cNvCxnSpPr/>
            <p:nvPr/>
          </p:nvCxnSpPr>
          <p:spPr>
            <a:xfrm rot="6480000">
              <a:off x="7824077" y="3646668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直接连接符 414"/>
            <p:cNvCxnSpPr/>
            <p:nvPr/>
          </p:nvCxnSpPr>
          <p:spPr>
            <a:xfrm rot="6615000">
              <a:off x="7813247" y="3677901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直接连接符 415"/>
            <p:cNvCxnSpPr/>
            <p:nvPr/>
          </p:nvCxnSpPr>
          <p:spPr>
            <a:xfrm rot="6750000">
              <a:off x="7801199" y="3708683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直接连接符 416"/>
            <p:cNvCxnSpPr/>
            <p:nvPr/>
          </p:nvCxnSpPr>
          <p:spPr>
            <a:xfrm rot="6885000">
              <a:off x="7787952" y="3738969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直接连接符 417"/>
            <p:cNvCxnSpPr/>
            <p:nvPr/>
          </p:nvCxnSpPr>
          <p:spPr>
            <a:xfrm rot="7020000">
              <a:off x="7773525" y="3768712"/>
              <a:ext cx="0" cy="99041"/>
            </a:xfrm>
            <a:prstGeom prst="line">
              <a:avLst/>
            </a:prstGeom>
            <a:ln w="12700">
              <a:solidFill>
                <a:srgbClr val="E87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直接连接符 418"/>
            <p:cNvCxnSpPr/>
            <p:nvPr/>
          </p:nvCxnSpPr>
          <p:spPr>
            <a:xfrm rot="7155000">
              <a:off x="7757942" y="379786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直接连接符 419"/>
            <p:cNvCxnSpPr/>
            <p:nvPr/>
          </p:nvCxnSpPr>
          <p:spPr>
            <a:xfrm rot="7290000">
              <a:off x="7741226" y="382638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直接连接符 420"/>
            <p:cNvCxnSpPr/>
            <p:nvPr/>
          </p:nvCxnSpPr>
          <p:spPr>
            <a:xfrm rot="7425000">
              <a:off x="7723404" y="385422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直接连接符 421"/>
            <p:cNvCxnSpPr/>
            <p:nvPr/>
          </p:nvCxnSpPr>
          <p:spPr>
            <a:xfrm rot="7560000">
              <a:off x="7704503" y="388134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直接连接符 422"/>
            <p:cNvCxnSpPr/>
            <p:nvPr/>
          </p:nvCxnSpPr>
          <p:spPr>
            <a:xfrm rot="7695000">
              <a:off x="7684552" y="3907703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直接连接符 423"/>
            <p:cNvCxnSpPr/>
            <p:nvPr/>
          </p:nvCxnSpPr>
          <p:spPr>
            <a:xfrm rot="7830000">
              <a:off x="7663581" y="393325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直接连接符 424"/>
            <p:cNvCxnSpPr/>
            <p:nvPr/>
          </p:nvCxnSpPr>
          <p:spPr>
            <a:xfrm rot="7965000">
              <a:off x="7641623" y="395796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直接连接符 425"/>
            <p:cNvCxnSpPr/>
            <p:nvPr/>
          </p:nvCxnSpPr>
          <p:spPr>
            <a:xfrm rot="8100000">
              <a:off x="7618711" y="3981795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直接连接符 426"/>
            <p:cNvCxnSpPr/>
            <p:nvPr/>
          </p:nvCxnSpPr>
          <p:spPr>
            <a:xfrm rot="8235000">
              <a:off x="7594881" y="400470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直接连接符 427"/>
            <p:cNvCxnSpPr/>
            <p:nvPr/>
          </p:nvCxnSpPr>
          <p:spPr>
            <a:xfrm rot="8370000">
              <a:off x="7570172" y="4026664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直接连接符 428"/>
            <p:cNvCxnSpPr/>
            <p:nvPr/>
          </p:nvCxnSpPr>
          <p:spPr>
            <a:xfrm rot="8505000">
              <a:off x="7544618" y="4047635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直接连接符 429"/>
            <p:cNvCxnSpPr/>
            <p:nvPr/>
          </p:nvCxnSpPr>
          <p:spPr>
            <a:xfrm rot="8640000">
              <a:off x="7518262" y="406758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直接连接符 430"/>
            <p:cNvCxnSpPr/>
            <p:nvPr/>
          </p:nvCxnSpPr>
          <p:spPr>
            <a:xfrm rot="8775000">
              <a:off x="7491142" y="4086489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直接连接符 431"/>
            <p:cNvCxnSpPr/>
            <p:nvPr/>
          </p:nvCxnSpPr>
          <p:spPr>
            <a:xfrm rot="8910000">
              <a:off x="7463301" y="4104311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直接连接符 432"/>
            <p:cNvCxnSpPr/>
            <p:nvPr/>
          </p:nvCxnSpPr>
          <p:spPr>
            <a:xfrm rot="9045000">
              <a:off x="7434782" y="412102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直接连接符 433"/>
            <p:cNvCxnSpPr/>
            <p:nvPr/>
          </p:nvCxnSpPr>
          <p:spPr>
            <a:xfrm rot="9180000">
              <a:off x="7405628" y="4136610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直接连接符 434"/>
            <p:cNvCxnSpPr/>
            <p:nvPr/>
          </p:nvCxnSpPr>
          <p:spPr>
            <a:xfrm rot="9315000">
              <a:off x="7375886" y="415103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直接连接符 435"/>
            <p:cNvCxnSpPr/>
            <p:nvPr/>
          </p:nvCxnSpPr>
          <p:spPr>
            <a:xfrm rot="9450000">
              <a:off x="7345599" y="4164284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直接连接符 436"/>
            <p:cNvCxnSpPr/>
            <p:nvPr/>
          </p:nvCxnSpPr>
          <p:spPr>
            <a:xfrm rot="9585000">
              <a:off x="7314817" y="4176331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直接连接符 437"/>
            <p:cNvCxnSpPr/>
            <p:nvPr/>
          </p:nvCxnSpPr>
          <p:spPr>
            <a:xfrm rot="9720000">
              <a:off x="7283584" y="4187161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直接连接符 438"/>
            <p:cNvCxnSpPr/>
            <p:nvPr/>
          </p:nvCxnSpPr>
          <p:spPr>
            <a:xfrm rot="9855000">
              <a:off x="7251951" y="4196758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直接连接符 439"/>
            <p:cNvCxnSpPr/>
            <p:nvPr/>
          </p:nvCxnSpPr>
          <p:spPr>
            <a:xfrm rot="9990000">
              <a:off x="7219965" y="4205104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直接连接符 440"/>
            <p:cNvCxnSpPr/>
            <p:nvPr/>
          </p:nvCxnSpPr>
          <p:spPr>
            <a:xfrm rot="10125000">
              <a:off x="7187676" y="4212189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直接连接符 441"/>
            <p:cNvCxnSpPr/>
            <p:nvPr/>
          </p:nvCxnSpPr>
          <p:spPr>
            <a:xfrm rot="10260000">
              <a:off x="7155134" y="4218000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直接连接符 442"/>
            <p:cNvCxnSpPr/>
            <p:nvPr/>
          </p:nvCxnSpPr>
          <p:spPr>
            <a:xfrm rot="10395000">
              <a:off x="7122388" y="4222528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直接连接符 443"/>
            <p:cNvCxnSpPr/>
            <p:nvPr/>
          </p:nvCxnSpPr>
          <p:spPr>
            <a:xfrm rot="10530000">
              <a:off x="7089492" y="4225769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直接连接符 444"/>
            <p:cNvCxnSpPr/>
            <p:nvPr/>
          </p:nvCxnSpPr>
          <p:spPr>
            <a:xfrm rot="10665000">
              <a:off x="7056492" y="4227714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直接连接符 445"/>
            <p:cNvCxnSpPr/>
            <p:nvPr/>
          </p:nvCxnSpPr>
          <p:spPr>
            <a:xfrm rot="10935000">
              <a:off x="6990391" y="4227714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直接连接符 446"/>
            <p:cNvCxnSpPr/>
            <p:nvPr/>
          </p:nvCxnSpPr>
          <p:spPr>
            <a:xfrm rot="11070000">
              <a:off x="6957391" y="4225769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直接连接符 447"/>
            <p:cNvCxnSpPr/>
            <p:nvPr/>
          </p:nvCxnSpPr>
          <p:spPr>
            <a:xfrm rot="11205000">
              <a:off x="6924495" y="4222528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直接连接符 448"/>
            <p:cNvCxnSpPr/>
            <p:nvPr/>
          </p:nvCxnSpPr>
          <p:spPr>
            <a:xfrm rot="11340000">
              <a:off x="6891749" y="4218000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直接连接符 449"/>
            <p:cNvCxnSpPr/>
            <p:nvPr/>
          </p:nvCxnSpPr>
          <p:spPr>
            <a:xfrm rot="11475000">
              <a:off x="6859207" y="4212189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直接连接符 450"/>
            <p:cNvCxnSpPr/>
            <p:nvPr/>
          </p:nvCxnSpPr>
          <p:spPr>
            <a:xfrm rot="11610000">
              <a:off x="6826918" y="4205104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直接连接符 451"/>
            <p:cNvCxnSpPr/>
            <p:nvPr/>
          </p:nvCxnSpPr>
          <p:spPr>
            <a:xfrm rot="11745000">
              <a:off x="6794932" y="4196758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直接连接符 452"/>
            <p:cNvCxnSpPr/>
            <p:nvPr/>
          </p:nvCxnSpPr>
          <p:spPr>
            <a:xfrm rot="11880000">
              <a:off x="6763300" y="4187161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直接连接符 453"/>
            <p:cNvCxnSpPr/>
            <p:nvPr/>
          </p:nvCxnSpPr>
          <p:spPr>
            <a:xfrm rot="12015000">
              <a:off x="6732066" y="4176331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直接连接符 454"/>
            <p:cNvCxnSpPr/>
            <p:nvPr/>
          </p:nvCxnSpPr>
          <p:spPr>
            <a:xfrm rot="12150000">
              <a:off x="6701284" y="4164284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直接连接符 455"/>
            <p:cNvCxnSpPr/>
            <p:nvPr/>
          </p:nvCxnSpPr>
          <p:spPr>
            <a:xfrm rot="12285000">
              <a:off x="6670997" y="415103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直接连接符 456"/>
            <p:cNvCxnSpPr/>
            <p:nvPr/>
          </p:nvCxnSpPr>
          <p:spPr>
            <a:xfrm rot="12420000">
              <a:off x="6641256" y="4136610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直接连接符 457"/>
            <p:cNvCxnSpPr/>
            <p:nvPr/>
          </p:nvCxnSpPr>
          <p:spPr>
            <a:xfrm rot="12555000">
              <a:off x="6612101" y="412102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直接连接符 458"/>
            <p:cNvCxnSpPr/>
            <p:nvPr/>
          </p:nvCxnSpPr>
          <p:spPr>
            <a:xfrm rot="12690000">
              <a:off x="6583582" y="4104311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直接连接符 459"/>
            <p:cNvCxnSpPr/>
            <p:nvPr/>
          </p:nvCxnSpPr>
          <p:spPr>
            <a:xfrm rot="12825000">
              <a:off x="6555741" y="4086489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直接连接符 460"/>
            <p:cNvCxnSpPr/>
            <p:nvPr/>
          </p:nvCxnSpPr>
          <p:spPr>
            <a:xfrm rot="12960000">
              <a:off x="6528621" y="406758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直接连接符 461"/>
            <p:cNvCxnSpPr/>
            <p:nvPr/>
          </p:nvCxnSpPr>
          <p:spPr>
            <a:xfrm rot="13095000">
              <a:off x="6502264" y="4047635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直接连接符 462"/>
            <p:cNvCxnSpPr/>
            <p:nvPr/>
          </p:nvCxnSpPr>
          <p:spPr>
            <a:xfrm rot="13230000">
              <a:off x="6476711" y="4026664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直接连接符 463"/>
            <p:cNvCxnSpPr/>
            <p:nvPr/>
          </p:nvCxnSpPr>
          <p:spPr>
            <a:xfrm rot="13365000">
              <a:off x="6452002" y="400470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直接连接符 464"/>
            <p:cNvCxnSpPr/>
            <p:nvPr/>
          </p:nvCxnSpPr>
          <p:spPr>
            <a:xfrm rot="13500000">
              <a:off x="6428172" y="3981795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直接连接符 465"/>
            <p:cNvCxnSpPr/>
            <p:nvPr/>
          </p:nvCxnSpPr>
          <p:spPr>
            <a:xfrm rot="13635000">
              <a:off x="6405261" y="395796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直接连接符 466"/>
            <p:cNvCxnSpPr/>
            <p:nvPr/>
          </p:nvCxnSpPr>
          <p:spPr>
            <a:xfrm rot="13770000">
              <a:off x="6383302" y="393325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直接连接符 467"/>
            <p:cNvCxnSpPr/>
            <p:nvPr/>
          </p:nvCxnSpPr>
          <p:spPr>
            <a:xfrm rot="13905000">
              <a:off x="6362331" y="3907703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直接连接符 468"/>
            <p:cNvCxnSpPr/>
            <p:nvPr/>
          </p:nvCxnSpPr>
          <p:spPr>
            <a:xfrm rot="14040000">
              <a:off x="6342380" y="388134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直接连接符 469"/>
            <p:cNvCxnSpPr/>
            <p:nvPr/>
          </p:nvCxnSpPr>
          <p:spPr>
            <a:xfrm rot="14175000">
              <a:off x="6323478" y="385422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直接连接符 470"/>
            <p:cNvCxnSpPr/>
            <p:nvPr/>
          </p:nvCxnSpPr>
          <p:spPr>
            <a:xfrm rot="14310000">
              <a:off x="6305657" y="382638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直接连接符 471"/>
            <p:cNvCxnSpPr/>
            <p:nvPr/>
          </p:nvCxnSpPr>
          <p:spPr>
            <a:xfrm rot="14445000">
              <a:off x="6288941" y="379786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直接连接符 472"/>
            <p:cNvCxnSpPr/>
            <p:nvPr/>
          </p:nvCxnSpPr>
          <p:spPr>
            <a:xfrm rot="14580000">
              <a:off x="6273358" y="3768712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直接连接符 473"/>
            <p:cNvCxnSpPr/>
            <p:nvPr/>
          </p:nvCxnSpPr>
          <p:spPr>
            <a:xfrm rot="14715000">
              <a:off x="6258932" y="3738969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直接连接符 474"/>
            <p:cNvCxnSpPr/>
            <p:nvPr/>
          </p:nvCxnSpPr>
          <p:spPr>
            <a:xfrm rot="14850000">
              <a:off x="6245684" y="3708683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直接连接符 475"/>
            <p:cNvCxnSpPr/>
            <p:nvPr/>
          </p:nvCxnSpPr>
          <p:spPr>
            <a:xfrm rot="14985000">
              <a:off x="6233636" y="3677901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直接连接符 476"/>
            <p:cNvCxnSpPr/>
            <p:nvPr/>
          </p:nvCxnSpPr>
          <p:spPr>
            <a:xfrm rot="15120000">
              <a:off x="6222805" y="3646668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直接连接符 477"/>
            <p:cNvCxnSpPr/>
            <p:nvPr/>
          </p:nvCxnSpPr>
          <p:spPr>
            <a:xfrm rot="15255000">
              <a:off x="6213209" y="3615035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直接连接符 478"/>
            <p:cNvCxnSpPr/>
            <p:nvPr/>
          </p:nvCxnSpPr>
          <p:spPr>
            <a:xfrm rot="15390000">
              <a:off x="6204864" y="3583049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直接连接符 479"/>
            <p:cNvCxnSpPr/>
            <p:nvPr/>
          </p:nvCxnSpPr>
          <p:spPr>
            <a:xfrm rot="15525000">
              <a:off x="6197779" y="3550761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直接连接符 480"/>
            <p:cNvCxnSpPr/>
            <p:nvPr/>
          </p:nvCxnSpPr>
          <p:spPr>
            <a:xfrm rot="15660000">
              <a:off x="6191967" y="3518218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直接连接符 481"/>
            <p:cNvCxnSpPr/>
            <p:nvPr/>
          </p:nvCxnSpPr>
          <p:spPr>
            <a:xfrm rot="15795000">
              <a:off x="6187438" y="3485472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直接连接符 482"/>
            <p:cNvCxnSpPr/>
            <p:nvPr/>
          </p:nvCxnSpPr>
          <p:spPr>
            <a:xfrm rot="15930000">
              <a:off x="6184198" y="345257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直接连接符 483"/>
            <p:cNvCxnSpPr/>
            <p:nvPr/>
          </p:nvCxnSpPr>
          <p:spPr>
            <a:xfrm rot="16065000">
              <a:off x="6182253" y="341957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直接连接符 484"/>
            <p:cNvCxnSpPr/>
            <p:nvPr/>
          </p:nvCxnSpPr>
          <p:spPr>
            <a:xfrm rot="16335000">
              <a:off x="6182253" y="3353475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直接连接符 485"/>
            <p:cNvCxnSpPr/>
            <p:nvPr/>
          </p:nvCxnSpPr>
          <p:spPr>
            <a:xfrm rot="16470000">
              <a:off x="6184198" y="332047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直接连接符 486"/>
            <p:cNvCxnSpPr/>
            <p:nvPr/>
          </p:nvCxnSpPr>
          <p:spPr>
            <a:xfrm rot="16605000">
              <a:off x="6187438" y="3287579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直接连接符 487"/>
            <p:cNvCxnSpPr/>
            <p:nvPr/>
          </p:nvCxnSpPr>
          <p:spPr>
            <a:xfrm rot="16740000">
              <a:off x="6191967" y="3254833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直接连接符 488"/>
            <p:cNvCxnSpPr/>
            <p:nvPr/>
          </p:nvCxnSpPr>
          <p:spPr>
            <a:xfrm rot="16875000">
              <a:off x="6197779" y="3222291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直接连接符 489"/>
            <p:cNvCxnSpPr/>
            <p:nvPr/>
          </p:nvCxnSpPr>
          <p:spPr>
            <a:xfrm rot="17010000">
              <a:off x="6204864" y="3190003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直接连接符 490"/>
            <p:cNvCxnSpPr/>
            <p:nvPr/>
          </p:nvCxnSpPr>
          <p:spPr>
            <a:xfrm rot="17145000">
              <a:off x="6213209" y="315801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直接连接符 491"/>
            <p:cNvCxnSpPr/>
            <p:nvPr/>
          </p:nvCxnSpPr>
          <p:spPr>
            <a:xfrm rot="17280000">
              <a:off x="6222805" y="3126383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直接连接符 492"/>
            <p:cNvCxnSpPr/>
            <p:nvPr/>
          </p:nvCxnSpPr>
          <p:spPr>
            <a:xfrm rot="17415000">
              <a:off x="6233636" y="3095152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直接连接符 493"/>
            <p:cNvCxnSpPr/>
            <p:nvPr/>
          </p:nvCxnSpPr>
          <p:spPr>
            <a:xfrm rot="17550000">
              <a:off x="6245684" y="3064369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直接连接符 494"/>
            <p:cNvCxnSpPr/>
            <p:nvPr/>
          </p:nvCxnSpPr>
          <p:spPr>
            <a:xfrm rot="17685000">
              <a:off x="6258932" y="3034083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直接连接符 495"/>
            <p:cNvCxnSpPr/>
            <p:nvPr/>
          </p:nvCxnSpPr>
          <p:spPr>
            <a:xfrm rot="17820000">
              <a:off x="6273358" y="3004339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直接连接符 496"/>
            <p:cNvCxnSpPr/>
            <p:nvPr/>
          </p:nvCxnSpPr>
          <p:spPr>
            <a:xfrm rot="17955000">
              <a:off x="6288941" y="2975185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直接连接符 497"/>
            <p:cNvCxnSpPr/>
            <p:nvPr/>
          </p:nvCxnSpPr>
          <p:spPr>
            <a:xfrm rot="18090000">
              <a:off x="6305657" y="2946667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直接连接符 498"/>
            <p:cNvCxnSpPr/>
            <p:nvPr/>
          </p:nvCxnSpPr>
          <p:spPr>
            <a:xfrm rot="18225000">
              <a:off x="6323478" y="2918826"/>
              <a:ext cx="0" cy="99041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直接连接符 499"/>
            <p:cNvCxnSpPr/>
            <p:nvPr/>
          </p:nvCxnSpPr>
          <p:spPr>
            <a:xfrm rot="18360000">
              <a:off x="6342380" y="2891706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直接连接符 500"/>
            <p:cNvCxnSpPr/>
            <p:nvPr/>
          </p:nvCxnSpPr>
          <p:spPr>
            <a:xfrm rot="18495000">
              <a:off x="6362331" y="2865350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直接连接符 501"/>
            <p:cNvCxnSpPr/>
            <p:nvPr/>
          </p:nvCxnSpPr>
          <p:spPr>
            <a:xfrm rot="18630000">
              <a:off x="6383302" y="2839795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直接连接符 502"/>
            <p:cNvCxnSpPr/>
            <p:nvPr/>
          </p:nvCxnSpPr>
          <p:spPr>
            <a:xfrm rot="18765000">
              <a:off x="6405261" y="2815085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直接连接符 503"/>
            <p:cNvCxnSpPr/>
            <p:nvPr/>
          </p:nvCxnSpPr>
          <p:spPr>
            <a:xfrm rot="18900000">
              <a:off x="6428172" y="2791257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直接连接符 504"/>
            <p:cNvCxnSpPr/>
            <p:nvPr/>
          </p:nvCxnSpPr>
          <p:spPr>
            <a:xfrm rot="19035000">
              <a:off x="6452002" y="2768346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直接连接符 505"/>
            <p:cNvCxnSpPr/>
            <p:nvPr/>
          </p:nvCxnSpPr>
          <p:spPr>
            <a:xfrm rot="19170000">
              <a:off x="6476711" y="2746387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直接连接符 506"/>
            <p:cNvCxnSpPr/>
            <p:nvPr/>
          </p:nvCxnSpPr>
          <p:spPr>
            <a:xfrm rot="19305000">
              <a:off x="6502264" y="2725416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直接连接符 507"/>
            <p:cNvCxnSpPr/>
            <p:nvPr/>
          </p:nvCxnSpPr>
          <p:spPr>
            <a:xfrm rot="19440000">
              <a:off x="6528621" y="2705464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直接连接符 508"/>
            <p:cNvCxnSpPr/>
            <p:nvPr/>
          </p:nvCxnSpPr>
          <p:spPr>
            <a:xfrm rot="19575000">
              <a:off x="6555741" y="2686562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直接连接符 509"/>
            <p:cNvCxnSpPr/>
            <p:nvPr/>
          </p:nvCxnSpPr>
          <p:spPr>
            <a:xfrm rot="19710000">
              <a:off x="6583582" y="2668740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直接连接符 510"/>
            <p:cNvCxnSpPr/>
            <p:nvPr/>
          </p:nvCxnSpPr>
          <p:spPr>
            <a:xfrm rot="19845000">
              <a:off x="6612101" y="2652026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直接连接符 511"/>
            <p:cNvCxnSpPr/>
            <p:nvPr/>
          </p:nvCxnSpPr>
          <p:spPr>
            <a:xfrm rot="19980000">
              <a:off x="6641256" y="2636442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直接连接符 512"/>
            <p:cNvCxnSpPr/>
            <p:nvPr/>
          </p:nvCxnSpPr>
          <p:spPr>
            <a:xfrm rot="20115000">
              <a:off x="6670997" y="2622016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直接连接符 513"/>
            <p:cNvCxnSpPr/>
            <p:nvPr/>
          </p:nvCxnSpPr>
          <p:spPr>
            <a:xfrm rot="20250000">
              <a:off x="6701284" y="2608768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直接连接符 514"/>
            <p:cNvCxnSpPr/>
            <p:nvPr/>
          </p:nvCxnSpPr>
          <p:spPr>
            <a:xfrm rot="20385000">
              <a:off x="6732066" y="2596720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直接连接符 515"/>
            <p:cNvCxnSpPr/>
            <p:nvPr/>
          </p:nvCxnSpPr>
          <p:spPr>
            <a:xfrm rot="20520000">
              <a:off x="6763300" y="2585890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直接连接符 516"/>
            <p:cNvCxnSpPr/>
            <p:nvPr/>
          </p:nvCxnSpPr>
          <p:spPr>
            <a:xfrm rot="20655000">
              <a:off x="6794932" y="2576294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直接连接符 517"/>
            <p:cNvCxnSpPr/>
            <p:nvPr/>
          </p:nvCxnSpPr>
          <p:spPr>
            <a:xfrm rot="20790000">
              <a:off x="6826918" y="2567947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直接连接符 518"/>
            <p:cNvCxnSpPr/>
            <p:nvPr/>
          </p:nvCxnSpPr>
          <p:spPr>
            <a:xfrm rot="20925000">
              <a:off x="6859207" y="2560864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直接连接符 519"/>
            <p:cNvCxnSpPr/>
            <p:nvPr/>
          </p:nvCxnSpPr>
          <p:spPr>
            <a:xfrm rot="21060000">
              <a:off x="6891749" y="2555053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直接连接符 520"/>
            <p:cNvCxnSpPr/>
            <p:nvPr/>
          </p:nvCxnSpPr>
          <p:spPr>
            <a:xfrm rot="21195000">
              <a:off x="6924495" y="2550523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直接连接符 521"/>
            <p:cNvCxnSpPr/>
            <p:nvPr/>
          </p:nvCxnSpPr>
          <p:spPr>
            <a:xfrm rot="21330000">
              <a:off x="6957391" y="2547283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直接连接符 522"/>
            <p:cNvCxnSpPr/>
            <p:nvPr/>
          </p:nvCxnSpPr>
          <p:spPr>
            <a:xfrm rot="21465000">
              <a:off x="6990391" y="2545337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4" name="组合 523"/>
            <p:cNvGrpSpPr/>
            <p:nvPr/>
          </p:nvGrpSpPr>
          <p:grpSpPr>
            <a:xfrm>
              <a:off x="6132084" y="3436045"/>
              <a:ext cx="1784866" cy="0"/>
              <a:chOff x="1701800" y="2755900"/>
              <a:chExt cx="2746508" cy="0"/>
            </a:xfrm>
          </p:grpSpPr>
          <p:cxnSp>
            <p:nvCxnSpPr>
              <p:cNvPr id="534" name="直接连接符 533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直接连接符 534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组合 524"/>
            <p:cNvGrpSpPr/>
            <p:nvPr/>
          </p:nvGrpSpPr>
          <p:grpSpPr>
            <a:xfrm rot="5400000">
              <a:off x="6130021" y="3437533"/>
              <a:ext cx="1784866" cy="0"/>
              <a:chOff x="1701800" y="2755900"/>
              <a:chExt cx="2746508" cy="0"/>
            </a:xfrm>
          </p:grpSpPr>
          <p:cxnSp>
            <p:nvCxnSpPr>
              <p:cNvPr id="532" name="直接连接符 531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直接连接符 532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6" name="组合 525"/>
            <p:cNvGrpSpPr/>
            <p:nvPr/>
          </p:nvGrpSpPr>
          <p:grpSpPr>
            <a:xfrm rot="2700000">
              <a:off x="6178461" y="3389534"/>
              <a:ext cx="1784866" cy="0"/>
              <a:chOff x="1701800" y="2755900"/>
              <a:chExt cx="2746508" cy="0"/>
            </a:xfrm>
          </p:grpSpPr>
          <p:cxnSp>
            <p:nvCxnSpPr>
              <p:cNvPr id="530" name="直接连接符 529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直接连接符 530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7" name="组合 526"/>
            <p:cNvGrpSpPr/>
            <p:nvPr/>
          </p:nvGrpSpPr>
          <p:grpSpPr>
            <a:xfrm rot="18900000" flipH="1">
              <a:off x="6155355" y="3460596"/>
              <a:ext cx="1784866" cy="0"/>
              <a:chOff x="1701800" y="2755900"/>
              <a:chExt cx="2746508" cy="0"/>
            </a:xfrm>
          </p:grpSpPr>
          <p:cxnSp>
            <p:nvCxnSpPr>
              <p:cNvPr id="528" name="直接连接符 527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直接连接符 528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6" name="组合 535"/>
          <p:cNvGrpSpPr/>
          <p:nvPr/>
        </p:nvGrpSpPr>
        <p:grpSpPr>
          <a:xfrm>
            <a:off x="6874807" y="1329901"/>
            <a:ext cx="1640144" cy="1639550"/>
            <a:chOff x="2329031" y="904800"/>
            <a:chExt cx="2752780" cy="2752780"/>
          </a:xfrm>
        </p:grpSpPr>
        <p:sp>
          <p:nvSpPr>
            <p:cNvPr id="537" name="椭圆 536"/>
            <p:cNvSpPr/>
            <p:nvPr/>
          </p:nvSpPr>
          <p:spPr>
            <a:xfrm>
              <a:off x="2329031" y="904800"/>
              <a:ext cx="2752780" cy="27527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innerShdw blurRad="1270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38" name="椭圆 537"/>
            <p:cNvSpPr/>
            <p:nvPr/>
          </p:nvSpPr>
          <p:spPr>
            <a:xfrm>
              <a:off x="2490959" y="1059959"/>
              <a:ext cx="2431374" cy="2431374"/>
            </a:xfrm>
            <a:prstGeom prst="ellipse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39" name="文本框 1607"/>
          <p:cNvSpPr txBox="1"/>
          <p:nvPr/>
        </p:nvSpPr>
        <p:spPr>
          <a:xfrm>
            <a:off x="7315577" y="1871968"/>
            <a:ext cx="8361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dirty="0">
                <a:solidFill>
                  <a:srgbClr val="663A77"/>
                </a:solidFill>
                <a:cs typeface="+mn-ea"/>
                <a:sym typeface="+mn-lt"/>
              </a:rPr>
              <a:t>92%</a:t>
            </a:r>
            <a:endParaRPr lang="zh-CN" altLang="en-US" sz="2700" dirty="0">
              <a:solidFill>
                <a:srgbClr val="663A77"/>
              </a:solidFill>
              <a:cs typeface="+mn-ea"/>
              <a:sym typeface="+mn-lt"/>
            </a:endParaRPr>
          </a:p>
        </p:txBody>
      </p:sp>
      <p:grpSp>
        <p:nvGrpSpPr>
          <p:cNvPr id="540" name="组合 539"/>
          <p:cNvGrpSpPr/>
          <p:nvPr/>
        </p:nvGrpSpPr>
        <p:grpSpPr>
          <a:xfrm>
            <a:off x="7028613" y="1442576"/>
            <a:ext cx="1356280" cy="1374331"/>
            <a:chOff x="9370263" y="1923879"/>
            <a:chExt cx="1808138" cy="1832865"/>
          </a:xfrm>
        </p:grpSpPr>
        <p:cxnSp>
          <p:nvCxnSpPr>
            <p:cNvPr id="541" name="直接连接符 540"/>
            <p:cNvCxnSpPr/>
            <p:nvPr/>
          </p:nvCxnSpPr>
          <p:spPr>
            <a:xfrm>
              <a:off x="10261622" y="1971466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直接连接符 541"/>
            <p:cNvCxnSpPr/>
            <p:nvPr/>
          </p:nvCxnSpPr>
          <p:spPr>
            <a:xfrm rot="135000">
              <a:off x="10294671" y="197211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直接连接符 542"/>
            <p:cNvCxnSpPr/>
            <p:nvPr/>
          </p:nvCxnSpPr>
          <p:spPr>
            <a:xfrm rot="270000">
              <a:off x="10327671" y="197406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直接连接符 543"/>
            <p:cNvCxnSpPr/>
            <p:nvPr/>
          </p:nvCxnSpPr>
          <p:spPr>
            <a:xfrm rot="405000">
              <a:off x="10360569" y="197730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直接连接符 544"/>
            <p:cNvCxnSpPr/>
            <p:nvPr/>
          </p:nvCxnSpPr>
          <p:spPr>
            <a:xfrm rot="540000">
              <a:off x="10393314" y="198183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直接连接符 545"/>
            <p:cNvCxnSpPr/>
            <p:nvPr/>
          </p:nvCxnSpPr>
          <p:spPr>
            <a:xfrm rot="675000">
              <a:off x="10425856" y="198764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直接连接符 546"/>
            <p:cNvCxnSpPr/>
            <p:nvPr/>
          </p:nvCxnSpPr>
          <p:spPr>
            <a:xfrm rot="810000">
              <a:off x="10458145" y="199472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直接连接符 547"/>
            <p:cNvCxnSpPr/>
            <p:nvPr/>
          </p:nvCxnSpPr>
          <p:spPr>
            <a:xfrm rot="945000">
              <a:off x="10490131" y="200307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直接连接符 548"/>
            <p:cNvCxnSpPr/>
            <p:nvPr/>
          </p:nvCxnSpPr>
          <p:spPr>
            <a:xfrm rot="1080000">
              <a:off x="10521764" y="2012668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直接连接符 549"/>
            <p:cNvCxnSpPr/>
            <p:nvPr/>
          </p:nvCxnSpPr>
          <p:spPr>
            <a:xfrm rot="1215000">
              <a:off x="10552996" y="2023498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直接连接符 550"/>
            <p:cNvCxnSpPr/>
            <p:nvPr/>
          </p:nvCxnSpPr>
          <p:spPr>
            <a:xfrm rot="1350000">
              <a:off x="10583780" y="2035546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直接连接符 551"/>
            <p:cNvCxnSpPr/>
            <p:nvPr/>
          </p:nvCxnSpPr>
          <p:spPr>
            <a:xfrm rot="1485000">
              <a:off x="10614065" y="204879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直接连接符 552"/>
            <p:cNvCxnSpPr/>
            <p:nvPr/>
          </p:nvCxnSpPr>
          <p:spPr>
            <a:xfrm rot="1620000">
              <a:off x="10643809" y="2063220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直接连接符 553"/>
            <p:cNvCxnSpPr/>
            <p:nvPr/>
          </p:nvCxnSpPr>
          <p:spPr>
            <a:xfrm rot="1755000">
              <a:off x="10672961" y="207880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直接连接符 554"/>
            <p:cNvCxnSpPr/>
            <p:nvPr/>
          </p:nvCxnSpPr>
          <p:spPr>
            <a:xfrm rot="1890000">
              <a:off x="10701480" y="2095518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直接连接符 555"/>
            <p:cNvCxnSpPr/>
            <p:nvPr/>
          </p:nvCxnSpPr>
          <p:spPr>
            <a:xfrm rot="2025000">
              <a:off x="10729322" y="2113340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直接连接符 556"/>
            <p:cNvCxnSpPr/>
            <p:nvPr/>
          </p:nvCxnSpPr>
          <p:spPr>
            <a:xfrm rot="2160000">
              <a:off x="10756442" y="213224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直接连接符 557"/>
            <p:cNvCxnSpPr/>
            <p:nvPr/>
          </p:nvCxnSpPr>
          <p:spPr>
            <a:xfrm rot="2295000">
              <a:off x="10782799" y="215219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直接连接符 558"/>
            <p:cNvCxnSpPr/>
            <p:nvPr/>
          </p:nvCxnSpPr>
          <p:spPr>
            <a:xfrm rot="2430000">
              <a:off x="10808352" y="217316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直接连接符 559"/>
            <p:cNvCxnSpPr/>
            <p:nvPr/>
          </p:nvCxnSpPr>
          <p:spPr>
            <a:xfrm rot="2565000">
              <a:off x="10833061" y="219512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直接连接符 560"/>
            <p:cNvCxnSpPr/>
            <p:nvPr/>
          </p:nvCxnSpPr>
          <p:spPr>
            <a:xfrm rot="2700000">
              <a:off x="10856891" y="221803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直接连接符 561"/>
            <p:cNvCxnSpPr/>
            <p:nvPr/>
          </p:nvCxnSpPr>
          <p:spPr>
            <a:xfrm rot="2835000">
              <a:off x="10879803" y="224186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直接连接符 562"/>
            <p:cNvCxnSpPr/>
            <p:nvPr/>
          </p:nvCxnSpPr>
          <p:spPr>
            <a:xfrm rot="2970000">
              <a:off x="10901761" y="226657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直接连接符 563"/>
            <p:cNvCxnSpPr/>
            <p:nvPr/>
          </p:nvCxnSpPr>
          <p:spPr>
            <a:xfrm rot="3105000">
              <a:off x="10922732" y="2292128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直接连接符 564"/>
            <p:cNvCxnSpPr/>
            <p:nvPr/>
          </p:nvCxnSpPr>
          <p:spPr>
            <a:xfrm rot="3240000">
              <a:off x="10942683" y="231848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直接连接符 565"/>
            <p:cNvCxnSpPr/>
            <p:nvPr/>
          </p:nvCxnSpPr>
          <p:spPr>
            <a:xfrm rot="3375000">
              <a:off x="10961585" y="234560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直接连接符 566"/>
            <p:cNvCxnSpPr/>
            <p:nvPr/>
          </p:nvCxnSpPr>
          <p:spPr>
            <a:xfrm rot="3510000">
              <a:off x="10979406" y="237344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直接连接符 567"/>
            <p:cNvCxnSpPr/>
            <p:nvPr/>
          </p:nvCxnSpPr>
          <p:spPr>
            <a:xfrm rot="3645000">
              <a:off x="10996122" y="240196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直接连接符 568"/>
            <p:cNvCxnSpPr/>
            <p:nvPr/>
          </p:nvCxnSpPr>
          <p:spPr>
            <a:xfrm rot="3780000">
              <a:off x="11011705" y="243111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直接连接符 569"/>
            <p:cNvCxnSpPr/>
            <p:nvPr/>
          </p:nvCxnSpPr>
          <p:spPr>
            <a:xfrm rot="3915000">
              <a:off x="11026131" y="246086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直接连接符 570"/>
            <p:cNvCxnSpPr/>
            <p:nvPr/>
          </p:nvCxnSpPr>
          <p:spPr>
            <a:xfrm rot="4050000">
              <a:off x="11039379" y="249114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直接连接符 571"/>
            <p:cNvCxnSpPr/>
            <p:nvPr/>
          </p:nvCxnSpPr>
          <p:spPr>
            <a:xfrm rot="4185000">
              <a:off x="11051428" y="2521930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直接连接符 572"/>
            <p:cNvCxnSpPr/>
            <p:nvPr/>
          </p:nvCxnSpPr>
          <p:spPr>
            <a:xfrm rot="4320000">
              <a:off x="11062256" y="255316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直接连接符 573"/>
            <p:cNvCxnSpPr/>
            <p:nvPr/>
          </p:nvCxnSpPr>
          <p:spPr>
            <a:xfrm rot="4455000">
              <a:off x="11071853" y="258479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直接连接符 574"/>
            <p:cNvCxnSpPr/>
            <p:nvPr/>
          </p:nvCxnSpPr>
          <p:spPr>
            <a:xfrm rot="4590000">
              <a:off x="11080200" y="261678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直接连接符 575"/>
            <p:cNvCxnSpPr/>
            <p:nvPr/>
          </p:nvCxnSpPr>
          <p:spPr>
            <a:xfrm rot="4725000">
              <a:off x="11087285" y="264906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直接连接符 576"/>
            <p:cNvCxnSpPr/>
            <p:nvPr/>
          </p:nvCxnSpPr>
          <p:spPr>
            <a:xfrm rot="4860000">
              <a:off x="11093095" y="268161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直接连接符 577"/>
            <p:cNvCxnSpPr/>
            <p:nvPr/>
          </p:nvCxnSpPr>
          <p:spPr>
            <a:xfrm rot="4995000">
              <a:off x="11097625" y="271435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直接连接符 578"/>
            <p:cNvCxnSpPr/>
            <p:nvPr/>
          </p:nvCxnSpPr>
          <p:spPr>
            <a:xfrm rot="5130000">
              <a:off x="11100865" y="274725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直接连接符 579"/>
            <p:cNvCxnSpPr/>
            <p:nvPr/>
          </p:nvCxnSpPr>
          <p:spPr>
            <a:xfrm rot="5265000">
              <a:off x="11102811" y="278025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直接连接符 580"/>
            <p:cNvCxnSpPr/>
            <p:nvPr/>
          </p:nvCxnSpPr>
          <p:spPr>
            <a:xfrm rot="5535000">
              <a:off x="11102811" y="284635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直接连接符 581"/>
            <p:cNvCxnSpPr/>
            <p:nvPr/>
          </p:nvCxnSpPr>
          <p:spPr>
            <a:xfrm rot="5670000">
              <a:off x="11100865" y="287935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直接连接符 582"/>
            <p:cNvCxnSpPr/>
            <p:nvPr/>
          </p:nvCxnSpPr>
          <p:spPr>
            <a:xfrm rot="5805000">
              <a:off x="11097625" y="2912250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直接连接符 583"/>
            <p:cNvCxnSpPr/>
            <p:nvPr/>
          </p:nvCxnSpPr>
          <p:spPr>
            <a:xfrm rot="5940000">
              <a:off x="11093095" y="2944996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直接连接符 584"/>
            <p:cNvCxnSpPr/>
            <p:nvPr/>
          </p:nvCxnSpPr>
          <p:spPr>
            <a:xfrm rot="6075000">
              <a:off x="11087285" y="297753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直接连接符 585"/>
            <p:cNvCxnSpPr/>
            <p:nvPr/>
          </p:nvCxnSpPr>
          <p:spPr>
            <a:xfrm rot="6210000">
              <a:off x="11080200" y="300982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直接连接符 586"/>
            <p:cNvCxnSpPr/>
            <p:nvPr/>
          </p:nvCxnSpPr>
          <p:spPr>
            <a:xfrm rot="6345000">
              <a:off x="11071853" y="304181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直接连接符 587"/>
            <p:cNvCxnSpPr/>
            <p:nvPr/>
          </p:nvCxnSpPr>
          <p:spPr>
            <a:xfrm rot="6480000">
              <a:off x="11062256" y="3073446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直接连接符 588"/>
            <p:cNvCxnSpPr/>
            <p:nvPr/>
          </p:nvCxnSpPr>
          <p:spPr>
            <a:xfrm rot="6615000">
              <a:off x="11051428" y="310467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直接连接符 589"/>
            <p:cNvCxnSpPr/>
            <p:nvPr/>
          </p:nvCxnSpPr>
          <p:spPr>
            <a:xfrm rot="6750000">
              <a:off x="11039379" y="313546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直接连接符 590"/>
            <p:cNvCxnSpPr/>
            <p:nvPr/>
          </p:nvCxnSpPr>
          <p:spPr>
            <a:xfrm rot="6885000">
              <a:off x="11026131" y="316574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直接连接符 591"/>
            <p:cNvCxnSpPr/>
            <p:nvPr/>
          </p:nvCxnSpPr>
          <p:spPr>
            <a:xfrm rot="7020000">
              <a:off x="11011705" y="3195490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直接连接符 592"/>
            <p:cNvCxnSpPr/>
            <p:nvPr/>
          </p:nvCxnSpPr>
          <p:spPr>
            <a:xfrm rot="7155000">
              <a:off x="10996122" y="322464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直接连接符 593"/>
            <p:cNvCxnSpPr/>
            <p:nvPr/>
          </p:nvCxnSpPr>
          <p:spPr>
            <a:xfrm rot="7290000">
              <a:off x="10979406" y="325316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直接连接符 594"/>
            <p:cNvCxnSpPr/>
            <p:nvPr/>
          </p:nvCxnSpPr>
          <p:spPr>
            <a:xfrm rot="7425000">
              <a:off x="10961585" y="328100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直接连接符 595"/>
            <p:cNvCxnSpPr/>
            <p:nvPr/>
          </p:nvCxnSpPr>
          <p:spPr>
            <a:xfrm rot="7560000">
              <a:off x="10942683" y="330812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直接连接符 596"/>
            <p:cNvCxnSpPr/>
            <p:nvPr/>
          </p:nvCxnSpPr>
          <p:spPr>
            <a:xfrm rot="7695000">
              <a:off x="10922732" y="333448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直接连接符 597"/>
            <p:cNvCxnSpPr/>
            <p:nvPr/>
          </p:nvCxnSpPr>
          <p:spPr>
            <a:xfrm rot="7830000">
              <a:off x="10901761" y="336003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直接连接符 598"/>
            <p:cNvCxnSpPr/>
            <p:nvPr/>
          </p:nvCxnSpPr>
          <p:spPr>
            <a:xfrm rot="7965000">
              <a:off x="10879803" y="338474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直接连接符 599"/>
            <p:cNvCxnSpPr/>
            <p:nvPr/>
          </p:nvCxnSpPr>
          <p:spPr>
            <a:xfrm rot="8100000">
              <a:off x="10856891" y="340857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直接连接符 600"/>
            <p:cNvCxnSpPr/>
            <p:nvPr/>
          </p:nvCxnSpPr>
          <p:spPr>
            <a:xfrm rot="8235000">
              <a:off x="10833061" y="343148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直接连接符 601"/>
            <p:cNvCxnSpPr/>
            <p:nvPr/>
          </p:nvCxnSpPr>
          <p:spPr>
            <a:xfrm rot="8370000">
              <a:off x="10808352" y="345344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直接连接符 602"/>
            <p:cNvCxnSpPr/>
            <p:nvPr/>
          </p:nvCxnSpPr>
          <p:spPr>
            <a:xfrm rot="8505000">
              <a:off x="10782799" y="347441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直接连接符 603"/>
            <p:cNvCxnSpPr/>
            <p:nvPr/>
          </p:nvCxnSpPr>
          <p:spPr>
            <a:xfrm rot="8640000">
              <a:off x="10756442" y="349436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直接连接符 604"/>
            <p:cNvCxnSpPr/>
            <p:nvPr/>
          </p:nvCxnSpPr>
          <p:spPr>
            <a:xfrm rot="8775000">
              <a:off x="10729322" y="351326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直接连接符 605"/>
            <p:cNvCxnSpPr/>
            <p:nvPr/>
          </p:nvCxnSpPr>
          <p:spPr>
            <a:xfrm rot="8910000">
              <a:off x="10701480" y="353108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直接连接符 606"/>
            <p:cNvCxnSpPr/>
            <p:nvPr/>
          </p:nvCxnSpPr>
          <p:spPr>
            <a:xfrm rot="9045000">
              <a:off x="10672961" y="354780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直接连接符 607"/>
            <p:cNvCxnSpPr/>
            <p:nvPr/>
          </p:nvCxnSpPr>
          <p:spPr>
            <a:xfrm rot="9180000">
              <a:off x="10643809" y="3563388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直接连接符 608"/>
            <p:cNvCxnSpPr/>
            <p:nvPr/>
          </p:nvCxnSpPr>
          <p:spPr>
            <a:xfrm rot="9315000">
              <a:off x="10614065" y="357781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直接连接符 609"/>
            <p:cNvCxnSpPr/>
            <p:nvPr/>
          </p:nvCxnSpPr>
          <p:spPr>
            <a:xfrm rot="9450000">
              <a:off x="10583780" y="359106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直接连接符 610"/>
            <p:cNvCxnSpPr/>
            <p:nvPr/>
          </p:nvCxnSpPr>
          <p:spPr>
            <a:xfrm rot="9585000">
              <a:off x="10552996" y="360310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直接连接符 611"/>
            <p:cNvCxnSpPr/>
            <p:nvPr/>
          </p:nvCxnSpPr>
          <p:spPr>
            <a:xfrm rot="9720000">
              <a:off x="10521764" y="361393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直接连接符 612"/>
            <p:cNvCxnSpPr/>
            <p:nvPr/>
          </p:nvCxnSpPr>
          <p:spPr>
            <a:xfrm rot="9855000">
              <a:off x="10490131" y="3623536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直接连接符 613"/>
            <p:cNvCxnSpPr/>
            <p:nvPr/>
          </p:nvCxnSpPr>
          <p:spPr>
            <a:xfrm rot="9990000">
              <a:off x="10458145" y="363188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直接连接符 614"/>
            <p:cNvCxnSpPr/>
            <p:nvPr/>
          </p:nvCxnSpPr>
          <p:spPr>
            <a:xfrm rot="10125000">
              <a:off x="10425856" y="363896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直接连接符 615"/>
            <p:cNvCxnSpPr/>
            <p:nvPr/>
          </p:nvCxnSpPr>
          <p:spPr>
            <a:xfrm rot="10260000">
              <a:off x="10393314" y="3644778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直接连接符 616"/>
            <p:cNvCxnSpPr/>
            <p:nvPr/>
          </p:nvCxnSpPr>
          <p:spPr>
            <a:xfrm rot="10395000">
              <a:off x="10360569" y="3649306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直接连接符 617"/>
            <p:cNvCxnSpPr/>
            <p:nvPr/>
          </p:nvCxnSpPr>
          <p:spPr>
            <a:xfrm rot="10530000">
              <a:off x="10327671" y="365254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直接连接符 618"/>
            <p:cNvCxnSpPr/>
            <p:nvPr/>
          </p:nvCxnSpPr>
          <p:spPr>
            <a:xfrm rot="10665000">
              <a:off x="10294671" y="365449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直接连接符 619"/>
            <p:cNvCxnSpPr/>
            <p:nvPr/>
          </p:nvCxnSpPr>
          <p:spPr>
            <a:xfrm rot="10935000">
              <a:off x="10228572" y="365449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直接连接符 620"/>
            <p:cNvCxnSpPr/>
            <p:nvPr/>
          </p:nvCxnSpPr>
          <p:spPr>
            <a:xfrm rot="11070000">
              <a:off x="10195572" y="365254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直接连接符 621"/>
            <p:cNvCxnSpPr/>
            <p:nvPr/>
          </p:nvCxnSpPr>
          <p:spPr>
            <a:xfrm rot="11205000">
              <a:off x="10162674" y="3649306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直接连接符 622"/>
            <p:cNvCxnSpPr/>
            <p:nvPr/>
          </p:nvCxnSpPr>
          <p:spPr>
            <a:xfrm rot="11340000">
              <a:off x="10129930" y="3644778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直接连接符 623"/>
            <p:cNvCxnSpPr/>
            <p:nvPr/>
          </p:nvCxnSpPr>
          <p:spPr>
            <a:xfrm rot="11475000">
              <a:off x="10097387" y="363896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直接连接符 624"/>
            <p:cNvCxnSpPr/>
            <p:nvPr/>
          </p:nvCxnSpPr>
          <p:spPr>
            <a:xfrm rot="11610000">
              <a:off x="10065098" y="363188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直接连接符 625"/>
            <p:cNvCxnSpPr/>
            <p:nvPr/>
          </p:nvCxnSpPr>
          <p:spPr>
            <a:xfrm rot="11745000">
              <a:off x="10033112" y="3623536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直接连接符 626"/>
            <p:cNvCxnSpPr/>
            <p:nvPr/>
          </p:nvCxnSpPr>
          <p:spPr>
            <a:xfrm rot="11880000">
              <a:off x="10001480" y="361393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直接连接符 627"/>
            <p:cNvCxnSpPr/>
            <p:nvPr/>
          </p:nvCxnSpPr>
          <p:spPr>
            <a:xfrm rot="12015000">
              <a:off x="9970247" y="360310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直接连接符 628"/>
            <p:cNvCxnSpPr/>
            <p:nvPr/>
          </p:nvCxnSpPr>
          <p:spPr>
            <a:xfrm rot="12150000">
              <a:off x="9939464" y="359106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直接连接符 629"/>
            <p:cNvCxnSpPr/>
            <p:nvPr/>
          </p:nvCxnSpPr>
          <p:spPr>
            <a:xfrm rot="12285000">
              <a:off x="9909178" y="357781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直接连接符 630"/>
            <p:cNvCxnSpPr/>
            <p:nvPr/>
          </p:nvCxnSpPr>
          <p:spPr>
            <a:xfrm rot="12420000">
              <a:off x="9879435" y="3563388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直接连接符 631"/>
            <p:cNvCxnSpPr/>
            <p:nvPr/>
          </p:nvCxnSpPr>
          <p:spPr>
            <a:xfrm rot="12555000">
              <a:off x="9850282" y="354780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直接连接符 632"/>
            <p:cNvCxnSpPr/>
            <p:nvPr/>
          </p:nvCxnSpPr>
          <p:spPr>
            <a:xfrm rot="12690000">
              <a:off x="9821763" y="353108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直接连接符 633"/>
            <p:cNvCxnSpPr/>
            <p:nvPr/>
          </p:nvCxnSpPr>
          <p:spPr>
            <a:xfrm rot="12825000">
              <a:off x="9793921" y="351326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直接连接符 634"/>
            <p:cNvCxnSpPr/>
            <p:nvPr/>
          </p:nvCxnSpPr>
          <p:spPr>
            <a:xfrm rot="12960000">
              <a:off x="9766801" y="349436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直接连接符 635"/>
            <p:cNvCxnSpPr/>
            <p:nvPr/>
          </p:nvCxnSpPr>
          <p:spPr>
            <a:xfrm rot="13095000">
              <a:off x="9740444" y="347441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直接连接符 636"/>
            <p:cNvCxnSpPr/>
            <p:nvPr/>
          </p:nvCxnSpPr>
          <p:spPr>
            <a:xfrm rot="13230000">
              <a:off x="9714891" y="345344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直接连接符 637"/>
            <p:cNvCxnSpPr/>
            <p:nvPr/>
          </p:nvCxnSpPr>
          <p:spPr>
            <a:xfrm rot="13365000">
              <a:off x="9690182" y="343148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直接连接符 638"/>
            <p:cNvCxnSpPr/>
            <p:nvPr/>
          </p:nvCxnSpPr>
          <p:spPr>
            <a:xfrm rot="13500000">
              <a:off x="9666352" y="340857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直接连接符 639"/>
            <p:cNvCxnSpPr/>
            <p:nvPr/>
          </p:nvCxnSpPr>
          <p:spPr>
            <a:xfrm rot="13635000">
              <a:off x="9643441" y="338474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直接连接符 640"/>
            <p:cNvCxnSpPr/>
            <p:nvPr/>
          </p:nvCxnSpPr>
          <p:spPr>
            <a:xfrm rot="13770000">
              <a:off x="9621482" y="336003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直接连接符 641"/>
            <p:cNvCxnSpPr/>
            <p:nvPr/>
          </p:nvCxnSpPr>
          <p:spPr>
            <a:xfrm rot="13905000">
              <a:off x="9600512" y="333448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直接连接符 642"/>
            <p:cNvCxnSpPr/>
            <p:nvPr/>
          </p:nvCxnSpPr>
          <p:spPr>
            <a:xfrm rot="14040000">
              <a:off x="9580560" y="330812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直接连接符 643"/>
            <p:cNvCxnSpPr/>
            <p:nvPr/>
          </p:nvCxnSpPr>
          <p:spPr>
            <a:xfrm rot="14175000">
              <a:off x="9561659" y="328100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直接连接符 644"/>
            <p:cNvCxnSpPr/>
            <p:nvPr/>
          </p:nvCxnSpPr>
          <p:spPr>
            <a:xfrm rot="14310000">
              <a:off x="9543837" y="325316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直接连接符 645"/>
            <p:cNvCxnSpPr/>
            <p:nvPr/>
          </p:nvCxnSpPr>
          <p:spPr>
            <a:xfrm rot="14445000">
              <a:off x="9527121" y="322464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直接连接符 646"/>
            <p:cNvCxnSpPr/>
            <p:nvPr/>
          </p:nvCxnSpPr>
          <p:spPr>
            <a:xfrm rot="14580000">
              <a:off x="9511538" y="3195490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直接连接符 647"/>
            <p:cNvCxnSpPr/>
            <p:nvPr/>
          </p:nvCxnSpPr>
          <p:spPr>
            <a:xfrm rot="14715000">
              <a:off x="9497112" y="316574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直接连接符 648"/>
            <p:cNvCxnSpPr/>
            <p:nvPr/>
          </p:nvCxnSpPr>
          <p:spPr>
            <a:xfrm rot="14850000">
              <a:off x="9483864" y="313546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0" name="直接连接符 649"/>
            <p:cNvCxnSpPr/>
            <p:nvPr/>
          </p:nvCxnSpPr>
          <p:spPr>
            <a:xfrm rot="14985000">
              <a:off x="9471815" y="310467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1" name="直接连接符 650"/>
            <p:cNvCxnSpPr/>
            <p:nvPr/>
          </p:nvCxnSpPr>
          <p:spPr>
            <a:xfrm rot="15120000">
              <a:off x="9460985" y="3073446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直接连接符 651"/>
            <p:cNvCxnSpPr/>
            <p:nvPr/>
          </p:nvCxnSpPr>
          <p:spPr>
            <a:xfrm rot="15255000">
              <a:off x="9451390" y="304181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直接连接符 652"/>
            <p:cNvCxnSpPr/>
            <p:nvPr/>
          </p:nvCxnSpPr>
          <p:spPr>
            <a:xfrm rot="15390000">
              <a:off x="9443043" y="300982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直接连接符 653"/>
            <p:cNvCxnSpPr/>
            <p:nvPr/>
          </p:nvCxnSpPr>
          <p:spPr>
            <a:xfrm rot="15525000">
              <a:off x="9435958" y="297753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直接连接符 654"/>
            <p:cNvCxnSpPr/>
            <p:nvPr/>
          </p:nvCxnSpPr>
          <p:spPr>
            <a:xfrm rot="15660000">
              <a:off x="9430147" y="2944996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6" name="直接连接符 655"/>
            <p:cNvCxnSpPr/>
            <p:nvPr/>
          </p:nvCxnSpPr>
          <p:spPr>
            <a:xfrm rot="15795000">
              <a:off x="9425618" y="2912250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直接连接符 656"/>
            <p:cNvCxnSpPr/>
            <p:nvPr/>
          </p:nvCxnSpPr>
          <p:spPr>
            <a:xfrm rot="15930000">
              <a:off x="9422378" y="287935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直接连接符 657"/>
            <p:cNvCxnSpPr/>
            <p:nvPr/>
          </p:nvCxnSpPr>
          <p:spPr>
            <a:xfrm rot="16065000">
              <a:off x="9420432" y="284635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" name="直接连接符 658"/>
            <p:cNvCxnSpPr/>
            <p:nvPr/>
          </p:nvCxnSpPr>
          <p:spPr>
            <a:xfrm rot="16335000">
              <a:off x="9420432" y="278025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直接连接符 659"/>
            <p:cNvCxnSpPr/>
            <p:nvPr/>
          </p:nvCxnSpPr>
          <p:spPr>
            <a:xfrm rot="16470000">
              <a:off x="9422378" y="274725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直接连接符 660"/>
            <p:cNvCxnSpPr/>
            <p:nvPr/>
          </p:nvCxnSpPr>
          <p:spPr>
            <a:xfrm rot="16605000">
              <a:off x="9425618" y="271435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2" name="直接连接符 661"/>
            <p:cNvCxnSpPr/>
            <p:nvPr/>
          </p:nvCxnSpPr>
          <p:spPr>
            <a:xfrm rot="16740000">
              <a:off x="9430147" y="268161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3" name="直接连接符 662"/>
            <p:cNvCxnSpPr/>
            <p:nvPr/>
          </p:nvCxnSpPr>
          <p:spPr>
            <a:xfrm rot="16875000">
              <a:off x="9435958" y="2649069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直接连接符 663"/>
            <p:cNvCxnSpPr/>
            <p:nvPr/>
          </p:nvCxnSpPr>
          <p:spPr>
            <a:xfrm rot="17010000">
              <a:off x="9443043" y="261678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直接连接符 664"/>
            <p:cNvCxnSpPr/>
            <p:nvPr/>
          </p:nvCxnSpPr>
          <p:spPr>
            <a:xfrm rot="17145000">
              <a:off x="9451390" y="258479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6" name="直接连接符 665"/>
            <p:cNvCxnSpPr/>
            <p:nvPr/>
          </p:nvCxnSpPr>
          <p:spPr>
            <a:xfrm rot="17280000">
              <a:off x="9460985" y="255316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直接连接符 666"/>
            <p:cNvCxnSpPr/>
            <p:nvPr/>
          </p:nvCxnSpPr>
          <p:spPr>
            <a:xfrm rot="17415000">
              <a:off x="9471815" y="2521930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直接连接符 667"/>
            <p:cNvCxnSpPr/>
            <p:nvPr/>
          </p:nvCxnSpPr>
          <p:spPr>
            <a:xfrm rot="17550000">
              <a:off x="9483864" y="249114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直接连接符 668"/>
            <p:cNvCxnSpPr/>
            <p:nvPr/>
          </p:nvCxnSpPr>
          <p:spPr>
            <a:xfrm rot="17685000">
              <a:off x="9497112" y="2460861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直接连接符 669"/>
            <p:cNvCxnSpPr/>
            <p:nvPr/>
          </p:nvCxnSpPr>
          <p:spPr>
            <a:xfrm rot="17820000">
              <a:off x="9511538" y="2431117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直接连接符 670"/>
            <p:cNvCxnSpPr/>
            <p:nvPr/>
          </p:nvCxnSpPr>
          <p:spPr>
            <a:xfrm rot="17955000">
              <a:off x="9527121" y="240196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直接连接符 671"/>
            <p:cNvCxnSpPr/>
            <p:nvPr/>
          </p:nvCxnSpPr>
          <p:spPr>
            <a:xfrm rot="18090000">
              <a:off x="9543837" y="237344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直接连接符 672"/>
            <p:cNvCxnSpPr/>
            <p:nvPr/>
          </p:nvCxnSpPr>
          <p:spPr>
            <a:xfrm rot="18225000">
              <a:off x="9561659" y="234560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直接连接符 673"/>
            <p:cNvCxnSpPr/>
            <p:nvPr/>
          </p:nvCxnSpPr>
          <p:spPr>
            <a:xfrm rot="18360000">
              <a:off x="9580560" y="231848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直接连接符 674"/>
            <p:cNvCxnSpPr/>
            <p:nvPr/>
          </p:nvCxnSpPr>
          <p:spPr>
            <a:xfrm rot="18495000">
              <a:off x="9600512" y="2292128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直接连接符 675"/>
            <p:cNvCxnSpPr/>
            <p:nvPr/>
          </p:nvCxnSpPr>
          <p:spPr>
            <a:xfrm rot="18630000">
              <a:off x="9621482" y="226657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直接连接符 676"/>
            <p:cNvCxnSpPr/>
            <p:nvPr/>
          </p:nvCxnSpPr>
          <p:spPr>
            <a:xfrm rot="18765000">
              <a:off x="9643441" y="2241863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直接连接符 677"/>
            <p:cNvCxnSpPr/>
            <p:nvPr/>
          </p:nvCxnSpPr>
          <p:spPr>
            <a:xfrm rot="18900000">
              <a:off x="9666352" y="221803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直接连接符 678"/>
            <p:cNvCxnSpPr/>
            <p:nvPr/>
          </p:nvCxnSpPr>
          <p:spPr>
            <a:xfrm rot="19035000">
              <a:off x="9690182" y="219512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直接连接符 679"/>
            <p:cNvCxnSpPr/>
            <p:nvPr/>
          </p:nvCxnSpPr>
          <p:spPr>
            <a:xfrm rot="19170000">
              <a:off x="9714891" y="2173165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直接连接符 680"/>
            <p:cNvCxnSpPr/>
            <p:nvPr/>
          </p:nvCxnSpPr>
          <p:spPr>
            <a:xfrm rot="19305000">
              <a:off x="9740444" y="2152194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直接连接符 681"/>
            <p:cNvCxnSpPr/>
            <p:nvPr/>
          </p:nvCxnSpPr>
          <p:spPr>
            <a:xfrm rot="19440000">
              <a:off x="9766801" y="2132242"/>
              <a:ext cx="0" cy="99041"/>
            </a:xfrm>
            <a:prstGeom prst="line">
              <a:avLst/>
            </a:prstGeom>
            <a:ln w="12700">
              <a:solidFill>
                <a:srgbClr val="663A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直接连接符 682"/>
            <p:cNvCxnSpPr/>
            <p:nvPr/>
          </p:nvCxnSpPr>
          <p:spPr>
            <a:xfrm rot="19575000">
              <a:off x="9793921" y="2113340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直接连接符 683"/>
            <p:cNvCxnSpPr/>
            <p:nvPr/>
          </p:nvCxnSpPr>
          <p:spPr>
            <a:xfrm rot="19710000">
              <a:off x="9821763" y="2095518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5" name="直接连接符 684"/>
            <p:cNvCxnSpPr/>
            <p:nvPr/>
          </p:nvCxnSpPr>
          <p:spPr>
            <a:xfrm rot="19845000">
              <a:off x="9850282" y="2078804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直接连接符 685"/>
            <p:cNvCxnSpPr/>
            <p:nvPr/>
          </p:nvCxnSpPr>
          <p:spPr>
            <a:xfrm rot="19980000">
              <a:off x="9879435" y="2063220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直接连接符 686"/>
            <p:cNvCxnSpPr/>
            <p:nvPr/>
          </p:nvCxnSpPr>
          <p:spPr>
            <a:xfrm rot="20115000">
              <a:off x="9909178" y="2048794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直接连接符 687"/>
            <p:cNvCxnSpPr/>
            <p:nvPr/>
          </p:nvCxnSpPr>
          <p:spPr>
            <a:xfrm rot="20250000">
              <a:off x="9939464" y="2035546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直接连接符 688"/>
            <p:cNvCxnSpPr/>
            <p:nvPr/>
          </p:nvCxnSpPr>
          <p:spPr>
            <a:xfrm rot="20385000">
              <a:off x="9970247" y="2023498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直接连接符 689"/>
            <p:cNvCxnSpPr/>
            <p:nvPr/>
          </p:nvCxnSpPr>
          <p:spPr>
            <a:xfrm rot="20520000">
              <a:off x="10001480" y="2012668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直接连接符 690"/>
            <p:cNvCxnSpPr/>
            <p:nvPr/>
          </p:nvCxnSpPr>
          <p:spPr>
            <a:xfrm rot="20655000">
              <a:off x="10033112" y="2003072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2" name="直接连接符 691"/>
            <p:cNvCxnSpPr/>
            <p:nvPr/>
          </p:nvCxnSpPr>
          <p:spPr>
            <a:xfrm rot="20790000">
              <a:off x="10065098" y="1994725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直接连接符 692"/>
            <p:cNvCxnSpPr/>
            <p:nvPr/>
          </p:nvCxnSpPr>
          <p:spPr>
            <a:xfrm rot="20925000">
              <a:off x="10097387" y="1987642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直接连接符 693"/>
            <p:cNvCxnSpPr/>
            <p:nvPr/>
          </p:nvCxnSpPr>
          <p:spPr>
            <a:xfrm rot="21060000">
              <a:off x="10129930" y="1981831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直接连接符 694"/>
            <p:cNvCxnSpPr/>
            <p:nvPr/>
          </p:nvCxnSpPr>
          <p:spPr>
            <a:xfrm rot="21195000">
              <a:off x="10162674" y="1977301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直接连接符 695"/>
            <p:cNvCxnSpPr/>
            <p:nvPr/>
          </p:nvCxnSpPr>
          <p:spPr>
            <a:xfrm rot="21330000">
              <a:off x="10195572" y="1974061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直接连接符 696"/>
            <p:cNvCxnSpPr/>
            <p:nvPr/>
          </p:nvCxnSpPr>
          <p:spPr>
            <a:xfrm rot="21465000">
              <a:off x="10228572" y="1972115"/>
              <a:ext cx="0" cy="99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8" name="组合 697"/>
            <p:cNvGrpSpPr/>
            <p:nvPr/>
          </p:nvGrpSpPr>
          <p:grpSpPr>
            <a:xfrm>
              <a:off x="9370263" y="2862823"/>
              <a:ext cx="1784866" cy="0"/>
              <a:chOff x="1701800" y="2755900"/>
              <a:chExt cx="2746508" cy="0"/>
            </a:xfrm>
          </p:grpSpPr>
          <p:cxnSp>
            <p:nvCxnSpPr>
              <p:cNvPr id="708" name="直接连接符 707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直接连接符 708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9" name="组合 698"/>
            <p:cNvGrpSpPr/>
            <p:nvPr/>
          </p:nvGrpSpPr>
          <p:grpSpPr>
            <a:xfrm rot="5400000">
              <a:off x="9368201" y="2864311"/>
              <a:ext cx="1784866" cy="0"/>
              <a:chOff x="1701800" y="2755900"/>
              <a:chExt cx="2746508" cy="0"/>
            </a:xfrm>
          </p:grpSpPr>
          <p:cxnSp>
            <p:nvCxnSpPr>
              <p:cNvPr id="706" name="直接连接符 705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直接连接符 706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0" name="组合 699"/>
            <p:cNvGrpSpPr/>
            <p:nvPr/>
          </p:nvGrpSpPr>
          <p:grpSpPr>
            <a:xfrm rot="2700000">
              <a:off x="9416641" y="2816312"/>
              <a:ext cx="1784866" cy="0"/>
              <a:chOff x="1701800" y="2755900"/>
              <a:chExt cx="2746508" cy="0"/>
            </a:xfrm>
          </p:grpSpPr>
          <p:cxnSp>
            <p:nvCxnSpPr>
              <p:cNvPr id="704" name="直接连接符 703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直接连接符 704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1" name="组合 700"/>
            <p:cNvGrpSpPr/>
            <p:nvPr/>
          </p:nvGrpSpPr>
          <p:grpSpPr>
            <a:xfrm rot="18900000" flipH="1">
              <a:off x="9393535" y="2887374"/>
              <a:ext cx="1784866" cy="0"/>
              <a:chOff x="1701800" y="2755900"/>
              <a:chExt cx="2746508" cy="0"/>
            </a:xfrm>
          </p:grpSpPr>
          <p:cxnSp>
            <p:nvCxnSpPr>
              <p:cNvPr id="702" name="直接连接符 701"/>
              <p:cNvCxnSpPr/>
              <p:nvPr/>
            </p:nvCxnSpPr>
            <p:spPr>
              <a:xfrm flipH="1">
                <a:off x="4185508" y="2755900"/>
                <a:ext cx="2628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直接连接符 702"/>
              <p:cNvCxnSpPr/>
              <p:nvPr/>
            </p:nvCxnSpPr>
            <p:spPr>
              <a:xfrm>
                <a:off x="1701800" y="2755900"/>
                <a:ext cx="26195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0" name="组合 709"/>
          <p:cNvGrpSpPr/>
          <p:nvPr/>
        </p:nvGrpSpPr>
        <p:grpSpPr>
          <a:xfrm>
            <a:off x="4992166" y="3241409"/>
            <a:ext cx="1403053" cy="1492739"/>
            <a:chOff x="6655354" y="4322879"/>
            <a:chExt cx="1870493" cy="1990779"/>
          </a:xfrm>
        </p:grpSpPr>
        <p:sp>
          <p:nvSpPr>
            <p:cNvPr id="711" name="文本框 168"/>
            <p:cNvSpPr txBox="1"/>
            <p:nvPr/>
          </p:nvSpPr>
          <p:spPr>
            <a:xfrm>
              <a:off x="6655354" y="4322879"/>
              <a:ext cx="1870493" cy="43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rgbClr val="F6615B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712" name="文本框 113"/>
            <p:cNvSpPr txBox="1"/>
            <p:nvPr/>
          </p:nvSpPr>
          <p:spPr>
            <a:xfrm>
              <a:off x="6673660" y="4805204"/>
              <a:ext cx="1727322" cy="1508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单击添加详细文字说明，或复制文本黏贴自此右键只保留文字单击添加详细文字说明，或复制文本黏贴自此右键只保留文字</a:t>
              </a:r>
            </a:p>
            <a:p>
              <a:pPr algn="just">
                <a:lnSpc>
                  <a:spcPct val="150000"/>
                </a:lnSpc>
              </a:pPr>
              <a:endPara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13" name="组合 712"/>
          <p:cNvGrpSpPr/>
          <p:nvPr/>
        </p:nvGrpSpPr>
        <p:grpSpPr>
          <a:xfrm>
            <a:off x="2894626" y="3241409"/>
            <a:ext cx="1403053" cy="1492739"/>
            <a:chOff x="3858998" y="4322879"/>
            <a:chExt cx="1870493" cy="1990779"/>
          </a:xfrm>
        </p:grpSpPr>
        <p:sp>
          <p:nvSpPr>
            <p:cNvPr id="714" name="文本框 170"/>
            <p:cNvSpPr txBox="1"/>
            <p:nvPr/>
          </p:nvSpPr>
          <p:spPr>
            <a:xfrm>
              <a:off x="3858998" y="4322879"/>
              <a:ext cx="1870493" cy="43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rgbClr val="01ACBE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715" name="文本框 113"/>
            <p:cNvSpPr txBox="1"/>
            <p:nvPr/>
          </p:nvSpPr>
          <p:spPr>
            <a:xfrm>
              <a:off x="3915404" y="4805204"/>
              <a:ext cx="1727322" cy="1508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单击添加详细文字说明，或复制文本黏贴自此右键只保留文字单击添加详细文字说明，或复制文本黏贴自此右键只保留文字</a:t>
              </a:r>
            </a:p>
            <a:p>
              <a:pPr algn="just">
                <a:lnSpc>
                  <a:spcPct val="150000"/>
                </a:lnSpc>
              </a:pPr>
              <a:endPara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16" name="组合 715"/>
          <p:cNvGrpSpPr/>
          <p:nvPr/>
        </p:nvGrpSpPr>
        <p:grpSpPr>
          <a:xfrm>
            <a:off x="7187026" y="3241409"/>
            <a:ext cx="1403053" cy="1492739"/>
            <a:chOff x="9581453" y="4322879"/>
            <a:chExt cx="1870493" cy="1990779"/>
          </a:xfrm>
        </p:grpSpPr>
        <p:sp>
          <p:nvSpPr>
            <p:cNvPr id="717" name="文本框 166"/>
            <p:cNvSpPr txBox="1"/>
            <p:nvPr/>
          </p:nvSpPr>
          <p:spPr>
            <a:xfrm>
              <a:off x="9581453" y="4322879"/>
              <a:ext cx="1870493" cy="43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rgbClr val="663A77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718" name="文本框 113"/>
            <p:cNvSpPr txBox="1"/>
            <p:nvPr/>
          </p:nvSpPr>
          <p:spPr>
            <a:xfrm>
              <a:off x="9634793" y="4805204"/>
              <a:ext cx="1727322" cy="1508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单击添加详细文字说明，或复制文本黏贴自此右键只保留文字单击添加详细文字说明，或复制文本黏贴自此右键只保留文字</a:t>
              </a:r>
            </a:p>
            <a:p>
              <a:pPr algn="just">
                <a:lnSpc>
                  <a:spcPct val="150000"/>
                </a:lnSpc>
              </a:pPr>
              <a:endPara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19" name="组合 718"/>
          <p:cNvGrpSpPr/>
          <p:nvPr/>
        </p:nvGrpSpPr>
        <p:grpSpPr>
          <a:xfrm>
            <a:off x="720883" y="3241409"/>
            <a:ext cx="1404339" cy="1665863"/>
            <a:chOff x="961052" y="4322879"/>
            <a:chExt cx="1872208" cy="2221664"/>
          </a:xfrm>
        </p:grpSpPr>
        <p:sp>
          <p:nvSpPr>
            <p:cNvPr id="720" name="文本框 161"/>
            <p:cNvSpPr txBox="1"/>
            <p:nvPr/>
          </p:nvSpPr>
          <p:spPr>
            <a:xfrm>
              <a:off x="962766" y="4322879"/>
              <a:ext cx="1870494" cy="43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rgbClr val="FFB850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721" name="文本框 113"/>
            <p:cNvSpPr txBox="1"/>
            <p:nvPr/>
          </p:nvSpPr>
          <p:spPr>
            <a:xfrm>
              <a:off x="961052" y="4805204"/>
              <a:ext cx="1727322" cy="173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7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亮亮图文旗舰店</a:t>
              </a:r>
              <a:r>
                <a:rPr lang="en-US" altLang="zh-CN" sz="7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https://liangliangtuwen.tmall.com</a:t>
              </a:r>
            </a:p>
            <a:p>
              <a:pPr algn="just">
                <a:lnSpc>
                  <a:spcPct val="150000"/>
                </a:lnSpc>
              </a:pPr>
              <a:r>
                <a:rPr lang="zh-CN" altLang="en-US" sz="7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亮亮图文旗舰店</a:t>
              </a:r>
              <a:r>
                <a:rPr lang="en-US" altLang="zh-CN" sz="7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https://liangliangtuwen.tmall.com</a:t>
              </a:r>
            </a:p>
            <a:p>
              <a:pPr algn="just">
                <a:lnSpc>
                  <a:spcPct val="150000"/>
                </a:lnSpc>
              </a:pPr>
              <a:endPara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1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1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18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18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3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36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200" fill="hold"/>
                                        <p:tgtEl>
                                          <p:spTgt spid="36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3" dur="100" fill="hold"/>
                                        <p:tgtEl>
                                          <p:spTgt spid="5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5" dur="200" fill="hold"/>
                                        <p:tgtEl>
                                          <p:spTgt spid="53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7" dur="100" fill="hold"/>
                                        <p:tgtEl>
                                          <p:spTgt spid="5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9" dur="200" fill="hold"/>
                                        <p:tgtEl>
                                          <p:spTgt spid="53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1" grpId="0"/>
      <p:bldP spid="365" grpId="0"/>
      <p:bldP spid="5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 rot="5400000">
            <a:off x="4049709" y="1721558"/>
            <a:ext cx="100784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rot="5400000">
            <a:off x="5613383" y="1721558"/>
            <a:ext cx="100784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>
            <a:off x="2480385" y="1721558"/>
            <a:ext cx="100784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 16"/>
          <p:cNvSpPr/>
          <p:nvPr/>
        </p:nvSpPr>
        <p:spPr>
          <a:xfrm>
            <a:off x="717976" y="2282375"/>
            <a:ext cx="7679714" cy="494385"/>
          </a:xfrm>
          <a:custGeom>
            <a:avLst/>
            <a:gdLst>
              <a:gd name="connsiteX0" fmla="*/ 0 w 8999702"/>
              <a:gd name="connsiteY0" fmla="*/ 0 h 659180"/>
              <a:gd name="connsiteX1" fmla="*/ 8610600 w 8999702"/>
              <a:gd name="connsiteY1" fmla="*/ 0 h 659180"/>
              <a:gd name="connsiteX2" fmla="*/ 8999702 w 8999702"/>
              <a:gd name="connsiteY2" fmla="*/ 329590 h 659180"/>
              <a:gd name="connsiteX3" fmla="*/ 8610600 w 8999702"/>
              <a:gd name="connsiteY3" fmla="*/ 659180 h 659180"/>
              <a:gd name="connsiteX4" fmla="*/ 8610600 w 8999702"/>
              <a:gd name="connsiteY4" fmla="*/ 659179 h 659180"/>
              <a:gd name="connsiteX5" fmla="*/ 1 w 8999702"/>
              <a:gd name="connsiteY5" fmla="*/ 659179 h 659180"/>
              <a:gd name="connsiteX6" fmla="*/ 389102 w 8999702"/>
              <a:gd name="connsiteY6" fmla="*/ 329590 h 65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9702" h="659180">
                <a:moveTo>
                  <a:pt x="0" y="0"/>
                </a:moveTo>
                <a:lnTo>
                  <a:pt x="8610600" y="0"/>
                </a:lnTo>
                <a:lnTo>
                  <a:pt x="8999702" y="329590"/>
                </a:lnTo>
                <a:lnTo>
                  <a:pt x="8610600" y="659180"/>
                </a:lnTo>
                <a:lnTo>
                  <a:pt x="8610600" y="659179"/>
                </a:lnTo>
                <a:lnTo>
                  <a:pt x="1" y="659179"/>
                </a:lnTo>
                <a:lnTo>
                  <a:pt x="389102" y="329590"/>
                </a:lnTo>
                <a:close/>
              </a:path>
            </a:pathLst>
          </a:custGeom>
          <a:solidFill>
            <a:srgbClr val="E6E6E6"/>
          </a:soli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8" name="任意多边形 17"/>
          <p:cNvSpPr/>
          <p:nvPr/>
        </p:nvSpPr>
        <p:spPr>
          <a:xfrm rot="-2700000">
            <a:off x="1682415" y="2223972"/>
            <a:ext cx="619356" cy="619356"/>
          </a:xfrm>
          <a:custGeom>
            <a:avLst/>
            <a:gdLst>
              <a:gd name="connsiteX0" fmla="*/ 571500 w 1013460"/>
              <a:gd name="connsiteY0" fmla="*/ 0 h 1013460"/>
              <a:gd name="connsiteX1" fmla="*/ 1013460 w 1013460"/>
              <a:gd name="connsiteY1" fmla="*/ 0 h 1013460"/>
              <a:gd name="connsiteX2" fmla="*/ 1013460 w 1013460"/>
              <a:gd name="connsiteY2" fmla="*/ 571500 h 1013460"/>
              <a:gd name="connsiteX3" fmla="*/ 1013460 w 1013460"/>
              <a:gd name="connsiteY3" fmla="*/ 1013460 h 1013460"/>
              <a:gd name="connsiteX4" fmla="*/ 571500 w 1013460"/>
              <a:gd name="connsiteY4" fmla="*/ 1013460 h 1013460"/>
              <a:gd name="connsiteX5" fmla="*/ 0 w 1013460"/>
              <a:gd name="connsiteY5" fmla="*/ 1013460 h 1013460"/>
              <a:gd name="connsiteX6" fmla="*/ 0 w 1013460"/>
              <a:gd name="connsiteY6" fmla="*/ 571500 h 1013460"/>
              <a:gd name="connsiteX7" fmla="*/ 571500 w 1013460"/>
              <a:gd name="connsiteY7" fmla="*/ 571500 h 101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460" h="1013460">
                <a:moveTo>
                  <a:pt x="571500" y="0"/>
                </a:moveTo>
                <a:lnTo>
                  <a:pt x="1013460" y="0"/>
                </a:lnTo>
                <a:lnTo>
                  <a:pt x="1013460" y="571500"/>
                </a:lnTo>
                <a:lnTo>
                  <a:pt x="1013460" y="1013460"/>
                </a:lnTo>
                <a:lnTo>
                  <a:pt x="571500" y="1013460"/>
                </a:lnTo>
                <a:lnTo>
                  <a:pt x="0" y="1013460"/>
                </a:lnTo>
                <a:lnTo>
                  <a:pt x="0" y="571500"/>
                </a:lnTo>
                <a:lnTo>
                  <a:pt x="571500" y="571500"/>
                </a:lnTo>
                <a:close/>
              </a:path>
            </a:pathLst>
          </a:custGeom>
          <a:gradFill flip="none" rotWithShape="1">
            <a:gsLst>
              <a:gs pos="50000">
                <a:srgbClr val="FFB850"/>
              </a:gs>
              <a:gs pos="50000">
                <a:srgbClr val="FFA829"/>
              </a:gs>
            </a:gsLst>
            <a:lin ang="8100000" scaled="0"/>
            <a:tileRect/>
          </a:gradFill>
          <a:ln>
            <a:noFill/>
          </a:ln>
          <a:effectLst>
            <a:outerShdw blurRad="762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cs typeface="+mn-ea"/>
              <a:sym typeface="+mn-lt"/>
            </a:endParaRPr>
          </a:p>
        </p:txBody>
      </p:sp>
      <p:sp>
        <p:nvSpPr>
          <p:cNvPr id="19" name="任意多边形 18"/>
          <p:cNvSpPr/>
          <p:nvPr/>
        </p:nvSpPr>
        <p:spPr>
          <a:xfrm rot="-2700000">
            <a:off x="3321164" y="2223972"/>
            <a:ext cx="619356" cy="619356"/>
          </a:xfrm>
          <a:custGeom>
            <a:avLst/>
            <a:gdLst>
              <a:gd name="connsiteX0" fmla="*/ 571500 w 1013460"/>
              <a:gd name="connsiteY0" fmla="*/ 0 h 1013460"/>
              <a:gd name="connsiteX1" fmla="*/ 1013460 w 1013460"/>
              <a:gd name="connsiteY1" fmla="*/ 0 h 1013460"/>
              <a:gd name="connsiteX2" fmla="*/ 1013460 w 1013460"/>
              <a:gd name="connsiteY2" fmla="*/ 571500 h 1013460"/>
              <a:gd name="connsiteX3" fmla="*/ 1013460 w 1013460"/>
              <a:gd name="connsiteY3" fmla="*/ 1013460 h 1013460"/>
              <a:gd name="connsiteX4" fmla="*/ 571500 w 1013460"/>
              <a:gd name="connsiteY4" fmla="*/ 1013460 h 1013460"/>
              <a:gd name="connsiteX5" fmla="*/ 0 w 1013460"/>
              <a:gd name="connsiteY5" fmla="*/ 1013460 h 1013460"/>
              <a:gd name="connsiteX6" fmla="*/ 0 w 1013460"/>
              <a:gd name="connsiteY6" fmla="*/ 571500 h 1013460"/>
              <a:gd name="connsiteX7" fmla="*/ 571500 w 1013460"/>
              <a:gd name="connsiteY7" fmla="*/ 571500 h 101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460" h="1013460">
                <a:moveTo>
                  <a:pt x="571500" y="0"/>
                </a:moveTo>
                <a:lnTo>
                  <a:pt x="1013460" y="0"/>
                </a:lnTo>
                <a:lnTo>
                  <a:pt x="1013460" y="571500"/>
                </a:lnTo>
                <a:lnTo>
                  <a:pt x="1013460" y="1013460"/>
                </a:lnTo>
                <a:lnTo>
                  <a:pt x="571500" y="1013460"/>
                </a:lnTo>
                <a:lnTo>
                  <a:pt x="0" y="1013460"/>
                </a:lnTo>
                <a:lnTo>
                  <a:pt x="0" y="571500"/>
                </a:lnTo>
                <a:lnTo>
                  <a:pt x="571500" y="571500"/>
                </a:lnTo>
                <a:close/>
              </a:path>
            </a:pathLst>
          </a:custGeom>
          <a:gradFill flip="none" rotWithShape="1">
            <a:gsLst>
              <a:gs pos="50000">
                <a:srgbClr val="E87071"/>
              </a:gs>
              <a:gs pos="50000">
                <a:srgbClr val="E14747"/>
              </a:gs>
            </a:gsLst>
            <a:lin ang="8100000" scaled="0"/>
            <a:tileRect/>
          </a:gradFill>
          <a:ln>
            <a:noFill/>
          </a:ln>
          <a:effectLst>
            <a:outerShdw blurRad="762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cs typeface="+mn-ea"/>
              <a:sym typeface="+mn-lt"/>
            </a:endParaRPr>
          </a:p>
        </p:txBody>
      </p:sp>
      <p:sp>
        <p:nvSpPr>
          <p:cNvPr id="20" name="任意多边形 19"/>
          <p:cNvSpPr/>
          <p:nvPr/>
        </p:nvSpPr>
        <p:spPr>
          <a:xfrm rot="-2700000">
            <a:off x="4959912" y="2223972"/>
            <a:ext cx="619356" cy="619356"/>
          </a:xfrm>
          <a:custGeom>
            <a:avLst/>
            <a:gdLst>
              <a:gd name="connsiteX0" fmla="*/ 571500 w 1013460"/>
              <a:gd name="connsiteY0" fmla="*/ 0 h 1013460"/>
              <a:gd name="connsiteX1" fmla="*/ 1013460 w 1013460"/>
              <a:gd name="connsiteY1" fmla="*/ 0 h 1013460"/>
              <a:gd name="connsiteX2" fmla="*/ 1013460 w 1013460"/>
              <a:gd name="connsiteY2" fmla="*/ 571500 h 1013460"/>
              <a:gd name="connsiteX3" fmla="*/ 1013460 w 1013460"/>
              <a:gd name="connsiteY3" fmla="*/ 1013460 h 1013460"/>
              <a:gd name="connsiteX4" fmla="*/ 571500 w 1013460"/>
              <a:gd name="connsiteY4" fmla="*/ 1013460 h 1013460"/>
              <a:gd name="connsiteX5" fmla="*/ 0 w 1013460"/>
              <a:gd name="connsiteY5" fmla="*/ 1013460 h 1013460"/>
              <a:gd name="connsiteX6" fmla="*/ 0 w 1013460"/>
              <a:gd name="connsiteY6" fmla="*/ 571500 h 1013460"/>
              <a:gd name="connsiteX7" fmla="*/ 571500 w 1013460"/>
              <a:gd name="connsiteY7" fmla="*/ 571500 h 101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460" h="1013460">
                <a:moveTo>
                  <a:pt x="571500" y="0"/>
                </a:moveTo>
                <a:lnTo>
                  <a:pt x="1013460" y="0"/>
                </a:lnTo>
                <a:lnTo>
                  <a:pt x="1013460" y="571500"/>
                </a:lnTo>
                <a:lnTo>
                  <a:pt x="1013460" y="1013460"/>
                </a:lnTo>
                <a:lnTo>
                  <a:pt x="571500" y="1013460"/>
                </a:lnTo>
                <a:lnTo>
                  <a:pt x="0" y="1013460"/>
                </a:lnTo>
                <a:lnTo>
                  <a:pt x="0" y="571500"/>
                </a:lnTo>
                <a:lnTo>
                  <a:pt x="571500" y="571500"/>
                </a:lnTo>
                <a:close/>
              </a:path>
            </a:pathLst>
          </a:custGeom>
          <a:gradFill flip="none" rotWithShape="1">
            <a:gsLst>
              <a:gs pos="50000">
                <a:srgbClr val="0DACB9"/>
              </a:gs>
              <a:gs pos="50000">
                <a:srgbClr val="0B939D"/>
              </a:gs>
            </a:gsLst>
            <a:lin ang="8100000" scaled="0"/>
            <a:tileRect/>
          </a:gradFill>
          <a:ln>
            <a:noFill/>
          </a:ln>
          <a:effectLst>
            <a:outerShdw blurRad="762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cs typeface="+mn-ea"/>
              <a:sym typeface="+mn-lt"/>
            </a:endParaRPr>
          </a:p>
        </p:txBody>
      </p:sp>
      <p:sp>
        <p:nvSpPr>
          <p:cNvPr id="21" name="任意多边形 20"/>
          <p:cNvSpPr/>
          <p:nvPr/>
        </p:nvSpPr>
        <p:spPr>
          <a:xfrm rot="-2700000">
            <a:off x="6598661" y="2223972"/>
            <a:ext cx="619356" cy="619356"/>
          </a:xfrm>
          <a:custGeom>
            <a:avLst/>
            <a:gdLst>
              <a:gd name="connsiteX0" fmla="*/ 571500 w 1013460"/>
              <a:gd name="connsiteY0" fmla="*/ 0 h 1013460"/>
              <a:gd name="connsiteX1" fmla="*/ 1013460 w 1013460"/>
              <a:gd name="connsiteY1" fmla="*/ 0 h 1013460"/>
              <a:gd name="connsiteX2" fmla="*/ 1013460 w 1013460"/>
              <a:gd name="connsiteY2" fmla="*/ 571500 h 1013460"/>
              <a:gd name="connsiteX3" fmla="*/ 1013460 w 1013460"/>
              <a:gd name="connsiteY3" fmla="*/ 1013460 h 1013460"/>
              <a:gd name="connsiteX4" fmla="*/ 571500 w 1013460"/>
              <a:gd name="connsiteY4" fmla="*/ 1013460 h 1013460"/>
              <a:gd name="connsiteX5" fmla="*/ 0 w 1013460"/>
              <a:gd name="connsiteY5" fmla="*/ 1013460 h 1013460"/>
              <a:gd name="connsiteX6" fmla="*/ 0 w 1013460"/>
              <a:gd name="connsiteY6" fmla="*/ 571500 h 1013460"/>
              <a:gd name="connsiteX7" fmla="*/ 571500 w 1013460"/>
              <a:gd name="connsiteY7" fmla="*/ 571500 h 101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460" h="1013460">
                <a:moveTo>
                  <a:pt x="571500" y="0"/>
                </a:moveTo>
                <a:lnTo>
                  <a:pt x="1013460" y="0"/>
                </a:lnTo>
                <a:lnTo>
                  <a:pt x="1013460" y="571500"/>
                </a:lnTo>
                <a:lnTo>
                  <a:pt x="1013460" y="1013460"/>
                </a:lnTo>
                <a:lnTo>
                  <a:pt x="571500" y="1013460"/>
                </a:lnTo>
                <a:lnTo>
                  <a:pt x="0" y="1013460"/>
                </a:lnTo>
                <a:lnTo>
                  <a:pt x="0" y="571500"/>
                </a:lnTo>
                <a:lnTo>
                  <a:pt x="571500" y="571500"/>
                </a:lnTo>
                <a:close/>
              </a:path>
            </a:pathLst>
          </a:custGeom>
          <a:gradFill flip="none" rotWithShape="1">
            <a:gsLst>
              <a:gs pos="50000">
                <a:srgbClr val="8F52A8"/>
              </a:gs>
              <a:gs pos="50000">
                <a:srgbClr val="663A77"/>
              </a:gs>
            </a:gsLst>
            <a:lin ang="8100000" scaled="0"/>
            <a:tileRect/>
          </a:gradFill>
          <a:ln>
            <a:noFill/>
          </a:ln>
          <a:effectLst>
            <a:outerShdw blurRad="762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cs typeface="+mn-ea"/>
              <a:sym typeface="+mn-lt"/>
            </a:endParaRPr>
          </a:p>
        </p:txBody>
      </p:sp>
      <p:sp>
        <p:nvSpPr>
          <p:cNvPr id="22" name="文本框 25"/>
          <p:cNvSpPr txBox="1"/>
          <p:nvPr/>
        </p:nvSpPr>
        <p:spPr>
          <a:xfrm>
            <a:off x="1023780" y="2337442"/>
            <a:ext cx="750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文本框 26"/>
          <p:cNvSpPr txBox="1"/>
          <p:nvPr/>
        </p:nvSpPr>
        <p:spPr>
          <a:xfrm>
            <a:off x="2601184" y="2337442"/>
            <a:ext cx="750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7"/>
          <p:cNvSpPr txBox="1"/>
          <p:nvPr/>
        </p:nvSpPr>
        <p:spPr>
          <a:xfrm>
            <a:off x="4178588" y="2337442"/>
            <a:ext cx="750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文本框 28"/>
          <p:cNvSpPr txBox="1"/>
          <p:nvPr/>
        </p:nvSpPr>
        <p:spPr>
          <a:xfrm>
            <a:off x="5755992" y="2337442"/>
            <a:ext cx="750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04</a:t>
            </a: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文本框 29"/>
          <p:cNvSpPr txBox="1"/>
          <p:nvPr/>
        </p:nvSpPr>
        <p:spPr>
          <a:xfrm>
            <a:off x="7333395" y="2337442"/>
            <a:ext cx="750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05</a:t>
            </a: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942104" y="1066474"/>
            <a:ext cx="84611" cy="84611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511325" y="1066474"/>
            <a:ext cx="84611" cy="84611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074998" y="1066474"/>
            <a:ext cx="84611" cy="84611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30" name="圆角矩形 46"/>
          <p:cNvSpPr/>
          <p:nvPr/>
        </p:nvSpPr>
        <p:spPr>
          <a:xfrm flipH="1">
            <a:off x="6228849" y="1115784"/>
            <a:ext cx="1485303" cy="1093844"/>
          </a:xfrm>
          <a:custGeom>
            <a:avLst/>
            <a:gdLst>
              <a:gd name="connsiteX0" fmla="*/ 0 w 1803400"/>
              <a:gd name="connsiteY0" fmla="*/ 213108 h 1671566"/>
              <a:gd name="connsiteX1" fmla="*/ 213108 w 1803400"/>
              <a:gd name="connsiteY1" fmla="*/ 0 h 1671566"/>
              <a:gd name="connsiteX2" fmla="*/ 1590292 w 1803400"/>
              <a:gd name="connsiteY2" fmla="*/ 0 h 1671566"/>
              <a:gd name="connsiteX3" fmla="*/ 1803400 w 1803400"/>
              <a:gd name="connsiteY3" fmla="*/ 213108 h 1671566"/>
              <a:gd name="connsiteX4" fmla="*/ 1803400 w 1803400"/>
              <a:gd name="connsiteY4" fmla="*/ 1458458 h 1671566"/>
              <a:gd name="connsiteX5" fmla="*/ 1590292 w 1803400"/>
              <a:gd name="connsiteY5" fmla="*/ 1671566 h 1671566"/>
              <a:gd name="connsiteX6" fmla="*/ 213108 w 1803400"/>
              <a:gd name="connsiteY6" fmla="*/ 1671566 h 1671566"/>
              <a:gd name="connsiteX7" fmla="*/ 0 w 1803400"/>
              <a:gd name="connsiteY7" fmla="*/ 1458458 h 1671566"/>
              <a:gd name="connsiteX8" fmla="*/ 0 w 1803400"/>
              <a:gd name="connsiteY8" fmla="*/ 213108 h 1671566"/>
              <a:gd name="connsiteX0-1" fmla="*/ 213108 w 1803400"/>
              <a:gd name="connsiteY0-2" fmla="*/ 1671566 h 1763006"/>
              <a:gd name="connsiteX1-3" fmla="*/ 0 w 1803400"/>
              <a:gd name="connsiteY1-4" fmla="*/ 1458458 h 1763006"/>
              <a:gd name="connsiteX2-5" fmla="*/ 0 w 1803400"/>
              <a:gd name="connsiteY2-6" fmla="*/ 213108 h 1763006"/>
              <a:gd name="connsiteX3-7" fmla="*/ 213108 w 1803400"/>
              <a:gd name="connsiteY3-8" fmla="*/ 0 h 1763006"/>
              <a:gd name="connsiteX4-9" fmla="*/ 1590292 w 1803400"/>
              <a:gd name="connsiteY4-10" fmla="*/ 0 h 1763006"/>
              <a:gd name="connsiteX5-11" fmla="*/ 1803400 w 1803400"/>
              <a:gd name="connsiteY5-12" fmla="*/ 213108 h 1763006"/>
              <a:gd name="connsiteX6-13" fmla="*/ 1803400 w 1803400"/>
              <a:gd name="connsiteY6-14" fmla="*/ 1458458 h 1763006"/>
              <a:gd name="connsiteX7-15" fmla="*/ 1590292 w 1803400"/>
              <a:gd name="connsiteY7-16" fmla="*/ 1671566 h 1763006"/>
              <a:gd name="connsiteX8-17" fmla="*/ 304548 w 1803400"/>
              <a:gd name="connsiteY8-18" fmla="*/ 1763006 h 1763006"/>
              <a:gd name="connsiteX0-19" fmla="*/ 0 w 1803400"/>
              <a:gd name="connsiteY0-20" fmla="*/ 1458458 h 1763006"/>
              <a:gd name="connsiteX1-21" fmla="*/ 0 w 1803400"/>
              <a:gd name="connsiteY1-22" fmla="*/ 213108 h 1763006"/>
              <a:gd name="connsiteX2-23" fmla="*/ 213108 w 1803400"/>
              <a:gd name="connsiteY2-24" fmla="*/ 0 h 1763006"/>
              <a:gd name="connsiteX3-25" fmla="*/ 1590292 w 1803400"/>
              <a:gd name="connsiteY3-26" fmla="*/ 0 h 1763006"/>
              <a:gd name="connsiteX4-27" fmla="*/ 1803400 w 1803400"/>
              <a:gd name="connsiteY4-28" fmla="*/ 213108 h 1763006"/>
              <a:gd name="connsiteX5-29" fmla="*/ 1803400 w 1803400"/>
              <a:gd name="connsiteY5-30" fmla="*/ 1458458 h 1763006"/>
              <a:gd name="connsiteX6-31" fmla="*/ 1590292 w 1803400"/>
              <a:gd name="connsiteY6-32" fmla="*/ 1671566 h 1763006"/>
              <a:gd name="connsiteX7-33" fmla="*/ 304548 w 1803400"/>
              <a:gd name="connsiteY7-34" fmla="*/ 1763006 h 1763006"/>
              <a:gd name="connsiteX0-35" fmla="*/ 0 w 1803400"/>
              <a:gd name="connsiteY0-36" fmla="*/ 1458458 h 1671566"/>
              <a:gd name="connsiteX1-37" fmla="*/ 0 w 1803400"/>
              <a:gd name="connsiteY1-38" fmla="*/ 213108 h 1671566"/>
              <a:gd name="connsiteX2-39" fmla="*/ 213108 w 1803400"/>
              <a:gd name="connsiteY2-40" fmla="*/ 0 h 1671566"/>
              <a:gd name="connsiteX3-41" fmla="*/ 1590292 w 1803400"/>
              <a:gd name="connsiteY3-42" fmla="*/ 0 h 1671566"/>
              <a:gd name="connsiteX4-43" fmla="*/ 1803400 w 1803400"/>
              <a:gd name="connsiteY4-44" fmla="*/ 213108 h 1671566"/>
              <a:gd name="connsiteX5-45" fmla="*/ 1803400 w 1803400"/>
              <a:gd name="connsiteY5-46" fmla="*/ 1458458 h 1671566"/>
              <a:gd name="connsiteX6-47" fmla="*/ 1590292 w 1803400"/>
              <a:gd name="connsiteY6-48" fmla="*/ 1671566 h 1671566"/>
              <a:gd name="connsiteX0-49" fmla="*/ 0 w 1803400"/>
              <a:gd name="connsiteY0-50" fmla="*/ 1458458 h 1458458"/>
              <a:gd name="connsiteX1-51" fmla="*/ 0 w 1803400"/>
              <a:gd name="connsiteY1-52" fmla="*/ 213108 h 1458458"/>
              <a:gd name="connsiteX2-53" fmla="*/ 213108 w 1803400"/>
              <a:gd name="connsiteY2-54" fmla="*/ 0 h 1458458"/>
              <a:gd name="connsiteX3-55" fmla="*/ 1590292 w 1803400"/>
              <a:gd name="connsiteY3-56" fmla="*/ 0 h 1458458"/>
              <a:gd name="connsiteX4-57" fmla="*/ 1803400 w 1803400"/>
              <a:gd name="connsiteY4-58" fmla="*/ 213108 h 1458458"/>
              <a:gd name="connsiteX5-59" fmla="*/ 1803400 w 1803400"/>
              <a:gd name="connsiteY5-60" fmla="*/ 1458458 h 1458458"/>
              <a:gd name="connsiteX0-61" fmla="*/ 0 w 1803400"/>
              <a:gd name="connsiteY0-62" fmla="*/ 1458458 h 1458458"/>
              <a:gd name="connsiteX1-63" fmla="*/ 0 w 1803400"/>
              <a:gd name="connsiteY1-64" fmla="*/ 213108 h 1458458"/>
              <a:gd name="connsiteX2-65" fmla="*/ 213108 w 1803400"/>
              <a:gd name="connsiteY2-66" fmla="*/ 0 h 1458458"/>
              <a:gd name="connsiteX3-67" fmla="*/ 1590292 w 1803400"/>
              <a:gd name="connsiteY3-68" fmla="*/ 0 h 1458458"/>
              <a:gd name="connsiteX4-69" fmla="*/ 1803400 w 1803400"/>
              <a:gd name="connsiteY4-70" fmla="*/ 213108 h 1458458"/>
              <a:gd name="connsiteX0-71" fmla="*/ 0 w 1590292"/>
              <a:gd name="connsiteY0-72" fmla="*/ 1458458 h 1458458"/>
              <a:gd name="connsiteX1-73" fmla="*/ 0 w 1590292"/>
              <a:gd name="connsiteY1-74" fmla="*/ 213108 h 1458458"/>
              <a:gd name="connsiteX2-75" fmla="*/ 213108 w 1590292"/>
              <a:gd name="connsiteY2-76" fmla="*/ 0 h 1458458"/>
              <a:gd name="connsiteX3-77" fmla="*/ 1590292 w 1590292"/>
              <a:gd name="connsiteY3-78" fmla="*/ 0 h 14584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90292" h="1458458">
                <a:moveTo>
                  <a:pt x="0" y="1458458"/>
                </a:moveTo>
                <a:lnTo>
                  <a:pt x="0" y="213108"/>
                </a:lnTo>
                <a:cubicBezTo>
                  <a:pt x="0" y="95412"/>
                  <a:pt x="95412" y="0"/>
                  <a:pt x="213108" y="0"/>
                </a:cubicBezTo>
                <a:lnTo>
                  <a:pt x="1590292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cs typeface="+mn-ea"/>
              <a:sym typeface="+mn-lt"/>
            </a:endParaRPr>
          </a:p>
        </p:txBody>
      </p:sp>
      <p:sp>
        <p:nvSpPr>
          <p:cNvPr id="31" name="圆角矩形 46"/>
          <p:cNvSpPr/>
          <p:nvPr/>
        </p:nvSpPr>
        <p:spPr>
          <a:xfrm>
            <a:off x="1401204" y="1115784"/>
            <a:ext cx="1481245" cy="1093844"/>
          </a:xfrm>
          <a:custGeom>
            <a:avLst/>
            <a:gdLst>
              <a:gd name="connsiteX0" fmla="*/ 0 w 1803400"/>
              <a:gd name="connsiteY0" fmla="*/ 213108 h 1671566"/>
              <a:gd name="connsiteX1" fmla="*/ 213108 w 1803400"/>
              <a:gd name="connsiteY1" fmla="*/ 0 h 1671566"/>
              <a:gd name="connsiteX2" fmla="*/ 1590292 w 1803400"/>
              <a:gd name="connsiteY2" fmla="*/ 0 h 1671566"/>
              <a:gd name="connsiteX3" fmla="*/ 1803400 w 1803400"/>
              <a:gd name="connsiteY3" fmla="*/ 213108 h 1671566"/>
              <a:gd name="connsiteX4" fmla="*/ 1803400 w 1803400"/>
              <a:gd name="connsiteY4" fmla="*/ 1458458 h 1671566"/>
              <a:gd name="connsiteX5" fmla="*/ 1590292 w 1803400"/>
              <a:gd name="connsiteY5" fmla="*/ 1671566 h 1671566"/>
              <a:gd name="connsiteX6" fmla="*/ 213108 w 1803400"/>
              <a:gd name="connsiteY6" fmla="*/ 1671566 h 1671566"/>
              <a:gd name="connsiteX7" fmla="*/ 0 w 1803400"/>
              <a:gd name="connsiteY7" fmla="*/ 1458458 h 1671566"/>
              <a:gd name="connsiteX8" fmla="*/ 0 w 1803400"/>
              <a:gd name="connsiteY8" fmla="*/ 213108 h 1671566"/>
              <a:gd name="connsiteX0-1" fmla="*/ 213108 w 1803400"/>
              <a:gd name="connsiteY0-2" fmla="*/ 1671566 h 1763006"/>
              <a:gd name="connsiteX1-3" fmla="*/ 0 w 1803400"/>
              <a:gd name="connsiteY1-4" fmla="*/ 1458458 h 1763006"/>
              <a:gd name="connsiteX2-5" fmla="*/ 0 w 1803400"/>
              <a:gd name="connsiteY2-6" fmla="*/ 213108 h 1763006"/>
              <a:gd name="connsiteX3-7" fmla="*/ 213108 w 1803400"/>
              <a:gd name="connsiteY3-8" fmla="*/ 0 h 1763006"/>
              <a:gd name="connsiteX4-9" fmla="*/ 1590292 w 1803400"/>
              <a:gd name="connsiteY4-10" fmla="*/ 0 h 1763006"/>
              <a:gd name="connsiteX5-11" fmla="*/ 1803400 w 1803400"/>
              <a:gd name="connsiteY5-12" fmla="*/ 213108 h 1763006"/>
              <a:gd name="connsiteX6-13" fmla="*/ 1803400 w 1803400"/>
              <a:gd name="connsiteY6-14" fmla="*/ 1458458 h 1763006"/>
              <a:gd name="connsiteX7-15" fmla="*/ 1590292 w 1803400"/>
              <a:gd name="connsiteY7-16" fmla="*/ 1671566 h 1763006"/>
              <a:gd name="connsiteX8-17" fmla="*/ 304548 w 1803400"/>
              <a:gd name="connsiteY8-18" fmla="*/ 1763006 h 1763006"/>
              <a:gd name="connsiteX0-19" fmla="*/ 0 w 1803400"/>
              <a:gd name="connsiteY0-20" fmla="*/ 1458458 h 1763006"/>
              <a:gd name="connsiteX1-21" fmla="*/ 0 w 1803400"/>
              <a:gd name="connsiteY1-22" fmla="*/ 213108 h 1763006"/>
              <a:gd name="connsiteX2-23" fmla="*/ 213108 w 1803400"/>
              <a:gd name="connsiteY2-24" fmla="*/ 0 h 1763006"/>
              <a:gd name="connsiteX3-25" fmla="*/ 1590292 w 1803400"/>
              <a:gd name="connsiteY3-26" fmla="*/ 0 h 1763006"/>
              <a:gd name="connsiteX4-27" fmla="*/ 1803400 w 1803400"/>
              <a:gd name="connsiteY4-28" fmla="*/ 213108 h 1763006"/>
              <a:gd name="connsiteX5-29" fmla="*/ 1803400 w 1803400"/>
              <a:gd name="connsiteY5-30" fmla="*/ 1458458 h 1763006"/>
              <a:gd name="connsiteX6-31" fmla="*/ 1590292 w 1803400"/>
              <a:gd name="connsiteY6-32" fmla="*/ 1671566 h 1763006"/>
              <a:gd name="connsiteX7-33" fmla="*/ 304548 w 1803400"/>
              <a:gd name="connsiteY7-34" fmla="*/ 1763006 h 1763006"/>
              <a:gd name="connsiteX0-35" fmla="*/ 0 w 1803400"/>
              <a:gd name="connsiteY0-36" fmla="*/ 1458458 h 1671566"/>
              <a:gd name="connsiteX1-37" fmla="*/ 0 w 1803400"/>
              <a:gd name="connsiteY1-38" fmla="*/ 213108 h 1671566"/>
              <a:gd name="connsiteX2-39" fmla="*/ 213108 w 1803400"/>
              <a:gd name="connsiteY2-40" fmla="*/ 0 h 1671566"/>
              <a:gd name="connsiteX3-41" fmla="*/ 1590292 w 1803400"/>
              <a:gd name="connsiteY3-42" fmla="*/ 0 h 1671566"/>
              <a:gd name="connsiteX4-43" fmla="*/ 1803400 w 1803400"/>
              <a:gd name="connsiteY4-44" fmla="*/ 213108 h 1671566"/>
              <a:gd name="connsiteX5-45" fmla="*/ 1803400 w 1803400"/>
              <a:gd name="connsiteY5-46" fmla="*/ 1458458 h 1671566"/>
              <a:gd name="connsiteX6-47" fmla="*/ 1590292 w 1803400"/>
              <a:gd name="connsiteY6-48" fmla="*/ 1671566 h 1671566"/>
              <a:gd name="connsiteX0-49" fmla="*/ 0 w 1803400"/>
              <a:gd name="connsiteY0-50" fmla="*/ 1458458 h 1458458"/>
              <a:gd name="connsiteX1-51" fmla="*/ 0 w 1803400"/>
              <a:gd name="connsiteY1-52" fmla="*/ 213108 h 1458458"/>
              <a:gd name="connsiteX2-53" fmla="*/ 213108 w 1803400"/>
              <a:gd name="connsiteY2-54" fmla="*/ 0 h 1458458"/>
              <a:gd name="connsiteX3-55" fmla="*/ 1590292 w 1803400"/>
              <a:gd name="connsiteY3-56" fmla="*/ 0 h 1458458"/>
              <a:gd name="connsiteX4-57" fmla="*/ 1803400 w 1803400"/>
              <a:gd name="connsiteY4-58" fmla="*/ 213108 h 1458458"/>
              <a:gd name="connsiteX5-59" fmla="*/ 1803400 w 1803400"/>
              <a:gd name="connsiteY5-60" fmla="*/ 1458458 h 1458458"/>
              <a:gd name="connsiteX0-61" fmla="*/ 0 w 1803400"/>
              <a:gd name="connsiteY0-62" fmla="*/ 1458458 h 1458458"/>
              <a:gd name="connsiteX1-63" fmla="*/ 0 w 1803400"/>
              <a:gd name="connsiteY1-64" fmla="*/ 213108 h 1458458"/>
              <a:gd name="connsiteX2-65" fmla="*/ 213108 w 1803400"/>
              <a:gd name="connsiteY2-66" fmla="*/ 0 h 1458458"/>
              <a:gd name="connsiteX3-67" fmla="*/ 1590292 w 1803400"/>
              <a:gd name="connsiteY3-68" fmla="*/ 0 h 1458458"/>
              <a:gd name="connsiteX4-69" fmla="*/ 1803400 w 1803400"/>
              <a:gd name="connsiteY4-70" fmla="*/ 213108 h 1458458"/>
              <a:gd name="connsiteX0-71" fmla="*/ 0 w 1590292"/>
              <a:gd name="connsiteY0-72" fmla="*/ 1458458 h 1458458"/>
              <a:gd name="connsiteX1-73" fmla="*/ 0 w 1590292"/>
              <a:gd name="connsiteY1-74" fmla="*/ 213108 h 1458458"/>
              <a:gd name="connsiteX2-75" fmla="*/ 213108 w 1590292"/>
              <a:gd name="connsiteY2-76" fmla="*/ 0 h 1458458"/>
              <a:gd name="connsiteX3-77" fmla="*/ 1590292 w 1590292"/>
              <a:gd name="connsiteY3-78" fmla="*/ 0 h 14584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90292" h="1458458">
                <a:moveTo>
                  <a:pt x="0" y="1458458"/>
                </a:moveTo>
                <a:lnTo>
                  <a:pt x="0" y="213108"/>
                </a:lnTo>
                <a:cubicBezTo>
                  <a:pt x="0" y="95412"/>
                  <a:pt x="95412" y="0"/>
                  <a:pt x="213108" y="0"/>
                </a:cubicBezTo>
                <a:lnTo>
                  <a:pt x="1590292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cs typeface="+mn-ea"/>
              <a:sym typeface="+mn-lt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3081909" y="1112212"/>
            <a:ext cx="135588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4660835" y="1112212"/>
            <a:ext cx="135588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1366242" y="2905486"/>
            <a:ext cx="69926" cy="536405"/>
            <a:chOff x="2690232" y="4097191"/>
            <a:chExt cx="93235" cy="715207"/>
          </a:xfrm>
        </p:grpSpPr>
        <p:sp>
          <p:nvSpPr>
            <p:cNvPr id="35" name="椭圆 34"/>
            <p:cNvSpPr/>
            <p:nvPr/>
          </p:nvSpPr>
          <p:spPr>
            <a:xfrm>
              <a:off x="2690232" y="4097191"/>
              <a:ext cx="93235" cy="93235"/>
            </a:xfrm>
            <a:prstGeom prst="ellipse">
              <a:avLst/>
            </a:prstGeom>
            <a:noFill/>
            <a:ln w="19050">
              <a:solidFill>
                <a:srgbClr val="FFB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2690232" y="4719163"/>
              <a:ext cx="93235" cy="93235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 rot="5400000">
              <a:off x="2500788" y="4455019"/>
              <a:ext cx="470988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2953171" y="2905486"/>
            <a:ext cx="69926" cy="536405"/>
            <a:chOff x="2690232" y="4097191"/>
            <a:chExt cx="93235" cy="715207"/>
          </a:xfrm>
        </p:grpSpPr>
        <p:sp>
          <p:nvSpPr>
            <p:cNvPr id="39" name="椭圆 38"/>
            <p:cNvSpPr/>
            <p:nvPr/>
          </p:nvSpPr>
          <p:spPr>
            <a:xfrm>
              <a:off x="2690232" y="4097191"/>
              <a:ext cx="93235" cy="93235"/>
            </a:xfrm>
            <a:prstGeom prst="ellipse">
              <a:avLst/>
            </a:prstGeom>
            <a:noFill/>
            <a:ln w="19050">
              <a:solidFill>
                <a:srgbClr val="E87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2690232" y="4719163"/>
              <a:ext cx="93235" cy="93235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 rot="5400000">
              <a:off x="2500788" y="4455019"/>
              <a:ext cx="470988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4540099" y="2905486"/>
            <a:ext cx="69926" cy="536405"/>
            <a:chOff x="2690232" y="4097191"/>
            <a:chExt cx="93235" cy="715207"/>
          </a:xfrm>
        </p:grpSpPr>
        <p:sp>
          <p:nvSpPr>
            <p:cNvPr id="43" name="椭圆 42"/>
            <p:cNvSpPr/>
            <p:nvPr/>
          </p:nvSpPr>
          <p:spPr>
            <a:xfrm>
              <a:off x="2690232" y="4097191"/>
              <a:ext cx="93235" cy="93235"/>
            </a:xfrm>
            <a:prstGeom prst="ellipse">
              <a:avLst/>
            </a:prstGeom>
            <a:noFill/>
            <a:ln w="19050">
              <a:solidFill>
                <a:srgbClr val="0DA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2690232" y="4719163"/>
              <a:ext cx="93235" cy="93235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 rot="5400000">
              <a:off x="2500788" y="4455019"/>
              <a:ext cx="470988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6094372" y="2905486"/>
            <a:ext cx="69926" cy="536405"/>
            <a:chOff x="2690232" y="4097191"/>
            <a:chExt cx="93235" cy="715207"/>
          </a:xfrm>
        </p:grpSpPr>
        <p:sp>
          <p:nvSpPr>
            <p:cNvPr id="47" name="椭圆 46"/>
            <p:cNvSpPr/>
            <p:nvPr/>
          </p:nvSpPr>
          <p:spPr>
            <a:xfrm>
              <a:off x="2690232" y="4097191"/>
              <a:ext cx="93235" cy="93235"/>
            </a:xfrm>
            <a:prstGeom prst="ellipse">
              <a:avLst/>
            </a:prstGeom>
            <a:noFill/>
            <a:ln w="19050">
              <a:solidFill>
                <a:srgbClr val="8F52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2690232" y="4719163"/>
              <a:ext cx="93235" cy="93235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 rot="5400000">
              <a:off x="2500788" y="4455019"/>
              <a:ext cx="470988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圆角矩形 49"/>
          <p:cNvSpPr/>
          <p:nvPr/>
        </p:nvSpPr>
        <p:spPr>
          <a:xfrm>
            <a:off x="717977" y="3594967"/>
            <a:ext cx="1235189" cy="1107661"/>
          </a:xfrm>
          <a:prstGeom prst="roundRect">
            <a:avLst>
              <a:gd name="adj" fmla="val 6402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790303" y="3474349"/>
            <a:ext cx="1149947" cy="253916"/>
            <a:chOff x="1053736" y="4632469"/>
            <a:chExt cx="1533263" cy="338555"/>
          </a:xfrm>
        </p:grpSpPr>
        <p:sp>
          <p:nvSpPr>
            <p:cNvPr id="52" name="圆角矩形 51"/>
            <p:cNvSpPr/>
            <p:nvPr/>
          </p:nvSpPr>
          <p:spPr>
            <a:xfrm>
              <a:off x="1053736" y="4632469"/>
              <a:ext cx="1457761" cy="325884"/>
            </a:xfrm>
            <a:prstGeom prst="roundRect">
              <a:avLst/>
            </a:prstGeom>
            <a:solidFill>
              <a:srgbClr val="FFB850"/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01600" dist="50800" dir="13500000">
                <a:prstClr val="black">
                  <a:alpha val="3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3" name="文本框 60"/>
            <p:cNvSpPr txBox="1"/>
            <p:nvPr/>
          </p:nvSpPr>
          <p:spPr>
            <a:xfrm>
              <a:off x="1158573" y="4632469"/>
              <a:ext cx="142842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b="1" dirty="0">
                  <a:solidFill>
                    <a:schemeClr val="bg1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</p:grpSp>
      <p:sp>
        <p:nvSpPr>
          <p:cNvPr id="54" name="圆角矩形 53"/>
          <p:cNvSpPr/>
          <p:nvPr/>
        </p:nvSpPr>
        <p:spPr>
          <a:xfrm>
            <a:off x="2339358" y="3594967"/>
            <a:ext cx="1235189" cy="1107661"/>
          </a:xfrm>
          <a:prstGeom prst="roundRect">
            <a:avLst>
              <a:gd name="adj" fmla="val 6402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2411682" y="3474349"/>
            <a:ext cx="1149948" cy="253916"/>
            <a:chOff x="3215576" y="4632469"/>
            <a:chExt cx="1533264" cy="338555"/>
          </a:xfrm>
        </p:grpSpPr>
        <p:sp>
          <p:nvSpPr>
            <p:cNvPr id="56" name="圆角矩形 55"/>
            <p:cNvSpPr/>
            <p:nvPr/>
          </p:nvSpPr>
          <p:spPr>
            <a:xfrm>
              <a:off x="3215576" y="4632469"/>
              <a:ext cx="1457761" cy="325884"/>
            </a:xfrm>
            <a:prstGeom prst="roundRect">
              <a:avLst/>
            </a:prstGeom>
            <a:solidFill>
              <a:srgbClr val="E87071"/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01600" dist="50800" dir="13500000">
                <a:prstClr val="black">
                  <a:alpha val="3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7" name="文本框 135"/>
            <p:cNvSpPr txBox="1"/>
            <p:nvPr/>
          </p:nvSpPr>
          <p:spPr>
            <a:xfrm>
              <a:off x="3320415" y="4632469"/>
              <a:ext cx="142842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b="1" dirty="0">
                  <a:solidFill>
                    <a:schemeClr val="bg1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</p:grpSp>
      <p:sp>
        <p:nvSpPr>
          <p:cNvPr id="58" name="圆角矩形 57"/>
          <p:cNvSpPr/>
          <p:nvPr/>
        </p:nvSpPr>
        <p:spPr>
          <a:xfrm>
            <a:off x="3960737" y="3594967"/>
            <a:ext cx="1235189" cy="1107661"/>
          </a:xfrm>
          <a:prstGeom prst="roundRect">
            <a:avLst>
              <a:gd name="adj" fmla="val 6402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4033063" y="3474349"/>
            <a:ext cx="1149947" cy="253916"/>
            <a:chOff x="5377417" y="4632469"/>
            <a:chExt cx="1533262" cy="338555"/>
          </a:xfrm>
        </p:grpSpPr>
        <p:sp>
          <p:nvSpPr>
            <p:cNvPr id="60" name="圆角矩形 59"/>
            <p:cNvSpPr/>
            <p:nvPr/>
          </p:nvSpPr>
          <p:spPr>
            <a:xfrm>
              <a:off x="5377417" y="4632469"/>
              <a:ext cx="1457761" cy="325884"/>
            </a:xfrm>
            <a:prstGeom prst="roundRect">
              <a:avLst/>
            </a:prstGeom>
            <a:solidFill>
              <a:srgbClr val="0DACB9"/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01600" dist="50800" dir="13500000">
                <a:prstClr val="black">
                  <a:alpha val="3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1" name="文本框 148"/>
            <p:cNvSpPr txBox="1"/>
            <p:nvPr/>
          </p:nvSpPr>
          <p:spPr>
            <a:xfrm>
              <a:off x="5482254" y="4632469"/>
              <a:ext cx="142842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b="1" dirty="0">
                  <a:solidFill>
                    <a:schemeClr val="bg1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</p:grpSp>
      <p:sp>
        <p:nvSpPr>
          <p:cNvPr id="62" name="圆角矩形 61"/>
          <p:cNvSpPr/>
          <p:nvPr/>
        </p:nvSpPr>
        <p:spPr>
          <a:xfrm>
            <a:off x="5582118" y="3594967"/>
            <a:ext cx="1235189" cy="1107661"/>
          </a:xfrm>
          <a:prstGeom prst="roundRect">
            <a:avLst>
              <a:gd name="adj" fmla="val 6402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5654444" y="3474349"/>
            <a:ext cx="1149947" cy="253916"/>
            <a:chOff x="7539258" y="4632469"/>
            <a:chExt cx="1533263" cy="338555"/>
          </a:xfrm>
        </p:grpSpPr>
        <p:sp>
          <p:nvSpPr>
            <p:cNvPr id="64" name="圆角矩形 63"/>
            <p:cNvSpPr/>
            <p:nvPr/>
          </p:nvSpPr>
          <p:spPr>
            <a:xfrm>
              <a:off x="7539258" y="4632469"/>
              <a:ext cx="1457761" cy="325884"/>
            </a:xfrm>
            <a:prstGeom prst="roundRect">
              <a:avLst/>
            </a:prstGeom>
            <a:solidFill>
              <a:srgbClr val="8F52A8"/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01600" dist="50800" dir="13500000">
                <a:prstClr val="black">
                  <a:alpha val="3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5" name="文本框 161"/>
            <p:cNvSpPr txBox="1"/>
            <p:nvPr/>
          </p:nvSpPr>
          <p:spPr>
            <a:xfrm>
              <a:off x="7644095" y="4632469"/>
              <a:ext cx="142842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b="1" dirty="0">
                  <a:solidFill>
                    <a:schemeClr val="bg1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</p:grpSp>
      <p:sp>
        <p:nvSpPr>
          <p:cNvPr id="66" name="圆角矩形 65"/>
          <p:cNvSpPr/>
          <p:nvPr/>
        </p:nvSpPr>
        <p:spPr>
          <a:xfrm>
            <a:off x="7203499" y="3594967"/>
            <a:ext cx="1235189" cy="1107661"/>
          </a:xfrm>
          <a:prstGeom prst="roundRect">
            <a:avLst>
              <a:gd name="adj" fmla="val 6402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275824" y="3474349"/>
            <a:ext cx="1149948" cy="253916"/>
            <a:chOff x="9701098" y="4632469"/>
            <a:chExt cx="1533264" cy="338555"/>
          </a:xfrm>
        </p:grpSpPr>
        <p:sp>
          <p:nvSpPr>
            <p:cNvPr id="68" name="圆角矩形 67"/>
            <p:cNvSpPr/>
            <p:nvPr/>
          </p:nvSpPr>
          <p:spPr>
            <a:xfrm>
              <a:off x="9701098" y="4632469"/>
              <a:ext cx="1457761" cy="325884"/>
            </a:xfrm>
            <a:prstGeom prst="roundRect">
              <a:avLst/>
            </a:prstGeom>
            <a:solidFill>
              <a:srgbClr val="00AF92"/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01600" dist="50800" dir="13500000">
                <a:prstClr val="black">
                  <a:alpha val="3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9" name="文本框 174"/>
            <p:cNvSpPr txBox="1"/>
            <p:nvPr/>
          </p:nvSpPr>
          <p:spPr>
            <a:xfrm>
              <a:off x="9805937" y="4632469"/>
              <a:ext cx="142842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b="1" dirty="0">
                  <a:solidFill>
                    <a:schemeClr val="bg1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7713957" y="2905486"/>
            <a:ext cx="69926" cy="536405"/>
            <a:chOff x="2690232" y="4097191"/>
            <a:chExt cx="93235" cy="715207"/>
          </a:xfrm>
        </p:grpSpPr>
        <p:sp>
          <p:nvSpPr>
            <p:cNvPr id="71" name="椭圆 70"/>
            <p:cNvSpPr/>
            <p:nvPr/>
          </p:nvSpPr>
          <p:spPr>
            <a:xfrm>
              <a:off x="2690232" y="4097191"/>
              <a:ext cx="93235" cy="93235"/>
            </a:xfrm>
            <a:prstGeom prst="ellipse">
              <a:avLst/>
            </a:prstGeom>
            <a:noFill/>
            <a:ln w="19050">
              <a:solidFill>
                <a:srgbClr val="00A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2690232" y="4719163"/>
              <a:ext cx="93235" cy="93235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cxnSp>
          <p:nvCxnSpPr>
            <p:cNvPr id="73" name="直接连接符 72"/>
            <p:cNvCxnSpPr/>
            <p:nvPr/>
          </p:nvCxnSpPr>
          <p:spPr>
            <a:xfrm rot="5400000">
              <a:off x="2500788" y="4455019"/>
              <a:ext cx="470988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/>
          <p:cNvGrpSpPr/>
          <p:nvPr/>
        </p:nvGrpSpPr>
        <p:grpSpPr>
          <a:xfrm>
            <a:off x="1114923" y="1377278"/>
            <a:ext cx="567801" cy="567801"/>
            <a:chOff x="1486564" y="1720258"/>
            <a:chExt cx="757068" cy="757068"/>
          </a:xfrm>
        </p:grpSpPr>
        <p:grpSp>
          <p:nvGrpSpPr>
            <p:cNvPr id="75" name="组合 74"/>
            <p:cNvGrpSpPr/>
            <p:nvPr/>
          </p:nvGrpSpPr>
          <p:grpSpPr>
            <a:xfrm>
              <a:off x="1486564" y="1720258"/>
              <a:ext cx="757068" cy="757068"/>
              <a:chOff x="2208974" y="1732724"/>
              <a:chExt cx="916052" cy="916052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2208974" y="1732724"/>
                <a:ext cx="916052" cy="916052"/>
              </a:xfrm>
              <a:prstGeom prst="ellipse">
                <a:avLst/>
              </a:prstGeom>
              <a:solidFill>
                <a:srgbClr val="FFB850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2295525" y="1819275"/>
                <a:ext cx="742950" cy="7429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5875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63500" dist="254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76" name="Group 4"/>
            <p:cNvGrpSpPr>
              <a:grpSpLocks noChangeAspect="1"/>
            </p:cNvGrpSpPr>
            <p:nvPr/>
          </p:nvGrpSpPr>
          <p:grpSpPr bwMode="auto">
            <a:xfrm>
              <a:off x="1723569" y="1914763"/>
              <a:ext cx="308457" cy="361475"/>
              <a:chOff x="1776" y="1776"/>
              <a:chExt cx="64" cy="75"/>
            </a:xfrm>
            <a:solidFill>
              <a:schemeClr val="bg1">
                <a:lumMod val="50000"/>
              </a:schemeClr>
            </a:solidFill>
          </p:grpSpPr>
          <p:sp>
            <p:nvSpPr>
              <p:cNvPr id="77" name="Freeform 5"/>
              <p:cNvSpPr/>
              <p:nvPr/>
            </p:nvSpPr>
            <p:spPr bwMode="auto">
              <a:xfrm>
                <a:off x="1795" y="1779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8" name="Freeform 6"/>
              <p:cNvSpPr/>
              <p:nvPr/>
            </p:nvSpPr>
            <p:spPr bwMode="auto">
              <a:xfrm>
                <a:off x="1776" y="1810"/>
                <a:ext cx="64" cy="41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9" name="Freeform 7"/>
              <p:cNvSpPr/>
              <p:nvPr/>
            </p:nvSpPr>
            <p:spPr bwMode="auto">
              <a:xfrm>
                <a:off x="1795" y="1776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80" name="Freeform 8"/>
              <p:cNvSpPr/>
              <p:nvPr/>
            </p:nvSpPr>
            <p:spPr bwMode="auto">
              <a:xfrm>
                <a:off x="1776" y="1807"/>
                <a:ext cx="64" cy="42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3" name="组合 82"/>
          <p:cNvGrpSpPr/>
          <p:nvPr/>
        </p:nvGrpSpPr>
        <p:grpSpPr>
          <a:xfrm>
            <a:off x="2692327" y="1377278"/>
            <a:ext cx="567801" cy="567801"/>
            <a:chOff x="3923590" y="1720258"/>
            <a:chExt cx="757068" cy="757068"/>
          </a:xfrm>
        </p:grpSpPr>
        <p:grpSp>
          <p:nvGrpSpPr>
            <p:cNvPr id="84" name="组合 83"/>
            <p:cNvGrpSpPr/>
            <p:nvPr/>
          </p:nvGrpSpPr>
          <p:grpSpPr>
            <a:xfrm>
              <a:off x="3923590" y="1720258"/>
              <a:ext cx="757068" cy="757068"/>
              <a:chOff x="2208974" y="1732724"/>
              <a:chExt cx="916052" cy="916052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2208974" y="1732724"/>
                <a:ext cx="916052" cy="916052"/>
              </a:xfrm>
              <a:prstGeom prst="ellipse">
                <a:avLst/>
              </a:prstGeom>
              <a:solidFill>
                <a:srgbClr val="E87071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2295525" y="1819275"/>
                <a:ext cx="742950" cy="7429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5875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63500" dist="254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85" name="Group 18"/>
            <p:cNvGrpSpPr>
              <a:grpSpLocks noChangeAspect="1"/>
            </p:cNvGrpSpPr>
            <p:nvPr/>
          </p:nvGrpSpPr>
          <p:grpSpPr bwMode="auto">
            <a:xfrm>
              <a:off x="4140201" y="1949548"/>
              <a:ext cx="313265" cy="291904"/>
              <a:chOff x="3802" y="2858"/>
              <a:chExt cx="616" cy="574"/>
            </a:xfrm>
            <a:solidFill>
              <a:schemeClr val="bg1">
                <a:lumMod val="50000"/>
              </a:schemeClr>
            </a:solidFill>
          </p:grpSpPr>
          <p:sp>
            <p:nvSpPr>
              <p:cNvPr id="86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87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88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89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90" name="Freeform 23"/>
              <p:cNvSpPr/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4269731" y="1377278"/>
            <a:ext cx="567801" cy="567801"/>
            <a:chOff x="5736515" y="1720258"/>
            <a:chExt cx="757068" cy="757068"/>
          </a:xfrm>
        </p:grpSpPr>
        <p:grpSp>
          <p:nvGrpSpPr>
            <p:cNvPr id="94" name="组合 93"/>
            <p:cNvGrpSpPr/>
            <p:nvPr/>
          </p:nvGrpSpPr>
          <p:grpSpPr>
            <a:xfrm>
              <a:off x="5736515" y="1720258"/>
              <a:ext cx="757068" cy="757068"/>
              <a:chOff x="2208974" y="1732724"/>
              <a:chExt cx="916052" cy="916052"/>
            </a:xfrm>
          </p:grpSpPr>
          <p:sp>
            <p:nvSpPr>
              <p:cNvPr id="98" name="椭圆 97"/>
              <p:cNvSpPr/>
              <p:nvPr/>
            </p:nvSpPr>
            <p:spPr>
              <a:xfrm>
                <a:off x="2208974" y="1732724"/>
                <a:ext cx="916052" cy="916052"/>
              </a:xfrm>
              <a:prstGeom prst="ellipse">
                <a:avLst/>
              </a:prstGeom>
              <a:solidFill>
                <a:srgbClr val="0DACB9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2295525" y="1819275"/>
                <a:ext cx="742950" cy="7429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5875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63500" dist="254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95" name="Group 13"/>
            <p:cNvGrpSpPr>
              <a:grpSpLocks noChangeAspect="1"/>
            </p:cNvGrpSpPr>
            <p:nvPr/>
          </p:nvGrpSpPr>
          <p:grpSpPr bwMode="auto">
            <a:xfrm>
              <a:off x="5932265" y="1905203"/>
              <a:ext cx="376153" cy="380595"/>
              <a:chOff x="2426" y="2781"/>
              <a:chExt cx="593" cy="600"/>
            </a:xfrm>
            <a:solidFill>
              <a:schemeClr val="bg1">
                <a:lumMod val="50000"/>
              </a:schemeClr>
            </a:solidFill>
          </p:grpSpPr>
          <p:sp>
            <p:nvSpPr>
              <p:cNvPr id="96" name="Freeform 14"/>
              <p:cNvSpPr/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97" name="Freeform 15"/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5847134" y="1377278"/>
            <a:ext cx="567801" cy="567801"/>
            <a:chOff x="7549440" y="1720258"/>
            <a:chExt cx="757068" cy="757068"/>
          </a:xfrm>
        </p:grpSpPr>
        <p:grpSp>
          <p:nvGrpSpPr>
            <p:cNvPr id="101" name="组合 100"/>
            <p:cNvGrpSpPr/>
            <p:nvPr/>
          </p:nvGrpSpPr>
          <p:grpSpPr>
            <a:xfrm>
              <a:off x="7549440" y="1720258"/>
              <a:ext cx="757068" cy="757068"/>
              <a:chOff x="2208974" y="1732724"/>
              <a:chExt cx="916052" cy="916052"/>
            </a:xfrm>
          </p:grpSpPr>
          <p:sp>
            <p:nvSpPr>
              <p:cNvPr id="103" name="椭圆 102"/>
              <p:cNvSpPr/>
              <p:nvPr/>
            </p:nvSpPr>
            <p:spPr>
              <a:xfrm>
                <a:off x="2208974" y="1732724"/>
                <a:ext cx="916052" cy="916052"/>
              </a:xfrm>
              <a:prstGeom prst="ellipse">
                <a:avLst/>
              </a:prstGeom>
              <a:solidFill>
                <a:srgbClr val="8F52A8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2295525" y="1819275"/>
                <a:ext cx="742950" cy="7429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5875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63500" dist="254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sp>
          <p:nvSpPr>
            <p:cNvPr id="102" name="Freeform 108"/>
            <p:cNvSpPr>
              <a:spLocks noEditPoints="1"/>
            </p:cNvSpPr>
            <p:nvPr/>
          </p:nvSpPr>
          <p:spPr bwMode="auto">
            <a:xfrm>
              <a:off x="7727240" y="1897231"/>
              <a:ext cx="395120" cy="396538"/>
            </a:xfrm>
            <a:custGeom>
              <a:avLst/>
              <a:gdLst>
                <a:gd name="T0" fmla="*/ 97 w 115"/>
                <a:gd name="T1" fmla="*/ 48 h 115"/>
                <a:gd name="T2" fmla="*/ 91 w 115"/>
                <a:gd name="T3" fmla="*/ 41 h 115"/>
                <a:gd name="T4" fmla="*/ 102 w 115"/>
                <a:gd name="T5" fmla="*/ 26 h 115"/>
                <a:gd name="T6" fmla="*/ 94 w 115"/>
                <a:gd name="T7" fmla="*/ 13 h 115"/>
                <a:gd name="T8" fmla="*/ 79 w 115"/>
                <a:gd name="T9" fmla="*/ 23 h 115"/>
                <a:gd name="T10" fmla="*/ 70 w 115"/>
                <a:gd name="T11" fmla="*/ 22 h 115"/>
                <a:gd name="T12" fmla="*/ 67 w 115"/>
                <a:gd name="T13" fmla="*/ 3 h 115"/>
                <a:gd name="T14" fmla="*/ 52 w 115"/>
                <a:gd name="T15" fmla="*/ 0 h 115"/>
                <a:gd name="T16" fmla="*/ 48 w 115"/>
                <a:gd name="T17" fmla="*/ 18 h 115"/>
                <a:gd name="T18" fmla="*/ 41 w 115"/>
                <a:gd name="T19" fmla="*/ 24 h 115"/>
                <a:gd name="T20" fmla="*/ 26 w 115"/>
                <a:gd name="T21" fmla="*/ 13 h 115"/>
                <a:gd name="T22" fmla="*/ 13 w 115"/>
                <a:gd name="T23" fmla="*/ 21 h 115"/>
                <a:gd name="T24" fmla="*/ 23 w 115"/>
                <a:gd name="T25" fmla="*/ 36 h 115"/>
                <a:gd name="T26" fmla="*/ 22 w 115"/>
                <a:gd name="T27" fmla="*/ 45 h 115"/>
                <a:gd name="T28" fmla="*/ 4 w 115"/>
                <a:gd name="T29" fmla="*/ 48 h 115"/>
                <a:gd name="T30" fmla="*/ 0 w 115"/>
                <a:gd name="T31" fmla="*/ 63 h 115"/>
                <a:gd name="T32" fmla="*/ 18 w 115"/>
                <a:gd name="T33" fmla="*/ 66 h 115"/>
                <a:gd name="T34" fmla="*/ 24 w 115"/>
                <a:gd name="T35" fmla="*/ 73 h 115"/>
                <a:gd name="T36" fmla="*/ 13 w 115"/>
                <a:gd name="T37" fmla="*/ 89 h 115"/>
                <a:gd name="T38" fmla="*/ 21 w 115"/>
                <a:gd name="T39" fmla="*/ 102 h 115"/>
                <a:gd name="T40" fmla="*/ 36 w 115"/>
                <a:gd name="T41" fmla="*/ 92 h 115"/>
                <a:gd name="T42" fmla="*/ 45 w 115"/>
                <a:gd name="T43" fmla="*/ 92 h 115"/>
                <a:gd name="T44" fmla="*/ 48 w 115"/>
                <a:gd name="T45" fmla="*/ 111 h 115"/>
                <a:gd name="T46" fmla="*/ 63 w 115"/>
                <a:gd name="T47" fmla="*/ 115 h 115"/>
                <a:gd name="T48" fmla="*/ 67 w 115"/>
                <a:gd name="T49" fmla="*/ 97 h 115"/>
                <a:gd name="T50" fmla="*/ 74 w 115"/>
                <a:gd name="T51" fmla="*/ 91 h 115"/>
                <a:gd name="T52" fmla="*/ 89 w 115"/>
                <a:gd name="T53" fmla="*/ 102 h 115"/>
                <a:gd name="T54" fmla="*/ 102 w 115"/>
                <a:gd name="T55" fmla="*/ 94 h 115"/>
                <a:gd name="T56" fmla="*/ 92 w 115"/>
                <a:gd name="T57" fmla="*/ 79 h 115"/>
                <a:gd name="T58" fmla="*/ 93 w 115"/>
                <a:gd name="T59" fmla="*/ 70 h 115"/>
                <a:gd name="T60" fmla="*/ 112 w 115"/>
                <a:gd name="T61" fmla="*/ 66 h 115"/>
                <a:gd name="T62" fmla="*/ 115 w 115"/>
                <a:gd name="T63" fmla="*/ 52 h 115"/>
                <a:gd name="T64" fmla="*/ 58 w 115"/>
                <a:gd name="T65" fmla="*/ 79 h 115"/>
                <a:gd name="T66" fmla="*/ 58 w 115"/>
                <a:gd name="T67" fmla="*/ 36 h 115"/>
                <a:gd name="T68" fmla="*/ 58 w 115"/>
                <a:gd name="T69" fmla="*/ 79 h 115"/>
                <a:gd name="T70" fmla="*/ 49 w 115"/>
                <a:gd name="T71" fmla="*/ 57 h 115"/>
                <a:gd name="T72" fmla="*/ 67 w 115"/>
                <a:gd name="T73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115">
                  <a:moveTo>
                    <a:pt x="112" y="48"/>
                  </a:moveTo>
                  <a:cubicBezTo>
                    <a:pt x="97" y="48"/>
                    <a:pt x="97" y="48"/>
                    <a:pt x="97" y="48"/>
                  </a:cubicBezTo>
                  <a:cubicBezTo>
                    <a:pt x="95" y="48"/>
                    <a:pt x="93" y="47"/>
                    <a:pt x="93" y="45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0" y="40"/>
                    <a:pt x="91" y="37"/>
                    <a:pt x="92" y="36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4" y="24"/>
                    <a:pt x="104" y="22"/>
                    <a:pt x="102" y="2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3" y="11"/>
                    <a:pt x="91" y="11"/>
                    <a:pt x="89" y="1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4"/>
                    <a:pt x="75" y="25"/>
                    <a:pt x="74" y="24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2"/>
                    <a:pt x="67" y="20"/>
                    <a:pt x="67" y="18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1"/>
                    <a:pt x="65" y="0"/>
                    <a:pt x="6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0" y="0"/>
                    <a:pt x="48" y="1"/>
                    <a:pt x="48" y="3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8" y="20"/>
                    <a:pt x="47" y="22"/>
                    <a:pt x="4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5"/>
                    <a:pt x="37" y="24"/>
                    <a:pt x="3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1"/>
                    <a:pt x="22" y="11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2"/>
                    <a:pt x="12" y="24"/>
                    <a:pt x="13" y="2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7"/>
                    <a:pt x="25" y="40"/>
                    <a:pt x="24" y="41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7"/>
                    <a:pt x="20" y="48"/>
                    <a:pt x="1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50"/>
                    <a:pt x="0" y="5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6"/>
                    <a:pt x="4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0" y="66"/>
                    <a:pt x="22" y="68"/>
                    <a:pt x="22" y="70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5" y="75"/>
                    <a:pt x="24" y="78"/>
                    <a:pt x="23" y="79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2" y="90"/>
                    <a:pt x="12" y="93"/>
                    <a:pt x="13" y="94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2" y="103"/>
                    <a:pt x="25" y="103"/>
                    <a:pt x="26" y="10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7" y="90"/>
                    <a:pt x="40" y="90"/>
                    <a:pt x="41" y="91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7" y="93"/>
                    <a:pt x="48" y="95"/>
                    <a:pt x="48" y="97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3"/>
                    <a:pt x="50" y="115"/>
                    <a:pt x="52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5" y="115"/>
                    <a:pt x="67" y="113"/>
                    <a:pt x="67" y="111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5"/>
                    <a:pt x="68" y="93"/>
                    <a:pt x="70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0"/>
                    <a:pt x="78" y="90"/>
                    <a:pt x="79" y="92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91" y="103"/>
                    <a:pt x="93" y="103"/>
                    <a:pt x="94" y="102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4" y="93"/>
                    <a:pt x="104" y="90"/>
                    <a:pt x="102" y="8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0" y="75"/>
                    <a:pt x="91" y="73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68"/>
                    <a:pt x="95" y="66"/>
                    <a:pt x="97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3" y="66"/>
                    <a:pt x="115" y="65"/>
                    <a:pt x="115" y="63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5" y="50"/>
                    <a:pt x="113" y="48"/>
                    <a:pt x="112" y="48"/>
                  </a:cubicBezTo>
                  <a:close/>
                  <a:moveTo>
                    <a:pt x="58" y="79"/>
                  </a:moveTo>
                  <a:cubicBezTo>
                    <a:pt x="46" y="79"/>
                    <a:pt x="36" y="69"/>
                    <a:pt x="36" y="57"/>
                  </a:cubicBezTo>
                  <a:cubicBezTo>
                    <a:pt x="36" y="46"/>
                    <a:pt x="46" y="36"/>
                    <a:pt x="58" y="36"/>
                  </a:cubicBezTo>
                  <a:cubicBezTo>
                    <a:pt x="69" y="36"/>
                    <a:pt x="79" y="46"/>
                    <a:pt x="79" y="57"/>
                  </a:cubicBezTo>
                  <a:cubicBezTo>
                    <a:pt x="79" y="69"/>
                    <a:pt x="69" y="79"/>
                    <a:pt x="58" y="79"/>
                  </a:cubicBezTo>
                  <a:close/>
                  <a:moveTo>
                    <a:pt x="58" y="48"/>
                  </a:moveTo>
                  <a:cubicBezTo>
                    <a:pt x="53" y="48"/>
                    <a:pt x="49" y="52"/>
                    <a:pt x="49" y="57"/>
                  </a:cubicBezTo>
                  <a:cubicBezTo>
                    <a:pt x="49" y="62"/>
                    <a:pt x="53" y="66"/>
                    <a:pt x="58" y="66"/>
                  </a:cubicBezTo>
                  <a:cubicBezTo>
                    <a:pt x="63" y="66"/>
                    <a:pt x="67" y="62"/>
                    <a:pt x="67" y="57"/>
                  </a:cubicBezTo>
                  <a:cubicBezTo>
                    <a:pt x="67" y="52"/>
                    <a:pt x="63" y="48"/>
                    <a:pt x="58" y="4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7424537" y="1377278"/>
            <a:ext cx="567801" cy="567801"/>
            <a:chOff x="9899383" y="1720258"/>
            <a:chExt cx="757068" cy="757068"/>
          </a:xfrm>
        </p:grpSpPr>
        <p:grpSp>
          <p:nvGrpSpPr>
            <p:cNvPr id="106" name="组合 105"/>
            <p:cNvGrpSpPr/>
            <p:nvPr/>
          </p:nvGrpSpPr>
          <p:grpSpPr>
            <a:xfrm>
              <a:off x="9899383" y="1720258"/>
              <a:ext cx="757068" cy="757068"/>
              <a:chOff x="2208974" y="1732724"/>
              <a:chExt cx="916052" cy="916052"/>
            </a:xfrm>
          </p:grpSpPr>
          <p:sp>
            <p:nvSpPr>
              <p:cNvPr id="112" name="椭圆 111"/>
              <p:cNvSpPr/>
              <p:nvPr/>
            </p:nvSpPr>
            <p:spPr>
              <a:xfrm>
                <a:off x="2208974" y="1732724"/>
                <a:ext cx="916052" cy="916052"/>
              </a:xfrm>
              <a:prstGeom prst="ellipse">
                <a:avLst/>
              </a:prstGeom>
              <a:solidFill>
                <a:srgbClr val="00AF92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2295525" y="1819275"/>
                <a:ext cx="742950" cy="7429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5875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63500" dist="254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107" name="Group 909"/>
            <p:cNvGrpSpPr>
              <a:grpSpLocks noChangeAspect="1"/>
            </p:cNvGrpSpPr>
            <p:nvPr/>
          </p:nvGrpSpPr>
          <p:grpSpPr bwMode="auto">
            <a:xfrm>
              <a:off x="10117414" y="1952256"/>
              <a:ext cx="336245" cy="286760"/>
              <a:chOff x="6090" y="1175"/>
              <a:chExt cx="265" cy="226"/>
            </a:xfrm>
            <a:solidFill>
              <a:schemeClr val="bg1">
                <a:lumMod val="50000"/>
              </a:schemeClr>
            </a:solidFill>
            <a:effectLst/>
          </p:grpSpPr>
          <p:sp>
            <p:nvSpPr>
              <p:cNvPr id="108" name="Freeform 910"/>
              <p:cNvSpPr/>
              <p:nvPr/>
            </p:nvSpPr>
            <p:spPr bwMode="auto">
              <a:xfrm>
                <a:off x="6129" y="1269"/>
                <a:ext cx="56" cy="96"/>
              </a:xfrm>
              <a:custGeom>
                <a:avLst/>
                <a:gdLst>
                  <a:gd name="T0" fmla="*/ 2 w 23"/>
                  <a:gd name="T1" fmla="*/ 40 h 40"/>
                  <a:gd name="T2" fmla="*/ 21 w 23"/>
                  <a:gd name="T3" fmla="*/ 40 h 40"/>
                  <a:gd name="T4" fmla="*/ 23 w 23"/>
                  <a:gd name="T5" fmla="*/ 38 h 40"/>
                  <a:gd name="T6" fmla="*/ 23 w 23"/>
                  <a:gd name="T7" fmla="*/ 2 h 40"/>
                  <a:gd name="T8" fmla="*/ 21 w 23"/>
                  <a:gd name="T9" fmla="*/ 0 h 40"/>
                  <a:gd name="T10" fmla="*/ 2 w 23"/>
                  <a:gd name="T11" fmla="*/ 0 h 40"/>
                  <a:gd name="T12" fmla="*/ 0 w 23"/>
                  <a:gd name="T13" fmla="*/ 2 h 40"/>
                  <a:gd name="T14" fmla="*/ 0 w 23"/>
                  <a:gd name="T15" fmla="*/ 38 h 40"/>
                  <a:gd name="T16" fmla="*/ 2 w 23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40">
                    <a:moveTo>
                      <a:pt x="2" y="40"/>
                    </a:move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3" y="3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1" y="40"/>
                      <a:pt x="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9" name="Freeform 911"/>
              <p:cNvSpPr/>
              <p:nvPr/>
            </p:nvSpPr>
            <p:spPr bwMode="auto">
              <a:xfrm>
                <a:off x="6209" y="1235"/>
                <a:ext cx="54" cy="130"/>
              </a:xfrm>
              <a:custGeom>
                <a:avLst/>
                <a:gdLst>
                  <a:gd name="T0" fmla="*/ 2 w 22"/>
                  <a:gd name="T1" fmla="*/ 54 h 54"/>
                  <a:gd name="T2" fmla="*/ 20 w 22"/>
                  <a:gd name="T3" fmla="*/ 54 h 54"/>
                  <a:gd name="T4" fmla="*/ 22 w 22"/>
                  <a:gd name="T5" fmla="*/ 52 h 54"/>
                  <a:gd name="T6" fmla="*/ 22 w 22"/>
                  <a:gd name="T7" fmla="*/ 2 h 54"/>
                  <a:gd name="T8" fmla="*/ 20 w 22"/>
                  <a:gd name="T9" fmla="*/ 0 h 54"/>
                  <a:gd name="T10" fmla="*/ 2 w 22"/>
                  <a:gd name="T11" fmla="*/ 0 h 54"/>
                  <a:gd name="T12" fmla="*/ 0 w 22"/>
                  <a:gd name="T13" fmla="*/ 2 h 54"/>
                  <a:gd name="T14" fmla="*/ 0 w 22"/>
                  <a:gd name="T15" fmla="*/ 52 h 54"/>
                  <a:gd name="T16" fmla="*/ 2 w 22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54">
                    <a:moveTo>
                      <a:pt x="2" y="54"/>
                    </a:move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4"/>
                      <a:pt x="22" y="53"/>
                      <a:pt x="22" y="5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1" y="54"/>
                      <a:pt x="2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0" name="Freeform 912"/>
              <p:cNvSpPr/>
              <p:nvPr/>
            </p:nvSpPr>
            <p:spPr bwMode="auto">
              <a:xfrm>
                <a:off x="6287" y="1207"/>
                <a:ext cx="56" cy="158"/>
              </a:xfrm>
              <a:custGeom>
                <a:avLst/>
                <a:gdLst>
                  <a:gd name="T0" fmla="*/ 2 w 23"/>
                  <a:gd name="T1" fmla="*/ 66 h 66"/>
                  <a:gd name="T2" fmla="*/ 21 w 23"/>
                  <a:gd name="T3" fmla="*/ 66 h 66"/>
                  <a:gd name="T4" fmla="*/ 23 w 23"/>
                  <a:gd name="T5" fmla="*/ 64 h 66"/>
                  <a:gd name="T6" fmla="*/ 23 w 23"/>
                  <a:gd name="T7" fmla="*/ 2 h 66"/>
                  <a:gd name="T8" fmla="*/ 21 w 23"/>
                  <a:gd name="T9" fmla="*/ 0 h 66"/>
                  <a:gd name="T10" fmla="*/ 2 w 23"/>
                  <a:gd name="T11" fmla="*/ 0 h 66"/>
                  <a:gd name="T12" fmla="*/ 0 w 23"/>
                  <a:gd name="T13" fmla="*/ 2 h 66"/>
                  <a:gd name="T14" fmla="*/ 0 w 23"/>
                  <a:gd name="T15" fmla="*/ 64 h 66"/>
                  <a:gd name="T16" fmla="*/ 2 w 23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66">
                    <a:moveTo>
                      <a:pt x="2" y="66"/>
                    </a:moveTo>
                    <a:cubicBezTo>
                      <a:pt x="21" y="66"/>
                      <a:pt x="21" y="66"/>
                      <a:pt x="21" y="66"/>
                    </a:cubicBezTo>
                    <a:cubicBezTo>
                      <a:pt x="22" y="66"/>
                      <a:pt x="23" y="65"/>
                      <a:pt x="23" y="64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5"/>
                      <a:pt x="1" y="66"/>
                      <a:pt x="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1" name="Freeform 913"/>
              <p:cNvSpPr/>
              <p:nvPr/>
            </p:nvSpPr>
            <p:spPr bwMode="auto">
              <a:xfrm>
                <a:off x="6090" y="1175"/>
                <a:ext cx="265" cy="226"/>
              </a:xfrm>
              <a:custGeom>
                <a:avLst/>
                <a:gdLst>
                  <a:gd name="T0" fmla="*/ 104 w 109"/>
                  <a:gd name="T1" fmla="*/ 85 h 94"/>
                  <a:gd name="T2" fmla="*/ 9 w 109"/>
                  <a:gd name="T3" fmla="*/ 85 h 94"/>
                  <a:gd name="T4" fmla="*/ 9 w 109"/>
                  <a:gd name="T5" fmla="*/ 85 h 94"/>
                  <a:gd name="T6" fmla="*/ 9 w 109"/>
                  <a:gd name="T7" fmla="*/ 4 h 94"/>
                  <a:gd name="T8" fmla="*/ 4 w 109"/>
                  <a:gd name="T9" fmla="*/ 0 h 94"/>
                  <a:gd name="T10" fmla="*/ 0 w 109"/>
                  <a:gd name="T11" fmla="*/ 4 h 94"/>
                  <a:gd name="T12" fmla="*/ 0 w 109"/>
                  <a:gd name="T13" fmla="*/ 85 h 94"/>
                  <a:gd name="T14" fmla="*/ 9 w 109"/>
                  <a:gd name="T15" fmla="*/ 94 h 94"/>
                  <a:gd name="T16" fmla="*/ 104 w 109"/>
                  <a:gd name="T17" fmla="*/ 94 h 94"/>
                  <a:gd name="T18" fmla="*/ 109 w 109"/>
                  <a:gd name="T19" fmla="*/ 90 h 94"/>
                  <a:gd name="T20" fmla="*/ 104 w 109"/>
                  <a:gd name="T21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94">
                    <a:moveTo>
                      <a:pt x="104" y="85"/>
                    </a:moveTo>
                    <a:cubicBezTo>
                      <a:pt x="9" y="85"/>
                      <a:pt x="9" y="85"/>
                      <a:pt x="9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90"/>
                      <a:pt x="4" y="94"/>
                      <a:pt x="9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7" y="94"/>
                      <a:pt x="109" y="92"/>
                      <a:pt x="109" y="90"/>
                    </a:cubicBezTo>
                    <a:cubicBezTo>
                      <a:pt x="109" y="87"/>
                      <a:pt x="107" y="85"/>
                      <a:pt x="10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14" name="文本框 129"/>
          <p:cNvSpPr txBox="1"/>
          <p:nvPr/>
        </p:nvSpPr>
        <p:spPr>
          <a:xfrm>
            <a:off x="780516" y="3824895"/>
            <a:ext cx="11031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点击添加文字说明详情介绍点击添加文字说明详情介绍</a:t>
            </a:r>
          </a:p>
        </p:txBody>
      </p:sp>
      <p:sp>
        <p:nvSpPr>
          <p:cNvPr id="115" name="文本框 129"/>
          <p:cNvSpPr txBox="1"/>
          <p:nvPr/>
        </p:nvSpPr>
        <p:spPr>
          <a:xfrm>
            <a:off x="2406788" y="3828903"/>
            <a:ext cx="11031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点击添加文字说明详情介绍点击添加文字说明详情介绍</a:t>
            </a:r>
          </a:p>
        </p:txBody>
      </p:sp>
      <p:sp>
        <p:nvSpPr>
          <p:cNvPr id="116" name="文本框 129"/>
          <p:cNvSpPr txBox="1"/>
          <p:nvPr/>
        </p:nvSpPr>
        <p:spPr>
          <a:xfrm>
            <a:off x="4032460" y="3828903"/>
            <a:ext cx="11031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点击添加文字说明详情介绍点击添加文字说明详情介绍</a:t>
            </a:r>
          </a:p>
        </p:txBody>
      </p:sp>
      <p:sp>
        <p:nvSpPr>
          <p:cNvPr id="117" name="文本框 129"/>
          <p:cNvSpPr txBox="1"/>
          <p:nvPr/>
        </p:nvSpPr>
        <p:spPr>
          <a:xfrm>
            <a:off x="5659729" y="3824895"/>
            <a:ext cx="11031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点击添加文字说明详情介绍点击添加文字说明详情介绍</a:t>
            </a:r>
          </a:p>
        </p:txBody>
      </p:sp>
      <p:sp>
        <p:nvSpPr>
          <p:cNvPr id="118" name="文本框 129"/>
          <p:cNvSpPr txBox="1"/>
          <p:nvPr/>
        </p:nvSpPr>
        <p:spPr>
          <a:xfrm>
            <a:off x="7255361" y="3828903"/>
            <a:ext cx="11031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点击添加文字说明详情介绍点击添加文字说明详情介绍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accel="40000" fill="hold" grpId="0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40000" fill="hold" grpId="0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40000" fill="hold" grpId="0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2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4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5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5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6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7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2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5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/>
          <p:bldP spid="23" grpId="0"/>
          <p:bldP spid="24" grpId="0"/>
          <p:bldP spid="25" grpId="0"/>
          <p:bldP spid="26" grpId="0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50" grpId="0" animBg="1"/>
          <p:bldP spid="54" grpId="0" animBg="1"/>
          <p:bldP spid="58" grpId="0" animBg="1"/>
          <p:bldP spid="62" grpId="0" animBg="1"/>
          <p:bldP spid="66" grpId="0" animBg="1"/>
          <p:bldP spid="114" grpId="0"/>
          <p:bldP spid="115" grpId="0"/>
          <p:bldP spid="116" grpId="0"/>
          <p:bldP spid="117" grpId="0"/>
          <p:bldP spid="1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accel="4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4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2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4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5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5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6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7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2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5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/>
          <p:bldP spid="23" grpId="0"/>
          <p:bldP spid="24" grpId="0"/>
          <p:bldP spid="25" grpId="0"/>
          <p:bldP spid="26" grpId="0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50" grpId="0" animBg="1"/>
          <p:bldP spid="54" grpId="0" animBg="1"/>
          <p:bldP spid="58" grpId="0" animBg="1"/>
          <p:bldP spid="62" grpId="0" animBg="1"/>
          <p:bldP spid="66" grpId="0" animBg="1"/>
          <p:bldP spid="114" grpId="0"/>
          <p:bldP spid="115" grpId="0"/>
          <p:bldP spid="116" grpId="0"/>
          <p:bldP spid="117" grpId="0"/>
          <p:bldP spid="11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620300" y="1106491"/>
            <a:ext cx="5903400" cy="3609461"/>
            <a:chOff x="2160400" y="1180046"/>
            <a:chExt cx="7871200" cy="4812615"/>
          </a:xfrm>
        </p:grpSpPr>
        <p:sp>
          <p:nvSpPr>
            <p:cNvPr id="15" name="圆角矩形 14"/>
            <p:cNvSpPr/>
            <p:nvPr/>
          </p:nvSpPr>
          <p:spPr>
            <a:xfrm>
              <a:off x="2160400" y="1180046"/>
              <a:ext cx="7871200" cy="4812615"/>
            </a:xfrm>
            <a:prstGeom prst="roundRect">
              <a:avLst>
                <a:gd name="adj" fmla="val 7483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flipH="1">
              <a:off x="2465127" y="1232748"/>
              <a:ext cx="7218148" cy="15789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flipH="1" flipV="1">
              <a:off x="2465127" y="5759485"/>
              <a:ext cx="7218148" cy="157893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661957" y="1147289"/>
            <a:ext cx="1455619" cy="3514403"/>
            <a:chOff x="2215942" y="1234443"/>
            <a:chExt cx="1940825" cy="4685871"/>
          </a:xfrm>
        </p:grpSpPr>
        <p:sp>
          <p:nvSpPr>
            <p:cNvPr id="19" name="同侧圆角矩形 18"/>
            <p:cNvSpPr/>
            <p:nvPr/>
          </p:nvSpPr>
          <p:spPr>
            <a:xfrm rot="16200000">
              <a:off x="843021" y="2607364"/>
              <a:ext cx="4685871" cy="1940029"/>
            </a:xfrm>
            <a:prstGeom prst="round2SameRect">
              <a:avLst/>
            </a:prstGeom>
            <a:solidFill>
              <a:srgbClr val="FFB850"/>
            </a:solidFill>
            <a:ln>
              <a:noFill/>
            </a:ln>
            <a:effectLst>
              <a:innerShdw blurRad="127000" dist="381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6200000">
              <a:off x="1368821" y="3690578"/>
              <a:ext cx="1798129" cy="10273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5400000" flipH="1">
              <a:off x="1738001" y="3499529"/>
              <a:ext cx="4663885" cy="173647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3116979" y="1147286"/>
            <a:ext cx="1456328" cy="3514406"/>
            <a:chOff x="4155972" y="1234440"/>
            <a:chExt cx="1941770" cy="4685874"/>
          </a:xfrm>
        </p:grpSpPr>
        <p:sp>
          <p:nvSpPr>
            <p:cNvPr id="23" name="同侧圆角矩形 22"/>
            <p:cNvSpPr/>
            <p:nvPr/>
          </p:nvSpPr>
          <p:spPr>
            <a:xfrm rot="16200000">
              <a:off x="2783050" y="2607362"/>
              <a:ext cx="4685874" cy="1940029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5400000" flipH="1">
              <a:off x="3678976" y="3499529"/>
              <a:ext cx="4663885" cy="173647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4572003" y="1147286"/>
            <a:ext cx="1455022" cy="3514406"/>
            <a:chOff x="6096003" y="1234440"/>
            <a:chExt cx="1940029" cy="4685874"/>
          </a:xfrm>
        </p:grpSpPr>
        <p:sp>
          <p:nvSpPr>
            <p:cNvPr id="26" name="同侧圆角矩形 25"/>
            <p:cNvSpPr/>
            <p:nvPr/>
          </p:nvSpPr>
          <p:spPr>
            <a:xfrm rot="16200000">
              <a:off x="4723081" y="2607362"/>
              <a:ext cx="4685874" cy="1940029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5400000" flipH="1">
              <a:off x="5617165" y="3499529"/>
              <a:ext cx="4663885" cy="173647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027023" y="1147289"/>
            <a:ext cx="1455022" cy="3514404"/>
            <a:chOff x="8036030" y="1234443"/>
            <a:chExt cx="1940029" cy="4685872"/>
          </a:xfrm>
        </p:grpSpPr>
        <p:sp>
          <p:nvSpPr>
            <p:cNvPr id="29" name="同侧圆角矩形 28"/>
            <p:cNvSpPr/>
            <p:nvPr/>
          </p:nvSpPr>
          <p:spPr>
            <a:xfrm rot="5400000" flipH="1">
              <a:off x="6663109" y="2607364"/>
              <a:ext cx="4685872" cy="1940029"/>
            </a:xfrm>
            <a:prstGeom prst="round2Same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5400000" flipH="1">
              <a:off x="7553966" y="3499529"/>
              <a:ext cx="4663885" cy="173647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2035066" y="2245609"/>
            <a:ext cx="708803" cy="1429574"/>
            <a:chOff x="2713421" y="2698869"/>
            <a:chExt cx="945071" cy="1906099"/>
          </a:xfrm>
        </p:grpSpPr>
        <p:sp>
          <p:nvSpPr>
            <p:cNvPr id="32" name="任意多边形 31"/>
            <p:cNvSpPr/>
            <p:nvPr/>
          </p:nvSpPr>
          <p:spPr>
            <a:xfrm flipV="1">
              <a:off x="2892549" y="4186891"/>
              <a:ext cx="586814" cy="418077"/>
            </a:xfrm>
            <a:custGeom>
              <a:avLst/>
              <a:gdLst>
                <a:gd name="connsiteX0" fmla="*/ 472536 w 945071"/>
                <a:gd name="connsiteY0" fmla="*/ 0 h 673318"/>
                <a:gd name="connsiteX1" fmla="*/ 945071 w 945071"/>
                <a:gd name="connsiteY1" fmla="*/ 673318 h 673318"/>
                <a:gd name="connsiteX2" fmla="*/ 674122 w 945071"/>
                <a:gd name="connsiteY2" fmla="*/ 673318 h 673318"/>
                <a:gd name="connsiteX3" fmla="*/ 472536 w 945071"/>
                <a:gd name="connsiteY3" fmla="*/ 386077 h 673318"/>
                <a:gd name="connsiteX4" fmla="*/ 270950 w 945071"/>
                <a:gd name="connsiteY4" fmla="*/ 673318 h 673318"/>
                <a:gd name="connsiteX5" fmla="*/ 0 w 945071"/>
                <a:gd name="connsiteY5" fmla="*/ 673318 h 67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5071" h="673318">
                  <a:moveTo>
                    <a:pt x="472536" y="0"/>
                  </a:moveTo>
                  <a:lnTo>
                    <a:pt x="945071" y="673318"/>
                  </a:lnTo>
                  <a:lnTo>
                    <a:pt x="674122" y="673318"/>
                  </a:lnTo>
                  <a:lnTo>
                    <a:pt x="472536" y="386077"/>
                  </a:lnTo>
                  <a:lnTo>
                    <a:pt x="270950" y="673318"/>
                  </a:lnTo>
                  <a:lnTo>
                    <a:pt x="0" y="673318"/>
                  </a:lnTo>
                  <a:close/>
                </a:path>
              </a:pathLst>
            </a:custGeom>
            <a:gradFill>
              <a:gsLst>
                <a:gs pos="52000">
                  <a:srgbClr val="FFDBA7"/>
                </a:gs>
                <a:gs pos="52000">
                  <a:srgbClr val="FFC46D"/>
                </a:gs>
              </a:gsLst>
              <a:lin ang="2040000" scaled="0"/>
            </a:gradFill>
            <a:ln>
              <a:noFill/>
            </a:ln>
            <a:effectLst>
              <a:outerShdw blurRad="38100" dist="127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713421" y="2698869"/>
              <a:ext cx="945071" cy="673318"/>
            </a:xfrm>
            <a:custGeom>
              <a:avLst/>
              <a:gdLst>
                <a:gd name="connsiteX0" fmla="*/ 472536 w 945071"/>
                <a:gd name="connsiteY0" fmla="*/ 0 h 673318"/>
                <a:gd name="connsiteX1" fmla="*/ 945071 w 945071"/>
                <a:gd name="connsiteY1" fmla="*/ 673318 h 673318"/>
                <a:gd name="connsiteX2" fmla="*/ 674122 w 945071"/>
                <a:gd name="connsiteY2" fmla="*/ 673318 h 673318"/>
                <a:gd name="connsiteX3" fmla="*/ 472536 w 945071"/>
                <a:gd name="connsiteY3" fmla="*/ 386077 h 673318"/>
                <a:gd name="connsiteX4" fmla="*/ 270950 w 945071"/>
                <a:gd name="connsiteY4" fmla="*/ 673318 h 673318"/>
                <a:gd name="connsiteX5" fmla="*/ 0 w 945071"/>
                <a:gd name="connsiteY5" fmla="*/ 673318 h 67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5071" h="673318">
                  <a:moveTo>
                    <a:pt x="472536" y="0"/>
                  </a:moveTo>
                  <a:lnTo>
                    <a:pt x="945071" y="673318"/>
                  </a:lnTo>
                  <a:lnTo>
                    <a:pt x="674122" y="673318"/>
                  </a:lnTo>
                  <a:lnTo>
                    <a:pt x="472536" y="386077"/>
                  </a:lnTo>
                  <a:lnTo>
                    <a:pt x="270950" y="673318"/>
                  </a:lnTo>
                  <a:lnTo>
                    <a:pt x="0" y="673318"/>
                  </a:lnTo>
                  <a:close/>
                </a:path>
              </a:pathLst>
            </a:custGeom>
            <a:gradFill>
              <a:gsLst>
                <a:gs pos="52000">
                  <a:srgbClr val="FFDBA7"/>
                </a:gs>
                <a:gs pos="52000">
                  <a:srgbClr val="FFC46D"/>
                </a:gs>
              </a:gsLst>
              <a:lin ang="2040000" scaled="0"/>
            </a:gradFill>
            <a:ln>
              <a:noFill/>
            </a:ln>
            <a:effectLst>
              <a:outerShdw blurRad="38100" dist="12700" dir="16200000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725686" y="3728907"/>
            <a:ext cx="1335350" cy="895929"/>
            <a:chOff x="5813057" y="1493091"/>
            <a:chExt cx="1780467" cy="1194572"/>
          </a:xfrm>
        </p:grpSpPr>
        <p:sp>
          <p:nvSpPr>
            <p:cNvPr id="35" name="文本框 34"/>
            <p:cNvSpPr txBox="1"/>
            <p:nvPr/>
          </p:nvSpPr>
          <p:spPr>
            <a:xfrm>
              <a:off x="5813057" y="1493091"/>
              <a:ext cx="178046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831394" y="1802806"/>
              <a:ext cx="1704572" cy="8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schemeClr val="bg1"/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485795" y="2113211"/>
            <a:ext cx="708803" cy="1429574"/>
            <a:chOff x="4647726" y="2522339"/>
            <a:chExt cx="945071" cy="1906099"/>
          </a:xfrm>
        </p:grpSpPr>
        <p:sp>
          <p:nvSpPr>
            <p:cNvPr id="38" name="任意多边形 37"/>
            <p:cNvSpPr/>
            <p:nvPr/>
          </p:nvSpPr>
          <p:spPr>
            <a:xfrm flipV="1">
              <a:off x="4826854" y="4010361"/>
              <a:ext cx="586814" cy="418077"/>
            </a:xfrm>
            <a:custGeom>
              <a:avLst/>
              <a:gdLst>
                <a:gd name="connsiteX0" fmla="*/ 472536 w 945071"/>
                <a:gd name="connsiteY0" fmla="*/ 0 h 673318"/>
                <a:gd name="connsiteX1" fmla="*/ 945071 w 945071"/>
                <a:gd name="connsiteY1" fmla="*/ 673318 h 673318"/>
                <a:gd name="connsiteX2" fmla="*/ 674122 w 945071"/>
                <a:gd name="connsiteY2" fmla="*/ 673318 h 673318"/>
                <a:gd name="connsiteX3" fmla="*/ 472536 w 945071"/>
                <a:gd name="connsiteY3" fmla="*/ 386077 h 673318"/>
                <a:gd name="connsiteX4" fmla="*/ 270950 w 945071"/>
                <a:gd name="connsiteY4" fmla="*/ 673318 h 673318"/>
                <a:gd name="connsiteX5" fmla="*/ 0 w 945071"/>
                <a:gd name="connsiteY5" fmla="*/ 673318 h 67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5071" h="673318">
                  <a:moveTo>
                    <a:pt x="472536" y="0"/>
                  </a:moveTo>
                  <a:lnTo>
                    <a:pt x="945071" y="673318"/>
                  </a:lnTo>
                  <a:lnTo>
                    <a:pt x="674122" y="673318"/>
                  </a:lnTo>
                  <a:lnTo>
                    <a:pt x="472536" y="386077"/>
                  </a:lnTo>
                  <a:lnTo>
                    <a:pt x="270950" y="673318"/>
                  </a:lnTo>
                  <a:lnTo>
                    <a:pt x="0" y="673318"/>
                  </a:lnTo>
                  <a:close/>
                </a:path>
              </a:pathLst>
            </a:custGeom>
            <a:gradFill>
              <a:gsLst>
                <a:gs pos="52000">
                  <a:srgbClr val="44ECFE"/>
                </a:gs>
                <a:gs pos="52000">
                  <a:srgbClr val="01D3E9"/>
                </a:gs>
              </a:gsLst>
              <a:lin ang="2040000" scaled="0"/>
            </a:gradFill>
            <a:ln>
              <a:noFill/>
            </a:ln>
            <a:effectLst>
              <a:outerShdw blurRad="38100" dist="127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4647726" y="2522339"/>
              <a:ext cx="945071" cy="673318"/>
            </a:xfrm>
            <a:custGeom>
              <a:avLst/>
              <a:gdLst>
                <a:gd name="connsiteX0" fmla="*/ 472536 w 945071"/>
                <a:gd name="connsiteY0" fmla="*/ 0 h 673318"/>
                <a:gd name="connsiteX1" fmla="*/ 945071 w 945071"/>
                <a:gd name="connsiteY1" fmla="*/ 673318 h 673318"/>
                <a:gd name="connsiteX2" fmla="*/ 674122 w 945071"/>
                <a:gd name="connsiteY2" fmla="*/ 673318 h 673318"/>
                <a:gd name="connsiteX3" fmla="*/ 472536 w 945071"/>
                <a:gd name="connsiteY3" fmla="*/ 386077 h 673318"/>
                <a:gd name="connsiteX4" fmla="*/ 270950 w 945071"/>
                <a:gd name="connsiteY4" fmla="*/ 673318 h 673318"/>
                <a:gd name="connsiteX5" fmla="*/ 0 w 945071"/>
                <a:gd name="connsiteY5" fmla="*/ 673318 h 67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5071" h="673318">
                  <a:moveTo>
                    <a:pt x="472536" y="0"/>
                  </a:moveTo>
                  <a:lnTo>
                    <a:pt x="945071" y="673318"/>
                  </a:lnTo>
                  <a:lnTo>
                    <a:pt x="674122" y="673318"/>
                  </a:lnTo>
                  <a:lnTo>
                    <a:pt x="472536" y="386077"/>
                  </a:lnTo>
                  <a:lnTo>
                    <a:pt x="270950" y="673318"/>
                  </a:lnTo>
                  <a:lnTo>
                    <a:pt x="0" y="673318"/>
                  </a:lnTo>
                  <a:close/>
                </a:path>
              </a:pathLst>
            </a:custGeom>
            <a:gradFill>
              <a:gsLst>
                <a:gs pos="52000">
                  <a:srgbClr val="44ECFE"/>
                </a:gs>
                <a:gs pos="52000">
                  <a:srgbClr val="01D3E9"/>
                </a:gs>
              </a:gsLst>
              <a:lin ang="2040000" scaled="0"/>
            </a:gradFill>
            <a:ln>
              <a:noFill/>
            </a:ln>
            <a:effectLst>
              <a:outerShdw blurRad="38100" dist="12700" dir="16200000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176415" y="3596509"/>
            <a:ext cx="1335350" cy="895929"/>
            <a:chOff x="5813057" y="1493091"/>
            <a:chExt cx="1780467" cy="1194572"/>
          </a:xfrm>
        </p:grpSpPr>
        <p:sp>
          <p:nvSpPr>
            <p:cNvPr id="41" name="文本框 40"/>
            <p:cNvSpPr txBox="1"/>
            <p:nvPr/>
          </p:nvSpPr>
          <p:spPr>
            <a:xfrm>
              <a:off x="5813057" y="1493091"/>
              <a:ext cx="178046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831394" y="1802806"/>
              <a:ext cx="1704572" cy="8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schemeClr val="bg1"/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43603" y="1958906"/>
            <a:ext cx="708803" cy="1429574"/>
            <a:chOff x="6591470" y="2316599"/>
            <a:chExt cx="945071" cy="1906099"/>
          </a:xfrm>
        </p:grpSpPr>
        <p:sp>
          <p:nvSpPr>
            <p:cNvPr id="44" name="任意多边形 43"/>
            <p:cNvSpPr/>
            <p:nvPr/>
          </p:nvSpPr>
          <p:spPr>
            <a:xfrm flipV="1">
              <a:off x="6770598" y="3804621"/>
              <a:ext cx="586814" cy="418077"/>
            </a:xfrm>
            <a:custGeom>
              <a:avLst/>
              <a:gdLst>
                <a:gd name="connsiteX0" fmla="*/ 472536 w 945071"/>
                <a:gd name="connsiteY0" fmla="*/ 0 h 673318"/>
                <a:gd name="connsiteX1" fmla="*/ 945071 w 945071"/>
                <a:gd name="connsiteY1" fmla="*/ 673318 h 673318"/>
                <a:gd name="connsiteX2" fmla="*/ 674122 w 945071"/>
                <a:gd name="connsiteY2" fmla="*/ 673318 h 673318"/>
                <a:gd name="connsiteX3" fmla="*/ 472536 w 945071"/>
                <a:gd name="connsiteY3" fmla="*/ 386077 h 673318"/>
                <a:gd name="connsiteX4" fmla="*/ 270950 w 945071"/>
                <a:gd name="connsiteY4" fmla="*/ 673318 h 673318"/>
                <a:gd name="connsiteX5" fmla="*/ 0 w 945071"/>
                <a:gd name="connsiteY5" fmla="*/ 673318 h 67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5071" h="673318">
                  <a:moveTo>
                    <a:pt x="472536" y="0"/>
                  </a:moveTo>
                  <a:lnTo>
                    <a:pt x="945071" y="673318"/>
                  </a:lnTo>
                  <a:lnTo>
                    <a:pt x="674122" y="673318"/>
                  </a:lnTo>
                  <a:lnTo>
                    <a:pt x="472536" y="386077"/>
                  </a:lnTo>
                  <a:lnTo>
                    <a:pt x="270950" y="673318"/>
                  </a:lnTo>
                  <a:lnTo>
                    <a:pt x="0" y="673318"/>
                  </a:lnTo>
                  <a:close/>
                </a:path>
              </a:pathLst>
            </a:custGeom>
            <a:gradFill>
              <a:gsLst>
                <a:gs pos="52000">
                  <a:srgbClr val="F5C1C1"/>
                </a:gs>
                <a:gs pos="52000">
                  <a:srgbClr val="EF9B9B"/>
                </a:gs>
              </a:gsLst>
              <a:lin ang="2040000" scaled="0"/>
            </a:gradFill>
            <a:ln>
              <a:noFill/>
            </a:ln>
            <a:effectLst>
              <a:outerShdw blurRad="38100" dist="127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6591470" y="2316599"/>
              <a:ext cx="945071" cy="673318"/>
            </a:xfrm>
            <a:custGeom>
              <a:avLst/>
              <a:gdLst>
                <a:gd name="connsiteX0" fmla="*/ 472536 w 945071"/>
                <a:gd name="connsiteY0" fmla="*/ 0 h 673318"/>
                <a:gd name="connsiteX1" fmla="*/ 945071 w 945071"/>
                <a:gd name="connsiteY1" fmla="*/ 673318 h 673318"/>
                <a:gd name="connsiteX2" fmla="*/ 674122 w 945071"/>
                <a:gd name="connsiteY2" fmla="*/ 673318 h 673318"/>
                <a:gd name="connsiteX3" fmla="*/ 472536 w 945071"/>
                <a:gd name="connsiteY3" fmla="*/ 386077 h 673318"/>
                <a:gd name="connsiteX4" fmla="*/ 270950 w 945071"/>
                <a:gd name="connsiteY4" fmla="*/ 673318 h 673318"/>
                <a:gd name="connsiteX5" fmla="*/ 0 w 945071"/>
                <a:gd name="connsiteY5" fmla="*/ 673318 h 67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5071" h="673318">
                  <a:moveTo>
                    <a:pt x="472536" y="0"/>
                  </a:moveTo>
                  <a:lnTo>
                    <a:pt x="945071" y="673318"/>
                  </a:lnTo>
                  <a:lnTo>
                    <a:pt x="674122" y="673318"/>
                  </a:lnTo>
                  <a:lnTo>
                    <a:pt x="472536" y="386077"/>
                  </a:lnTo>
                  <a:lnTo>
                    <a:pt x="270950" y="673318"/>
                  </a:lnTo>
                  <a:lnTo>
                    <a:pt x="0" y="673318"/>
                  </a:lnTo>
                  <a:close/>
                </a:path>
              </a:pathLst>
            </a:custGeom>
            <a:gradFill>
              <a:gsLst>
                <a:gs pos="52000">
                  <a:srgbClr val="F5C1C1"/>
                </a:gs>
                <a:gs pos="52000">
                  <a:srgbClr val="EF9B9B"/>
                </a:gs>
              </a:gsLst>
              <a:lin ang="2040000" scaled="0"/>
            </a:gradFill>
            <a:ln>
              <a:noFill/>
            </a:ln>
            <a:effectLst>
              <a:outerShdw blurRad="38100" dist="12700" dir="16200000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634223" y="3442204"/>
            <a:ext cx="1335350" cy="895929"/>
            <a:chOff x="5813057" y="1493091"/>
            <a:chExt cx="1780467" cy="1194572"/>
          </a:xfrm>
        </p:grpSpPr>
        <p:sp>
          <p:nvSpPr>
            <p:cNvPr id="47" name="文本框 46"/>
            <p:cNvSpPr txBox="1"/>
            <p:nvPr/>
          </p:nvSpPr>
          <p:spPr>
            <a:xfrm>
              <a:off x="5813057" y="1493091"/>
              <a:ext cx="178046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831394" y="1802806"/>
              <a:ext cx="1704572" cy="8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schemeClr val="bg1"/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392990" y="1788885"/>
            <a:ext cx="708803" cy="1429574"/>
            <a:chOff x="8523986" y="2089904"/>
            <a:chExt cx="945071" cy="1906099"/>
          </a:xfrm>
        </p:grpSpPr>
        <p:sp>
          <p:nvSpPr>
            <p:cNvPr id="50" name="任意多边形 49"/>
            <p:cNvSpPr/>
            <p:nvPr/>
          </p:nvSpPr>
          <p:spPr>
            <a:xfrm flipV="1">
              <a:off x="8703114" y="3577926"/>
              <a:ext cx="586814" cy="418077"/>
            </a:xfrm>
            <a:custGeom>
              <a:avLst/>
              <a:gdLst>
                <a:gd name="connsiteX0" fmla="*/ 472536 w 945071"/>
                <a:gd name="connsiteY0" fmla="*/ 0 h 673318"/>
                <a:gd name="connsiteX1" fmla="*/ 945071 w 945071"/>
                <a:gd name="connsiteY1" fmla="*/ 673318 h 673318"/>
                <a:gd name="connsiteX2" fmla="*/ 674122 w 945071"/>
                <a:gd name="connsiteY2" fmla="*/ 673318 h 673318"/>
                <a:gd name="connsiteX3" fmla="*/ 472536 w 945071"/>
                <a:gd name="connsiteY3" fmla="*/ 386077 h 673318"/>
                <a:gd name="connsiteX4" fmla="*/ 270950 w 945071"/>
                <a:gd name="connsiteY4" fmla="*/ 673318 h 673318"/>
                <a:gd name="connsiteX5" fmla="*/ 0 w 945071"/>
                <a:gd name="connsiteY5" fmla="*/ 673318 h 67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5071" h="673318">
                  <a:moveTo>
                    <a:pt x="472536" y="0"/>
                  </a:moveTo>
                  <a:lnTo>
                    <a:pt x="945071" y="673318"/>
                  </a:lnTo>
                  <a:lnTo>
                    <a:pt x="674122" y="673318"/>
                  </a:lnTo>
                  <a:lnTo>
                    <a:pt x="472536" y="386077"/>
                  </a:lnTo>
                  <a:lnTo>
                    <a:pt x="270950" y="673318"/>
                  </a:lnTo>
                  <a:lnTo>
                    <a:pt x="0" y="673318"/>
                  </a:lnTo>
                  <a:close/>
                </a:path>
              </a:pathLst>
            </a:custGeom>
            <a:gradFill>
              <a:gsLst>
                <a:gs pos="52000">
                  <a:srgbClr val="B489C5"/>
                </a:gs>
                <a:gs pos="52000">
                  <a:srgbClr val="9B62B2"/>
                </a:gs>
              </a:gsLst>
              <a:lin ang="2040000" scaled="0"/>
            </a:gradFill>
            <a:ln>
              <a:noFill/>
            </a:ln>
            <a:effectLst>
              <a:outerShdw blurRad="38100" dist="127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8523986" y="2089904"/>
              <a:ext cx="945071" cy="673318"/>
            </a:xfrm>
            <a:custGeom>
              <a:avLst/>
              <a:gdLst>
                <a:gd name="connsiteX0" fmla="*/ 472536 w 945071"/>
                <a:gd name="connsiteY0" fmla="*/ 0 h 673318"/>
                <a:gd name="connsiteX1" fmla="*/ 945071 w 945071"/>
                <a:gd name="connsiteY1" fmla="*/ 673318 h 673318"/>
                <a:gd name="connsiteX2" fmla="*/ 674122 w 945071"/>
                <a:gd name="connsiteY2" fmla="*/ 673318 h 673318"/>
                <a:gd name="connsiteX3" fmla="*/ 472536 w 945071"/>
                <a:gd name="connsiteY3" fmla="*/ 386077 h 673318"/>
                <a:gd name="connsiteX4" fmla="*/ 270950 w 945071"/>
                <a:gd name="connsiteY4" fmla="*/ 673318 h 673318"/>
                <a:gd name="connsiteX5" fmla="*/ 0 w 945071"/>
                <a:gd name="connsiteY5" fmla="*/ 673318 h 67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5071" h="673318">
                  <a:moveTo>
                    <a:pt x="472536" y="0"/>
                  </a:moveTo>
                  <a:lnTo>
                    <a:pt x="945071" y="673318"/>
                  </a:lnTo>
                  <a:lnTo>
                    <a:pt x="674122" y="673318"/>
                  </a:lnTo>
                  <a:lnTo>
                    <a:pt x="472536" y="386077"/>
                  </a:lnTo>
                  <a:lnTo>
                    <a:pt x="270950" y="673318"/>
                  </a:lnTo>
                  <a:lnTo>
                    <a:pt x="0" y="673318"/>
                  </a:lnTo>
                  <a:close/>
                </a:path>
              </a:pathLst>
            </a:custGeom>
            <a:gradFill>
              <a:gsLst>
                <a:gs pos="52000">
                  <a:srgbClr val="B489C5"/>
                </a:gs>
                <a:gs pos="52000">
                  <a:srgbClr val="9B62B2"/>
                </a:gs>
              </a:gsLst>
              <a:lin ang="2040000" scaled="0"/>
            </a:gradFill>
            <a:ln>
              <a:noFill/>
            </a:ln>
            <a:effectLst>
              <a:outerShdw blurRad="38100" dist="12700" dir="16200000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083610" y="3272183"/>
            <a:ext cx="1335350" cy="895929"/>
            <a:chOff x="5813057" y="1493091"/>
            <a:chExt cx="1780467" cy="1194572"/>
          </a:xfrm>
        </p:grpSpPr>
        <p:sp>
          <p:nvSpPr>
            <p:cNvPr id="53" name="文本框 52"/>
            <p:cNvSpPr txBox="1"/>
            <p:nvPr/>
          </p:nvSpPr>
          <p:spPr>
            <a:xfrm>
              <a:off x="5813057" y="1493091"/>
              <a:ext cx="178046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5831394" y="1802806"/>
              <a:ext cx="1704572" cy="8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schemeClr val="bg1"/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661956" y="2634548"/>
            <a:ext cx="1455023" cy="820170"/>
            <a:chOff x="2215941" y="3217456"/>
            <a:chExt cx="1940030" cy="1093560"/>
          </a:xfrm>
        </p:grpSpPr>
        <p:sp>
          <p:nvSpPr>
            <p:cNvPr id="56" name="矩形 55"/>
            <p:cNvSpPr/>
            <p:nvPr/>
          </p:nvSpPr>
          <p:spPr>
            <a:xfrm>
              <a:off x="2215941" y="3217456"/>
              <a:ext cx="1940030" cy="1093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649768" y="3448531"/>
              <a:ext cx="100011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01</a:t>
              </a:r>
              <a:endParaRPr lang="zh-CN" altLang="en-US" sz="27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112685" y="2371844"/>
            <a:ext cx="1457592" cy="1079304"/>
            <a:chOff x="4150246" y="2867184"/>
            <a:chExt cx="1943456" cy="1439072"/>
          </a:xfrm>
        </p:grpSpPr>
        <p:grpSp>
          <p:nvGrpSpPr>
            <p:cNvPr id="59" name="组合 58"/>
            <p:cNvGrpSpPr/>
            <p:nvPr/>
          </p:nvGrpSpPr>
          <p:grpSpPr>
            <a:xfrm>
              <a:off x="4153672" y="2867184"/>
              <a:ext cx="1940030" cy="1439072"/>
              <a:chOff x="2213469" y="3224932"/>
              <a:chExt cx="1940030" cy="1439072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2213469" y="3224932"/>
                <a:ext cx="1940030" cy="173020"/>
              </a:xfrm>
              <a:prstGeom prst="rect">
                <a:avLst/>
              </a:prstGeom>
              <a:gradFill>
                <a:gsLst>
                  <a:gs pos="0">
                    <a:srgbClr val="0DACB9">
                      <a:alpha val="0"/>
                    </a:srgbClr>
                  </a:gs>
                  <a:gs pos="100000">
                    <a:schemeClr val="tx1">
                      <a:alpha val="29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 flipV="1">
                <a:off x="2213469" y="4490984"/>
                <a:ext cx="1940030" cy="173020"/>
              </a:xfrm>
              <a:prstGeom prst="rect">
                <a:avLst/>
              </a:prstGeom>
              <a:gradFill>
                <a:gsLst>
                  <a:gs pos="0">
                    <a:srgbClr val="0DACB9">
                      <a:alpha val="0"/>
                    </a:srgbClr>
                  </a:gs>
                  <a:gs pos="100000">
                    <a:schemeClr val="tx1">
                      <a:alpha val="29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4150246" y="3040926"/>
              <a:ext cx="1940030" cy="1093560"/>
              <a:chOff x="4150246" y="3040926"/>
              <a:chExt cx="1940030" cy="1093560"/>
            </a:xfrm>
          </p:grpSpPr>
          <p:sp>
            <p:nvSpPr>
              <p:cNvPr id="61" name="矩形 60"/>
              <p:cNvSpPr/>
              <p:nvPr/>
            </p:nvSpPr>
            <p:spPr>
              <a:xfrm>
                <a:off x="4150246" y="3040926"/>
                <a:ext cx="1940030" cy="1093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4616802" y="3260991"/>
                <a:ext cx="100011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rPr>
                  <a:t>02</a:t>
                </a:r>
                <a:endParaRPr lang="zh-CN" altLang="en-US" sz="27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4570492" y="2220045"/>
            <a:ext cx="1457060" cy="1079304"/>
            <a:chOff x="6093990" y="2664785"/>
            <a:chExt cx="1942746" cy="1439072"/>
          </a:xfrm>
        </p:grpSpPr>
        <p:grpSp>
          <p:nvGrpSpPr>
            <p:cNvPr id="66" name="组合 65"/>
            <p:cNvGrpSpPr/>
            <p:nvPr/>
          </p:nvGrpSpPr>
          <p:grpSpPr>
            <a:xfrm>
              <a:off x="6096706" y="2664785"/>
              <a:ext cx="1940030" cy="1439072"/>
              <a:chOff x="2213469" y="3224932"/>
              <a:chExt cx="1940030" cy="1439072"/>
            </a:xfrm>
          </p:grpSpPr>
          <p:sp>
            <p:nvSpPr>
              <p:cNvPr id="70" name="矩形 69"/>
              <p:cNvSpPr/>
              <p:nvPr/>
            </p:nvSpPr>
            <p:spPr>
              <a:xfrm>
                <a:off x="2213469" y="3224932"/>
                <a:ext cx="1940030" cy="173020"/>
              </a:xfrm>
              <a:prstGeom prst="rect">
                <a:avLst/>
              </a:prstGeom>
              <a:gradFill>
                <a:gsLst>
                  <a:gs pos="0">
                    <a:srgbClr val="E87071">
                      <a:alpha val="0"/>
                    </a:srgbClr>
                  </a:gs>
                  <a:gs pos="100000">
                    <a:schemeClr val="tx1">
                      <a:alpha val="29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 flipV="1">
                <a:off x="2213469" y="4490984"/>
                <a:ext cx="1940030" cy="173020"/>
              </a:xfrm>
              <a:prstGeom prst="rect">
                <a:avLst/>
              </a:prstGeom>
              <a:gradFill>
                <a:gsLst>
                  <a:gs pos="0">
                    <a:srgbClr val="E87071">
                      <a:alpha val="0"/>
                    </a:srgbClr>
                  </a:gs>
                  <a:gs pos="100000">
                    <a:schemeClr val="tx1">
                      <a:alpha val="29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6093990" y="2835186"/>
              <a:ext cx="1940030" cy="1093560"/>
              <a:chOff x="6093990" y="2835186"/>
              <a:chExt cx="1940030" cy="1093560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6093990" y="2835186"/>
                <a:ext cx="1940030" cy="1093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6546710" y="3082525"/>
                <a:ext cx="100011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rPr>
                  <a:t>03</a:t>
                </a:r>
                <a:endParaRPr lang="zh-CN" altLang="en-US" sz="27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6019879" y="2047154"/>
            <a:ext cx="1462166" cy="1079304"/>
            <a:chOff x="8026506" y="2434263"/>
            <a:chExt cx="1949554" cy="1439072"/>
          </a:xfrm>
        </p:grpSpPr>
        <p:grpSp>
          <p:nvGrpSpPr>
            <p:cNvPr id="73" name="组合 72"/>
            <p:cNvGrpSpPr/>
            <p:nvPr/>
          </p:nvGrpSpPr>
          <p:grpSpPr>
            <a:xfrm>
              <a:off x="8034676" y="2434263"/>
              <a:ext cx="1940030" cy="1439072"/>
              <a:chOff x="2213469" y="3224932"/>
              <a:chExt cx="1940030" cy="1439072"/>
            </a:xfrm>
          </p:grpSpPr>
          <p:sp>
            <p:nvSpPr>
              <p:cNvPr id="77" name="矩形 76"/>
              <p:cNvSpPr/>
              <p:nvPr/>
            </p:nvSpPr>
            <p:spPr>
              <a:xfrm>
                <a:off x="2213469" y="3224932"/>
                <a:ext cx="1940030" cy="173020"/>
              </a:xfrm>
              <a:prstGeom prst="rect">
                <a:avLst/>
              </a:prstGeom>
              <a:gradFill>
                <a:gsLst>
                  <a:gs pos="0">
                    <a:srgbClr val="663A77">
                      <a:alpha val="0"/>
                    </a:srgbClr>
                  </a:gs>
                  <a:gs pos="100000">
                    <a:schemeClr val="tx1">
                      <a:alpha val="37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8" name="矩形 77"/>
              <p:cNvSpPr/>
              <p:nvPr/>
            </p:nvSpPr>
            <p:spPr>
              <a:xfrm flipV="1">
                <a:off x="2213469" y="4490984"/>
                <a:ext cx="1940030" cy="173020"/>
              </a:xfrm>
              <a:prstGeom prst="rect">
                <a:avLst/>
              </a:prstGeom>
              <a:gradFill>
                <a:gsLst>
                  <a:gs pos="0">
                    <a:srgbClr val="663A77">
                      <a:alpha val="0"/>
                    </a:srgbClr>
                  </a:gs>
                  <a:gs pos="100000">
                    <a:schemeClr val="tx1">
                      <a:alpha val="37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8026506" y="2608491"/>
              <a:ext cx="1949554" cy="1093560"/>
              <a:chOff x="8026506" y="2608491"/>
              <a:chExt cx="1949554" cy="1093560"/>
            </a:xfrm>
          </p:grpSpPr>
          <p:sp>
            <p:nvSpPr>
              <p:cNvPr id="75" name="矩形 74"/>
              <p:cNvSpPr/>
              <p:nvPr/>
            </p:nvSpPr>
            <p:spPr>
              <a:xfrm>
                <a:off x="8026506" y="2608491"/>
                <a:ext cx="1949554" cy="1093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8491317" y="2855411"/>
                <a:ext cx="100011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rPr>
                  <a:t>04</a:t>
                </a:r>
                <a:endParaRPr lang="zh-CN" altLang="en-US" sz="27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9" name="Group 909"/>
          <p:cNvGrpSpPr>
            <a:grpSpLocks noChangeAspect="1"/>
          </p:cNvGrpSpPr>
          <p:nvPr/>
        </p:nvGrpSpPr>
        <p:grpSpPr bwMode="auto">
          <a:xfrm>
            <a:off x="2216773" y="1765699"/>
            <a:ext cx="305143" cy="260235"/>
            <a:chOff x="6090" y="1175"/>
            <a:chExt cx="265" cy="226"/>
          </a:xfrm>
          <a:solidFill>
            <a:schemeClr val="bg1"/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0" name="Freeform 910"/>
            <p:cNvSpPr/>
            <p:nvPr/>
          </p:nvSpPr>
          <p:spPr bwMode="auto">
            <a:xfrm>
              <a:off x="6129" y="1269"/>
              <a:ext cx="56" cy="96"/>
            </a:xfrm>
            <a:custGeom>
              <a:avLst/>
              <a:gdLst>
                <a:gd name="T0" fmla="*/ 2 w 23"/>
                <a:gd name="T1" fmla="*/ 40 h 40"/>
                <a:gd name="T2" fmla="*/ 21 w 23"/>
                <a:gd name="T3" fmla="*/ 40 h 40"/>
                <a:gd name="T4" fmla="*/ 23 w 23"/>
                <a:gd name="T5" fmla="*/ 38 h 40"/>
                <a:gd name="T6" fmla="*/ 23 w 23"/>
                <a:gd name="T7" fmla="*/ 2 h 40"/>
                <a:gd name="T8" fmla="*/ 21 w 23"/>
                <a:gd name="T9" fmla="*/ 0 h 40"/>
                <a:gd name="T10" fmla="*/ 2 w 23"/>
                <a:gd name="T11" fmla="*/ 0 h 40"/>
                <a:gd name="T12" fmla="*/ 0 w 23"/>
                <a:gd name="T13" fmla="*/ 2 h 40"/>
                <a:gd name="T14" fmla="*/ 0 w 23"/>
                <a:gd name="T15" fmla="*/ 38 h 40"/>
                <a:gd name="T16" fmla="*/ 2 w 23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2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3" y="39"/>
                    <a:pt x="23" y="3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1" name="Freeform 911"/>
            <p:cNvSpPr/>
            <p:nvPr/>
          </p:nvSpPr>
          <p:spPr bwMode="auto">
            <a:xfrm>
              <a:off x="6209" y="1235"/>
              <a:ext cx="54" cy="130"/>
            </a:xfrm>
            <a:custGeom>
              <a:avLst/>
              <a:gdLst>
                <a:gd name="T0" fmla="*/ 2 w 22"/>
                <a:gd name="T1" fmla="*/ 54 h 54"/>
                <a:gd name="T2" fmla="*/ 20 w 22"/>
                <a:gd name="T3" fmla="*/ 54 h 54"/>
                <a:gd name="T4" fmla="*/ 22 w 22"/>
                <a:gd name="T5" fmla="*/ 52 h 54"/>
                <a:gd name="T6" fmla="*/ 22 w 22"/>
                <a:gd name="T7" fmla="*/ 2 h 54"/>
                <a:gd name="T8" fmla="*/ 20 w 22"/>
                <a:gd name="T9" fmla="*/ 0 h 54"/>
                <a:gd name="T10" fmla="*/ 2 w 22"/>
                <a:gd name="T11" fmla="*/ 0 h 54"/>
                <a:gd name="T12" fmla="*/ 0 w 22"/>
                <a:gd name="T13" fmla="*/ 2 h 54"/>
                <a:gd name="T14" fmla="*/ 0 w 22"/>
                <a:gd name="T15" fmla="*/ 52 h 54"/>
                <a:gd name="T16" fmla="*/ 2 w 22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4">
                  <a:moveTo>
                    <a:pt x="2" y="54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21" y="54"/>
                    <a:pt x="22" y="53"/>
                    <a:pt x="22" y="5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1" y="0"/>
                    <a:pt x="2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2" name="Freeform 912"/>
            <p:cNvSpPr/>
            <p:nvPr/>
          </p:nvSpPr>
          <p:spPr bwMode="auto">
            <a:xfrm>
              <a:off x="6287" y="1207"/>
              <a:ext cx="56" cy="158"/>
            </a:xfrm>
            <a:custGeom>
              <a:avLst/>
              <a:gdLst>
                <a:gd name="T0" fmla="*/ 2 w 23"/>
                <a:gd name="T1" fmla="*/ 66 h 66"/>
                <a:gd name="T2" fmla="*/ 21 w 23"/>
                <a:gd name="T3" fmla="*/ 66 h 66"/>
                <a:gd name="T4" fmla="*/ 23 w 23"/>
                <a:gd name="T5" fmla="*/ 64 h 66"/>
                <a:gd name="T6" fmla="*/ 23 w 23"/>
                <a:gd name="T7" fmla="*/ 2 h 66"/>
                <a:gd name="T8" fmla="*/ 21 w 23"/>
                <a:gd name="T9" fmla="*/ 0 h 66"/>
                <a:gd name="T10" fmla="*/ 2 w 23"/>
                <a:gd name="T11" fmla="*/ 0 h 66"/>
                <a:gd name="T12" fmla="*/ 0 w 23"/>
                <a:gd name="T13" fmla="*/ 2 h 66"/>
                <a:gd name="T14" fmla="*/ 0 w 23"/>
                <a:gd name="T15" fmla="*/ 64 h 66"/>
                <a:gd name="T16" fmla="*/ 2 w 23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66">
                  <a:moveTo>
                    <a:pt x="2" y="66"/>
                  </a:moveTo>
                  <a:cubicBezTo>
                    <a:pt x="21" y="66"/>
                    <a:pt x="21" y="66"/>
                    <a:pt x="21" y="66"/>
                  </a:cubicBezTo>
                  <a:cubicBezTo>
                    <a:pt x="22" y="66"/>
                    <a:pt x="23" y="65"/>
                    <a:pt x="23" y="64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1" y="66"/>
                    <a:pt x="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3" name="Freeform 913"/>
            <p:cNvSpPr/>
            <p:nvPr/>
          </p:nvSpPr>
          <p:spPr bwMode="auto">
            <a:xfrm>
              <a:off x="6090" y="1175"/>
              <a:ext cx="265" cy="226"/>
            </a:xfrm>
            <a:custGeom>
              <a:avLst/>
              <a:gdLst>
                <a:gd name="T0" fmla="*/ 104 w 109"/>
                <a:gd name="T1" fmla="*/ 85 h 94"/>
                <a:gd name="T2" fmla="*/ 9 w 109"/>
                <a:gd name="T3" fmla="*/ 85 h 94"/>
                <a:gd name="T4" fmla="*/ 9 w 109"/>
                <a:gd name="T5" fmla="*/ 85 h 94"/>
                <a:gd name="T6" fmla="*/ 9 w 109"/>
                <a:gd name="T7" fmla="*/ 4 h 94"/>
                <a:gd name="T8" fmla="*/ 4 w 109"/>
                <a:gd name="T9" fmla="*/ 0 h 94"/>
                <a:gd name="T10" fmla="*/ 0 w 109"/>
                <a:gd name="T11" fmla="*/ 4 h 94"/>
                <a:gd name="T12" fmla="*/ 0 w 109"/>
                <a:gd name="T13" fmla="*/ 85 h 94"/>
                <a:gd name="T14" fmla="*/ 9 w 109"/>
                <a:gd name="T15" fmla="*/ 94 h 94"/>
                <a:gd name="T16" fmla="*/ 104 w 109"/>
                <a:gd name="T17" fmla="*/ 94 h 94"/>
                <a:gd name="T18" fmla="*/ 109 w 109"/>
                <a:gd name="T19" fmla="*/ 90 h 94"/>
                <a:gd name="T20" fmla="*/ 104 w 109"/>
                <a:gd name="T21" fmla="*/ 8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94">
                  <a:moveTo>
                    <a:pt x="104" y="85"/>
                  </a:moveTo>
                  <a:cubicBezTo>
                    <a:pt x="9" y="85"/>
                    <a:pt x="9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0"/>
                    <a:pt x="4" y="94"/>
                    <a:pt x="9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7" y="94"/>
                    <a:pt x="109" y="92"/>
                    <a:pt x="109" y="90"/>
                  </a:cubicBezTo>
                  <a:cubicBezTo>
                    <a:pt x="109" y="87"/>
                    <a:pt x="107" y="85"/>
                    <a:pt x="104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4" name="Freeform 53"/>
          <p:cNvSpPr>
            <a:spLocks noEditPoints="1"/>
          </p:cNvSpPr>
          <p:nvPr/>
        </p:nvSpPr>
        <p:spPr bwMode="auto">
          <a:xfrm>
            <a:off x="3676455" y="1602728"/>
            <a:ext cx="343291" cy="343291"/>
          </a:xfrm>
          <a:custGeom>
            <a:avLst/>
            <a:gdLst>
              <a:gd name="T0" fmla="*/ 166 w 449"/>
              <a:gd name="T1" fmla="*/ 362 h 449"/>
              <a:gd name="T2" fmla="*/ 211 w 449"/>
              <a:gd name="T3" fmla="*/ 317 h 449"/>
              <a:gd name="T4" fmla="*/ 237 w 449"/>
              <a:gd name="T5" fmla="*/ 407 h 449"/>
              <a:gd name="T6" fmla="*/ 302 w 449"/>
              <a:gd name="T7" fmla="*/ 313 h 449"/>
              <a:gd name="T8" fmla="*/ 294 w 449"/>
              <a:gd name="T9" fmla="*/ 393 h 449"/>
              <a:gd name="T10" fmla="*/ 395 w 449"/>
              <a:gd name="T11" fmla="*/ 289 h 449"/>
              <a:gd name="T12" fmla="*/ 294 w 449"/>
              <a:gd name="T13" fmla="*/ 393 h 449"/>
              <a:gd name="T14" fmla="*/ 95 w 449"/>
              <a:gd name="T15" fmla="*/ 353 h 449"/>
              <a:gd name="T16" fmla="*/ 121 w 449"/>
              <a:gd name="T17" fmla="*/ 309 h 449"/>
              <a:gd name="T18" fmla="*/ 237 w 449"/>
              <a:gd name="T19" fmla="*/ 293 h 449"/>
              <a:gd name="T20" fmla="*/ 311 w 449"/>
              <a:gd name="T21" fmla="*/ 191 h 449"/>
              <a:gd name="T22" fmla="*/ 307 w 449"/>
              <a:gd name="T23" fmla="*/ 287 h 449"/>
              <a:gd name="T24" fmla="*/ 211 w 449"/>
              <a:gd name="T25" fmla="*/ 293 h 449"/>
              <a:gd name="T26" fmla="*/ 137 w 449"/>
              <a:gd name="T27" fmla="*/ 226 h 449"/>
              <a:gd name="T28" fmla="*/ 211 w 449"/>
              <a:gd name="T29" fmla="*/ 196 h 449"/>
              <a:gd name="T30" fmla="*/ 333 w 449"/>
              <a:gd name="T31" fmla="*/ 282 h 449"/>
              <a:gd name="T32" fmla="*/ 335 w 449"/>
              <a:gd name="T33" fmla="*/ 188 h 449"/>
              <a:gd name="T34" fmla="*/ 407 w 449"/>
              <a:gd name="T35" fmla="*/ 224 h 449"/>
              <a:gd name="T36" fmla="*/ 116 w 449"/>
              <a:gd name="T37" fmla="*/ 281 h 449"/>
              <a:gd name="T38" fmla="*/ 41 w 449"/>
              <a:gd name="T39" fmla="*/ 224 h 449"/>
              <a:gd name="T40" fmla="*/ 114 w 449"/>
              <a:gd name="T41" fmla="*/ 188 h 449"/>
              <a:gd name="T42" fmla="*/ 116 w 449"/>
              <a:gd name="T43" fmla="*/ 281 h 449"/>
              <a:gd name="T44" fmla="*/ 59 w 449"/>
              <a:gd name="T45" fmla="*/ 146 h 449"/>
              <a:gd name="T46" fmla="*/ 158 w 449"/>
              <a:gd name="T47" fmla="*/ 55 h 449"/>
              <a:gd name="T48" fmla="*/ 331 w 449"/>
              <a:gd name="T49" fmla="*/ 164 h 449"/>
              <a:gd name="T50" fmla="*/ 390 w 449"/>
              <a:gd name="T51" fmla="*/ 147 h 449"/>
              <a:gd name="T52" fmla="*/ 211 w 449"/>
              <a:gd name="T53" fmla="*/ 171 h 449"/>
              <a:gd name="T54" fmla="*/ 210 w 449"/>
              <a:gd name="T55" fmla="*/ 43 h 449"/>
              <a:gd name="T56" fmla="*/ 211 w 449"/>
              <a:gd name="T57" fmla="*/ 171 h 449"/>
              <a:gd name="T58" fmla="*/ 237 w 449"/>
              <a:gd name="T59" fmla="*/ 43 h 449"/>
              <a:gd name="T60" fmla="*/ 308 w 449"/>
              <a:gd name="T61" fmla="*/ 167 h 449"/>
              <a:gd name="T62" fmla="*/ 225 w 449"/>
              <a:gd name="T63" fmla="*/ 0 h 449"/>
              <a:gd name="T64" fmla="*/ 225 w 449"/>
              <a:gd name="T65" fmla="*/ 449 h 449"/>
              <a:gd name="T66" fmla="*/ 225 w 449"/>
              <a:gd name="T67" fmla="*/ 0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9" h="449">
                <a:moveTo>
                  <a:pt x="211" y="407"/>
                </a:moveTo>
                <a:cubicBezTo>
                  <a:pt x="192" y="407"/>
                  <a:pt x="176" y="387"/>
                  <a:pt x="166" y="362"/>
                </a:cubicBezTo>
                <a:cubicBezTo>
                  <a:pt x="158" y="347"/>
                  <a:pt x="151" y="331"/>
                  <a:pt x="147" y="313"/>
                </a:cubicBezTo>
                <a:cubicBezTo>
                  <a:pt x="168" y="315"/>
                  <a:pt x="189" y="317"/>
                  <a:pt x="211" y="317"/>
                </a:cubicBezTo>
                <a:cubicBezTo>
                  <a:pt x="211" y="407"/>
                  <a:pt x="211" y="407"/>
                  <a:pt x="211" y="407"/>
                </a:cubicBezTo>
                <a:moveTo>
                  <a:pt x="237" y="407"/>
                </a:moveTo>
                <a:cubicBezTo>
                  <a:pt x="237" y="317"/>
                  <a:pt x="237" y="317"/>
                  <a:pt x="237" y="317"/>
                </a:cubicBezTo>
                <a:cubicBezTo>
                  <a:pt x="259" y="317"/>
                  <a:pt x="280" y="315"/>
                  <a:pt x="302" y="313"/>
                </a:cubicBezTo>
                <a:cubicBezTo>
                  <a:pt x="293" y="344"/>
                  <a:pt x="273" y="407"/>
                  <a:pt x="237" y="407"/>
                </a:cubicBezTo>
                <a:moveTo>
                  <a:pt x="294" y="393"/>
                </a:moveTo>
                <a:cubicBezTo>
                  <a:pt x="311" y="370"/>
                  <a:pt x="320" y="343"/>
                  <a:pt x="328" y="310"/>
                </a:cubicBezTo>
                <a:cubicBezTo>
                  <a:pt x="354" y="304"/>
                  <a:pt x="377" y="297"/>
                  <a:pt x="395" y="289"/>
                </a:cubicBezTo>
                <a:cubicBezTo>
                  <a:pt x="386" y="313"/>
                  <a:pt x="373" y="335"/>
                  <a:pt x="354" y="353"/>
                </a:cubicBezTo>
                <a:cubicBezTo>
                  <a:pt x="337" y="371"/>
                  <a:pt x="315" y="384"/>
                  <a:pt x="294" y="393"/>
                </a:cubicBezTo>
                <a:moveTo>
                  <a:pt x="154" y="393"/>
                </a:moveTo>
                <a:cubicBezTo>
                  <a:pt x="133" y="384"/>
                  <a:pt x="112" y="371"/>
                  <a:pt x="95" y="353"/>
                </a:cubicBezTo>
                <a:cubicBezTo>
                  <a:pt x="75" y="335"/>
                  <a:pt x="62" y="312"/>
                  <a:pt x="52" y="286"/>
                </a:cubicBezTo>
                <a:cubicBezTo>
                  <a:pt x="68" y="295"/>
                  <a:pt x="93" y="303"/>
                  <a:pt x="121" y="309"/>
                </a:cubicBezTo>
                <a:cubicBezTo>
                  <a:pt x="128" y="342"/>
                  <a:pt x="138" y="371"/>
                  <a:pt x="154" y="393"/>
                </a:cubicBezTo>
                <a:moveTo>
                  <a:pt x="237" y="293"/>
                </a:moveTo>
                <a:cubicBezTo>
                  <a:pt x="237" y="196"/>
                  <a:pt x="237" y="196"/>
                  <a:pt x="237" y="196"/>
                </a:cubicBezTo>
                <a:cubicBezTo>
                  <a:pt x="263" y="195"/>
                  <a:pt x="287" y="193"/>
                  <a:pt x="311" y="191"/>
                </a:cubicBezTo>
                <a:cubicBezTo>
                  <a:pt x="311" y="203"/>
                  <a:pt x="311" y="214"/>
                  <a:pt x="311" y="226"/>
                </a:cubicBezTo>
                <a:cubicBezTo>
                  <a:pt x="311" y="247"/>
                  <a:pt x="311" y="268"/>
                  <a:pt x="307" y="287"/>
                </a:cubicBezTo>
                <a:cubicBezTo>
                  <a:pt x="284" y="290"/>
                  <a:pt x="261" y="292"/>
                  <a:pt x="237" y="293"/>
                </a:cubicBezTo>
                <a:moveTo>
                  <a:pt x="211" y="293"/>
                </a:moveTo>
                <a:cubicBezTo>
                  <a:pt x="187" y="292"/>
                  <a:pt x="165" y="290"/>
                  <a:pt x="141" y="286"/>
                </a:cubicBezTo>
                <a:cubicBezTo>
                  <a:pt x="138" y="268"/>
                  <a:pt x="137" y="246"/>
                  <a:pt x="137" y="226"/>
                </a:cubicBezTo>
                <a:cubicBezTo>
                  <a:pt x="137" y="214"/>
                  <a:pt x="138" y="203"/>
                  <a:pt x="138" y="191"/>
                </a:cubicBezTo>
                <a:cubicBezTo>
                  <a:pt x="161" y="193"/>
                  <a:pt x="186" y="195"/>
                  <a:pt x="211" y="196"/>
                </a:cubicBezTo>
                <a:cubicBezTo>
                  <a:pt x="211" y="293"/>
                  <a:pt x="211" y="293"/>
                  <a:pt x="211" y="293"/>
                </a:cubicBezTo>
                <a:moveTo>
                  <a:pt x="333" y="282"/>
                </a:moveTo>
                <a:cubicBezTo>
                  <a:pt x="335" y="265"/>
                  <a:pt x="336" y="245"/>
                  <a:pt x="336" y="226"/>
                </a:cubicBezTo>
                <a:cubicBezTo>
                  <a:pt x="336" y="212"/>
                  <a:pt x="336" y="201"/>
                  <a:pt x="335" y="188"/>
                </a:cubicBezTo>
                <a:cubicBezTo>
                  <a:pt x="363" y="185"/>
                  <a:pt x="386" y="177"/>
                  <a:pt x="399" y="171"/>
                </a:cubicBezTo>
                <a:cubicBezTo>
                  <a:pt x="405" y="188"/>
                  <a:pt x="407" y="207"/>
                  <a:pt x="407" y="224"/>
                </a:cubicBezTo>
                <a:cubicBezTo>
                  <a:pt x="407" y="254"/>
                  <a:pt x="405" y="270"/>
                  <a:pt x="333" y="282"/>
                </a:cubicBezTo>
                <a:moveTo>
                  <a:pt x="116" y="281"/>
                </a:moveTo>
                <a:cubicBezTo>
                  <a:pt x="75" y="274"/>
                  <a:pt x="52" y="260"/>
                  <a:pt x="43" y="250"/>
                </a:cubicBezTo>
                <a:cubicBezTo>
                  <a:pt x="41" y="242"/>
                  <a:pt x="41" y="233"/>
                  <a:pt x="41" y="224"/>
                </a:cubicBezTo>
                <a:cubicBezTo>
                  <a:pt x="41" y="206"/>
                  <a:pt x="44" y="187"/>
                  <a:pt x="49" y="171"/>
                </a:cubicBezTo>
                <a:cubicBezTo>
                  <a:pt x="64" y="177"/>
                  <a:pt x="82" y="182"/>
                  <a:pt x="114" y="188"/>
                </a:cubicBezTo>
                <a:cubicBezTo>
                  <a:pt x="113" y="201"/>
                  <a:pt x="112" y="212"/>
                  <a:pt x="112" y="226"/>
                </a:cubicBezTo>
                <a:cubicBezTo>
                  <a:pt x="112" y="245"/>
                  <a:pt x="113" y="264"/>
                  <a:pt x="116" y="281"/>
                </a:cubicBezTo>
                <a:moveTo>
                  <a:pt x="117" y="164"/>
                </a:moveTo>
                <a:cubicBezTo>
                  <a:pt x="76" y="153"/>
                  <a:pt x="65" y="152"/>
                  <a:pt x="59" y="146"/>
                </a:cubicBezTo>
                <a:cubicBezTo>
                  <a:pt x="68" y="128"/>
                  <a:pt x="79" y="110"/>
                  <a:pt x="95" y="96"/>
                </a:cubicBezTo>
                <a:cubicBezTo>
                  <a:pt x="114" y="76"/>
                  <a:pt x="135" y="66"/>
                  <a:pt x="158" y="55"/>
                </a:cubicBezTo>
                <a:cubicBezTo>
                  <a:pt x="138" y="83"/>
                  <a:pt x="124" y="119"/>
                  <a:pt x="117" y="164"/>
                </a:cubicBezTo>
                <a:moveTo>
                  <a:pt x="331" y="164"/>
                </a:moveTo>
                <a:cubicBezTo>
                  <a:pt x="324" y="119"/>
                  <a:pt x="311" y="81"/>
                  <a:pt x="291" y="54"/>
                </a:cubicBezTo>
                <a:cubicBezTo>
                  <a:pt x="333" y="69"/>
                  <a:pt x="370" y="104"/>
                  <a:pt x="390" y="147"/>
                </a:cubicBezTo>
                <a:cubicBezTo>
                  <a:pt x="384" y="151"/>
                  <a:pt x="369" y="157"/>
                  <a:pt x="331" y="164"/>
                </a:cubicBezTo>
                <a:moveTo>
                  <a:pt x="211" y="171"/>
                </a:moveTo>
                <a:cubicBezTo>
                  <a:pt x="187" y="171"/>
                  <a:pt x="164" y="169"/>
                  <a:pt x="141" y="167"/>
                </a:cubicBezTo>
                <a:cubicBezTo>
                  <a:pt x="152" y="104"/>
                  <a:pt x="178" y="55"/>
                  <a:pt x="210" y="43"/>
                </a:cubicBezTo>
                <a:cubicBezTo>
                  <a:pt x="210" y="43"/>
                  <a:pt x="211" y="43"/>
                  <a:pt x="211" y="43"/>
                </a:cubicBezTo>
                <a:cubicBezTo>
                  <a:pt x="211" y="171"/>
                  <a:pt x="211" y="171"/>
                  <a:pt x="211" y="171"/>
                </a:cubicBezTo>
                <a:moveTo>
                  <a:pt x="237" y="171"/>
                </a:moveTo>
                <a:cubicBezTo>
                  <a:pt x="237" y="43"/>
                  <a:pt x="237" y="43"/>
                  <a:pt x="237" y="43"/>
                </a:cubicBezTo>
                <a:cubicBezTo>
                  <a:pt x="242" y="43"/>
                  <a:pt x="249" y="48"/>
                  <a:pt x="255" y="52"/>
                </a:cubicBezTo>
                <a:cubicBezTo>
                  <a:pt x="279" y="74"/>
                  <a:pt x="299" y="117"/>
                  <a:pt x="308" y="167"/>
                </a:cubicBezTo>
                <a:cubicBezTo>
                  <a:pt x="284" y="169"/>
                  <a:pt x="261" y="171"/>
                  <a:pt x="237" y="171"/>
                </a:cubicBezTo>
                <a:moveTo>
                  <a:pt x="225" y="0"/>
                </a:moveTo>
                <a:cubicBezTo>
                  <a:pt x="100" y="0"/>
                  <a:pt x="0" y="100"/>
                  <a:pt x="0" y="224"/>
                </a:cubicBezTo>
                <a:cubicBezTo>
                  <a:pt x="0" y="349"/>
                  <a:pt x="100" y="449"/>
                  <a:pt x="225" y="449"/>
                </a:cubicBezTo>
                <a:cubicBezTo>
                  <a:pt x="350" y="449"/>
                  <a:pt x="449" y="349"/>
                  <a:pt x="449" y="224"/>
                </a:cubicBezTo>
                <a:cubicBezTo>
                  <a:pt x="449" y="100"/>
                  <a:pt x="350" y="0"/>
                  <a:pt x="225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srgbClr val="FFB850"/>
              </a:solidFill>
              <a:cs typeface="+mn-ea"/>
              <a:sym typeface="+mn-lt"/>
            </a:endParaRPr>
          </a:p>
        </p:txBody>
      </p:sp>
      <p:grpSp>
        <p:nvGrpSpPr>
          <p:cNvPr id="85" name="Group 46"/>
          <p:cNvGrpSpPr>
            <a:grpSpLocks noChangeAspect="1"/>
          </p:cNvGrpSpPr>
          <p:nvPr/>
        </p:nvGrpSpPr>
        <p:grpSpPr bwMode="auto">
          <a:xfrm>
            <a:off x="5069660" y="1537241"/>
            <a:ext cx="442956" cy="274238"/>
            <a:chOff x="3098" y="1701"/>
            <a:chExt cx="1486" cy="920"/>
          </a:xfrm>
          <a:solidFill>
            <a:schemeClr val="bg1"/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6" name="Freeform 47"/>
            <p:cNvSpPr/>
            <p:nvPr/>
          </p:nvSpPr>
          <p:spPr bwMode="auto">
            <a:xfrm>
              <a:off x="3468" y="1701"/>
              <a:ext cx="746" cy="920"/>
            </a:xfrm>
            <a:custGeom>
              <a:avLst/>
              <a:gdLst>
                <a:gd name="T0" fmla="*/ 157 w 314"/>
                <a:gd name="T1" fmla="*/ 0 h 386"/>
                <a:gd name="T2" fmla="*/ 68 w 314"/>
                <a:gd name="T3" fmla="*/ 89 h 386"/>
                <a:gd name="T4" fmla="*/ 127 w 314"/>
                <a:gd name="T5" fmla="*/ 172 h 386"/>
                <a:gd name="T6" fmla="*/ 103 w 314"/>
                <a:gd name="T7" fmla="*/ 172 h 386"/>
                <a:gd name="T8" fmla="*/ 16 w 314"/>
                <a:gd name="T9" fmla="*/ 320 h 386"/>
                <a:gd name="T10" fmla="*/ 28 w 314"/>
                <a:gd name="T11" fmla="*/ 386 h 386"/>
                <a:gd name="T12" fmla="*/ 132 w 314"/>
                <a:gd name="T13" fmla="*/ 386 h 386"/>
                <a:gd name="T14" fmla="*/ 154 w 314"/>
                <a:gd name="T15" fmla="*/ 203 h 386"/>
                <a:gd name="T16" fmla="*/ 132 w 314"/>
                <a:gd name="T17" fmla="*/ 180 h 386"/>
                <a:gd name="T18" fmla="*/ 182 w 314"/>
                <a:gd name="T19" fmla="*/ 180 h 386"/>
                <a:gd name="T20" fmla="*/ 160 w 314"/>
                <a:gd name="T21" fmla="*/ 203 h 386"/>
                <a:gd name="T22" fmla="*/ 182 w 314"/>
                <a:gd name="T23" fmla="*/ 386 h 386"/>
                <a:gd name="T24" fmla="*/ 286 w 314"/>
                <a:gd name="T25" fmla="*/ 386 h 386"/>
                <a:gd name="T26" fmla="*/ 298 w 314"/>
                <a:gd name="T27" fmla="*/ 320 h 386"/>
                <a:gd name="T28" fmla="*/ 211 w 314"/>
                <a:gd name="T29" fmla="*/ 172 h 386"/>
                <a:gd name="T30" fmla="*/ 187 w 314"/>
                <a:gd name="T31" fmla="*/ 172 h 386"/>
                <a:gd name="T32" fmla="*/ 246 w 314"/>
                <a:gd name="T33" fmla="*/ 89 h 386"/>
                <a:gd name="T34" fmla="*/ 157 w 314"/>
                <a:gd name="T35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4" h="386">
                  <a:moveTo>
                    <a:pt x="157" y="0"/>
                  </a:moveTo>
                  <a:cubicBezTo>
                    <a:pt x="108" y="0"/>
                    <a:pt x="68" y="40"/>
                    <a:pt x="68" y="89"/>
                  </a:cubicBezTo>
                  <a:cubicBezTo>
                    <a:pt x="68" y="127"/>
                    <a:pt x="93" y="160"/>
                    <a:pt x="127" y="172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55" y="172"/>
                    <a:pt x="26" y="291"/>
                    <a:pt x="16" y="320"/>
                  </a:cubicBezTo>
                  <a:cubicBezTo>
                    <a:pt x="0" y="363"/>
                    <a:pt x="28" y="386"/>
                    <a:pt x="28" y="386"/>
                  </a:cubicBezTo>
                  <a:cubicBezTo>
                    <a:pt x="132" y="386"/>
                    <a:pt x="132" y="386"/>
                    <a:pt x="132" y="386"/>
                  </a:cubicBezTo>
                  <a:cubicBezTo>
                    <a:pt x="154" y="203"/>
                    <a:pt x="154" y="203"/>
                    <a:pt x="154" y="203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82" y="180"/>
                    <a:pt x="182" y="180"/>
                    <a:pt x="182" y="180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82" y="386"/>
                    <a:pt x="182" y="386"/>
                    <a:pt x="182" y="386"/>
                  </a:cubicBezTo>
                  <a:cubicBezTo>
                    <a:pt x="286" y="386"/>
                    <a:pt x="286" y="386"/>
                    <a:pt x="286" y="386"/>
                  </a:cubicBezTo>
                  <a:cubicBezTo>
                    <a:pt x="286" y="386"/>
                    <a:pt x="314" y="363"/>
                    <a:pt x="298" y="320"/>
                  </a:cubicBezTo>
                  <a:cubicBezTo>
                    <a:pt x="288" y="291"/>
                    <a:pt x="259" y="172"/>
                    <a:pt x="211" y="172"/>
                  </a:cubicBezTo>
                  <a:cubicBezTo>
                    <a:pt x="187" y="172"/>
                    <a:pt x="187" y="172"/>
                    <a:pt x="187" y="172"/>
                  </a:cubicBezTo>
                  <a:cubicBezTo>
                    <a:pt x="221" y="160"/>
                    <a:pt x="246" y="127"/>
                    <a:pt x="246" y="89"/>
                  </a:cubicBezTo>
                  <a:cubicBezTo>
                    <a:pt x="246" y="40"/>
                    <a:pt x="206" y="0"/>
                    <a:pt x="1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87" name="Freeform 48"/>
            <p:cNvSpPr/>
            <p:nvPr/>
          </p:nvSpPr>
          <p:spPr bwMode="auto">
            <a:xfrm>
              <a:off x="3098" y="1871"/>
              <a:ext cx="475" cy="750"/>
            </a:xfrm>
            <a:custGeom>
              <a:avLst/>
              <a:gdLst>
                <a:gd name="T0" fmla="*/ 128 w 200"/>
                <a:gd name="T1" fmla="*/ 0 h 315"/>
                <a:gd name="T2" fmla="*/ 55 w 200"/>
                <a:gd name="T3" fmla="*/ 73 h 315"/>
                <a:gd name="T4" fmla="*/ 103 w 200"/>
                <a:gd name="T5" fmla="*/ 141 h 315"/>
                <a:gd name="T6" fmla="*/ 84 w 200"/>
                <a:gd name="T7" fmla="*/ 141 h 315"/>
                <a:gd name="T8" fmla="*/ 13 w 200"/>
                <a:gd name="T9" fmla="*/ 261 h 315"/>
                <a:gd name="T10" fmla="*/ 23 w 200"/>
                <a:gd name="T11" fmla="*/ 315 h 315"/>
                <a:gd name="T12" fmla="*/ 108 w 200"/>
                <a:gd name="T13" fmla="*/ 315 h 315"/>
                <a:gd name="T14" fmla="*/ 126 w 200"/>
                <a:gd name="T15" fmla="*/ 166 h 315"/>
                <a:gd name="T16" fmla="*/ 107 w 200"/>
                <a:gd name="T17" fmla="*/ 147 h 315"/>
                <a:gd name="T18" fmla="*/ 149 w 200"/>
                <a:gd name="T19" fmla="*/ 147 h 315"/>
                <a:gd name="T20" fmla="*/ 130 w 200"/>
                <a:gd name="T21" fmla="*/ 166 h 315"/>
                <a:gd name="T22" fmla="*/ 148 w 200"/>
                <a:gd name="T23" fmla="*/ 315 h 315"/>
                <a:gd name="T24" fmla="*/ 168 w 200"/>
                <a:gd name="T25" fmla="*/ 315 h 315"/>
                <a:gd name="T26" fmla="*/ 161 w 200"/>
                <a:gd name="T27" fmla="*/ 245 h 315"/>
                <a:gd name="T28" fmla="*/ 166 w 200"/>
                <a:gd name="T29" fmla="*/ 228 h 315"/>
                <a:gd name="T30" fmla="*/ 194 w 200"/>
                <a:gd name="T31" fmla="*/ 152 h 315"/>
                <a:gd name="T32" fmla="*/ 172 w 200"/>
                <a:gd name="T33" fmla="*/ 141 h 315"/>
                <a:gd name="T34" fmla="*/ 152 w 200"/>
                <a:gd name="T35" fmla="*/ 141 h 315"/>
                <a:gd name="T36" fmla="*/ 200 w 200"/>
                <a:gd name="T37" fmla="*/ 73 h 315"/>
                <a:gd name="T38" fmla="*/ 128 w 200"/>
                <a:gd name="T3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" h="315">
                  <a:moveTo>
                    <a:pt x="128" y="0"/>
                  </a:moveTo>
                  <a:cubicBezTo>
                    <a:pt x="88" y="0"/>
                    <a:pt x="55" y="33"/>
                    <a:pt x="55" y="73"/>
                  </a:cubicBezTo>
                  <a:cubicBezTo>
                    <a:pt x="55" y="104"/>
                    <a:pt x="76" y="131"/>
                    <a:pt x="103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45" y="141"/>
                    <a:pt x="21" y="238"/>
                    <a:pt x="13" y="261"/>
                  </a:cubicBezTo>
                  <a:cubicBezTo>
                    <a:pt x="0" y="296"/>
                    <a:pt x="23" y="315"/>
                    <a:pt x="23" y="315"/>
                  </a:cubicBezTo>
                  <a:cubicBezTo>
                    <a:pt x="108" y="315"/>
                    <a:pt x="108" y="315"/>
                    <a:pt x="108" y="315"/>
                  </a:cubicBezTo>
                  <a:cubicBezTo>
                    <a:pt x="126" y="166"/>
                    <a:pt x="126" y="166"/>
                    <a:pt x="126" y="166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49" y="147"/>
                    <a:pt x="149" y="147"/>
                    <a:pt x="149" y="147"/>
                  </a:cubicBezTo>
                  <a:cubicBezTo>
                    <a:pt x="130" y="166"/>
                    <a:pt x="130" y="166"/>
                    <a:pt x="130" y="166"/>
                  </a:cubicBezTo>
                  <a:cubicBezTo>
                    <a:pt x="148" y="315"/>
                    <a:pt x="148" y="315"/>
                    <a:pt x="148" y="315"/>
                  </a:cubicBezTo>
                  <a:cubicBezTo>
                    <a:pt x="168" y="315"/>
                    <a:pt x="168" y="315"/>
                    <a:pt x="168" y="315"/>
                  </a:cubicBezTo>
                  <a:cubicBezTo>
                    <a:pt x="160" y="303"/>
                    <a:pt x="149" y="279"/>
                    <a:pt x="161" y="245"/>
                  </a:cubicBezTo>
                  <a:cubicBezTo>
                    <a:pt x="162" y="241"/>
                    <a:pt x="164" y="235"/>
                    <a:pt x="166" y="228"/>
                  </a:cubicBezTo>
                  <a:cubicBezTo>
                    <a:pt x="173" y="207"/>
                    <a:pt x="182" y="178"/>
                    <a:pt x="194" y="152"/>
                  </a:cubicBezTo>
                  <a:cubicBezTo>
                    <a:pt x="188" y="145"/>
                    <a:pt x="180" y="141"/>
                    <a:pt x="172" y="141"/>
                  </a:cubicBezTo>
                  <a:cubicBezTo>
                    <a:pt x="152" y="141"/>
                    <a:pt x="152" y="141"/>
                    <a:pt x="152" y="141"/>
                  </a:cubicBezTo>
                  <a:cubicBezTo>
                    <a:pt x="180" y="131"/>
                    <a:pt x="200" y="104"/>
                    <a:pt x="200" y="73"/>
                  </a:cubicBezTo>
                  <a:cubicBezTo>
                    <a:pt x="200" y="33"/>
                    <a:pt x="168" y="0"/>
                    <a:pt x="1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88" name="Freeform 49"/>
            <p:cNvSpPr/>
            <p:nvPr/>
          </p:nvSpPr>
          <p:spPr bwMode="auto">
            <a:xfrm>
              <a:off x="4110" y="1871"/>
              <a:ext cx="474" cy="750"/>
            </a:xfrm>
            <a:custGeom>
              <a:avLst/>
              <a:gdLst>
                <a:gd name="T0" fmla="*/ 72 w 200"/>
                <a:gd name="T1" fmla="*/ 0 h 315"/>
                <a:gd name="T2" fmla="*/ 0 w 200"/>
                <a:gd name="T3" fmla="*/ 73 h 315"/>
                <a:gd name="T4" fmla="*/ 48 w 200"/>
                <a:gd name="T5" fmla="*/ 141 h 315"/>
                <a:gd name="T6" fmla="*/ 28 w 200"/>
                <a:gd name="T7" fmla="*/ 141 h 315"/>
                <a:gd name="T8" fmla="*/ 6 w 200"/>
                <a:gd name="T9" fmla="*/ 152 h 315"/>
                <a:gd name="T10" fmla="*/ 34 w 200"/>
                <a:gd name="T11" fmla="*/ 228 h 315"/>
                <a:gd name="T12" fmla="*/ 39 w 200"/>
                <a:gd name="T13" fmla="*/ 245 h 315"/>
                <a:gd name="T14" fmla="*/ 32 w 200"/>
                <a:gd name="T15" fmla="*/ 315 h 315"/>
                <a:gd name="T16" fmla="*/ 52 w 200"/>
                <a:gd name="T17" fmla="*/ 315 h 315"/>
                <a:gd name="T18" fmla="*/ 70 w 200"/>
                <a:gd name="T19" fmla="*/ 166 h 315"/>
                <a:gd name="T20" fmla="*/ 52 w 200"/>
                <a:gd name="T21" fmla="*/ 147 h 315"/>
                <a:gd name="T22" fmla="*/ 93 w 200"/>
                <a:gd name="T23" fmla="*/ 147 h 315"/>
                <a:gd name="T24" fmla="*/ 74 w 200"/>
                <a:gd name="T25" fmla="*/ 166 h 315"/>
                <a:gd name="T26" fmla="*/ 92 w 200"/>
                <a:gd name="T27" fmla="*/ 315 h 315"/>
                <a:gd name="T28" fmla="*/ 178 w 200"/>
                <a:gd name="T29" fmla="*/ 315 h 315"/>
                <a:gd name="T30" fmla="*/ 187 w 200"/>
                <a:gd name="T31" fmla="*/ 261 h 315"/>
                <a:gd name="T32" fmla="*/ 116 w 200"/>
                <a:gd name="T33" fmla="*/ 141 h 315"/>
                <a:gd name="T34" fmla="*/ 97 w 200"/>
                <a:gd name="T35" fmla="*/ 141 h 315"/>
                <a:gd name="T36" fmla="*/ 145 w 200"/>
                <a:gd name="T37" fmla="*/ 73 h 315"/>
                <a:gd name="T38" fmla="*/ 72 w 200"/>
                <a:gd name="T3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" h="315">
                  <a:moveTo>
                    <a:pt x="72" y="0"/>
                  </a:moveTo>
                  <a:cubicBezTo>
                    <a:pt x="32" y="0"/>
                    <a:pt x="0" y="33"/>
                    <a:pt x="0" y="73"/>
                  </a:cubicBezTo>
                  <a:cubicBezTo>
                    <a:pt x="0" y="104"/>
                    <a:pt x="20" y="131"/>
                    <a:pt x="48" y="141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20" y="141"/>
                    <a:pt x="13" y="145"/>
                    <a:pt x="6" y="152"/>
                  </a:cubicBezTo>
                  <a:cubicBezTo>
                    <a:pt x="18" y="178"/>
                    <a:pt x="27" y="207"/>
                    <a:pt x="34" y="228"/>
                  </a:cubicBezTo>
                  <a:cubicBezTo>
                    <a:pt x="36" y="235"/>
                    <a:pt x="38" y="241"/>
                    <a:pt x="39" y="245"/>
                  </a:cubicBezTo>
                  <a:cubicBezTo>
                    <a:pt x="52" y="279"/>
                    <a:pt x="40" y="303"/>
                    <a:pt x="32" y="315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52" y="147"/>
                    <a:pt x="52" y="147"/>
                    <a:pt x="52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92" y="315"/>
                    <a:pt x="92" y="315"/>
                    <a:pt x="92" y="315"/>
                  </a:cubicBezTo>
                  <a:cubicBezTo>
                    <a:pt x="178" y="315"/>
                    <a:pt x="178" y="315"/>
                    <a:pt x="178" y="315"/>
                  </a:cubicBezTo>
                  <a:cubicBezTo>
                    <a:pt x="178" y="315"/>
                    <a:pt x="200" y="296"/>
                    <a:pt x="187" y="261"/>
                  </a:cubicBezTo>
                  <a:cubicBezTo>
                    <a:pt x="179" y="238"/>
                    <a:pt x="156" y="141"/>
                    <a:pt x="116" y="141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5" y="131"/>
                    <a:pt x="145" y="104"/>
                    <a:pt x="145" y="73"/>
                  </a:cubicBezTo>
                  <a:cubicBezTo>
                    <a:pt x="145" y="33"/>
                    <a:pt x="112" y="0"/>
                    <a:pt x="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</p:grpSp>
      <p:sp>
        <p:nvSpPr>
          <p:cNvPr id="89" name="Freeform 57"/>
          <p:cNvSpPr>
            <a:spLocks noEditPoints="1"/>
          </p:cNvSpPr>
          <p:nvPr/>
        </p:nvSpPr>
        <p:spPr bwMode="auto">
          <a:xfrm>
            <a:off x="6581640" y="1300048"/>
            <a:ext cx="333647" cy="334289"/>
          </a:xfrm>
          <a:custGeom>
            <a:avLst/>
            <a:gdLst>
              <a:gd name="T0" fmla="*/ 145 w 437"/>
              <a:gd name="T1" fmla="*/ 119 h 437"/>
              <a:gd name="T2" fmla="*/ 126 w 437"/>
              <a:gd name="T3" fmla="*/ 159 h 437"/>
              <a:gd name="T4" fmla="*/ 197 w 437"/>
              <a:gd name="T5" fmla="*/ 237 h 437"/>
              <a:gd name="T6" fmla="*/ 214 w 437"/>
              <a:gd name="T7" fmla="*/ 245 h 437"/>
              <a:gd name="T8" fmla="*/ 276 w 437"/>
              <a:gd name="T9" fmla="*/ 245 h 437"/>
              <a:gd name="T10" fmla="*/ 276 w 437"/>
              <a:gd name="T11" fmla="*/ 196 h 437"/>
              <a:gd name="T12" fmla="*/ 225 w 437"/>
              <a:gd name="T13" fmla="*/ 196 h 437"/>
              <a:gd name="T14" fmla="*/ 161 w 437"/>
              <a:gd name="T15" fmla="*/ 126 h 437"/>
              <a:gd name="T16" fmla="*/ 145 w 437"/>
              <a:gd name="T17" fmla="*/ 119 h 437"/>
              <a:gd name="T18" fmla="*/ 219 w 437"/>
              <a:gd name="T19" fmla="*/ 388 h 437"/>
              <a:gd name="T20" fmla="*/ 48 w 437"/>
              <a:gd name="T21" fmla="*/ 218 h 437"/>
              <a:gd name="T22" fmla="*/ 219 w 437"/>
              <a:gd name="T23" fmla="*/ 48 h 437"/>
              <a:gd name="T24" fmla="*/ 388 w 437"/>
              <a:gd name="T25" fmla="*/ 218 h 437"/>
              <a:gd name="T26" fmla="*/ 219 w 437"/>
              <a:gd name="T27" fmla="*/ 388 h 437"/>
              <a:gd name="T28" fmla="*/ 219 w 437"/>
              <a:gd name="T29" fmla="*/ 0 h 437"/>
              <a:gd name="T30" fmla="*/ 0 w 437"/>
              <a:gd name="T31" fmla="*/ 218 h 437"/>
              <a:gd name="T32" fmla="*/ 219 w 437"/>
              <a:gd name="T33" fmla="*/ 437 h 437"/>
              <a:gd name="T34" fmla="*/ 437 w 437"/>
              <a:gd name="T35" fmla="*/ 218 h 437"/>
              <a:gd name="T36" fmla="*/ 219 w 437"/>
              <a:gd name="T37" fmla="*/ 0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37" h="437">
                <a:moveTo>
                  <a:pt x="145" y="119"/>
                </a:moveTo>
                <a:cubicBezTo>
                  <a:pt x="127" y="119"/>
                  <a:pt x="110" y="142"/>
                  <a:pt x="126" y="159"/>
                </a:cubicBezTo>
                <a:cubicBezTo>
                  <a:pt x="197" y="237"/>
                  <a:pt x="197" y="237"/>
                  <a:pt x="197" y="237"/>
                </a:cubicBezTo>
                <a:cubicBezTo>
                  <a:pt x="201" y="242"/>
                  <a:pt x="207" y="245"/>
                  <a:pt x="214" y="245"/>
                </a:cubicBezTo>
                <a:cubicBezTo>
                  <a:pt x="276" y="245"/>
                  <a:pt x="276" y="245"/>
                  <a:pt x="276" y="245"/>
                </a:cubicBezTo>
                <a:cubicBezTo>
                  <a:pt x="306" y="245"/>
                  <a:pt x="309" y="196"/>
                  <a:pt x="276" y="196"/>
                </a:cubicBezTo>
                <a:cubicBezTo>
                  <a:pt x="225" y="196"/>
                  <a:pt x="225" y="196"/>
                  <a:pt x="225" y="196"/>
                </a:cubicBezTo>
                <a:cubicBezTo>
                  <a:pt x="161" y="126"/>
                  <a:pt x="161" y="126"/>
                  <a:pt x="161" y="126"/>
                </a:cubicBezTo>
                <a:cubicBezTo>
                  <a:pt x="156" y="121"/>
                  <a:pt x="151" y="119"/>
                  <a:pt x="145" y="119"/>
                </a:cubicBezTo>
                <a:moveTo>
                  <a:pt x="219" y="388"/>
                </a:moveTo>
                <a:cubicBezTo>
                  <a:pt x="124" y="388"/>
                  <a:pt x="48" y="312"/>
                  <a:pt x="48" y="218"/>
                </a:cubicBezTo>
                <a:cubicBezTo>
                  <a:pt x="48" y="124"/>
                  <a:pt x="124" y="48"/>
                  <a:pt x="219" y="48"/>
                </a:cubicBezTo>
                <a:cubicBezTo>
                  <a:pt x="313" y="48"/>
                  <a:pt x="388" y="124"/>
                  <a:pt x="388" y="218"/>
                </a:cubicBezTo>
                <a:cubicBezTo>
                  <a:pt x="388" y="312"/>
                  <a:pt x="313" y="388"/>
                  <a:pt x="219" y="388"/>
                </a:cubicBezTo>
                <a:moveTo>
                  <a:pt x="219" y="0"/>
                </a:moveTo>
                <a:cubicBezTo>
                  <a:pt x="98" y="0"/>
                  <a:pt x="0" y="97"/>
                  <a:pt x="0" y="218"/>
                </a:cubicBezTo>
                <a:cubicBezTo>
                  <a:pt x="0" y="339"/>
                  <a:pt x="98" y="437"/>
                  <a:pt x="219" y="437"/>
                </a:cubicBezTo>
                <a:cubicBezTo>
                  <a:pt x="339" y="437"/>
                  <a:pt x="437" y="339"/>
                  <a:pt x="437" y="218"/>
                </a:cubicBezTo>
                <a:cubicBezTo>
                  <a:pt x="437" y="97"/>
                  <a:pt x="339" y="0"/>
                  <a:pt x="21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03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成功项目展示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输入副标题</a:t>
            </a:r>
            <a:endParaRPr lang="en-US" altLang="zh-CN" dirty="0" smtClean="0"/>
          </a:p>
          <a:p>
            <a:r>
              <a:rPr lang="zh-CN" altLang="en-US" dirty="0"/>
              <a:t>输入副标题</a:t>
            </a:r>
          </a:p>
          <a:p>
            <a:r>
              <a:rPr lang="zh-CN" altLang="en-US" dirty="0"/>
              <a:t>输入副标题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输入</a:t>
            </a:r>
            <a:r>
              <a:rPr lang="zh-CN" altLang="en-US" dirty="0" smtClean="0"/>
              <a:t>副标题</a:t>
            </a:r>
            <a:endParaRPr lang="en-US" altLang="zh-CN" dirty="0" smtClean="0"/>
          </a:p>
          <a:p>
            <a:r>
              <a:rPr lang="zh-CN" altLang="en-US" dirty="0"/>
              <a:t>输入副标题</a:t>
            </a:r>
          </a:p>
          <a:p>
            <a:r>
              <a:rPr lang="zh-CN" altLang="en-US" dirty="0"/>
              <a:t>输入副标题</a:t>
            </a: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156214" y="1354804"/>
            <a:ext cx="7001064" cy="276179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1" name="TextBox 9"/>
          <p:cNvSpPr>
            <a:spLocks noChangeArrowheads="1"/>
          </p:cNvSpPr>
          <p:nvPr/>
        </p:nvSpPr>
        <p:spPr bwMode="auto">
          <a:xfrm>
            <a:off x="1368837" y="1608869"/>
            <a:ext cx="6479609" cy="256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Aft>
                <a:spcPts val="900"/>
              </a:spcAft>
            </a:pPr>
            <a:r>
              <a:rPr lang="zh-CN" altLang="en-US" sz="1800" b="1" dirty="0">
                <a:solidFill>
                  <a:schemeClr val="accent2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首先</a:t>
            </a: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感谢您在百忙之中审阅，当您打开这个文件时，您将开始对我的能力进行评估，对我的经历进行阅读；希望当您关闭这个胶片时，我能够契合您的要求，加入一个新的家庭，共同奋斗！您的内容打在这里，或者通过复制您的文本后，在此框中选择粘贴，并选择只保留文字。在此录入上述图表的综合描述说明，在此录入上述图表的综合描述说明。在此录入上述图表的综合描述说明，在此录入上述图表的综合描述说明，在此录入上述图表的综合描述说明，在此录入上述图表的综合描述说明。</a:t>
            </a:r>
            <a:endParaRPr lang="en-US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  <a:p>
            <a:pPr algn="just" eaLnBrk="1" hangingPunct="1">
              <a:lnSpc>
                <a:spcPct val="150000"/>
              </a:lnSpc>
              <a:spcAft>
                <a:spcPts val="900"/>
              </a:spcAft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右键点击图片选择设置图片格式可直接替换图片。您的内容打在这里，或者通过复制您的文本后，在此框中选择粘贴，并选择只保留文字。在此录入上述图表的描述说明，在此录入上述图表的综合描述说明，在此录入上述图表的综合描述说明，在此录入上述图表的综合描述说</a:t>
            </a:r>
            <a:r>
              <a:rPr lang="zh-CN" alt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明亮亮图文旗舰店</a:t>
            </a:r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https://liangliangtuwen.tmall.com</a:t>
            </a:r>
            <a:r>
              <a:rPr lang="zh-CN" alt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。</a:t>
            </a:r>
            <a:endParaRPr lang="en-US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533708" y="4022635"/>
            <a:ext cx="601281" cy="539919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24" name="椭圆 23"/>
            <p:cNvSpPr/>
            <p:nvPr/>
          </p:nvSpPr>
          <p:spPr>
            <a:xfrm>
              <a:off x="3724323" y="1908536"/>
              <a:ext cx="1329153" cy="1329153"/>
            </a:xfrm>
            <a:prstGeom prst="hexagon">
              <a:avLst/>
            </a:prstGeom>
            <a:solidFill>
              <a:srgbClr val="E87071"/>
            </a:solidFill>
            <a:ln w="28575">
              <a:solidFill>
                <a:srgbClr val="E8707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839838" y="2024052"/>
              <a:ext cx="1098122" cy="1098122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402413" y="4552288"/>
            <a:ext cx="300641" cy="26996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27" name="椭圆 26"/>
            <p:cNvSpPr/>
            <p:nvPr/>
          </p:nvSpPr>
          <p:spPr>
            <a:xfrm>
              <a:off x="3724323" y="1908536"/>
              <a:ext cx="1329153" cy="1329153"/>
            </a:xfrm>
            <a:prstGeom prst="hexagon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839838" y="2024052"/>
              <a:ext cx="1098122" cy="1098122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696155" y="4055080"/>
            <a:ext cx="790175" cy="709536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30" name="椭圆 29"/>
            <p:cNvSpPr/>
            <p:nvPr/>
          </p:nvSpPr>
          <p:spPr>
            <a:xfrm>
              <a:off x="3724323" y="1908536"/>
              <a:ext cx="1329153" cy="1329153"/>
            </a:xfrm>
            <a:prstGeom prst="hexagon">
              <a:avLst/>
            </a:prstGeom>
            <a:solidFill>
              <a:srgbClr val="663A77"/>
            </a:solidFill>
            <a:ln w="28575">
              <a:solidFill>
                <a:srgbClr val="663A77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839838" y="2024052"/>
              <a:ext cx="1098122" cy="1098122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608394" y="4842775"/>
            <a:ext cx="185532" cy="16659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33" name="椭圆 32"/>
            <p:cNvSpPr/>
            <p:nvPr/>
          </p:nvSpPr>
          <p:spPr>
            <a:xfrm>
              <a:off x="3724323" y="1908536"/>
              <a:ext cx="1329153" cy="1329153"/>
            </a:xfrm>
            <a:prstGeom prst="hexagon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39838" y="2024052"/>
              <a:ext cx="1098122" cy="1098122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078311" y="3292632"/>
            <a:ext cx="601281" cy="539919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36" name="椭圆 35"/>
            <p:cNvSpPr/>
            <p:nvPr/>
          </p:nvSpPr>
          <p:spPr>
            <a:xfrm>
              <a:off x="3724323" y="1908536"/>
              <a:ext cx="1329153" cy="1329153"/>
            </a:xfrm>
            <a:prstGeom prst="hexagon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839838" y="2024052"/>
              <a:ext cx="1098122" cy="1098122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369475" y="3902961"/>
            <a:ext cx="185532" cy="16659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39" name="椭圆 38"/>
            <p:cNvSpPr/>
            <p:nvPr/>
          </p:nvSpPr>
          <p:spPr>
            <a:xfrm>
              <a:off x="3724323" y="1908536"/>
              <a:ext cx="1329153" cy="1329153"/>
            </a:xfrm>
            <a:prstGeom prst="hexagon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3839838" y="2024052"/>
              <a:ext cx="1098122" cy="1098122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0133169" y="5272017"/>
            <a:ext cx="574196" cy="248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10" dirty="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延时符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406680" y="366852"/>
            <a:ext cx="1499068" cy="1277595"/>
            <a:chOff x="1677608" y="2996952"/>
            <a:chExt cx="1395643" cy="1395643"/>
          </a:xfrm>
        </p:grpSpPr>
        <p:sp>
          <p:nvSpPr>
            <p:cNvPr id="43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hexagon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hexagon">
              <a:avLst/>
            </a:prstGeom>
            <a:solidFill>
              <a:srgbClr val="01ACBE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45" name="标题 4"/>
          <p:cNvSpPr txBox="1"/>
          <p:nvPr/>
        </p:nvSpPr>
        <p:spPr>
          <a:xfrm>
            <a:off x="743146" y="861071"/>
            <a:ext cx="809879" cy="276517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序言</a:t>
            </a:r>
          </a:p>
        </p:txBody>
      </p:sp>
      <p:sp>
        <p:nvSpPr>
          <p:cNvPr id="46" name="椭圆 45"/>
          <p:cNvSpPr/>
          <p:nvPr/>
        </p:nvSpPr>
        <p:spPr>
          <a:xfrm>
            <a:off x="1603903" y="140334"/>
            <a:ext cx="379388" cy="379388"/>
          </a:xfrm>
          <a:prstGeom prst="ellipse">
            <a:avLst/>
          </a:prstGeom>
          <a:solidFill>
            <a:srgbClr val="E8707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1905747" y="519722"/>
            <a:ext cx="485927" cy="485927"/>
          </a:xfrm>
          <a:prstGeom prst="ellipse">
            <a:avLst/>
          </a:prstGeom>
          <a:solidFill>
            <a:srgbClr val="E8707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01014" y="815955"/>
            <a:ext cx="379388" cy="379388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406679" y="1195343"/>
            <a:ext cx="221474" cy="221474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491532" y="640069"/>
            <a:ext cx="130332" cy="130332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41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7"/>
          <p:cNvGrpSpPr/>
          <p:nvPr/>
        </p:nvGrpSpPr>
        <p:grpSpPr>
          <a:xfrm>
            <a:off x="4787968" y="1286201"/>
            <a:ext cx="5937665" cy="3583995"/>
            <a:chOff x="336947" y="1950447"/>
            <a:chExt cx="6745544" cy="4071635"/>
          </a:xfrm>
        </p:grpSpPr>
        <p:pic>
          <p:nvPicPr>
            <p:cNvPr id="15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6947" y="1950447"/>
              <a:ext cx="6745544" cy="4071635"/>
            </a:xfrm>
            <a:prstGeom prst="rect">
              <a:avLst/>
            </a:prstGeom>
          </p:spPr>
        </p:pic>
        <p:sp>
          <p:nvSpPr>
            <p:cNvPr id="16" name="Rectangle 9"/>
            <p:cNvSpPr/>
            <p:nvPr/>
          </p:nvSpPr>
          <p:spPr>
            <a:xfrm>
              <a:off x="1129035" y="2160307"/>
              <a:ext cx="5184576" cy="324036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130">
                <a:defRPr/>
              </a:pPr>
              <a:endParaRPr lang="en-US" sz="2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9213" y="1707879"/>
            <a:ext cx="551226" cy="551226"/>
            <a:chOff x="857214" y="1809740"/>
            <a:chExt cx="735160" cy="735160"/>
          </a:xfrm>
        </p:grpSpPr>
        <p:sp>
          <p:nvSpPr>
            <p:cNvPr id="18" name="Oval 10"/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9" name="Oval 10"/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663A77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99213" y="3247324"/>
            <a:ext cx="551226" cy="551226"/>
            <a:chOff x="857214" y="1809740"/>
            <a:chExt cx="735160" cy="735160"/>
          </a:xfrm>
        </p:grpSpPr>
        <p:sp>
          <p:nvSpPr>
            <p:cNvPr id="21" name="Oval 10"/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2" name="Oval 10"/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FFB85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886943" y="1707879"/>
            <a:ext cx="551226" cy="551226"/>
            <a:chOff x="857214" y="1809740"/>
            <a:chExt cx="735160" cy="735160"/>
          </a:xfrm>
        </p:grpSpPr>
        <p:sp>
          <p:nvSpPr>
            <p:cNvPr id="24" name="Oval 10"/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5" name="Oval 10"/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0AF92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886943" y="3247324"/>
            <a:ext cx="551226" cy="551226"/>
            <a:chOff x="857214" y="1809740"/>
            <a:chExt cx="735160" cy="735160"/>
          </a:xfrm>
        </p:grpSpPr>
        <p:sp>
          <p:nvSpPr>
            <p:cNvPr id="27" name="Oval 10"/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8" name="Oval 10"/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E87071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69554" y="1738572"/>
            <a:ext cx="1566720" cy="931918"/>
            <a:chOff x="8779234" y="2030754"/>
            <a:chExt cx="2089504" cy="1242881"/>
          </a:xfrm>
        </p:grpSpPr>
        <p:sp>
          <p:nvSpPr>
            <p:cNvPr id="30" name="矩形 29"/>
            <p:cNvSpPr/>
            <p:nvPr/>
          </p:nvSpPr>
          <p:spPr>
            <a:xfrm>
              <a:off x="8780506" y="2030754"/>
              <a:ext cx="1285301" cy="330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10" b="1" dirty="0">
                  <a:solidFill>
                    <a:srgbClr val="663A77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8779234" y="2310044"/>
              <a:ext cx="2089504" cy="96359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38169" y="1738572"/>
            <a:ext cx="1566720" cy="931918"/>
            <a:chOff x="8779234" y="2030754"/>
            <a:chExt cx="2089504" cy="1242881"/>
          </a:xfrm>
        </p:grpSpPr>
        <p:sp>
          <p:nvSpPr>
            <p:cNvPr id="33" name="矩形 32"/>
            <p:cNvSpPr/>
            <p:nvPr/>
          </p:nvSpPr>
          <p:spPr>
            <a:xfrm>
              <a:off x="8779234" y="2030754"/>
              <a:ext cx="1285301" cy="330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10" b="1" dirty="0">
                  <a:solidFill>
                    <a:srgbClr val="00AF92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8779234" y="2310044"/>
              <a:ext cx="2089504" cy="96359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170508" y="3266678"/>
            <a:ext cx="1566720" cy="923404"/>
            <a:chOff x="8779234" y="2042109"/>
            <a:chExt cx="2089504" cy="1231526"/>
          </a:xfrm>
        </p:grpSpPr>
        <p:sp>
          <p:nvSpPr>
            <p:cNvPr id="36" name="矩形 35"/>
            <p:cNvSpPr/>
            <p:nvPr/>
          </p:nvSpPr>
          <p:spPr>
            <a:xfrm>
              <a:off x="8808558" y="2042109"/>
              <a:ext cx="1770876" cy="330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10" b="1" dirty="0">
                  <a:solidFill>
                    <a:srgbClr val="FFB850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8779234" y="2310044"/>
              <a:ext cx="2089504" cy="96359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请在此输入详细的文字介绍信息，表达图表的含义。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438169" y="3250346"/>
            <a:ext cx="1566720" cy="931918"/>
            <a:chOff x="8779234" y="2030754"/>
            <a:chExt cx="2089504" cy="1242881"/>
          </a:xfrm>
        </p:grpSpPr>
        <p:sp>
          <p:nvSpPr>
            <p:cNvPr id="39" name="矩形 38"/>
            <p:cNvSpPr/>
            <p:nvPr/>
          </p:nvSpPr>
          <p:spPr>
            <a:xfrm>
              <a:off x="8811997" y="2030754"/>
              <a:ext cx="1285301" cy="330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10" b="1" dirty="0">
                  <a:solidFill>
                    <a:srgbClr val="E87071"/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8779234" y="2310044"/>
              <a:ext cx="2089504" cy="96359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请在此输入详细的文字介绍信息，表达图表的含义。</a:t>
              </a: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成功项目展示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54294" y="1121067"/>
            <a:ext cx="8166530" cy="76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您的内容打在这里，或者通过复制您的文本后，在此框中选择粘贴，并选择只保留文字。您的内容打在这里，或者通过复制您的文本后，在此框中选择粘贴，并选择只保留文字。您的内容打在这里或者通过复制您的文本后，在此框中选择粘贴，并选择只保留文字。</a:t>
            </a:r>
            <a:endParaRPr lang="zh-CN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4293" y="2092716"/>
            <a:ext cx="3418031" cy="26616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25400">
            <a:gradFill flip="none" rotWithShape="1">
              <a:gsLst>
                <a:gs pos="0">
                  <a:schemeClr val="bg1">
                    <a:lumMod val="71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016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443011" y="2131438"/>
            <a:ext cx="593961" cy="593961"/>
            <a:chOff x="4589983" y="2663795"/>
            <a:chExt cx="877102" cy="877102"/>
          </a:xfrm>
        </p:grpSpPr>
        <p:grpSp>
          <p:nvGrpSpPr>
            <p:cNvPr id="9" name="组合 8"/>
            <p:cNvGrpSpPr/>
            <p:nvPr/>
          </p:nvGrpSpPr>
          <p:grpSpPr>
            <a:xfrm>
              <a:off x="4589983" y="2663795"/>
              <a:ext cx="877102" cy="87710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23939" y="892239"/>
                <a:ext cx="3562222" cy="356222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dirty="0"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4690436" y="2865050"/>
              <a:ext cx="567894" cy="535099"/>
              <a:chOff x="4832350" y="1028700"/>
              <a:chExt cx="522288" cy="492126"/>
            </a:xfrm>
            <a:solidFill>
              <a:srgbClr val="0070C0"/>
            </a:solidFill>
          </p:grpSpPr>
          <p:sp>
            <p:nvSpPr>
              <p:cNvPr id="11" name="Freeform 15"/>
              <p:cNvSpPr/>
              <p:nvPr/>
            </p:nvSpPr>
            <p:spPr bwMode="auto">
              <a:xfrm>
                <a:off x="4916488" y="1176338"/>
                <a:ext cx="306388" cy="266700"/>
              </a:xfrm>
              <a:custGeom>
                <a:avLst/>
                <a:gdLst>
                  <a:gd name="T0" fmla="*/ 14 w 81"/>
                  <a:gd name="T1" fmla="*/ 0 h 71"/>
                  <a:gd name="T2" fmla="*/ 7 w 81"/>
                  <a:gd name="T3" fmla="*/ 2 h 71"/>
                  <a:gd name="T4" fmla="*/ 28 w 81"/>
                  <a:gd name="T5" fmla="*/ 48 h 71"/>
                  <a:gd name="T6" fmla="*/ 68 w 81"/>
                  <a:gd name="T7" fmla="*/ 71 h 71"/>
                  <a:gd name="T8" fmla="*/ 74 w 81"/>
                  <a:gd name="T9" fmla="*/ 69 h 71"/>
                  <a:gd name="T10" fmla="*/ 56 w 81"/>
                  <a:gd name="T11" fmla="*/ 25 h 71"/>
                  <a:gd name="T12" fmla="*/ 53 w 81"/>
                  <a:gd name="T13" fmla="*/ 29 h 71"/>
                  <a:gd name="T14" fmla="*/ 56 w 81"/>
                  <a:gd name="T15" fmla="*/ 33 h 71"/>
                  <a:gd name="T16" fmla="*/ 57 w 81"/>
                  <a:gd name="T17" fmla="*/ 34 h 71"/>
                  <a:gd name="T18" fmla="*/ 57 w 81"/>
                  <a:gd name="T19" fmla="*/ 34 h 71"/>
                  <a:gd name="T20" fmla="*/ 65 w 81"/>
                  <a:gd name="T21" fmla="*/ 60 h 71"/>
                  <a:gd name="T22" fmla="*/ 60 w 81"/>
                  <a:gd name="T23" fmla="*/ 62 h 71"/>
                  <a:gd name="T24" fmla="*/ 32 w 81"/>
                  <a:gd name="T25" fmla="*/ 45 h 71"/>
                  <a:gd name="T26" fmla="*/ 16 w 81"/>
                  <a:gd name="T27" fmla="*/ 11 h 71"/>
                  <a:gd name="T28" fmla="*/ 21 w 81"/>
                  <a:gd name="T29" fmla="*/ 9 h 71"/>
                  <a:gd name="T30" fmla="*/ 43 w 81"/>
                  <a:gd name="T31" fmla="*/ 20 h 71"/>
                  <a:gd name="T32" fmla="*/ 43 w 81"/>
                  <a:gd name="T33" fmla="*/ 19 h 71"/>
                  <a:gd name="T34" fmla="*/ 43 w 81"/>
                  <a:gd name="T35" fmla="*/ 20 h 71"/>
                  <a:gd name="T36" fmla="*/ 48 w 81"/>
                  <a:gd name="T37" fmla="*/ 24 h 71"/>
                  <a:gd name="T38" fmla="*/ 51 w 81"/>
                  <a:gd name="T39" fmla="*/ 20 h 71"/>
                  <a:gd name="T40" fmla="*/ 14 w 81"/>
                  <a:gd name="T41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1" h="71">
                    <a:moveTo>
                      <a:pt x="14" y="0"/>
                    </a:moveTo>
                    <a:cubicBezTo>
                      <a:pt x="11" y="0"/>
                      <a:pt x="9" y="0"/>
                      <a:pt x="7" y="2"/>
                    </a:cubicBezTo>
                    <a:cubicBezTo>
                      <a:pt x="0" y="9"/>
                      <a:pt x="10" y="30"/>
                      <a:pt x="28" y="48"/>
                    </a:cubicBezTo>
                    <a:cubicBezTo>
                      <a:pt x="42" y="63"/>
                      <a:pt x="58" y="71"/>
                      <a:pt x="68" y="71"/>
                    </a:cubicBezTo>
                    <a:cubicBezTo>
                      <a:pt x="70" y="71"/>
                      <a:pt x="73" y="71"/>
                      <a:pt x="74" y="69"/>
                    </a:cubicBezTo>
                    <a:cubicBezTo>
                      <a:pt x="81" y="62"/>
                      <a:pt x="73" y="43"/>
                      <a:pt x="56" y="25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4" y="30"/>
                      <a:pt x="55" y="32"/>
                      <a:pt x="56" y="33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66" y="45"/>
                      <a:pt x="70" y="56"/>
                      <a:pt x="65" y="60"/>
                    </a:cubicBezTo>
                    <a:cubicBezTo>
                      <a:pt x="64" y="61"/>
                      <a:pt x="62" y="62"/>
                      <a:pt x="60" y="62"/>
                    </a:cubicBezTo>
                    <a:cubicBezTo>
                      <a:pt x="53" y="62"/>
                      <a:pt x="42" y="55"/>
                      <a:pt x="32" y="45"/>
                    </a:cubicBezTo>
                    <a:cubicBezTo>
                      <a:pt x="18" y="31"/>
                      <a:pt x="11" y="16"/>
                      <a:pt x="16" y="11"/>
                    </a:cubicBezTo>
                    <a:cubicBezTo>
                      <a:pt x="18" y="10"/>
                      <a:pt x="19" y="9"/>
                      <a:pt x="21" y="9"/>
                    </a:cubicBezTo>
                    <a:cubicBezTo>
                      <a:pt x="27" y="9"/>
                      <a:pt x="35" y="13"/>
                      <a:pt x="43" y="20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5" y="21"/>
                      <a:pt x="46" y="23"/>
                      <a:pt x="48" y="24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37" y="8"/>
                      <a:pt x="23" y="0"/>
                      <a:pt x="14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12" name="Freeform 16"/>
              <p:cNvSpPr/>
              <p:nvPr/>
            </p:nvSpPr>
            <p:spPr bwMode="auto">
              <a:xfrm>
                <a:off x="4832350" y="1141413"/>
                <a:ext cx="404813" cy="379413"/>
              </a:xfrm>
              <a:custGeom>
                <a:avLst/>
                <a:gdLst>
                  <a:gd name="T0" fmla="*/ 12 w 107"/>
                  <a:gd name="T1" fmla="*/ 0 h 101"/>
                  <a:gd name="T2" fmla="*/ 10 w 107"/>
                  <a:gd name="T3" fmla="*/ 1 h 101"/>
                  <a:gd name="T4" fmla="*/ 40 w 107"/>
                  <a:gd name="T5" fmla="*/ 68 h 101"/>
                  <a:gd name="T6" fmla="*/ 96 w 107"/>
                  <a:gd name="T7" fmla="*/ 101 h 101"/>
                  <a:gd name="T8" fmla="*/ 106 w 107"/>
                  <a:gd name="T9" fmla="*/ 97 h 101"/>
                  <a:gd name="T10" fmla="*/ 107 w 107"/>
                  <a:gd name="T11" fmla="*/ 96 h 101"/>
                  <a:gd name="T12" fmla="*/ 99 w 107"/>
                  <a:gd name="T13" fmla="*/ 98 h 101"/>
                  <a:gd name="T14" fmla="*/ 43 w 107"/>
                  <a:gd name="T15" fmla="*/ 65 h 101"/>
                  <a:gd name="T16" fmla="*/ 12 w 107"/>
                  <a:gd name="T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101">
                    <a:moveTo>
                      <a:pt x="12" y="0"/>
                    </a:moveTo>
                    <a:cubicBezTo>
                      <a:pt x="11" y="1"/>
                      <a:pt x="11" y="1"/>
                      <a:pt x="10" y="1"/>
                    </a:cubicBezTo>
                    <a:cubicBezTo>
                      <a:pt x="0" y="11"/>
                      <a:pt x="13" y="41"/>
                      <a:pt x="40" y="68"/>
                    </a:cubicBezTo>
                    <a:cubicBezTo>
                      <a:pt x="60" y="88"/>
                      <a:pt x="83" y="101"/>
                      <a:pt x="96" y="101"/>
                    </a:cubicBezTo>
                    <a:cubicBezTo>
                      <a:pt x="100" y="101"/>
                      <a:pt x="104" y="100"/>
                      <a:pt x="106" y="97"/>
                    </a:cubicBezTo>
                    <a:cubicBezTo>
                      <a:pt x="106" y="97"/>
                      <a:pt x="107" y="96"/>
                      <a:pt x="107" y="96"/>
                    </a:cubicBezTo>
                    <a:cubicBezTo>
                      <a:pt x="105" y="97"/>
                      <a:pt x="102" y="98"/>
                      <a:pt x="99" y="98"/>
                    </a:cubicBezTo>
                    <a:cubicBezTo>
                      <a:pt x="86" y="98"/>
                      <a:pt x="63" y="85"/>
                      <a:pt x="43" y="65"/>
                    </a:cubicBezTo>
                    <a:cubicBezTo>
                      <a:pt x="18" y="39"/>
                      <a:pt x="4" y="11"/>
                      <a:pt x="12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13" name="Freeform 17"/>
              <p:cNvSpPr/>
              <p:nvPr/>
            </p:nvSpPr>
            <p:spPr bwMode="auto">
              <a:xfrm>
                <a:off x="4848225" y="1119188"/>
                <a:ext cx="438150" cy="384175"/>
              </a:xfrm>
              <a:custGeom>
                <a:avLst/>
                <a:gdLst>
                  <a:gd name="T0" fmla="*/ 20 w 116"/>
                  <a:gd name="T1" fmla="*/ 0 h 102"/>
                  <a:gd name="T2" fmla="*/ 10 w 116"/>
                  <a:gd name="T3" fmla="*/ 3 h 102"/>
                  <a:gd name="T4" fmla="*/ 40 w 116"/>
                  <a:gd name="T5" fmla="*/ 69 h 102"/>
                  <a:gd name="T6" fmla="*/ 97 w 116"/>
                  <a:gd name="T7" fmla="*/ 102 h 102"/>
                  <a:gd name="T8" fmla="*/ 106 w 116"/>
                  <a:gd name="T9" fmla="*/ 99 h 102"/>
                  <a:gd name="T10" fmla="*/ 79 w 116"/>
                  <a:gd name="T11" fmla="*/ 35 h 102"/>
                  <a:gd name="T12" fmla="*/ 75 w 116"/>
                  <a:gd name="T13" fmla="*/ 39 h 102"/>
                  <a:gd name="T14" fmla="*/ 97 w 116"/>
                  <a:gd name="T15" fmla="*/ 89 h 102"/>
                  <a:gd name="T16" fmla="*/ 89 w 116"/>
                  <a:gd name="T17" fmla="*/ 92 h 102"/>
                  <a:gd name="T18" fmla="*/ 44 w 116"/>
                  <a:gd name="T19" fmla="*/ 66 h 102"/>
                  <a:gd name="T20" fmla="*/ 20 w 116"/>
                  <a:gd name="T21" fmla="*/ 13 h 102"/>
                  <a:gd name="T22" fmla="*/ 28 w 116"/>
                  <a:gd name="T23" fmla="*/ 10 h 102"/>
                  <a:gd name="T24" fmla="*/ 70 w 116"/>
                  <a:gd name="T25" fmla="*/ 34 h 102"/>
                  <a:gd name="T26" fmla="*/ 74 w 116"/>
                  <a:gd name="T27" fmla="*/ 30 h 102"/>
                  <a:gd name="T28" fmla="*/ 20 w 116"/>
                  <a:gd name="T29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6" h="102">
                    <a:moveTo>
                      <a:pt x="20" y="0"/>
                    </a:moveTo>
                    <a:cubicBezTo>
                      <a:pt x="16" y="0"/>
                      <a:pt x="13" y="1"/>
                      <a:pt x="10" y="3"/>
                    </a:cubicBezTo>
                    <a:cubicBezTo>
                      <a:pt x="0" y="13"/>
                      <a:pt x="14" y="43"/>
                      <a:pt x="40" y="69"/>
                    </a:cubicBezTo>
                    <a:cubicBezTo>
                      <a:pt x="61" y="90"/>
                      <a:pt x="83" y="102"/>
                      <a:pt x="97" y="102"/>
                    </a:cubicBezTo>
                    <a:cubicBezTo>
                      <a:pt x="101" y="102"/>
                      <a:pt x="104" y="101"/>
                      <a:pt x="106" y="99"/>
                    </a:cubicBezTo>
                    <a:cubicBezTo>
                      <a:pt x="116" y="89"/>
                      <a:pt x="104" y="61"/>
                      <a:pt x="79" y="35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95" y="59"/>
                      <a:pt x="104" y="82"/>
                      <a:pt x="97" y="89"/>
                    </a:cubicBezTo>
                    <a:cubicBezTo>
                      <a:pt x="95" y="91"/>
                      <a:pt x="92" y="92"/>
                      <a:pt x="89" y="92"/>
                    </a:cubicBezTo>
                    <a:cubicBezTo>
                      <a:pt x="78" y="92"/>
                      <a:pt x="60" y="82"/>
                      <a:pt x="44" y="66"/>
                    </a:cubicBezTo>
                    <a:cubicBezTo>
                      <a:pt x="23" y="44"/>
                      <a:pt x="12" y="21"/>
                      <a:pt x="20" y="13"/>
                    </a:cubicBezTo>
                    <a:cubicBezTo>
                      <a:pt x="22" y="11"/>
                      <a:pt x="24" y="10"/>
                      <a:pt x="28" y="10"/>
                    </a:cubicBezTo>
                    <a:cubicBezTo>
                      <a:pt x="38" y="10"/>
                      <a:pt x="55" y="19"/>
                      <a:pt x="70" y="34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54" y="11"/>
                      <a:pt x="33" y="0"/>
                      <a:pt x="20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14" name="Freeform 18"/>
              <p:cNvSpPr/>
              <p:nvPr/>
            </p:nvSpPr>
            <p:spPr bwMode="auto">
              <a:xfrm>
                <a:off x="5260975" y="1028700"/>
                <a:ext cx="52388" cy="71438"/>
              </a:xfrm>
              <a:custGeom>
                <a:avLst/>
                <a:gdLst>
                  <a:gd name="T0" fmla="*/ 31 w 33"/>
                  <a:gd name="T1" fmla="*/ 0 h 45"/>
                  <a:gd name="T2" fmla="*/ 0 w 33"/>
                  <a:gd name="T3" fmla="*/ 29 h 45"/>
                  <a:gd name="T4" fmla="*/ 2 w 33"/>
                  <a:gd name="T5" fmla="*/ 45 h 45"/>
                  <a:gd name="T6" fmla="*/ 33 w 33"/>
                  <a:gd name="T7" fmla="*/ 14 h 45"/>
                  <a:gd name="T8" fmla="*/ 31 w 3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5">
                    <a:moveTo>
                      <a:pt x="31" y="0"/>
                    </a:moveTo>
                    <a:lnTo>
                      <a:pt x="0" y="29"/>
                    </a:lnTo>
                    <a:lnTo>
                      <a:pt x="2" y="45"/>
                    </a:lnTo>
                    <a:lnTo>
                      <a:pt x="33" y="14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15" name="Freeform 19"/>
              <p:cNvSpPr/>
              <p:nvPr/>
            </p:nvSpPr>
            <p:spPr bwMode="auto">
              <a:xfrm>
                <a:off x="5260975" y="1028700"/>
                <a:ext cx="52388" cy="71438"/>
              </a:xfrm>
              <a:custGeom>
                <a:avLst/>
                <a:gdLst>
                  <a:gd name="T0" fmla="*/ 31 w 33"/>
                  <a:gd name="T1" fmla="*/ 0 h 45"/>
                  <a:gd name="T2" fmla="*/ 0 w 33"/>
                  <a:gd name="T3" fmla="*/ 29 h 45"/>
                  <a:gd name="T4" fmla="*/ 2 w 33"/>
                  <a:gd name="T5" fmla="*/ 45 h 45"/>
                  <a:gd name="T6" fmla="*/ 33 w 33"/>
                  <a:gd name="T7" fmla="*/ 14 h 45"/>
                  <a:gd name="T8" fmla="*/ 31 w 3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5">
                    <a:moveTo>
                      <a:pt x="31" y="0"/>
                    </a:moveTo>
                    <a:lnTo>
                      <a:pt x="0" y="29"/>
                    </a:lnTo>
                    <a:lnTo>
                      <a:pt x="2" y="45"/>
                    </a:lnTo>
                    <a:lnTo>
                      <a:pt x="33" y="14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16" name="Freeform 20"/>
              <p:cNvSpPr/>
              <p:nvPr/>
            </p:nvSpPr>
            <p:spPr bwMode="auto">
              <a:xfrm>
                <a:off x="5283200" y="1066800"/>
                <a:ext cx="71438" cy="52388"/>
              </a:xfrm>
              <a:custGeom>
                <a:avLst/>
                <a:gdLst>
                  <a:gd name="T0" fmla="*/ 31 w 45"/>
                  <a:gd name="T1" fmla="*/ 0 h 33"/>
                  <a:gd name="T2" fmla="*/ 0 w 45"/>
                  <a:gd name="T3" fmla="*/ 31 h 33"/>
                  <a:gd name="T4" fmla="*/ 14 w 45"/>
                  <a:gd name="T5" fmla="*/ 33 h 33"/>
                  <a:gd name="T6" fmla="*/ 45 w 45"/>
                  <a:gd name="T7" fmla="*/ 2 h 33"/>
                  <a:gd name="T8" fmla="*/ 31 w 4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3">
                    <a:moveTo>
                      <a:pt x="31" y="0"/>
                    </a:moveTo>
                    <a:lnTo>
                      <a:pt x="0" y="31"/>
                    </a:lnTo>
                    <a:lnTo>
                      <a:pt x="14" y="33"/>
                    </a:lnTo>
                    <a:lnTo>
                      <a:pt x="45" y="2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17" name="Freeform 21"/>
              <p:cNvSpPr/>
              <p:nvPr/>
            </p:nvSpPr>
            <p:spPr bwMode="auto">
              <a:xfrm>
                <a:off x="5283200" y="1066800"/>
                <a:ext cx="71438" cy="52388"/>
              </a:xfrm>
              <a:custGeom>
                <a:avLst/>
                <a:gdLst>
                  <a:gd name="T0" fmla="*/ 31 w 45"/>
                  <a:gd name="T1" fmla="*/ 0 h 33"/>
                  <a:gd name="T2" fmla="*/ 0 w 45"/>
                  <a:gd name="T3" fmla="*/ 31 h 33"/>
                  <a:gd name="T4" fmla="*/ 14 w 45"/>
                  <a:gd name="T5" fmla="*/ 33 h 33"/>
                  <a:gd name="T6" fmla="*/ 45 w 45"/>
                  <a:gd name="T7" fmla="*/ 2 h 33"/>
                  <a:gd name="T8" fmla="*/ 31 w 4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3">
                    <a:moveTo>
                      <a:pt x="31" y="0"/>
                    </a:moveTo>
                    <a:lnTo>
                      <a:pt x="0" y="31"/>
                    </a:lnTo>
                    <a:lnTo>
                      <a:pt x="14" y="33"/>
                    </a:lnTo>
                    <a:lnTo>
                      <a:pt x="45" y="2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18" name="Freeform 22"/>
              <p:cNvSpPr/>
              <p:nvPr/>
            </p:nvSpPr>
            <p:spPr bwMode="auto">
              <a:xfrm>
                <a:off x="4987925" y="1235075"/>
                <a:ext cx="166688" cy="147638"/>
              </a:xfrm>
              <a:custGeom>
                <a:avLst/>
                <a:gdLst>
                  <a:gd name="T0" fmla="*/ 8 w 44"/>
                  <a:gd name="T1" fmla="*/ 0 h 39"/>
                  <a:gd name="T2" fmla="*/ 4 w 44"/>
                  <a:gd name="T3" fmla="*/ 1 h 39"/>
                  <a:gd name="T4" fmla="*/ 15 w 44"/>
                  <a:gd name="T5" fmla="*/ 26 h 39"/>
                  <a:gd name="T6" fmla="*/ 37 w 44"/>
                  <a:gd name="T7" fmla="*/ 39 h 39"/>
                  <a:gd name="T8" fmla="*/ 41 w 44"/>
                  <a:gd name="T9" fmla="*/ 37 h 39"/>
                  <a:gd name="T10" fmla="*/ 35 w 44"/>
                  <a:gd name="T11" fmla="*/ 19 h 39"/>
                  <a:gd name="T12" fmla="*/ 25 w 44"/>
                  <a:gd name="T13" fmla="*/ 22 h 39"/>
                  <a:gd name="T14" fmla="*/ 20 w 44"/>
                  <a:gd name="T15" fmla="*/ 17 h 39"/>
                  <a:gd name="T16" fmla="*/ 23 w 44"/>
                  <a:gd name="T17" fmla="*/ 7 h 39"/>
                  <a:gd name="T18" fmla="*/ 8 w 44"/>
                  <a:gd name="T1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39">
                    <a:moveTo>
                      <a:pt x="8" y="0"/>
                    </a:moveTo>
                    <a:cubicBezTo>
                      <a:pt x="6" y="0"/>
                      <a:pt x="5" y="0"/>
                      <a:pt x="4" y="1"/>
                    </a:cubicBezTo>
                    <a:cubicBezTo>
                      <a:pt x="0" y="5"/>
                      <a:pt x="5" y="16"/>
                      <a:pt x="15" y="26"/>
                    </a:cubicBezTo>
                    <a:cubicBezTo>
                      <a:pt x="23" y="34"/>
                      <a:pt x="32" y="39"/>
                      <a:pt x="37" y="39"/>
                    </a:cubicBezTo>
                    <a:cubicBezTo>
                      <a:pt x="38" y="39"/>
                      <a:pt x="40" y="38"/>
                      <a:pt x="41" y="37"/>
                    </a:cubicBezTo>
                    <a:cubicBezTo>
                      <a:pt x="44" y="34"/>
                      <a:pt x="41" y="27"/>
                      <a:pt x="35" y="19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7" y="2"/>
                      <a:pt x="11" y="0"/>
                      <a:pt x="8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19" name="Freeform 23"/>
              <p:cNvSpPr/>
              <p:nvPr/>
            </p:nvSpPr>
            <p:spPr bwMode="auto">
              <a:xfrm>
                <a:off x="5067300" y="1055688"/>
                <a:ext cx="261938" cy="255588"/>
              </a:xfrm>
              <a:custGeom>
                <a:avLst/>
                <a:gdLst>
                  <a:gd name="T0" fmla="*/ 158 w 165"/>
                  <a:gd name="T1" fmla="*/ 0 h 161"/>
                  <a:gd name="T2" fmla="*/ 14 w 165"/>
                  <a:gd name="T3" fmla="*/ 140 h 161"/>
                  <a:gd name="T4" fmla="*/ 7 w 165"/>
                  <a:gd name="T5" fmla="*/ 128 h 161"/>
                  <a:gd name="T6" fmla="*/ 0 w 165"/>
                  <a:gd name="T7" fmla="*/ 151 h 161"/>
                  <a:gd name="T8" fmla="*/ 10 w 165"/>
                  <a:gd name="T9" fmla="*/ 161 h 161"/>
                  <a:gd name="T10" fmla="*/ 34 w 165"/>
                  <a:gd name="T11" fmla="*/ 154 h 161"/>
                  <a:gd name="T12" fmla="*/ 22 w 165"/>
                  <a:gd name="T13" fmla="*/ 147 h 161"/>
                  <a:gd name="T14" fmla="*/ 165 w 165"/>
                  <a:gd name="T15" fmla="*/ 7 h 161"/>
                  <a:gd name="T16" fmla="*/ 158 w 165"/>
                  <a:gd name="T17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61">
                    <a:moveTo>
                      <a:pt x="158" y="0"/>
                    </a:moveTo>
                    <a:lnTo>
                      <a:pt x="14" y="140"/>
                    </a:lnTo>
                    <a:lnTo>
                      <a:pt x="7" y="128"/>
                    </a:lnTo>
                    <a:lnTo>
                      <a:pt x="0" y="151"/>
                    </a:lnTo>
                    <a:lnTo>
                      <a:pt x="10" y="161"/>
                    </a:lnTo>
                    <a:lnTo>
                      <a:pt x="34" y="154"/>
                    </a:lnTo>
                    <a:lnTo>
                      <a:pt x="22" y="147"/>
                    </a:lnTo>
                    <a:lnTo>
                      <a:pt x="165" y="7"/>
                    </a:lnTo>
                    <a:lnTo>
                      <a:pt x="15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20" name="Freeform 24"/>
              <p:cNvSpPr/>
              <p:nvPr/>
            </p:nvSpPr>
            <p:spPr bwMode="auto">
              <a:xfrm>
                <a:off x="5067300" y="1055688"/>
                <a:ext cx="261938" cy="255588"/>
              </a:xfrm>
              <a:custGeom>
                <a:avLst/>
                <a:gdLst>
                  <a:gd name="T0" fmla="*/ 158 w 165"/>
                  <a:gd name="T1" fmla="*/ 0 h 161"/>
                  <a:gd name="T2" fmla="*/ 14 w 165"/>
                  <a:gd name="T3" fmla="*/ 140 h 161"/>
                  <a:gd name="T4" fmla="*/ 7 w 165"/>
                  <a:gd name="T5" fmla="*/ 128 h 161"/>
                  <a:gd name="T6" fmla="*/ 0 w 165"/>
                  <a:gd name="T7" fmla="*/ 151 h 161"/>
                  <a:gd name="T8" fmla="*/ 10 w 165"/>
                  <a:gd name="T9" fmla="*/ 161 h 161"/>
                  <a:gd name="T10" fmla="*/ 34 w 165"/>
                  <a:gd name="T11" fmla="*/ 154 h 161"/>
                  <a:gd name="T12" fmla="*/ 22 w 165"/>
                  <a:gd name="T13" fmla="*/ 147 h 161"/>
                  <a:gd name="T14" fmla="*/ 165 w 165"/>
                  <a:gd name="T15" fmla="*/ 7 h 161"/>
                  <a:gd name="T16" fmla="*/ 158 w 165"/>
                  <a:gd name="T17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61">
                    <a:moveTo>
                      <a:pt x="158" y="0"/>
                    </a:moveTo>
                    <a:lnTo>
                      <a:pt x="14" y="140"/>
                    </a:lnTo>
                    <a:lnTo>
                      <a:pt x="7" y="128"/>
                    </a:lnTo>
                    <a:lnTo>
                      <a:pt x="0" y="151"/>
                    </a:lnTo>
                    <a:lnTo>
                      <a:pt x="10" y="161"/>
                    </a:lnTo>
                    <a:lnTo>
                      <a:pt x="34" y="154"/>
                    </a:lnTo>
                    <a:lnTo>
                      <a:pt x="22" y="147"/>
                    </a:lnTo>
                    <a:lnTo>
                      <a:pt x="165" y="7"/>
                    </a:lnTo>
                    <a:lnTo>
                      <a:pt x="158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443011" y="3186693"/>
            <a:ext cx="593961" cy="593961"/>
            <a:chOff x="4692046" y="3749516"/>
            <a:chExt cx="877102" cy="877102"/>
          </a:xfrm>
        </p:grpSpPr>
        <p:grpSp>
          <p:nvGrpSpPr>
            <p:cNvPr id="24" name="组合 23"/>
            <p:cNvGrpSpPr/>
            <p:nvPr/>
          </p:nvGrpSpPr>
          <p:grpSpPr>
            <a:xfrm>
              <a:off x="4692046" y="3749516"/>
              <a:ext cx="877102" cy="87710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4" name="同心圆 4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23939" y="892239"/>
                <a:ext cx="3562222" cy="356222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dirty="0"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853377" y="3997905"/>
              <a:ext cx="554441" cy="377594"/>
              <a:chOff x="4156075" y="2292350"/>
              <a:chExt cx="552450" cy="376238"/>
            </a:xfrm>
            <a:solidFill>
              <a:srgbClr val="0070C0"/>
            </a:solidFill>
          </p:grpSpPr>
          <p:sp>
            <p:nvSpPr>
              <p:cNvPr id="26" name="Freeform 27"/>
              <p:cNvSpPr/>
              <p:nvPr/>
            </p:nvSpPr>
            <p:spPr bwMode="auto">
              <a:xfrm>
                <a:off x="4352925" y="2292350"/>
                <a:ext cx="158750" cy="161925"/>
              </a:xfrm>
              <a:custGeom>
                <a:avLst/>
                <a:gdLst>
                  <a:gd name="T0" fmla="*/ 21 w 42"/>
                  <a:gd name="T1" fmla="*/ 0 h 43"/>
                  <a:gd name="T2" fmla="*/ 0 w 42"/>
                  <a:gd name="T3" fmla="*/ 22 h 43"/>
                  <a:gd name="T4" fmla="*/ 21 w 42"/>
                  <a:gd name="T5" fmla="*/ 43 h 43"/>
                  <a:gd name="T6" fmla="*/ 21 w 42"/>
                  <a:gd name="T7" fmla="*/ 43 h 43"/>
                  <a:gd name="T8" fmla="*/ 42 w 42"/>
                  <a:gd name="T9" fmla="*/ 22 h 43"/>
                  <a:gd name="T10" fmla="*/ 21 w 42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3">
                    <a:moveTo>
                      <a:pt x="21" y="0"/>
                    </a:moveTo>
                    <a:cubicBezTo>
                      <a:pt x="9" y="0"/>
                      <a:pt x="0" y="10"/>
                      <a:pt x="0" y="22"/>
                    </a:cubicBezTo>
                    <a:cubicBezTo>
                      <a:pt x="0" y="33"/>
                      <a:pt x="9" y="43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33" y="43"/>
                      <a:pt x="42" y="33"/>
                      <a:pt x="42" y="22"/>
                    </a:cubicBezTo>
                    <a:cubicBezTo>
                      <a:pt x="42" y="10"/>
                      <a:pt x="33" y="0"/>
                      <a:pt x="2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4284663" y="2462213"/>
                <a:ext cx="295275" cy="206375"/>
              </a:xfrm>
              <a:custGeom>
                <a:avLst/>
                <a:gdLst>
                  <a:gd name="T0" fmla="*/ 55 w 78"/>
                  <a:gd name="T1" fmla="*/ 0 h 55"/>
                  <a:gd name="T2" fmla="*/ 39 w 78"/>
                  <a:gd name="T3" fmla="*/ 45 h 55"/>
                  <a:gd name="T4" fmla="*/ 23 w 78"/>
                  <a:gd name="T5" fmla="*/ 0 h 55"/>
                  <a:gd name="T6" fmla="*/ 0 w 78"/>
                  <a:gd name="T7" fmla="*/ 33 h 55"/>
                  <a:gd name="T8" fmla="*/ 0 w 78"/>
                  <a:gd name="T9" fmla="*/ 34 h 55"/>
                  <a:gd name="T10" fmla="*/ 0 w 78"/>
                  <a:gd name="T11" fmla="*/ 35 h 55"/>
                  <a:gd name="T12" fmla="*/ 39 w 78"/>
                  <a:gd name="T13" fmla="*/ 55 h 55"/>
                  <a:gd name="T14" fmla="*/ 78 w 78"/>
                  <a:gd name="T15" fmla="*/ 35 h 55"/>
                  <a:gd name="T16" fmla="*/ 78 w 78"/>
                  <a:gd name="T17" fmla="*/ 34 h 55"/>
                  <a:gd name="T18" fmla="*/ 78 w 78"/>
                  <a:gd name="T19" fmla="*/ 33 h 55"/>
                  <a:gd name="T20" fmla="*/ 55 w 78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" h="55">
                    <a:moveTo>
                      <a:pt x="55" y="0"/>
                    </a:moveTo>
                    <a:cubicBezTo>
                      <a:pt x="39" y="45"/>
                      <a:pt x="39" y="45"/>
                      <a:pt x="39" y="4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6"/>
                      <a:pt x="1" y="19"/>
                      <a:pt x="0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" y="44"/>
                      <a:pt x="18" y="55"/>
                      <a:pt x="39" y="55"/>
                    </a:cubicBezTo>
                    <a:cubicBezTo>
                      <a:pt x="60" y="55"/>
                      <a:pt x="77" y="44"/>
                      <a:pt x="78" y="35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7" y="19"/>
                      <a:pt x="68" y="6"/>
                      <a:pt x="55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4416425" y="2457450"/>
                <a:ext cx="30163" cy="30163"/>
              </a:xfrm>
              <a:custGeom>
                <a:avLst/>
                <a:gdLst>
                  <a:gd name="T0" fmla="*/ 10 w 19"/>
                  <a:gd name="T1" fmla="*/ 0 h 19"/>
                  <a:gd name="T2" fmla="*/ 0 w 19"/>
                  <a:gd name="T3" fmla="*/ 10 h 19"/>
                  <a:gd name="T4" fmla="*/ 10 w 19"/>
                  <a:gd name="T5" fmla="*/ 19 h 19"/>
                  <a:gd name="T6" fmla="*/ 19 w 19"/>
                  <a:gd name="T7" fmla="*/ 10 h 19"/>
                  <a:gd name="T8" fmla="*/ 10 w 1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0" y="0"/>
                    </a:moveTo>
                    <a:lnTo>
                      <a:pt x="0" y="10"/>
                    </a:lnTo>
                    <a:lnTo>
                      <a:pt x="10" y="19"/>
                    </a:lnTo>
                    <a:lnTo>
                      <a:pt x="19" y="1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4416425" y="2457450"/>
                <a:ext cx="30163" cy="30163"/>
              </a:xfrm>
              <a:custGeom>
                <a:avLst/>
                <a:gdLst>
                  <a:gd name="T0" fmla="*/ 10 w 19"/>
                  <a:gd name="T1" fmla="*/ 0 h 19"/>
                  <a:gd name="T2" fmla="*/ 0 w 19"/>
                  <a:gd name="T3" fmla="*/ 10 h 19"/>
                  <a:gd name="T4" fmla="*/ 10 w 19"/>
                  <a:gd name="T5" fmla="*/ 19 h 19"/>
                  <a:gd name="T6" fmla="*/ 19 w 19"/>
                  <a:gd name="T7" fmla="*/ 10 h 19"/>
                  <a:gd name="T8" fmla="*/ 10 w 1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0" y="0"/>
                    </a:moveTo>
                    <a:lnTo>
                      <a:pt x="0" y="10"/>
                    </a:lnTo>
                    <a:lnTo>
                      <a:pt x="10" y="19"/>
                    </a:lnTo>
                    <a:lnTo>
                      <a:pt x="19" y="1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4408488" y="2487613"/>
                <a:ext cx="46038" cy="109538"/>
              </a:xfrm>
              <a:custGeom>
                <a:avLst/>
                <a:gdLst>
                  <a:gd name="T0" fmla="*/ 15 w 29"/>
                  <a:gd name="T1" fmla="*/ 0 h 69"/>
                  <a:gd name="T2" fmla="*/ 7 w 29"/>
                  <a:gd name="T3" fmla="*/ 5 h 69"/>
                  <a:gd name="T4" fmla="*/ 0 w 29"/>
                  <a:gd name="T5" fmla="*/ 36 h 69"/>
                  <a:gd name="T6" fmla="*/ 15 w 29"/>
                  <a:gd name="T7" fmla="*/ 69 h 69"/>
                  <a:gd name="T8" fmla="*/ 29 w 29"/>
                  <a:gd name="T9" fmla="*/ 36 h 69"/>
                  <a:gd name="T10" fmla="*/ 22 w 29"/>
                  <a:gd name="T11" fmla="*/ 5 h 69"/>
                  <a:gd name="T12" fmla="*/ 15 w 29"/>
                  <a:gd name="T1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9">
                    <a:moveTo>
                      <a:pt x="15" y="0"/>
                    </a:moveTo>
                    <a:lnTo>
                      <a:pt x="7" y="5"/>
                    </a:lnTo>
                    <a:lnTo>
                      <a:pt x="0" y="36"/>
                    </a:lnTo>
                    <a:lnTo>
                      <a:pt x="15" y="69"/>
                    </a:lnTo>
                    <a:lnTo>
                      <a:pt x="29" y="36"/>
                    </a:lnTo>
                    <a:lnTo>
                      <a:pt x="22" y="5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4408488" y="2487613"/>
                <a:ext cx="46038" cy="109538"/>
              </a:xfrm>
              <a:custGeom>
                <a:avLst/>
                <a:gdLst>
                  <a:gd name="T0" fmla="*/ 15 w 29"/>
                  <a:gd name="T1" fmla="*/ 0 h 69"/>
                  <a:gd name="T2" fmla="*/ 7 w 29"/>
                  <a:gd name="T3" fmla="*/ 5 h 69"/>
                  <a:gd name="T4" fmla="*/ 0 w 29"/>
                  <a:gd name="T5" fmla="*/ 36 h 69"/>
                  <a:gd name="T6" fmla="*/ 15 w 29"/>
                  <a:gd name="T7" fmla="*/ 69 h 69"/>
                  <a:gd name="T8" fmla="*/ 29 w 29"/>
                  <a:gd name="T9" fmla="*/ 36 h 69"/>
                  <a:gd name="T10" fmla="*/ 22 w 29"/>
                  <a:gd name="T11" fmla="*/ 5 h 69"/>
                  <a:gd name="T12" fmla="*/ 15 w 29"/>
                  <a:gd name="T1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9">
                    <a:moveTo>
                      <a:pt x="15" y="0"/>
                    </a:moveTo>
                    <a:lnTo>
                      <a:pt x="7" y="5"/>
                    </a:lnTo>
                    <a:lnTo>
                      <a:pt x="0" y="36"/>
                    </a:lnTo>
                    <a:lnTo>
                      <a:pt x="15" y="69"/>
                    </a:lnTo>
                    <a:lnTo>
                      <a:pt x="29" y="36"/>
                    </a:lnTo>
                    <a:lnTo>
                      <a:pt x="22" y="5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32" name="Oval 33"/>
              <p:cNvSpPr>
                <a:spLocks noChangeArrowheads="1"/>
              </p:cNvSpPr>
              <p:nvPr/>
            </p:nvSpPr>
            <p:spPr bwMode="auto">
              <a:xfrm>
                <a:off x="4205288" y="2333625"/>
                <a:ext cx="115888" cy="12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4254500" y="2454275"/>
                <a:ext cx="17463" cy="22225"/>
              </a:xfrm>
              <a:custGeom>
                <a:avLst/>
                <a:gdLst>
                  <a:gd name="T0" fmla="*/ 4 w 11"/>
                  <a:gd name="T1" fmla="*/ 0 h 14"/>
                  <a:gd name="T2" fmla="*/ 0 w 11"/>
                  <a:gd name="T3" fmla="*/ 7 h 14"/>
                  <a:gd name="T4" fmla="*/ 4 w 11"/>
                  <a:gd name="T5" fmla="*/ 14 h 14"/>
                  <a:gd name="T6" fmla="*/ 11 w 11"/>
                  <a:gd name="T7" fmla="*/ 7 h 14"/>
                  <a:gd name="T8" fmla="*/ 4 w 11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4" y="0"/>
                    </a:moveTo>
                    <a:lnTo>
                      <a:pt x="0" y="7"/>
                    </a:lnTo>
                    <a:lnTo>
                      <a:pt x="4" y="14"/>
                    </a:lnTo>
                    <a:lnTo>
                      <a:pt x="11" y="7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4254500" y="2454275"/>
                <a:ext cx="17463" cy="22225"/>
              </a:xfrm>
              <a:custGeom>
                <a:avLst/>
                <a:gdLst>
                  <a:gd name="T0" fmla="*/ 4 w 11"/>
                  <a:gd name="T1" fmla="*/ 0 h 14"/>
                  <a:gd name="T2" fmla="*/ 0 w 11"/>
                  <a:gd name="T3" fmla="*/ 7 h 14"/>
                  <a:gd name="T4" fmla="*/ 4 w 11"/>
                  <a:gd name="T5" fmla="*/ 14 h 14"/>
                  <a:gd name="T6" fmla="*/ 11 w 11"/>
                  <a:gd name="T7" fmla="*/ 7 h 14"/>
                  <a:gd name="T8" fmla="*/ 4 w 11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4" y="0"/>
                    </a:moveTo>
                    <a:lnTo>
                      <a:pt x="0" y="7"/>
                    </a:lnTo>
                    <a:lnTo>
                      <a:pt x="4" y="14"/>
                    </a:lnTo>
                    <a:lnTo>
                      <a:pt x="11" y="7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4246563" y="2476500"/>
                <a:ext cx="33338" cy="79375"/>
              </a:xfrm>
              <a:custGeom>
                <a:avLst/>
                <a:gdLst>
                  <a:gd name="T0" fmla="*/ 9 w 21"/>
                  <a:gd name="T1" fmla="*/ 0 h 50"/>
                  <a:gd name="T2" fmla="*/ 9 w 21"/>
                  <a:gd name="T3" fmla="*/ 0 h 50"/>
                  <a:gd name="T4" fmla="*/ 5 w 21"/>
                  <a:gd name="T5" fmla="*/ 5 h 50"/>
                  <a:gd name="T6" fmla="*/ 0 w 21"/>
                  <a:gd name="T7" fmla="*/ 26 h 50"/>
                  <a:gd name="T8" fmla="*/ 9 w 21"/>
                  <a:gd name="T9" fmla="*/ 50 h 50"/>
                  <a:gd name="T10" fmla="*/ 21 w 21"/>
                  <a:gd name="T11" fmla="*/ 26 h 50"/>
                  <a:gd name="T12" fmla="*/ 14 w 21"/>
                  <a:gd name="T13" fmla="*/ 5 h 50"/>
                  <a:gd name="T14" fmla="*/ 9 w 21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50">
                    <a:moveTo>
                      <a:pt x="9" y="0"/>
                    </a:moveTo>
                    <a:lnTo>
                      <a:pt x="9" y="0"/>
                    </a:lnTo>
                    <a:lnTo>
                      <a:pt x="5" y="5"/>
                    </a:lnTo>
                    <a:lnTo>
                      <a:pt x="0" y="26"/>
                    </a:lnTo>
                    <a:lnTo>
                      <a:pt x="9" y="50"/>
                    </a:lnTo>
                    <a:lnTo>
                      <a:pt x="21" y="26"/>
                    </a:lnTo>
                    <a:lnTo>
                      <a:pt x="14" y="5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4246563" y="2476500"/>
                <a:ext cx="33338" cy="79375"/>
              </a:xfrm>
              <a:custGeom>
                <a:avLst/>
                <a:gdLst>
                  <a:gd name="T0" fmla="*/ 9 w 21"/>
                  <a:gd name="T1" fmla="*/ 0 h 50"/>
                  <a:gd name="T2" fmla="*/ 9 w 21"/>
                  <a:gd name="T3" fmla="*/ 0 h 50"/>
                  <a:gd name="T4" fmla="*/ 5 w 21"/>
                  <a:gd name="T5" fmla="*/ 5 h 50"/>
                  <a:gd name="T6" fmla="*/ 0 w 21"/>
                  <a:gd name="T7" fmla="*/ 26 h 50"/>
                  <a:gd name="T8" fmla="*/ 9 w 21"/>
                  <a:gd name="T9" fmla="*/ 50 h 50"/>
                  <a:gd name="T10" fmla="*/ 21 w 21"/>
                  <a:gd name="T11" fmla="*/ 26 h 50"/>
                  <a:gd name="T12" fmla="*/ 14 w 21"/>
                  <a:gd name="T13" fmla="*/ 5 h 50"/>
                  <a:gd name="T14" fmla="*/ 9 w 21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50">
                    <a:moveTo>
                      <a:pt x="9" y="0"/>
                    </a:moveTo>
                    <a:lnTo>
                      <a:pt x="9" y="0"/>
                    </a:lnTo>
                    <a:lnTo>
                      <a:pt x="5" y="5"/>
                    </a:lnTo>
                    <a:lnTo>
                      <a:pt x="0" y="26"/>
                    </a:lnTo>
                    <a:lnTo>
                      <a:pt x="9" y="50"/>
                    </a:lnTo>
                    <a:lnTo>
                      <a:pt x="21" y="26"/>
                    </a:lnTo>
                    <a:lnTo>
                      <a:pt x="14" y="5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37" name="Oval 38"/>
              <p:cNvSpPr>
                <a:spLocks noChangeArrowheads="1"/>
              </p:cNvSpPr>
              <p:nvPr/>
            </p:nvSpPr>
            <p:spPr bwMode="auto">
              <a:xfrm>
                <a:off x="4541838" y="2333625"/>
                <a:ext cx="117475" cy="12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4530725" y="2457450"/>
                <a:ext cx="177800" cy="150813"/>
              </a:xfrm>
              <a:custGeom>
                <a:avLst/>
                <a:gdLst>
                  <a:gd name="T0" fmla="*/ 30 w 47"/>
                  <a:gd name="T1" fmla="*/ 0 h 40"/>
                  <a:gd name="T2" fmla="*/ 19 w 47"/>
                  <a:gd name="T3" fmla="*/ 33 h 40"/>
                  <a:gd name="T4" fmla="*/ 7 w 47"/>
                  <a:gd name="T5" fmla="*/ 0 h 40"/>
                  <a:gd name="T6" fmla="*/ 0 w 47"/>
                  <a:gd name="T7" fmla="*/ 5 h 40"/>
                  <a:gd name="T8" fmla="*/ 15 w 47"/>
                  <a:gd name="T9" fmla="*/ 34 h 40"/>
                  <a:gd name="T10" fmla="*/ 15 w 47"/>
                  <a:gd name="T11" fmla="*/ 35 h 40"/>
                  <a:gd name="T12" fmla="*/ 15 w 47"/>
                  <a:gd name="T13" fmla="*/ 36 h 40"/>
                  <a:gd name="T14" fmla="*/ 15 w 47"/>
                  <a:gd name="T15" fmla="*/ 36 h 40"/>
                  <a:gd name="T16" fmla="*/ 14 w 47"/>
                  <a:gd name="T17" fmla="*/ 40 h 40"/>
                  <a:gd name="T18" fmla="*/ 19 w 47"/>
                  <a:gd name="T19" fmla="*/ 40 h 40"/>
                  <a:gd name="T20" fmla="*/ 47 w 47"/>
                  <a:gd name="T21" fmla="*/ 25 h 40"/>
                  <a:gd name="T22" fmla="*/ 47 w 47"/>
                  <a:gd name="T23" fmla="*/ 25 h 40"/>
                  <a:gd name="T24" fmla="*/ 47 w 47"/>
                  <a:gd name="T25" fmla="*/ 25 h 40"/>
                  <a:gd name="T26" fmla="*/ 30 w 47"/>
                  <a:gd name="T2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40">
                    <a:moveTo>
                      <a:pt x="30" y="0"/>
                    </a:moveTo>
                    <a:cubicBezTo>
                      <a:pt x="19" y="33"/>
                      <a:pt x="19" y="33"/>
                      <a:pt x="19" y="3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3"/>
                      <a:pt x="0" y="5"/>
                    </a:cubicBezTo>
                    <a:cubicBezTo>
                      <a:pt x="8" y="12"/>
                      <a:pt x="14" y="23"/>
                      <a:pt x="15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4" y="38"/>
                      <a:pt x="14" y="40"/>
                    </a:cubicBezTo>
                    <a:cubicBezTo>
                      <a:pt x="15" y="40"/>
                      <a:pt x="17" y="40"/>
                      <a:pt x="19" y="40"/>
                    </a:cubicBezTo>
                    <a:cubicBezTo>
                      <a:pt x="34" y="40"/>
                      <a:pt x="46" y="32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6" y="14"/>
                      <a:pt x="40" y="5"/>
                      <a:pt x="3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4591050" y="2454275"/>
                <a:ext cx="19050" cy="22225"/>
              </a:xfrm>
              <a:custGeom>
                <a:avLst/>
                <a:gdLst>
                  <a:gd name="T0" fmla="*/ 7 w 12"/>
                  <a:gd name="T1" fmla="*/ 0 h 14"/>
                  <a:gd name="T2" fmla="*/ 0 w 12"/>
                  <a:gd name="T3" fmla="*/ 7 h 14"/>
                  <a:gd name="T4" fmla="*/ 7 w 12"/>
                  <a:gd name="T5" fmla="*/ 14 h 14"/>
                  <a:gd name="T6" fmla="*/ 12 w 12"/>
                  <a:gd name="T7" fmla="*/ 7 h 14"/>
                  <a:gd name="T8" fmla="*/ 7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0"/>
                    </a:moveTo>
                    <a:lnTo>
                      <a:pt x="0" y="7"/>
                    </a:lnTo>
                    <a:lnTo>
                      <a:pt x="7" y="14"/>
                    </a:lnTo>
                    <a:lnTo>
                      <a:pt x="12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4591050" y="2454275"/>
                <a:ext cx="19050" cy="22225"/>
              </a:xfrm>
              <a:custGeom>
                <a:avLst/>
                <a:gdLst>
                  <a:gd name="T0" fmla="*/ 7 w 12"/>
                  <a:gd name="T1" fmla="*/ 0 h 14"/>
                  <a:gd name="T2" fmla="*/ 0 w 12"/>
                  <a:gd name="T3" fmla="*/ 7 h 14"/>
                  <a:gd name="T4" fmla="*/ 7 w 12"/>
                  <a:gd name="T5" fmla="*/ 14 h 14"/>
                  <a:gd name="T6" fmla="*/ 12 w 12"/>
                  <a:gd name="T7" fmla="*/ 7 h 14"/>
                  <a:gd name="T8" fmla="*/ 7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0"/>
                    </a:moveTo>
                    <a:lnTo>
                      <a:pt x="0" y="7"/>
                    </a:lnTo>
                    <a:lnTo>
                      <a:pt x="7" y="14"/>
                    </a:lnTo>
                    <a:lnTo>
                      <a:pt x="12" y="7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4583113" y="2476500"/>
                <a:ext cx="33338" cy="79375"/>
              </a:xfrm>
              <a:custGeom>
                <a:avLst/>
                <a:gdLst>
                  <a:gd name="T0" fmla="*/ 12 w 21"/>
                  <a:gd name="T1" fmla="*/ 0 h 50"/>
                  <a:gd name="T2" fmla="*/ 12 w 21"/>
                  <a:gd name="T3" fmla="*/ 0 h 50"/>
                  <a:gd name="T4" fmla="*/ 7 w 21"/>
                  <a:gd name="T5" fmla="*/ 5 h 50"/>
                  <a:gd name="T6" fmla="*/ 0 w 21"/>
                  <a:gd name="T7" fmla="*/ 26 h 50"/>
                  <a:gd name="T8" fmla="*/ 12 w 21"/>
                  <a:gd name="T9" fmla="*/ 50 h 50"/>
                  <a:gd name="T10" fmla="*/ 21 w 21"/>
                  <a:gd name="T11" fmla="*/ 26 h 50"/>
                  <a:gd name="T12" fmla="*/ 17 w 21"/>
                  <a:gd name="T13" fmla="*/ 5 h 50"/>
                  <a:gd name="T14" fmla="*/ 12 w 21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50">
                    <a:moveTo>
                      <a:pt x="12" y="0"/>
                    </a:moveTo>
                    <a:lnTo>
                      <a:pt x="12" y="0"/>
                    </a:lnTo>
                    <a:lnTo>
                      <a:pt x="7" y="5"/>
                    </a:lnTo>
                    <a:lnTo>
                      <a:pt x="0" y="26"/>
                    </a:lnTo>
                    <a:lnTo>
                      <a:pt x="12" y="50"/>
                    </a:lnTo>
                    <a:lnTo>
                      <a:pt x="21" y="26"/>
                    </a:lnTo>
                    <a:lnTo>
                      <a:pt x="17" y="5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583113" y="2476500"/>
                <a:ext cx="33338" cy="79375"/>
              </a:xfrm>
              <a:custGeom>
                <a:avLst/>
                <a:gdLst>
                  <a:gd name="T0" fmla="*/ 12 w 21"/>
                  <a:gd name="T1" fmla="*/ 0 h 50"/>
                  <a:gd name="T2" fmla="*/ 12 w 21"/>
                  <a:gd name="T3" fmla="*/ 0 h 50"/>
                  <a:gd name="T4" fmla="*/ 7 w 21"/>
                  <a:gd name="T5" fmla="*/ 5 h 50"/>
                  <a:gd name="T6" fmla="*/ 0 w 21"/>
                  <a:gd name="T7" fmla="*/ 26 h 50"/>
                  <a:gd name="T8" fmla="*/ 12 w 21"/>
                  <a:gd name="T9" fmla="*/ 50 h 50"/>
                  <a:gd name="T10" fmla="*/ 21 w 21"/>
                  <a:gd name="T11" fmla="*/ 26 h 50"/>
                  <a:gd name="T12" fmla="*/ 17 w 21"/>
                  <a:gd name="T13" fmla="*/ 5 h 50"/>
                  <a:gd name="T14" fmla="*/ 12 w 21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50">
                    <a:moveTo>
                      <a:pt x="12" y="0"/>
                    </a:moveTo>
                    <a:lnTo>
                      <a:pt x="12" y="0"/>
                    </a:lnTo>
                    <a:lnTo>
                      <a:pt x="7" y="5"/>
                    </a:lnTo>
                    <a:lnTo>
                      <a:pt x="0" y="26"/>
                    </a:lnTo>
                    <a:lnTo>
                      <a:pt x="12" y="50"/>
                    </a:lnTo>
                    <a:lnTo>
                      <a:pt x="21" y="26"/>
                    </a:lnTo>
                    <a:lnTo>
                      <a:pt x="17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156075" y="2457450"/>
                <a:ext cx="177800" cy="150813"/>
              </a:xfrm>
              <a:custGeom>
                <a:avLst/>
                <a:gdLst>
                  <a:gd name="T0" fmla="*/ 40 w 47"/>
                  <a:gd name="T1" fmla="*/ 0 h 40"/>
                  <a:gd name="T2" fmla="*/ 28 w 47"/>
                  <a:gd name="T3" fmla="*/ 33 h 40"/>
                  <a:gd name="T4" fmla="*/ 17 w 47"/>
                  <a:gd name="T5" fmla="*/ 0 h 40"/>
                  <a:gd name="T6" fmla="*/ 0 w 47"/>
                  <a:gd name="T7" fmla="*/ 25 h 40"/>
                  <a:gd name="T8" fmla="*/ 0 w 47"/>
                  <a:gd name="T9" fmla="*/ 25 h 40"/>
                  <a:gd name="T10" fmla="*/ 0 w 47"/>
                  <a:gd name="T11" fmla="*/ 25 h 40"/>
                  <a:gd name="T12" fmla="*/ 28 w 47"/>
                  <a:gd name="T13" fmla="*/ 40 h 40"/>
                  <a:gd name="T14" fmla="*/ 33 w 47"/>
                  <a:gd name="T15" fmla="*/ 40 h 40"/>
                  <a:gd name="T16" fmla="*/ 32 w 47"/>
                  <a:gd name="T17" fmla="*/ 36 h 40"/>
                  <a:gd name="T18" fmla="*/ 32 w 47"/>
                  <a:gd name="T19" fmla="*/ 36 h 40"/>
                  <a:gd name="T20" fmla="*/ 32 w 47"/>
                  <a:gd name="T21" fmla="*/ 35 h 40"/>
                  <a:gd name="T22" fmla="*/ 32 w 47"/>
                  <a:gd name="T23" fmla="*/ 34 h 40"/>
                  <a:gd name="T24" fmla="*/ 39 w 47"/>
                  <a:gd name="T25" fmla="*/ 13 h 40"/>
                  <a:gd name="T26" fmla="*/ 47 w 47"/>
                  <a:gd name="T27" fmla="*/ 5 h 40"/>
                  <a:gd name="T28" fmla="*/ 40 w 47"/>
                  <a:gd name="T2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40" y="0"/>
                    </a:moveTo>
                    <a:cubicBezTo>
                      <a:pt x="28" y="33"/>
                      <a:pt x="28" y="33"/>
                      <a:pt x="28" y="33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5"/>
                      <a:pt x="1" y="14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2"/>
                      <a:pt x="13" y="40"/>
                      <a:pt x="28" y="40"/>
                    </a:cubicBezTo>
                    <a:cubicBezTo>
                      <a:pt x="30" y="40"/>
                      <a:pt x="32" y="40"/>
                      <a:pt x="33" y="40"/>
                    </a:cubicBezTo>
                    <a:cubicBezTo>
                      <a:pt x="33" y="38"/>
                      <a:pt x="32" y="37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4"/>
                    </a:cubicBezTo>
                    <a:cubicBezTo>
                      <a:pt x="33" y="27"/>
                      <a:pt x="35" y="20"/>
                      <a:pt x="39" y="13"/>
                    </a:cubicBezTo>
                    <a:cubicBezTo>
                      <a:pt x="42" y="10"/>
                      <a:pt x="44" y="7"/>
                      <a:pt x="47" y="5"/>
                    </a:cubicBezTo>
                    <a:cubicBezTo>
                      <a:pt x="45" y="3"/>
                      <a:pt x="43" y="1"/>
                      <a:pt x="4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4443011" y="4241947"/>
            <a:ext cx="593961" cy="593961"/>
            <a:chOff x="5276799" y="5817699"/>
            <a:chExt cx="877102" cy="877102"/>
          </a:xfrm>
        </p:grpSpPr>
        <p:grpSp>
          <p:nvGrpSpPr>
            <p:cNvPr id="47" name="组合 46"/>
            <p:cNvGrpSpPr/>
            <p:nvPr/>
          </p:nvGrpSpPr>
          <p:grpSpPr>
            <a:xfrm>
              <a:off x="5276799" y="5817699"/>
              <a:ext cx="877102" cy="87710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9" name="同心圆 5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523939" y="892239"/>
                <a:ext cx="3562222" cy="356222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dirty="0"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5491718" y="5999083"/>
              <a:ext cx="447265" cy="447265"/>
              <a:chOff x="4219575" y="4668838"/>
              <a:chExt cx="442913" cy="442913"/>
            </a:xfrm>
            <a:solidFill>
              <a:srgbClr val="0070C0"/>
            </a:solidFill>
          </p:grpSpPr>
          <p:sp>
            <p:nvSpPr>
              <p:cNvPr id="49" name="Freeform 5"/>
              <p:cNvSpPr/>
              <p:nvPr/>
            </p:nvSpPr>
            <p:spPr bwMode="auto">
              <a:xfrm>
                <a:off x="4222750" y="4668838"/>
                <a:ext cx="368300" cy="255588"/>
              </a:xfrm>
              <a:custGeom>
                <a:avLst/>
                <a:gdLst>
                  <a:gd name="T0" fmla="*/ 95 w 97"/>
                  <a:gd name="T1" fmla="*/ 0 h 68"/>
                  <a:gd name="T2" fmla="*/ 68 w 97"/>
                  <a:gd name="T3" fmla="*/ 10 h 68"/>
                  <a:gd name="T4" fmla="*/ 79 w 97"/>
                  <a:gd name="T5" fmla="*/ 16 h 68"/>
                  <a:gd name="T6" fmla="*/ 33 w 97"/>
                  <a:gd name="T7" fmla="*/ 50 h 68"/>
                  <a:gd name="T8" fmla="*/ 5 w 97"/>
                  <a:gd name="T9" fmla="*/ 55 h 68"/>
                  <a:gd name="T10" fmla="*/ 0 w 97"/>
                  <a:gd name="T11" fmla="*/ 55 h 68"/>
                  <a:gd name="T12" fmla="*/ 0 w 97"/>
                  <a:gd name="T13" fmla="*/ 61 h 68"/>
                  <a:gd name="T14" fmla="*/ 0 w 97"/>
                  <a:gd name="T15" fmla="*/ 68 h 68"/>
                  <a:gd name="T16" fmla="*/ 5 w 97"/>
                  <a:gd name="T17" fmla="*/ 68 h 68"/>
                  <a:gd name="T18" fmla="*/ 36 w 97"/>
                  <a:gd name="T19" fmla="*/ 62 h 68"/>
                  <a:gd name="T20" fmla="*/ 68 w 97"/>
                  <a:gd name="T21" fmla="*/ 45 h 68"/>
                  <a:gd name="T22" fmla="*/ 90 w 97"/>
                  <a:gd name="T23" fmla="*/ 22 h 68"/>
                  <a:gd name="T24" fmla="*/ 97 w 97"/>
                  <a:gd name="T25" fmla="*/ 27 h 68"/>
                  <a:gd name="T26" fmla="*/ 95 w 97"/>
                  <a:gd name="T2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68">
                    <a:moveTo>
                      <a:pt x="95" y="0"/>
                    </a:moveTo>
                    <a:cubicBezTo>
                      <a:pt x="68" y="10"/>
                      <a:pt x="68" y="10"/>
                      <a:pt x="68" y="10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68" y="32"/>
                      <a:pt x="52" y="44"/>
                      <a:pt x="33" y="50"/>
                    </a:cubicBezTo>
                    <a:cubicBezTo>
                      <a:pt x="21" y="55"/>
                      <a:pt x="10" y="55"/>
                      <a:pt x="5" y="55"/>
                    </a:cubicBezTo>
                    <a:cubicBezTo>
                      <a:pt x="2" y="55"/>
                      <a:pt x="0" y="55"/>
                      <a:pt x="0" y="5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" y="68"/>
                      <a:pt x="2" y="68"/>
                      <a:pt x="5" y="68"/>
                    </a:cubicBezTo>
                    <a:cubicBezTo>
                      <a:pt x="11" y="68"/>
                      <a:pt x="23" y="67"/>
                      <a:pt x="36" y="62"/>
                    </a:cubicBezTo>
                    <a:cubicBezTo>
                      <a:pt x="48" y="58"/>
                      <a:pt x="59" y="53"/>
                      <a:pt x="68" y="45"/>
                    </a:cubicBezTo>
                    <a:cubicBezTo>
                      <a:pt x="76" y="39"/>
                      <a:pt x="83" y="31"/>
                      <a:pt x="90" y="22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95" y="0"/>
                      <a:pt x="95" y="0"/>
                      <a:pt x="95" y="0"/>
                    </a:cubicBezTo>
                  </a:path>
                </a:pathLst>
              </a:cu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50" name="Rectangle 6"/>
              <p:cNvSpPr>
                <a:spLocks noChangeArrowheads="1"/>
              </p:cNvSpPr>
              <p:nvPr/>
            </p:nvSpPr>
            <p:spPr bwMode="auto">
              <a:xfrm>
                <a:off x="4219575" y="4962525"/>
                <a:ext cx="87313" cy="936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51" name="Rectangle 7"/>
              <p:cNvSpPr>
                <a:spLocks noChangeArrowheads="1"/>
              </p:cNvSpPr>
              <p:nvPr/>
            </p:nvSpPr>
            <p:spPr bwMode="auto">
              <a:xfrm>
                <a:off x="4219575" y="4962525"/>
                <a:ext cx="87313" cy="93663"/>
              </a:xfrm>
              <a:prstGeom prst="rect">
                <a:avLst/>
              </a:pr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52" name="Rectangle 8"/>
              <p:cNvSpPr>
                <a:spLocks noChangeArrowheads="1"/>
              </p:cNvSpPr>
              <p:nvPr/>
            </p:nvSpPr>
            <p:spPr bwMode="auto">
              <a:xfrm>
                <a:off x="4321175" y="4932363"/>
                <a:ext cx="84138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53" name="Rectangle 9"/>
              <p:cNvSpPr>
                <a:spLocks noChangeArrowheads="1"/>
              </p:cNvSpPr>
              <p:nvPr/>
            </p:nvSpPr>
            <p:spPr bwMode="auto">
              <a:xfrm>
                <a:off x="4321175" y="4932363"/>
                <a:ext cx="84138" cy="123825"/>
              </a:xfrm>
              <a:prstGeom prst="rect">
                <a:avLst/>
              </a:pr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54" name="Rectangle 10"/>
              <p:cNvSpPr>
                <a:spLocks noChangeArrowheads="1"/>
              </p:cNvSpPr>
              <p:nvPr/>
            </p:nvSpPr>
            <p:spPr bwMode="auto">
              <a:xfrm>
                <a:off x="4419600" y="4891088"/>
                <a:ext cx="87313" cy="165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55" name="Rectangle 11"/>
              <p:cNvSpPr>
                <a:spLocks noChangeArrowheads="1"/>
              </p:cNvSpPr>
              <p:nvPr/>
            </p:nvSpPr>
            <p:spPr bwMode="auto">
              <a:xfrm>
                <a:off x="4419600" y="4891088"/>
                <a:ext cx="87313" cy="165100"/>
              </a:xfrm>
              <a:prstGeom prst="rect">
                <a:avLst/>
              </a:pr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56" name="Rectangle 12"/>
              <p:cNvSpPr>
                <a:spLocks noChangeArrowheads="1"/>
              </p:cNvSpPr>
              <p:nvPr/>
            </p:nvSpPr>
            <p:spPr bwMode="auto">
              <a:xfrm>
                <a:off x="4522788" y="4826000"/>
                <a:ext cx="82550" cy="230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57" name="Rectangle 13"/>
              <p:cNvSpPr>
                <a:spLocks noChangeArrowheads="1"/>
              </p:cNvSpPr>
              <p:nvPr/>
            </p:nvSpPr>
            <p:spPr bwMode="auto">
              <a:xfrm>
                <a:off x="4522788" y="4826000"/>
                <a:ext cx="82550" cy="230188"/>
              </a:xfrm>
              <a:prstGeom prst="rect">
                <a:avLst/>
              </a:pr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58" name="Freeform 14"/>
              <p:cNvSpPr/>
              <p:nvPr/>
            </p:nvSpPr>
            <p:spPr bwMode="auto">
              <a:xfrm>
                <a:off x="4219575" y="4668838"/>
                <a:ext cx="442913" cy="442913"/>
              </a:xfrm>
              <a:custGeom>
                <a:avLst/>
                <a:gdLst>
                  <a:gd name="T0" fmla="*/ 112 w 117"/>
                  <a:gd name="T1" fmla="*/ 0 h 118"/>
                  <a:gd name="T2" fmla="*/ 112 w 117"/>
                  <a:gd name="T3" fmla="*/ 0 h 118"/>
                  <a:gd name="T4" fmla="*/ 112 w 117"/>
                  <a:gd name="T5" fmla="*/ 0 h 118"/>
                  <a:gd name="T6" fmla="*/ 109 w 117"/>
                  <a:gd name="T7" fmla="*/ 1 h 118"/>
                  <a:gd name="T8" fmla="*/ 107 w 117"/>
                  <a:gd name="T9" fmla="*/ 5 h 118"/>
                  <a:gd name="T10" fmla="*/ 111 w 117"/>
                  <a:gd name="T11" fmla="*/ 9 h 118"/>
                  <a:gd name="T12" fmla="*/ 111 w 117"/>
                  <a:gd name="T13" fmla="*/ 112 h 118"/>
                  <a:gd name="T14" fmla="*/ 10 w 117"/>
                  <a:gd name="T15" fmla="*/ 112 h 118"/>
                  <a:gd name="T16" fmla="*/ 5 w 117"/>
                  <a:gd name="T17" fmla="*/ 108 h 118"/>
                  <a:gd name="T18" fmla="*/ 0 w 117"/>
                  <a:gd name="T19" fmla="*/ 113 h 118"/>
                  <a:gd name="T20" fmla="*/ 0 w 117"/>
                  <a:gd name="T21" fmla="*/ 113 h 118"/>
                  <a:gd name="T22" fmla="*/ 5 w 117"/>
                  <a:gd name="T23" fmla="*/ 118 h 118"/>
                  <a:gd name="T24" fmla="*/ 10 w 117"/>
                  <a:gd name="T25" fmla="*/ 114 h 118"/>
                  <a:gd name="T26" fmla="*/ 113 w 117"/>
                  <a:gd name="T27" fmla="*/ 114 h 118"/>
                  <a:gd name="T28" fmla="*/ 113 w 117"/>
                  <a:gd name="T29" fmla="*/ 9 h 118"/>
                  <a:gd name="T30" fmla="*/ 117 w 117"/>
                  <a:gd name="T31" fmla="*/ 5 h 118"/>
                  <a:gd name="T32" fmla="*/ 112 w 117"/>
                  <a:gd name="T33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118">
                    <a:moveTo>
                      <a:pt x="112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1" y="0"/>
                      <a:pt x="110" y="0"/>
                      <a:pt x="109" y="1"/>
                    </a:cubicBezTo>
                    <a:cubicBezTo>
                      <a:pt x="108" y="2"/>
                      <a:pt x="107" y="3"/>
                      <a:pt x="107" y="5"/>
                    </a:cubicBezTo>
                    <a:cubicBezTo>
                      <a:pt x="107" y="7"/>
                      <a:pt x="109" y="9"/>
                      <a:pt x="111" y="9"/>
                    </a:cubicBezTo>
                    <a:cubicBezTo>
                      <a:pt x="111" y="112"/>
                      <a:pt x="111" y="112"/>
                      <a:pt x="111" y="112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9" y="110"/>
                      <a:pt x="7" y="108"/>
                      <a:pt x="5" y="108"/>
                    </a:cubicBezTo>
                    <a:cubicBezTo>
                      <a:pt x="3" y="108"/>
                      <a:pt x="0" y="110"/>
                      <a:pt x="0" y="113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1" y="116"/>
                      <a:pt x="3" y="118"/>
                      <a:pt x="5" y="118"/>
                    </a:cubicBezTo>
                    <a:cubicBezTo>
                      <a:pt x="7" y="118"/>
                      <a:pt x="9" y="116"/>
                      <a:pt x="10" y="114"/>
                    </a:cubicBezTo>
                    <a:cubicBezTo>
                      <a:pt x="113" y="114"/>
                      <a:pt x="113" y="114"/>
                      <a:pt x="113" y="114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5" y="9"/>
                      <a:pt x="117" y="7"/>
                      <a:pt x="117" y="5"/>
                    </a:cubicBezTo>
                    <a:cubicBezTo>
                      <a:pt x="117" y="2"/>
                      <a:pt x="115" y="0"/>
                      <a:pt x="112" y="0"/>
                    </a:cubicBezTo>
                  </a:path>
                </a:pathLst>
              </a:cu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5403003" y="2292332"/>
            <a:ext cx="3084171" cy="640364"/>
            <a:chOff x="7127272" y="2681303"/>
            <a:chExt cx="4112228" cy="853819"/>
          </a:xfrm>
        </p:grpSpPr>
        <p:sp>
          <p:nvSpPr>
            <p:cNvPr id="62" name="矩形 61"/>
            <p:cNvSpPr/>
            <p:nvPr/>
          </p:nvSpPr>
          <p:spPr>
            <a:xfrm>
              <a:off x="7127272" y="2681303"/>
              <a:ext cx="4112228" cy="853819"/>
            </a:xfrm>
            <a:prstGeom prst="rect">
              <a:avLst/>
            </a:prstGeom>
            <a:solidFill>
              <a:schemeClr val="bg1"/>
            </a:solidFill>
            <a:ln w="25400">
              <a:gradFill flip="none" rotWithShape="1">
                <a:gsLst>
                  <a:gs pos="0">
                    <a:schemeClr val="bg1">
                      <a:lumMod val="71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90500" dist="63500" dir="13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63" name="矩形 47"/>
            <p:cNvSpPr>
              <a:spLocks noChangeArrowheads="1"/>
            </p:cNvSpPr>
            <p:nvPr/>
          </p:nvSpPr>
          <p:spPr bwMode="auto">
            <a:xfrm>
              <a:off x="7152672" y="2795742"/>
              <a:ext cx="3713339" cy="629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4" name="矩形 3"/>
          <p:cNvSpPr>
            <a:spLocks noChangeArrowheads="1"/>
          </p:cNvSpPr>
          <p:nvPr/>
        </p:nvSpPr>
        <p:spPr bwMode="auto">
          <a:xfrm>
            <a:off x="5393478" y="1983468"/>
            <a:ext cx="1258027" cy="28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0" tIns="25715" rIns="51430" bIns="25715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单击添加标题</a:t>
            </a:r>
            <a:endParaRPr lang="zh-CN" altLang="en-US" sz="15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403003" y="3328347"/>
            <a:ext cx="3084171" cy="640364"/>
            <a:chOff x="7127272" y="4062656"/>
            <a:chExt cx="4112228" cy="853819"/>
          </a:xfrm>
        </p:grpSpPr>
        <p:sp>
          <p:nvSpPr>
            <p:cNvPr id="66" name="矩形 65"/>
            <p:cNvSpPr/>
            <p:nvPr/>
          </p:nvSpPr>
          <p:spPr>
            <a:xfrm>
              <a:off x="7127272" y="4062656"/>
              <a:ext cx="4112228" cy="853819"/>
            </a:xfrm>
            <a:prstGeom prst="rect">
              <a:avLst/>
            </a:prstGeom>
            <a:solidFill>
              <a:schemeClr val="bg1"/>
            </a:solidFill>
            <a:ln w="25400">
              <a:gradFill flip="none" rotWithShape="1">
                <a:gsLst>
                  <a:gs pos="0">
                    <a:schemeClr val="bg1">
                      <a:lumMod val="71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90500" dist="63500" dir="13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67" name="矩形 47"/>
            <p:cNvSpPr>
              <a:spLocks noChangeArrowheads="1"/>
            </p:cNvSpPr>
            <p:nvPr/>
          </p:nvSpPr>
          <p:spPr bwMode="auto">
            <a:xfrm>
              <a:off x="7165371" y="4175680"/>
              <a:ext cx="3700639" cy="629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8" name="矩形 3"/>
          <p:cNvSpPr>
            <a:spLocks noChangeArrowheads="1"/>
          </p:cNvSpPr>
          <p:nvPr/>
        </p:nvSpPr>
        <p:spPr bwMode="auto">
          <a:xfrm>
            <a:off x="5393478" y="2989846"/>
            <a:ext cx="1258027" cy="28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0" tIns="25715" rIns="51430" bIns="25715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b="1" dirty="0" smtClean="0">
                <a:solidFill>
                  <a:srgbClr val="EB962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单击添加标题</a:t>
            </a:r>
            <a:endParaRPr lang="zh-CN" altLang="en-US" sz="1500" b="1" dirty="0">
              <a:solidFill>
                <a:srgbClr val="EB962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5403003" y="4364361"/>
            <a:ext cx="3084171" cy="640364"/>
            <a:chOff x="7127272" y="5444009"/>
            <a:chExt cx="4112228" cy="853819"/>
          </a:xfrm>
        </p:grpSpPr>
        <p:sp>
          <p:nvSpPr>
            <p:cNvPr id="70" name="矩形 69"/>
            <p:cNvSpPr/>
            <p:nvPr/>
          </p:nvSpPr>
          <p:spPr>
            <a:xfrm>
              <a:off x="7127272" y="5444009"/>
              <a:ext cx="4112228" cy="853819"/>
            </a:xfrm>
            <a:prstGeom prst="rect">
              <a:avLst/>
            </a:prstGeom>
            <a:solidFill>
              <a:schemeClr val="bg1"/>
            </a:solidFill>
            <a:ln w="25400">
              <a:gradFill flip="none" rotWithShape="1">
                <a:gsLst>
                  <a:gs pos="0">
                    <a:schemeClr val="bg1">
                      <a:lumMod val="71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90500" dist="63500" dir="13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71" name="矩形 47"/>
            <p:cNvSpPr>
              <a:spLocks noChangeArrowheads="1"/>
            </p:cNvSpPr>
            <p:nvPr/>
          </p:nvSpPr>
          <p:spPr bwMode="auto">
            <a:xfrm>
              <a:off x="7152671" y="5555617"/>
              <a:ext cx="3713339" cy="629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72" name="矩形 3"/>
          <p:cNvSpPr>
            <a:spLocks noChangeArrowheads="1"/>
          </p:cNvSpPr>
          <p:nvPr/>
        </p:nvSpPr>
        <p:spPr bwMode="auto">
          <a:xfrm>
            <a:off x="5393478" y="4024799"/>
            <a:ext cx="1258027" cy="28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0" tIns="25715" rIns="51430" bIns="25715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b="1" dirty="0" smtClean="0">
                <a:solidFill>
                  <a:srgbClr val="01ACB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单击添加标题</a:t>
            </a:r>
            <a:endParaRPr lang="zh-CN" altLang="en-US" sz="1500" b="1" dirty="0">
              <a:solidFill>
                <a:srgbClr val="01ACB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73" name="直接连接符 72"/>
          <p:cNvCxnSpPr/>
          <p:nvPr/>
        </p:nvCxnSpPr>
        <p:spPr>
          <a:xfrm>
            <a:off x="5181999" y="2050143"/>
            <a:ext cx="0" cy="86674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5181999" y="3091456"/>
            <a:ext cx="0" cy="86674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5191524" y="4139841"/>
            <a:ext cx="0" cy="86674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成功项目展示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4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47" dur="1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200" fill="hold"/>
                                        <p:tgtEl>
                                          <p:spTgt spid="2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3" dur="200" fill="hold"/>
                                        <p:tgtEl>
                                          <p:spTgt spid="2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74" dur="10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6" dur="200" fill="hold"/>
                                        <p:tgtEl>
                                          <p:spTgt spid="4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8" dur="1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0" dur="200" fill="hold"/>
                                        <p:tgtEl>
                                          <p:spTgt spid="4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64" grpId="0"/>
      <p:bldP spid="68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0800000">
            <a:off x="6009457" y="2588185"/>
            <a:ext cx="1541599" cy="1121088"/>
            <a:chOff x="9296385" y="2386165"/>
            <a:chExt cx="2326919" cy="1692805"/>
          </a:xfrm>
        </p:grpSpPr>
        <p:cxnSp>
          <p:nvCxnSpPr>
            <p:cNvPr id="7" name="直接连接符 6"/>
            <p:cNvCxnSpPr>
              <a:endCxn id="14" idx="4"/>
            </p:cNvCxnSpPr>
            <p:nvPr/>
          </p:nvCxnSpPr>
          <p:spPr>
            <a:xfrm rot="10800000" flipH="1" flipV="1">
              <a:off x="9296385" y="3034068"/>
              <a:ext cx="2326919" cy="104490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V="1">
              <a:off x="9306036" y="2386165"/>
              <a:ext cx="2219300" cy="105190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接连接符 8"/>
          <p:cNvCxnSpPr/>
          <p:nvPr/>
        </p:nvCxnSpPr>
        <p:spPr>
          <a:xfrm>
            <a:off x="1668821" y="3031346"/>
            <a:ext cx="1486911" cy="73921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1668821" y="2344153"/>
            <a:ext cx="1470300" cy="69663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stCxn id="14" idx="1"/>
            <a:endCxn id="14" idx="4"/>
          </p:cNvCxnSpPr>
          <p:nvPr/>
        </p:nvCxnSpPr>
        <p:spPr>
          <a:xfrm flipV="1">
            <a:off x="3155732" y="2330079"/>
            <a:ext cx="2847332" cy="142142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4570547" y="1674686"/>
            <a:ext cx="0" cy="284284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stCxn id="14" idx="2"/>
            <a:endCxn id="14" idx="5"/>
          </p:cNvCxnSpPr>
          <p:nvPr/>
        </p:nvCxnSpPr>
        <p:spPr>
          <a:xfrm>
            <a:off x="3155732" y="2330079"/>
            <a:ext cx="2847332" cy="142142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六边形 13"/>
          <p:cNvSpPr/>
          <p:nvPr/>
        </p:nvSpPr>
        <p:spPr>
          <a:xfrm rot="5400000">
            <a:off x="3157975" y="1617124"/>
            <a:ext cx="2842845" cy="2847333"/>
          </a:xfrm>
          <a:prstGeom prst="hexagon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495368" y="1804964"/>
            <a:ext cx="1078148" cy="1077758"/>
            <a:chOff x="7317678" y="2062952"/>
            <a:chExt cx="1437344" cy="1437343"/>
          </a:xfrm>
        </p:grpSpPr>
        <p:sp>
          <p:nvSpPr>
            <p:cNvPr id="16" name="椭圆 15"/>
            <p:cNvSpPr/>
            <p:nvPr/>
          </p:nvSpPr>
          <p:spPr>
            <a:xfrm>
              <a:off x="7317678" y="2062952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A572BA"/>
                </a:gs>
                <a:gs pos="100000">
                  <a:srgbClr val="663A77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7432833" y="2178107"/>
              <a:ext cx="1207034" cy="1207033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 w="88900">
              <a:gradFill flip="none" rotWithShape="1">
                <a:gsLst>
                  <a:gs pos="0">
                    <a:srgbClr val="663A77"/>
                  </a:gs>
                  <a:gs pos="100000">
                    <a:srgbClr val="A572BA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585282" y="1804964"/>
            <a:ext cx="1078148" cy="1077758"/>
            <a:chOff x="3438068" y="2062952"/>
            <a:chExt cx="1437344" cy="1437343"/>
          </a:xfrm>
        </p:grpSpPr>
        <p:sp>
          <p:nvSpPr>
            <p:cNvPr id="19" name="椭圆 18"/>
            <p:cNvSpPr/>
            <p:nvPr/>
          </p:nvSpPr>
          <p:spPr>
            <a:xfrm>
              <a:off x="3438068" y="2062952"/>
              <a:ext cx="1437344" cy="1437343"/>
            </a:xfrm>
            <a:prstGeom prst="ellipse">
              <a:avLst/>
            </a:prstGeom>
            <a:gradFill>
              <a:gsLst>
                <a:gs pos="1000">
                  <a:srgbClr val="FFE0B3"/>
                </a:gs>
                <a:gs pos="100000">
                  <a:srgbClr val="FFB850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553223" y="2178107"/>
              <a:ext cx="1207032" cy="1207032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 w="88900">
              <a:gradFill flip="none" rotWithShape="1">
                <a:gsLst>
                  <a:gs pos="0">
                    <a:srgbClr val="FFB850"/>
                  </a:gs>
                  <a:gs pos="100000">
                    <a:srgbClr val="FFE0B3"/>
                  </a:gs>
                </a:gsLst>
                <a:lin ang="2700000" scaled="1"/>
                <a:tileRect/>
              </a:gradFill>
            </a:ln>
            <a:effectLst>
              <a:innerShdw blurRad="203200" dist="76200" dir="13500000">
                <a:prstClr val="black">
                  <a:alpha val="3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040324" y="3911841"/>
            <a:ext cx="1078148" cy="1077758"/>
            <a:chOff x="5377873" y="4872771"/>
            <a:chExt cx="1437344" cy="1437343"/>
          </a:xfrm>
        </p:grpSpPr>
        <p:sp>
          <p:nvSpPr>
            <p:cNvPr id="22" name="椭圆 21"/>
            <p:cNvSpPr/>
            <p:nvPr/>
          </p:nvSpPr>
          <p:spPr>
            <a:xfrm>
              <a:off x="5377873" y="4872771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00FAD0"/>
                </a:gs>
                <a:gs pos="100000">
                  <a:srgbClr val="00AF92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5493028" y="4987926"/>
              <a:ext cx="1207034" cy="1207033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 w="88900">
              <a:gradFill flip="none" rotWithShape="1">
                <a:gsLst>
                  <a:gs pos="0">
                    <a:srgbClr val="00AF92"/>
                  </a:gs>
                  <a:gs pos="100000">
                    <a:srgbClr val="00FAD0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585282" y="3198858"/>
            <a:ext cx="1078148" cy="1077758"/>
            <a:chOff x="3438068" y="3921907"/>
            <a:chExt cx="1437344" cy="1437343"/>
          </a:xfrm>
        </p:grpSpPr>
        <p:sp>
          <p:nvSpPr>
            <p:cNvPr id="25" name="椭圆 24"/>
            <p:cNvSpPr/>
            <p:nvPr/>
          </p:nvSpPr>
          <p:spPr>
            <a:xfrm>
              <a:off x="3438068" y="3921907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F3B7B7"/>
                </a:gs>
                <a:gs pos="100000">
                  <a:srgbClr val="E87071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553223" y="4037062"/>
              <a:ext cx="1207034" cy="1207033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 w="88900">
              <a:gradFill flip="none" rotWithShape="1">
                <a:gsLst>
                  <a:gs pos="0">
                    <a:srgbClr val="E87071"/>
                  </a:gs>
                  <a:gs pos="100000">
                    <a:srgbClr val="F3B7B7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495368" y="3198858"/>
            <a:ext cx="1078148" cy="1077758"/>
            <a:chOff x="7317678" y="3921907"/>
            <a:chExt cx="1437344" cy="1437343"/>
          </a:xfrm>
        </p:grpSpPr>
        <p:sp>
          <p:nvSpPr>
            <p:cNvPr id="28" name="椭圆 27"/>
            <p:cNvSpPr/>
            <p:nvPr/>
          </p:nvSpPr>
          <p:spPr>
            <a:xfrm>
              <a:off x="7317678" y="3921907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E4AEC4"/>
                </a:gs>
                <a:gs pos="100000">
                  <a:srgbClr val="C65885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7432833" y="4037062"/>
              <a:ext cx="1207034" cy="1207033"/>
            </a:xfrm>
            <a:prstGeom prst="ellipse">
              <a:avLst/>
            </a:prstGeom>
            <a:blipFill>
              <a:blip r:embed="rId7" cstate="print"/>
              <a:stretch>
                <a:fillRect/>
              </a:stretch>
            </a:blipFill>
            <a:ln w="88900">
              <a:gradFill flip="none" rotWithShape="1">
                <a:gsLst>
                  <a:gs pos="0">
                    <a:srgbClr val="C65885"/>
                  </a:gs>
                  <a:gs pos="100000">
                    <a:srgbClr val="E4AEC4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040324" y="1091983"/>
            <a:ext cx="1078148" cy="1077758"/>
            <a:chOff x="5377873" y="1112090"/>
            <a:chExt cx="1437344" cy="1437343"/>
          </a:xfrm>
        </p:grpSpPr>
        <p:sp>
          <p:nvSpPr>
            <p:cNvPr id="31" name="椭圆 30"/>
            <p:cNvSpPr/>
            <p:nvPr/>
          </p:nvSpPr>
          <p:spPr>
            <a:xfrm>
              <a:off x="5377873" y="1112090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1EE9FE"/>
                </a:gs>
                <a:gs pos="100000">
                  <a:srgbClr val="01ACBE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5493028" y="1227245"/>
              <a:ext cx="1207034" cy="1207033"/>
            </a:xfrm>
            <a:prstGeom prst="ellipse">
              <a:avLst/>
            </a:prstGeom>
            <a:blipFill>
              <a:blip r:embed="rId8" cstate="print"/>
              <a:stretch>
                <a:fillRect/>
              </a:stretch>
            </a:blipFill>
            <a:ln w="88900">
              <a:gradFill flip="none" rotWithShape="1">
                <a:gsLst>
                  <a:gs pos="0">
                    <a:srgbClr val="01ACBE"/>
                  </a:gs>
                  <a:gs pos="100000">
                    <a:srgbClr val="1EE9FE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29747" y="2473759"/>
            <a:ext cx="1078148" cy="1077758"/>
            <a:chOff x="1497608" y="2954884"/>
            <a:chExt cx="1437344" cy="1437343"/>
          </a:xfrm>
        </p:grpSpPr>
        <p:sp>
          <p:nvSpPr>
            <p:cNvPr id="34" name="椭圆 33"/>
            <p:cNvSpPr/>
            <p:nvPr/>
          </p:nvSpPr>
          <p:spPr>
            <a:xfrm>
              <a:off x="1497608" y="2954884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1EE9FE"/>
                </a:gs>
                <a:gs pos="100000">
                  <a:srgbClr val="01ACBE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612763" y="3070039"/>
              <a:ext cx="1207034" cy="1207033"/>
            </a:xfrm>
            <a:prstGeom prst="ellipse">
              <a:avLst/>
            </a:prstGeom>
            <a:blipFill>
              <a:blip r:embed="rId9" cstate="print"/>
              <a:stretch>
                <a:fillRect/>
              </a:stretch>
            </a:blipFill>
            <a:ln w="88900">
              <a:gradFill flip="none" rotWithShape="1">
                <a:gsLst>
                  <a:gs pos="0">
                    <a:srgbClr val="01ACBE"/>
                  </a:gs>
                  <a:gs pos="100000">
                    <a:srgbClr val="1EE9FE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957080" y="2454100"/>
            <a:ext cx="1078148" cy="1077758"/>
            <a:chOff x="9266374" y="2928667"/>
            <a:chExt cx="1437344" cy="1437343"/>
          </a:xfrm>
        </p:grpSpPr>
        <p:sp>
          <p:nvSpPr>
            <p:cNvPr id="37" name="椭圆 36"/>
            <p:cNvSpPr/>
            <p:nvPr/>
          </p:nvSpPr>
          <p:spPr>
            <a:xfrm>
              <a:off x="9266374" y="2928667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1EE9FE"/>
                </a:gs>
                <a:gs pos="100000">
                  <a:srgbClr val="01ACBE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9381529" y="3043822"/>
              <a:ext cx="1207034" cy="1207033"/>
            </a:xfrm>
            <a:prstGeom prst="ellipse">
              <a:avLst/>
            </a:prstGeom>
            <a:blipFill>
              <a:blip r:embed="rId10" cstate="print"/>
              <a:stretch>
                <a:fillRect/>
              </a:stretch>
            </a:blipFill>
            <a:ln w="88900">
              <a:gradFill flip="none" rotWithShape="1">
                <a:gsLst>
                  <a:gs pos="0">
                    <a:srgbClr val="01ACBE"/>
                  </a:gs>
                  <a:gs pos="100000">
                    <a:srgbClr val="1EE9FE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864337" y="2325988"/>
            <a:ext cx="1430122" cy="1429605"/>
            <a:chOff x="5143254" y="2757811"/>
            <a:chExt cx="1906581" cy="1906581"/>
          </a:xfrm>
        </p:grpSpPr>
        <p:grpSp>
          <p:nvGrpSpPr>
            <p:cNvPr id="40" name="组合 39"/>
            <p:cNvGrpSpPr/>
            <p:nvPr/>
          </p:nvGrpSpPr>
          <p:grpSpPr>
            <a:xfrm>
              <a:off x="5143254" y="2757811"/>
              <a:ext cx="1906581" cy="1906581"/>
              <a:chOff x="5252983" y="2687581"/>
              <a:chExt cx="1686033" cy="1686033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252983" y="2687581"/>
                <a:ext cx="1686033" cy="168603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B4B4B4"/>
                  </a:gs>
                </a:gsLst>
                <a:lin ang="2700000" scaled="1"/>
              </a:gradFill>
              <a:ln>
                <a:noFill/>
              </a:ln>
              <a:effectLst>
                <a:outerShdw blurRad="393700" dist="177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5484813" y="2919411"/>
                <a:ext cx="1222374" cy="1222374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89000"/>
                    </a:schemeClr>
                  </a:gs>
                  <a:gs pos="0">
                    <a:schemeClr val="bg1">
                      <a:lumMod val="100000"/>
                    </a:schemeClr>
                  </a:gs>
                </a:gsLst>
                <a:lin ang="2700000" scaled="1"/>
              </a:gradFill>
              <a:ln w="120650">
                <a:gradFill flip="none" rotWithShape="1">
                  <a:gsLst>
                    <a:gs pos="0">
                      <a:srgbClr val="B6B6B6"/>
                    </a:gs>
                    <a:gs pos="100000">
                      <a:schemeClr val="bg1">
                        <a:lumMod val="83000"/>
                        <a:lumOff val="17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innerShdw blurRad="254000" dist="88900" dir="13500000">
                  <a:prstClr val="black">
                    <a:alpha val="6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1" name="Group 35"/>
            <p:cNvGrpSpPr>
              <a:grpSpLocks noChangeAspect="1"/>
            </p:cNvGrpSpPr>
            <p:nvPr/>
          </p:nvGrpSpPr>
          <p:grpSpPr bwMode="auto">
            <a:xfrm>
              <a:off x="5657986" y="3249057"/>
              <a:ext cx="899385" cy="872131"/>
              <a:chOff x="3477" y="1809"/>
              <a:chExt cx="726" cy="704"/>
            </a:xfrm>
            <a:noFill/>
          </p:grpSpPr>
          <p:sp>
            <p:nvSpPr>
              <p:cNvPr id="43" name="Freeform 36"/>
              <p:cNvSpPr/>
              <p:nvPr/>
            </p:nvSpPr>
            <p:spPr bwMode="auto">
              <a:xfrm>
                <a:off x="3928" y="1833"/>
                <a:ext cx="15" cy="12"/>
              </a:xfrm>
              <a:custGeom>
                <a:avLst/>
                <a:gdLst>
                  <a:gd name="T0" fmla="*/ 5 w 6"/>
                  <a:gd name="T1" fmla="*/ 0 h 5"/>
                  <a:gd name="T2" fmla="*/ 0 w 6"/>
                  <a:gd name="T3" fmla="*/ 0 h 5"/>
                  <a:gd name="T4" fmla="*/ 0 w 6"/>
                  <a:gd name="T5" fmla="*/ 3 h 5"/>
                  <a:gd name="T6" fmla="*/ 0 w 6"/>
                  <a:gd name="T7" fmla="*/ 4 h 5"/>
                  <a:gd name="T8" fmla="*/ 0 w 6"/>
                  <a:gd name="T9" fmla="*/ 5 h 5"/>
                  <a:gd name="T10" fmla="*/ 1 w 6"/>
                  <a:gd name="T11" fmla="*/ 5 h 5"/>
                  <a:gd name="T12" fmla="*/ 5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5 h 5"/>
                  <a:gd name="T20" fmla="*/ 6 w 6"/>
                  <a:gd name="T21" fmla="*/ 4 h 5"/>
                  <a:gd name="T22" fmla="*/ 6 w 6"/>
                  <a:gd name="T23" fmla="*/ 3 h 5"/>
                  <a:gd name="T24" fmla="*/ 6 w 6"/>
                  <a:gd name="T25" fmla="*/ 3 h 5"/>
                  <a:gd name="T26" fmla="*/ 5 w 6"/>
                  <a:gd name="T27" fmla="*/ 2 h 5"/>
                  <a:gd name="T28" fmla="*/ 5 w 6"/>
                  <a:gd name="T29" fmla="*/ 2 h 5"/>
                  <a:gd name="T30" fmla="*/ 5 w 6"/>
                  <a:gd name="T31" fmla="*/ 1 h 5"/>
                  <a:gd name="T32" fmla="*/ 5 w 6"/>
                  <a:gd name="T3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 w="15875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37"/>
              <p:cNvSpPr/>
              <p:nvPr/>
            </p:nvSpPr>
            <p:spPr bwMode="auto">
              <a:xfrm>
                <a:off x="3928" y="1840"/>
                <a:ext cx="34" cy="33"/>
              </a:xfrm>
              <a:custGeom>
                <a:avLst/>
                <a:gdLst>
                  <a:gd name="T0" fmla="*/ 7 w 14"/>
                  <a:gd name="T1" fmla="*/ 0 h 14"/>
                  <a:gd name="T2" fmla="*/ 6 w 14"/>
                  <a:gd name="T3" fmla="*/ 0 h 14"/>
                  <a:gd name="T4" fmla="*/ 6 w 14"/>
                  <a:gd name="T5" fmla="*/ 1 h 14"/>
                  <a:gd name="T6" fmla="*/ 6 w 14"/>
                  <a:gd name="T7" fmla="*/ 2 h 14"/>
                  <a:gd name="T8" fmla="*/ 6 w 14"/>
                  <a:gd name="T9" fmla="*/ 2 h 14"/>
                  <a:gd name="T10" fmla="*/ 6 w 14"/>
                  <a:gd name="T11" fmla="*/ 2 h 14"/>
                  <a:gd name="T12" fmla="*/ 5 w 14"/>
                  <a:gd name="T13" fmla="*/ 3 h 14"/>
                  <a:gd name="T14" fmla="*/ 5 w 14"/>
                  <a:gd name="T15" fmla="*/ 3 h 14"/>
                  <a:gd name="T16" fmla="*/ 4 w 14"/>
                  <a:gd name="T17" fmla="*/ 3 h 14"/>
                  <a:gd name="T18" fmla="*/ 4 w 14"/>
                  <a:gd name="T19" fmla="*/ 3 h 14"/>
                  <a:gd name="T20" fmla="*/ 3 w 14"/>
                  <a:gd name="T21" fmla="*/ 3 h 14"/>
                  <a:gd name="T22" fmla="*/ 3 w 14"/>
                  <a:gd name="T23" fmla="*/ 4 h 14"/>
                  <a:gd name="T24" fmla="*/ 3 w 14"/>
                  <a:gd name="T25" fmla="*/ 4 h 14"/>
                  <a:gd name="T26" fmla="*/ 3 w 14"/>
                  <a:gd name="T27" fmla="*/ 4 h 14"/>
                  <a:gd name="T28" fmla="*/ 3 w 14"/>
                  <a:gd name="T29" fmla="*/ 4 h 14"/>
                  <a:gd name="T30" fmla="*/ 2 w 14"/>
                  <a:gd name="T31" fmla="*/ 4 h 14"/>
                  <a:gd name="T32" fmla="*/ 1 w 14"/>
                  <a:gd name="T33" fmla="*/ 4 h 14"/>
                  <a:gd name="T34" fmla="*/ 0 w 14"/>
                  <a:gd name="T35" fmla="*/ 5 h 14"/>
                  <a:gd name="T36" fmla="*/ 0 w 14"/>
                  <a:gd name="T37" fmla="*/ 6 h 14"/>
                  <a:gd name="T38" fmla="*/ 0 w 14"/>
                  <a:gd name="T39" fmla="*/ 6 h 14"/>
                  <a:gd name="T40" fmla="*/ 0 w 14"/>
                  <a:gd name="T41" fmla="*/ 9 h 14"/>
                  <a:gd name="T42" fmla="*/ 1 w 14"/>
                  <a:gd name="T43" fmla="*/ 9 h 14"/>
                  <a:gd name="T44" fmla="*/ 1 w 14"/>
                  <a:gd name="T45" fmla="*/ 9 h 14"/>
                  <a:gd name="T46" fmla="*/ 1 w 14"/>
                  <a:gd name="T47" fmla="*/ 9 h 14"/>
                  <a:gd name="T48" fmla="*/ 1 w 14"/>
                  <a:gd name="T49" fmla="*/ 9 h 14"/>
                  <a:gd name="T50" fmla="*/ 1 w 14"/>
                  <a:gd name="T51" fmla="*/ 11 h 14"/>
                  <a:gd name="T52" fmla="*/ 2 w 14"/>
                  <a:gd name="T53" fmla="*/ 11 h 14"/>
                  <a:gd name="T54" fmla="*/ 3 w 14"/>
                  <a:gd name="T55" fmla="*/ 11 h 14"/>
                  <a:gd name="T56" fmla="*/ 3 w 14"/>
                  <a:gd name="T57" fmla="*/ 11 h 14"/>
                  <a:gd name="T58" fmla="*/ 3 w 14"/>
                  <a:gd name="T59" fmla="*/ 11 h 14"/>
                  <a:gd name="T60" fmla="*/ 3 w 14"/>
                  <a:gd name="T61" fmla="*/ 13 h 14"/>
                  <a:gd name="T62" fmla="*/ 5 w 14"/>
                  <a:gd name="T63" fmla="*/ 13 h 14"/>
                  <a:gd name="T64" fmla="*/ 6 w 14"/>
                  <a:gd name="T65" fmla="*/ 14 h 14"/>
                  <a:gd name="T66" fmla="*/ 7 w 14"/>
                  <a:gd name="T67" fmla="*/ 14 h 14"/>
                  <a:gd name="T68" fmla="*/ 9 w 14"/>
                  <a:gd name="T69" fmla="*/ 13 h 14"/>
                  <a:gd name="T70" fmla="*/ 10 w 14"/>
                  <a:gd name="T71" fmla="*/ 13 h 14"/>
                  <a:gd name="T72" fmla="*/ 10 w 14"/>
                  <a:gd name="T73" fmla="*/ 12 h 14"/>
                  <a:gd name="T74" fmla="*/ 11 w 14"/>
                  <a:gd name="T75" fmla="*/ 12 h 14"/>
                  <a:gd name="T76" fmla="*/ 12 w 14"/>
                  <a:gd name="T77" fmla="*/ 12 h 14"/>
                  <a:gd name="T78" fmla="*/ 13 w 14"/>
                  <a:gd name="T79" fmla="*/ 8 h 14"/>
                  <a:gd name="T80" fmla="*/ 13 w 14"/>
                  <a:gd name="T81" fmla="*/ 7 h 14"/>
                  <a:gd name="T82" fmla="*/ 12 w 14"/>
                  <a:gd name="T83" fmla="*/ 5 h 14"/>
                  <a:gd name="T84" fmla="*/ 12 w 14"/>
                  <a:gd name="T85" fmla="*/ 5 h 14"/>
                  <a:gd name="T86" fmla="*/ 12 w 14"/>
                  <a:gd name="T87" fmla="*/ 5 h 14"/>
                  <a:gd name="T88" fmla="*/ 13 w 14"/>
                  <a:gd name="T89" fmla="*/ 4 h 14"/>
                  <a:gd name="T90" fmla="*/ 13 w 14"/>
                  <a:gd name="T91" fmla="*/ 2 h 14"/>
                  <a:gd name="T92" fmla="*/ 13 w 14"/>
                  <a:gd name="T93" fmla="*/ 2 h 14"/>
                  <a:gd name="T94" fmla="*/ 12 w 14"/>
                  <a:gd name="T95" fmla="*/ 2 h 14"/>
                  <a:gd name="T96" fmla="*/ 12 w 14"/>
                  <a:gd name="T97" fmla="*/ 1 h 14"/>
                  <a:gd name="T98" fmla="*/ 11 w 14"/>
                  <a:gd name="T99" fmla="*/ 1 h 14"/>
                  <a:gd name="T100" fmla="*/ 8 w 14"/>
                  <a:gd name="T101" fmla="*/ 0 h 14"/>
                  <a:gd name="T102" fmla="*/ 8 w 14"/>
                  <a:gd name="T103" fmla="*/ 0 h 14"/>
                  <a:gd name="T104" fmla="*/ 7 w 14"/>
                  <a:gd name="T105" fmla="*/ 0 h 14"/>
                  <a:gd name="T106" fmla="*/ 7 w 14"/>
                  <a:gd name="T107" fmla="*/ 0 h 14"/>
                  <a:gd name="T108" fmla="*/ 7 w 14"/>
                  <a:gd name="T10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7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9" y="13"/>
                      <a:pt x="9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1"/>
                      <a:pt x="14" y="9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 w="15875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38"/>
              <p:cNvSpPr/>
              <p:nvPr/>
            </p:nvSpPr>
            <p:spPr bwMode="auto">
              <a:xfrm>
                <a:off x="3959" y="1847"/>
                <a:ext cx="22" cy="19"/>
              </a:xfrm>
              <a:custGeom>
                <a:avLst/>
                <a:gdLst>
                  <a:gd name="T0" fmla="*/ 4 w 9"/>
                  <a:gd name="T1" fmla="*/ 0 h 8"/>
                  <a:gd name="T2" fmla="*/ 0 w 9"/>
                  <a:gd name="T3" fmla="*/ 1 h 8"/>
                  <a:gd name="T4" fmla="*/ 0 w 9"/>
                  <a:gd name="T5" fmla="*/ 2 h 8"/>
                  <a:gd name="T6" fmla="*/ 1 w 9"/>
                  <a:gd name="T7" fmla="*/ 3 h 8"/>
                  <a:gd name="T8" fmla="*/ 2 w 9"/>
                  <a:gd name="T9" fmla="*/ 4 h 8"/>
                  <a:gd name="T10" fmla="*/ 3 w 9"/>
                  <a:gd name="T11" fmla="*/ 5 h 8"/>
                  <a:gd name="T12" fmla="*/ 3 w 9"/>
                  <a:gd name="T13" fmla="*/ 6 h 8"/>
                  <a:gd name="T14" fmla="*/ 4 w 9"/>
                  <a:gd name="T15" fmla="*/ 6 h 8"/>
                  <a:gd name="T16" fmla="*/ 4 w 9"/>
                  <a:gd name="T17" fmla="*/ 6 h 8"/>
                  <a:gd name="T18" fmla="*/ 4 w 9"/>
                  <a:gd name="T19" fmla="*/ 7 h 8"/>
                  <a:gd name="T20" fmla="*/ 4 w 9"/>
                  <a:gd name="T21" fmla="*/ 7 h 8"/>
                  <a:gd name="T22" fmla="*/ 6 w 9"/>
                  <a:gd name="T23" fmla="*/ 7 h 8"/>
                  <a:gd name="T24" fmla="*/ 6 w 9"/>
                  <a:gd name="T25" fmla="*/ 8 h 8"/>
                  <a:gd name="T26" fmla="*/ 9 w 9"/>
                  <a:gd name="T27" fmla="*/ 6 h 8"/>
                  <a:gd name="T28" fmla="*/ 9 w 9"/>
                  <a:gd name="T29" fmla="*/ 3 h 8"/>
                  <a:gd name="T30" fmla="*/ 9 w 9"/>
                  <a:gd name="T31" fmla="*/ 2 h 8"/>
                  <a:gd name="T32" fmla="*/ 9 w 9"/>
                  <a:gd name="T33" fmla="*/ 1 h 8"/>
                  <a:gd name="T34" fmla="*/ 8 w 9"/>
                  <a:gd name="T35" fmla="*/ 1 h 8"/>
                  <a:gd name="T36" fmla="*/ 7 w 9"/>
                  <a:gd name="T37" fmla="*/ 1 h 8"/>
                  <a:gd name="T38" fmla="*/ 7 w 9"/>
                  <a:gd name="T39" fmla="*/ 1 h 8"/>
                  <a:gd name="T40" fmla="*/ 7 w 9"/>
                  <a:gd name="T41" fmla="*/ 1 h 8"/>
                  <a:gd name="T42" fmla="*/ 8 w 9"/>
                  <a:gd name="T43" fmla="*/ 0 h 8"/>
                  <a:gd name="T44" fmla="*/ 7 w 9"/>
                  <a:gd name="T45" fmla="*/ 0 h 8"/>
                  <a:gd name="T46" fmla="*/ 5 w 9"/>
                  <a:gd name="T47" fmla="*/ 0 h 8"/>
                  <a:gd name="T48" fmla="*/ 4 w 9"/>
                  <a:gd name="T4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" h="8">
                    <a:moveTo>
                      <a:pt x="4" y="0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8" y="7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grpFill/>
              <a:ln w="15875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39"/>
              <p:cNvSpPr/>
              <p:nvPr/>
            </p:nvSpPr>
            <p:spPr bwMode="auto">
              <a:xfrm>
                <a:off x="3959" y="1864"/>
                <a:ext cx="22" cy="14"/>
              </a:xfrm>
              <a:custGeom>
                <a:avLst/>
                <a:gdLst>
                  <a:gd name="T0" fmla="*/ 6 w 9"/>
                  <a:gd name="T1" fmla="*/ 0 h 6"/>
                  <a:gd name="T2" fmla="*/ 4 w 9"/>
                  <a:gd name="T3" fmla="*/ 0 h 6"/>
                  <a:gd name="T4" fmla="*/ 1 w 9"/>
                  <a:gd name="T5" fmla="*/ 0 h 6"/>
                  <a:gd name="T6" fmla="*/ 0 w 9"/>
                  <a:gd name="T7" fmla="*/ 1 h 6"/>
                  <a:gd name="T8" fmla="*/ 0 w 9"/>
                  <a:gd name="T9" fmla="*/ 2 h 6"/>
                  <a:gd name="T10" fmla="*/ 0 w 9"/>
                  <a:gd name="T11" fmla="*/ 2 h 6"/>
                  <a:gd name="T12" fmla="*/ 0 w 9"/>
                  <a:gd name="T13" fmla="*/ 5 h 6"/>
                  <a:gd name="T14" fmla="*/ 3 w 9"/>
                  <a:gd name="T15" fmla="*/ 5 h 6"/>
                  <a:gd name="T16" fmla="*/ 3 w 9"/>
                  <a:gd name="T17" fmla="*/ 6 h 6"/>
                  <a:gd name="T18" fmla="*/ 8 w 9"/>
                  <a:gd name="T19" fmla="*/ 6 h 6"/>
                  <a:gd name="T20" fmla="*/ 8 w 9"/>
                  <a:gd name="T21" fmla="*/ 6 h 6"/>
                  <a:gd name="T22" fmla="*/ 9 w 9"/>
                  <a:gd name="T23" fmla="*/ 6 h 6"/>
                  <a:gd name="T24" fmla="*/ 9 w 9"/>
                  <a:gd name="T25" fmla="*/ 5 h 6"/>
                  <a:gd name="T26" fmla="*/ 9 w 9"/>
                  <a:gd name="T27" fmla="*/ 5 h 6"/>
                  <a:gd name="T28" fmla="*/ 9 w 9"/>
                  <a:gd name="T29" fmla="*/ 3 h 6"/>
                  <a:gd name="T30" fmla="*/ 7 w 9"/>
                  <a:gd name="T31" fmla="*/ 2 h 6"/>
                  <a:gd name="T32" fmla="*/ 7 w 9"/>
                  <a:gd name="T33" fmla="*/ 2 h 6"/>
                  <a:gd name="T34" fmla="*/ 7 w 9"/>
                  <a:gd name="T35" fmla="*/ 2 h 6"/>
                  <a:gd name="T36" fmla="*/ 6 w 9"/>
                  <a:gd name="T37" fmla="*/ 2 h 6"/>
                  <a:gd name="T38" fmla="*/ 6 w 9"/>
                  <a:gd name="T39" fmla="*/ 1 h 6"/>
                  <a:gd name="T40" fmla="*/ 6 w 9"/>
                  <a:gd name="T41" fmla="*/ 1 h 6"/>
                  <a:gd name="T42" fmla="*/ 6 w 9"/>
                  <a:gd name="T4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 w="15875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40"/>
              <p:cNvSpPr/>
              <p:nvPr/>
            </p:nvSpPr>
            <p:spPr bwMode="auto">
              <a:xfrm>
                <a:off x="3764" y="1809"/>
                <a:ext cx="81" cy="57"/>
              </a:xfrm>
              <a:custGeom>
                <a:avLst/>
                <a:gdLst>
                  <a:gd name="T0" fmla="*/ 14 w 34"/>
                  <a:gd name="T1" fmla="*/ 1 h 24"/>
                  <a:gd name="T2" fmla="*/ 2 w 34"/>
                  <a:gd name="T3" fmla="*/ 2 h 24"/>
                  <a:gd name="T4" fmla="*/ 2 w 34"/>
                  <a:gd name="T5" fmla="*/ 5 h 24"/>
                  <a:gd name="T6" fmla="*/ 4 w 34"/>
                  <a:gd name="T7" fmla="*/ 6 h 24"/>
                  <a:gd name="T8" fmla="*/ 4 w 34"/>
                  <a:gd name="T9" fmla="*/ 9 h 24"/>
                  <a:gd name="T10" fmla="*/ 4 w 34"/>
                  <a:gd name="T11" fmla="*/ 12 h 24"/>
                  <a:gd name="T12" fmla="*/ 3 w 34"/>
                  <a:gd name="T13" fmla="*/ 13 h 24"/>
                  <a:gd name="T14" fmla="*/ 0 w 34"/>
                  <a:gd name="T15" fmla="*/ 15 h 24"/>
                  <a:gd name="T16" fmla="*/ 0 w 34"/>
                  <a:gd name="T17" fmla="*/ 18 h 24"/>
                  <a:gd name="T18" fmla="*/ 2 w 34"/>
                  <a:gd name="T19" fmla="*/ 20 h 24"/>
                  <a:gd name="T20" fmla="*/ 5 w 34"/>
                  <a:gd name="T21" fmla="*/ 24 h 24"/>
                  <a:gd name="T22" fmla="*/ 11 w 34"/>
                  <a:gd name="T23" fmla="*/ 24 h 24"/>
                  <a:gd name="T24" fmla="*/ 13 w 34"/>
                  <a:gd name="T25" fmla="*/ 22 h 24"/>
                  <a:gd name="T26" fmla="*/ 14 w 34"/>
                  <a:gd name="T27" fmla="*/ 19 h 24"/>
                  <a:gd name="T28" fmla="*/ 15 w 34"/>
                  <a:gd name="T29" fmla="*/ 18 h 24"/>
                  <a:gd name="T30" fmla="*/ 16 w 34"/>
                  <a:gd name="T31" fmla="*/ 18 h 24"/>
                  <a:gd name="T32" fmla="*/ 17 w 34"/>
                  <a:gd name="T33" fmla="*/ 18 h 24"/>
                  <a:gd name="T34" fmla="*/ 21 w 34"/>
                  <a:gd name="T35" fmla="*/ 17 h 24"/>
                  <a:gd name="T36" fmla="*/ 21 w 34"/>
                  <a:gd name="T37" fmla="*/ 16 h 24"/>
                  <a:gd name="T38" fmla="*/ 22 w 34"/>
                  <a:gd name="T39" fmla="*/ 16 h 24"/>
                  <a:gd name="T40" fmla="*/ 25 w 34"/>
                  <a:gd name="T41" fmla="*/ 14 h 24"/>
                  <a:gd name="T42" fmla="*/ 28 w 34"/>
                  <a:gd name="T43" fmla="*/ 14 h 24"/>
                  <a:gd name="T44" fmla="*/ 29 w 34"/>
                  <a:gd name="T45" fmla="*/ 12 h 24"/>
                  <a:gd name="T46" fmla="*/ 29 w 34"/>
                  <a:gd name="T47" fmla="*/ 12 h 24"/>
                  <a:gd name="T48" fmla="*/ 31 w 34"/>
                  <a:gd name="T49" fmla="*/ 11 h 24"/>
                  <a:gd name="T50" fmla="*/ 31 w 34"/>
                  <a:gd name="T51" fmla="*/ 9 h 24"/>
                  <a:gd name="T52" fmla="*/ 31 w 34"/>
                  <a:gd name="T53" fmla="*/ 7 h 24"/>
                  <a:gd name="T54" fmla="*/ 33 w 34"/>
                  <a:gd name="T55" fmla="*/ 5 h 24"/>
                  <a:gd name="T56" fmla="*/ 34 w 34"/>
                  <a:gd name="T57" fmla="*/ 3 h 24"/>
                  <a:gd name="T58" fmla="*/ 34 w 34"/>
                  <a:gd name="T59" fmla="*/ 2 h 24"/>
                  <a:gd name="T60" fmla="*/ 32 w 34"/>
                  <a:gd name="T61" fmla="*/ 0 h 24"/>
                  <a:gd name="T62" fmla="*/ 27 w 34"/>
                  <a:gd name="T6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24">
                    <a:moveTo>
                      <a:pt x="27" y="0"/>
                    </a:moveTo>
                    <a:cubicBezTo>
                      <a:pt x="23" y="0"/>
                      <a:pt x="18" y="0"/>
                      <a:pt x="14" y="1"/>
                    </a:cubicBezTo>
                    <a:cubicBezTo>
                      <a:pt x="10" y="1"/>
                      <a:pt x="6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7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0"/>
                      <a:pt x="5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4"/>
                      <a:pt x="2" y="14"/>
                      <a:pt x="1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3" y="24"/>
                      <a:pt x="13" y="23"/>
                      <a:pt x="13" y="22"/>
                    </a:cubicBezTo>
                    <a:cubicBezTo>
                      <a:pt x="13" y="22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8"/>
                      <a:pt x="21" y="18"/>
                      <a:pt x="21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6"/>
                      <a:pt x="23" y="16"/>
                      <a:pt x="24" y="15"/>
                    </a:cubicBezTo>
                    <a:cubicBezTo>
                      <a:pt x="24" y="15"/>
                      <a:pt x="25" y="14"/>
                      <a:pt x="25" y="14"/>
                    </a:cubicBezTo>
                    <a:cubicBezTo>
                      <a:pt x="25" y="14"/>
                      <a:pt x="26" y="14"/>
                      <a:pt x="26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4"/>
                      <a:pt x="29" y="13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1"/>
                      <a:pt x="32" y="10"/>
                      <a:pt x="31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1" y="6"/>
                      <a:pt x="31" y="6"/>
                      <a:pt x="32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4" y="5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0"/>
                      <a:pt x="33" y="0"/>
                      <a:pt x="32" y="0"/>
                    </a:cubicBezTo>
                    <a:cubicBezTo>
                      <a:pt x="32" y="0"/>
                      <a:pt x="31" y="0"/>
                      <a:pt x="31" y="0"/>
                    </a:cubicBezTo>
                    <a:cubicBezTo>
                      <a:pt x="29" y="0"/>
                      <a:pt x="28" y="0"/>
                      <a:pt x="27" y="0"/>
                    </a:cubicBezTo>
                  </a:path>
                </a:pathLst>
              </a:custGeom>
              <a:grpFill/>
              <a:ln w="15875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41"/>
              <p:cNvSpPr>
                <a:spLocks noEditPoints="1"/>
              </p:cNvSpPr>
              <p:nvPr/>
            </p:nvSpPr>
            <p:spPr bwMode="auto">
              <a:xfrm>
                <a:off x="3902" y="1838"/>
                <a:ext cx="301" cy="585"/>
              </a:xfrm>
              <a:custGeom>
                <a:avLst/>
                <a:gdLst>
                  <a:gd name="T0" fmla="*/ 51 w 126"/>
                  <a:gd name="T1" fmla="*/ 38 h 245"/>
                  <a:gd name="T2" fmla="*/ 34 w 126"/>
                  <a:gd name="T3" fmla="*/ 3 h 245"/>
                  <a:gd name="T4" fmla="*/ 35 w 126"/>
                  <a:gd name="T5" fmla="*/ 9 h 245"/>
                  <a:gd name="T6" fmla="*/ 34 w 126"/>
                  <a:gd name="T7" fmla="*/ 18 h 245"/>
                  <a:gd name="T8" fmla="*/ 22 w 126"/>
                  <a:gd name="T9" fmla="*/ 26 h 245"/>
                  <a:gd name="T10" fmla="*/ 39 w 126"/>
                  <a:gd name="T11" fmla="*/ 42 h 245"/>
                  <a:gd name="T12" fmla="*/ 48 w 126"/>
                  <a:gd name="T13" fmla="*/ 45 h 245"/>
                  <a:gd name="T14" fmla="*/ 59 w 126"/>
                  <a:gd name="T15" fmla="*/ 54 h 245"/>
                  <a:gd name="T16" fmla="*/ 58 w 126"/>
                  <a:gd name="T17" fmla="*/ 43 h 245"/>
                  <a:gd name="T18" fmla="*/ 65 w 126"/>
                  <a:gd name="T19" fmla="*/ 49 h 245"/>
                  <a:gd name="T20" fmla="*/ 67 w 126"/>
                  <a:gd name="T21" fmla="*/ 34 h 245"/>
                  <a:gd name="T22" fmla="*/ 74 w 126"/>
                  <a:gd name="T23" fmla="*/ 44 h 245"/>
                  <a:gd name="T24" fmla="*/ 78 w 126"/>
                  <a:gd name="T25" fmla="*/ 55 h 245"/>
                  <a:gd name="T26" fmla="*/ 85 w 126"/>
                  <a:gd name="T27" fmla="*/ 56 h 245"/>
                  <a:gd name="T28" fmla="*/ 90 w 126"/>
                  <a:gd name="T29" fmla="*/ 63 h 245"/>
                  <a:gd name="T30" fmla="*/ 80 w 126"/>
                  <a:gd name="T31" fmla="*/ 65 h 245"/>
                  <a:gd name="T32" fmla="*/ 71 w 126"/>
                  <a:gd name="T33" fmla="*/ 66 h 245"/>
                  <a:gd name="T34" fmla="*/ 64 w 126"/>
                  <a:gd name="T35" fmla="*/ 63 h 245"/>
                  <a:gd name="T36" fmla="*/ 56 w 126"/>
                  <a:gd name="T37" fmla="*/ 58 h 245"/>
                  <a:gd name="T38" fmla="*/ 48 w 126"/>
                  <a:gd name="T39" fmla="*/ 53 h 245"/>
                  <a:gd name="T40" fmla="*/ 32 w 126"/>
                  <a:gd name="T41" fmla="*/ 54 h 245"/>
                  <a:gd name="T42" fmla="*/ 24 w 126"/>
                  <a:gd name="T43" fmla="*/ 58 h 245"/>
                  <a:gd name="T44" fmla="*/ 14 w 126"/>
                  <a:gd name="T45" fmla="*/ 72 h 245"/>
                  <a:gd name="T46" fmla="*/ 6 w 126"/>
                  <a:gd name="T47" fmla="*/ 80 h 245"/>
                  <a:gd name="T48" fmla="*/ 1 w 126"/>
                  <a:gd name="T49" fmla="*/ 96 h 245"/>
                  <a:gd name="T50" fmla="*/ 1 w 126"/>
                  <a:gd name="T51" fmla="*/ 109 h 245"/>
                  <a:gd name="T52" fmla="*/ 9 w 126"/>
                  <a:gd name="T53" fmla="*/ 120 h 245"/>
                  <a:gd name="T54" fmla="*/ 21 w 126"/>
                  <a:gd name="T55" fmla="*/ 132 h 245"/>
                  <a:gd name="T56" fmla="*/ 33 w 126"/>
                  <a:gd name="T57" fmla="*/ 138 h 245"/>
                  <a:gd name="T58" fmla="*/ 43 w 126"/>
                  <a:gd name="T59" fmla="*/ 139 h 245"/>
                  <a:gd name="T60" fmla="*/ 57 w 126"/>
                  <a:gd name="T61" fmla="*/ 135 h 245"/>
                  <a:gd name="T62" fmla="*/ 67 w 126"/>
                  <a:gd name="T63" fmla="*/ 140 h 245"/>
                  <a:gd name="T64" fmla="*/ 68 w 126"/>
                  <a:gd name="T65" fmla="*/ 153 h 245"/>
                  <a:gd name="T66" fmla="*/ 76 w 126"/>
                  <a:gd name="T67" fmla="*/ 168 h 245"/>
                  <a:gd name="T68" fmla="*/ 77 w 126"/>
                  <a:gd name="T69" fmla="*/ 181 h 245"/>
                  <a:gd name="T70" fmla="*/ 71 w 126"/>
                  <a:gd name="T71" fmla="*/ 194 h 245"/>
                  <a:gd name="T72" fmla="*/ 71 w 126"/>
                  <a:gd name="T73" fmla="*/ 214 h 245"/>
                  <a:gd name="T74" fmla="*/ 72 w 126"/>
                  <a:gd name="T75" fmla="*/ 234 h 245"/>
                  <a:gd name="T76" fmla="*/ 81 w 126"/>
                  <a:gd name="T77" fmla="*/ 242 h 245"/>
                  <a:gd name="T78" fmla="*/ 97 w 126"/>
                  <a:gd name="T79" fmla="*/ 232 h 245"/>
                  <a:gd name="T80" fmla="*/ 100 w 126"/>
                  <a:gd name="T81" fmla="*/ 221 h 245"/>
                  <a:gd name="T82" fmla="*/ 108 w 126"/>
                  <a:gd name="T83" fmla="*/ 206 h 245"/>
                  <a:gd name="T84" fmla="*/ 119 w 126"/>
                  <a:gd name="T85" fmla="*/ 181 h 245"/>
                  <a:gd name="T86" fmla="*/ 122 w 126"/>
                  <a:gd name="T87" fmla="*/ 158 h 245"/>
                  <a:gd name="T88" fmla="*/ 124 w 126"/>
                  <a:gd name="T89" fmla="*/ 142 h 245"/>
                  <a:gd name="T90" fmla="*/ 122 w 126"/>
                  <a:gd name="T91" fmla="*/ 116 h 245"/>
                  <a:gd name="T92" fmla="*/ 116 w 126"/>
                  <a:gd name="T93" fmla="*/ 107 h 245"/>
                  <a:gd name="T94" fmla="*/ 106 w 126"/>
                  <a:gd name="T95" fmla="*/ 90 h 245"/>
                  <a:gd name="T96" fmla="*/ 99 w 126"/>
                  <a:gd name="T97" fmla="*/ 76 h 245"/>
                  <a:gd name="T98" fmla="*/ 103 w 126"/>
                  <a:gd name="T99" fmla="*/ 82 h 245"/>
                  <a:gd name="T100" fmla="*/ 111 w 126"/>
                  <a:gd name="T101" fmla="*/ 95 h 245"/>
                  <a:gd name="T102" fmla="*/ 116 w 126"/>
                  <a:gd name="T103" fmla="*/ 105 h 245"/>
                  <a:gd name="T104" fmla="*/ 118 w 126"/>
                  <a:gd name="T105" fmla="*/ 84 h 245"/>
                  <a:gd name="T106" fmla="*/ 115 w 126"/>
                  <a:gd name="T107" fmla="*/ 77 h 245"/>
                  <a:gd name="T108" fmla="*/ 110 w 126"/>
                  <a:gd name="T109" fmla="*/ 69 h 245"/>
                  <a:gd name="T110" fmla="*/ 106 w 126"/>
                  <a:gd name="T111" fmla="*/ 62 h 245"/>
                  <a:gd name="T112" fmla="*/ 99 w 126"/>
                  <a:gd name="T113" fmla="*/ 52 h 245"/>
                  <a:gd name="T114" fmla="*/ 80 w 126"/>
                  <a:gd name="T115" fmla="*/ 31 h 245"/>
                  <a:gd name="T116" fmla="*/ 62 w 126"/>
                  <a:gd name="T117" fmla="*/ 17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6" h="245">
                    <a:moveTo>
                      <a:pt x="49" y="38"/>
                    </a:move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7" y="37"/>
                      <a:pt x="46" y="36"/>
                      <a:pt x="46" y="35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7" y="34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9" y="3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0" y="37"/>
                      <a:pt x="50" y="37"/>
                      <a:pt x="51" y="38"/>
                    </a:cubicBezTo>
                    <a:cubicBezTo>
                      <a:pt x="51" y="38"/>
                      <a:pt x="52" y="38"/>
                      <a:pt x="52" y="38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8"/>
                      <a:pt x="49" y="38"/>
                      <a:pt x="49" y="38"/>
                    </a:cubicBezTo>
                    <a:moveTo>
                      <a:pt x="34" y="0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4"/>
                      <a:pt x="34" y="4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6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3"/>
                      <a:pt x="35" y="14"/>
                      <a:pt x="36" y="14"/>
                    </a:cubicBezTo>
                    <a:cubicBezTo>
                      <a:pt x="37" y="15"/>
                      <a:pt x="37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8" y="17"/>
                      <a:pt x="39" y="17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8"/>
                      <a:pt x="33" y="19"/>
                      <a:pt x="32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8" y="20"/>
                      <a:pt x="28" y="20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1"/>
                      <a:pt x="25" y="21"/>
                      <a:pt x="24" y="22"/>
                    </a:cubicBezTo>
                    <a:cubicBezTo>
                      <a:pt x="24" y="23"/>
                      <a:pt x="23" y="23"/>
                      <a:pt x="23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5"/>
                      <a:pt x="22" y="26"/>
                      <a:pt x="22" y="26"/>
                    </a:cubicBezTo>
                    <a:cubicBezTo>
                      <a:pt x="21" y="26"/>
                      <a:pt x="21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1" y="31"/>
                      <a:pt x="23" y="33"/>
                      <a:pt x="25" y="34"/>
                    </a:cubicBezTo>
                    <a:cubicBezTo>
                      <a:pt x="25" y="35"/>
                      <a:pt x="26" y="36"/>
                      <a:pt x="27" y="36"/>
                    </a:cubicBezTo>
                    <a:cubicBezTo>
                      <a:pt x="29" y="39"/>
                      <a:pt x="31" y="42"/>
                      <a:pt x="31" y="45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4" y="44"/>
                      <a:pt x="34" y="43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40" y="42"/>
                      <a:pt x="40" y="41"/>
                    </a:cubicBezTo>
                    <a:cubicBezTo>
                      <a:pt x="40" y="41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2" y="40"/>
                      <a:pt x="42" y="40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1"/>
                      <a:pt x="43" y="42"/>
                      <a:pt x="44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5" y="42"/>
                      <a:pt x="45" y="42"/>
                      <a:pt x="46" y="42"/>
                    </a:cubicBezTo>
                    <a:cubicBezTo>
                      <a:pt x="46" y="42"/>
                      <a:pt x="46" y="43"/>
                      <a:pt x="46" y="43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7" y="45"/>
                      <a:pt x="48" y="45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9" y="46"/>
                      <a:pt x="49" y="46"/>
                      <a:pt x="49" y="46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6"/>
                      <a:pt x="52" y="46"/>
                      <a:pt x="53" y="47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9" y="55"/>
                      <a:pt x="59" y="55"/>
                      <a:pt x="59" y="55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60" y="52"/>
                      <a:pt x="60" y="52"/>
                      <a:pt x="60" y="51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45"/>
                      <a:pt x="60" y="45"/>
                      <a:pt x="60" y="45"/>
                    </a:cubicBezTo>
                    <a:cubicBezTo>
                      <a:pt x="60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8" y="43"/>
                      <a:pt x="57" y="43"/>
                      <a:pt x="56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1" y="45"/>
                      <a:pt x="62" y="46"/>
                      <a:pt x="62" y="46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5" y="48"/>
                      <a:pt x="65" y="48"/>
                      <a:pt x="6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6" y="50"/>
                      <a:pt x="66" y="50"/>
                      <a:pt x="67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7" y="50"/>
                      <a:pt x="68" y="50"/>
                      <a:pt x="69" y="49"/>
                    </a:cubicBezTo>
                    <a:cubicBezTo>
                      <a:pt x="69" y="49"/>
                      <a:pt x="69" y="49"/>
                      <a:pt x="69" y="48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70" y="47"/>
                      <a:pt x="70" y="46"/>
                      <a:pt x="70" y="44"/>
                    </a:cubicBezTo>
                    <a:cubicBezTo>
                      <a:pt x="70" y="42"/>
                      <a:pt x="69" y="40"/>
                      <a:pt x="67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37"/>
                      <a:pt x="66" y="37"/>
                      <a:pt x="66" y="36"/>
                    </a:cubicBezTo>
                    <a:cubicBezTo>
                      <a:pt x="66" y="36"/>
                      <a:pt x="66" y="36"/>
                      <a:pt x="66" y="36"/>
                    </a:cubicBezTo>
                    <a:cubicBezTo>
                      <a:pt x="66" y="36"/>
                      <a:pt x="66" y="35"/>
                      <a:pt x="66" y="35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8" y="34"/>
                      <a:pt x="69" y="35"/>
                      <a:pt x="70" y="35"/>
                    </a:cubicBezTo>
                    <a:cubicBezTo>
                      <a:pt x="71" y="36"/>
                      <a:pt x="71" y="36"/>
                      <a:pt x="72" y="36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3" y="37"/>
                      <a:pt x="74" y="37"/>
                      <a:pt x="74" y="37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4" y="38"/>
                      <a:pt x="74" y="39"/>
                      <a:pt x="75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6" y="40"/>
                      <a:pt x="77" y="40"/>
                      <a:pt x="78" y="41"/>
                    </a:cubicBezTo>
                    <a:cubicBezTo>
                      <a:pt x="78" y="42"/>
                      <a:pt x="78" y="42"/>
                      <a:pt x="78" y="42"/>
                    </a:cubicBezTo>
                    <a:cubicBezTo>
                      <a:pt x="78" y="42"/>
                      <a:pt x="78" y="42"/>
                      <a:pt x="79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5" y="43"/>
                      <a:pt x="74" y="43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5"/>
                      <a:pt x="73" y="45"/>
                      <a:pt x="73" y="45"/>
                    </a:cubicBezTo>
                    <a:cubicBezTo>
                      <a:pt x="73" y="46"/>
                      <a:pt x="73" y="48"/>
                      <a:pt x="74" y="49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50"/>
                      <a:pt x="74" y="50"/>
                      <a:pt x="75" y="50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6" y="51"/>
                      <a:pt x="76" y="51"/>
                      <a:pt x="76" y="51"/>
                    </a:cubicBezTo>
                    <a:cubicBezTo>
                      <a:pt x="76" y="51"/>
                      <a:pt x="76" y="53"/>
                      <a:pt x="77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9" y="55"/>
                      <a:pt x="79" y="55"/>
                      <a:pt x="79" y="55"/>
                    </a:cubicBezTo>
                    <a:cubicBezTo>
                      <a:pt x="80" y="55"/>
                      <a:pt x="80" y="55"/>
                      <a:pt x="81" y="55"/>
                    </a:cubicBezTo>
                    <a:cubicBezTo>
                      <a:pt x="81" y="56"/>
                      <a:pt x="82" y="56"/>
                      <a:pt x="83" y="56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5" y="56"/>
                      <a:pt x="85" y="56"/>
                      <a:pt x="85" y="56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6" y="55"/>
                      <a:pt x="86" y="5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6"/>
                      <a:pt x="85" y="56"/>
                    </a:cubicBezTo>
                    <a:cubicBezTo>
                      <a:pt x="86" y="56"/>
                      <a:pt x="86" y="56"/>
                      <a:pt x="86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7"/>
                      <a:pt x="87" y="57"/>
                      <a:pt x="87" y="57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9"/>
                      <a:pt x="87" y="60"/>
                      <a:pt x="88" y="60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8" y="63"/>
                      <a:pt x="88" y="63"/>
                      <a:pt x="88" y="63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90" y="63"/>
                      <a:pt x="90" y="63"/>
                      <a:pt x="90" y="63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6"/>
                      <a:pt x="89" y="66"/>
                      <a:pt x="89" y="66"/>
                    </a:cubicBezTo>
                    <a:cubicBezTo>
                      <a:pt x="88" y="66"/>
                      <a:pt x="88" y="66"/>
                      <a:pt x="88" y="66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7" y="67"/>
                      <a:pt x="87" y="67"/>
                      <a:pt x="87" y="67"/>
                    </a:cubicBezTo>
                    <a:cubicBezTo>
                      <a:pt x="87" y="67"/>
                      <a:pt x="86" y="67"/>
                      <a:pt x="86" y="67"/>
                    </a:cubicBezTo>
                    <a:cubicBezTo>
                      <a:pt x="85" y="67"/>
                      <a:pt x="85" y="67"/>
                      <a:pt x="85" y="67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4" y="66"/>
                      <a:pt x="83" y="66"/>
                      <a:pt x="83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9" y="64"/>
                      <a:pt x="79" y="64"/>
                      <a:pt x="78" y="64"/>
                    </a:cubicBezTo>
                    <a:cubicBezTo>
                      <a:pt x="78" y="63"/>
                      <a:pt x="77" y="63"/>
                      <a:pt x="77" y="63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5"/>
                      <a:pt x="76" y="66"/>
                      <a:pt x="75" y="67"/>
                    </a:cubicBezTo>
                    <a:cubicBezTo>
                      <a:pt x="75" y="67"/>
                      <a:pt x="75" y="67"/>
                      <a:pt x="74" y="67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1" y="66"/>
                      <a:pt x="71" y="66"/>
                      <a:pt x="71" y="66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68" y="64"/>
                      <a:pt x="67" y="64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65" y="63"/>
                      <a:pt x="65" y="63"/>
                      <a:pt x="64" y="63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3" y="62"/>
                      <a:pt x="63" y="62"/>
                      <a:pt x="63" y="62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1"/>
                      <a:pt x="61" y="61"/>
                    </a:cubicBezTo>
                    <a:cubicBezTo>
                      <a:pt x="61" y="61"/>
                      <a:pt x="60" y="61"/>
                      <a:pt x="60" y="61"/>
                    </a:cubicBezTo>
                    <a:cubicBezTo>
                      <a:pt x="59" y="61"/>
                      <a:pt x="59" y="61"/>
                      <a:pt x="58" y="61"/>
                    </a:cubicBezTo>
                    <a:cubicBezTo>
                      <a:pt x="58" y="61"/>
                      <a:pt x="58" y="61"/>
                      <a:pt x="58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7" y="60"/>
                      <a:pt x="57" y="60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5" y="55"/>
                      <a:pt x="55" y="54"/>
                      <a:pt x="54" y="54"/>
                    </a:cubicBezTo>
                    <a:cubicBezTo>
                      <a:pt x="54" y="53"/>
                      <a:pt x="53" y="53"/>
                      <a:pt x="52" y="53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49" y="51"/>
                      <a:pt x="48" y="52"/>
                      <a:pt x="48" y="53"/>
                    </a:cubicBezTo>
                    <a:cubicBezTo>
                      <a:pt x="47" y="54"/>
                      <a:pt x="47" y="54"/>
                      <a:pt x="46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6" y="54"/>
                      <a:pt x="45" y="54"/>
                      <a:pt x="44" y="54"/>
                    </a:cubicBezTo>
                    <a:cubicBezTo>
                      <a:pt x="44" y="53"/>
                      <a:pt x="43" y="53"/>
                      <a:pt x="43" y="53"/>
                    </a:cubicBezTo>
                    <a:cubicBezTo>
                      <a:pt x="41" y="53"/>
                      <a:pt x="40" y="53"/>
                      <a:pt x="39" y="53"/>
                    </a:cubicBezTo>
                    <a:cubicBezTo>
                      <a:pt x="39" y="53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4"/>
                      <a:pt x="35" y="54"/>
                      <a:pt x="34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1" y="56"/>
                    </a:cubicBezTo>
                    <a:cubicBezTo>
                      <a:pt x="31" y="56"/>
                      <a:pt x="30" y="56"/>
                      <a:pt x="30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5"/>
                      <a:pt x="28" y="55"/>
                      <a:pt x="27" y="55"/>
                    </a:cubicBezTo>
                    <a:cubicBezTo>
                      <a:pt x="27" y="55"/>
                      <a:pt x="27" y="55"/>
                      <a:pt x="26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56"/>
                      <a:pt x="25" y="56"/>
                      <a:pt x="24" y="57"/>
                    </a:cubicBezTo>
                    <a:cubicBezTo>
                      <a:pt x="24" y="57"/>
                      <a:pt x="24" y="57"/>
                      <a:pt x="24" y="58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3" y="60"/>
                      <a:pt x="22" y="60"/>
                      <a:pt x="21" y="60"/>
                    </a:cubicBezTo>
                    <a:cubicBezTo>
                      <a:pt x="20" y="60"/>
                      <a:pt x="20" y="60"/>
                      <a:pt x="20" y="61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7" y="62"/>
                      <a:pt x="17" y="64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6"/>
                      <a:pt x="16" y="67"/>
                      <a:pt x="16" y="67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6" y="70"/>
                      <a:pt x="16" y="71"/>
                      <a:pt x="15" y="71"/>
                    </a:cubicBezTo>
                    <a:cubicBezTo>
                      <a:pt x="15" y="72"/>
                      <a:pt x="14" y="72"/>
                      <a:pt x="14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2" y="71"/>
                      <a:pt x="12" y="71"/>
                      <a:pt x="12" y="71"/>
                    </a:cubicBezTo>
                    <a:cubicBezTo>
                      <a:pt x="11" y="71"/>
                      <a:pt x="11" y="72"/>
                      <a:pt x="11" y="72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3"/>
                      <a:pt x="8" y="73"/>
                      <a:pt x="8" y="73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7" y="75"/>
                      <a:pt x="7" y="77"/>
                      <a:pt x="7" y="78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6" y="79"/>
                      <a:pt x="6" y="80"/>
                      <a:pt x="6" y="80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83"/>
                      <a:pt x="5" y="83"/>
                      <a:pt x="5" y="83"/>
                    </a:cubicBezTo>
                    <a:cubicBezTo>
                      <a:pt x="5" y="84"/>
                      <a:pt x="5" y="85"/>
                      <a:pt x="4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2" y="87"/>
                      <a:pt x="2" y="88"/>
                      <a:pt x="2" y="88"/>
                    </a:cubicBezTo>
                    <a:cubicBezTo>
                      <a:pt x="2" y="89"/>
                      <a:pt x="2" y="89"/>
                      <a:pt x="1" y="90"/>
                    </a:cubicBezTo>
                    <a:cubicBezTo>
                      <a:pt x="1" y="90"/>
                      <a:pt x="1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5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7"/>
                      <a:pt x="1" y="98"/>
                      <a:pt x="2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2" y="100"/>
                      <a:pt x="3" y="100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1"/>
                      <a:pt x="4" y="102"/>
                      <a:pt x="4" y="102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104"/>
                      <a:pt x="4" y="105"/>
                      <a:pt x="3" y="106"/>
                    </a:cubicBezTo>
                    <a:cubicBezTo>
                      <a:pt x="3" y="106"/>
                      <a:pt x="3" y="107"/>
                      <a:pt x="2" y="107"/>
                    </a:cubicBezTo>
                    <a:cubicBezTo>
                      <a:pt x="2" y="108"/>
                      <a:pt x="1" y="108"/>
                      <a:pt x="1" y="10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3"/>
                      <a:pt x="3" y="113"/>
                    </a:cubicBezTo>
                    <a:cubicBezTo>
                      <a:pt x="4" y="114"/>
                      <a:pt x="4" y="114"/>
                      <a:pt x="4" y="114"/>
                    </a:cubicBezTo>
                    <a:cubicBezTo>
                      <a:pt x="4" y="114"/>
                      <a:pt x="4" y="115"/>
                      <a:pt x="5" y="116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5" y="117"/>
                      <a:pt x="5" y="117"/>
                      <a:pt x="6" y="118"/>
                    </a:cubicBezTo>
                    <a:cubicBezTo>
                      <a:pt x="6" y="118"/>
                      <a:pt x="7" y="118"/>
                      <a:pt x="7" y="118"/>
                    </a:cubicBezTo>
                    <a:cubicBezTo>
                      <a:pt x="7" y="119"/>
                      <a:pt x="7" y="119"/>
                      <a:pt x="7" y="119"/>
                    </a:cubicBezTo>
                    <a:cubicBezTo>
                      <a:pt x="8" y="119"/>
                      <a:pt x="9" y="120"/>
                      <a:pt x="9" y="120"/>
                    </a:cubicBezTo>
                    <a:cubicBezTo>
                      <a:pt x="11" y="121"/>
                      <a:pt x="11" y="123"/>
                      <a:pt x="11" y="125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1" y="126"/>
                      <a:pt x="11" y="129"/>
                      <a:pt x="13" y="129"/>
                    </a:cubicBezTo>
                    <a:cubicBezTo>
                      <a:pt x="13" y="129"/>
                      <a:pt x="13" y="129"/>
                      <a:pt x="13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31"/>
                      <a:pt x="14" y="131"/>
                      <a:pt x="14" y="131"/>
                    </a:cubicBezTo>
                    <a:cubicBezTo>
                      <a:pt x="15" y="131"/>
                      <a:pt x="15" y="131"/>
                      <a:pt x="15" y="131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18" y="131"/>
                      <a:pt x="18" y="132"/>
                      <a:pt x="20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3"/>
                      <a:pt x="21" y="134"/>
                      <a:pt x="22" y="134"/>
                    </a:cubicBezTo>
                    <a:cubicBezTo>
                      <a:pt x="22" y="134"/>
                      <a:pt x="22" y="134"/>
                      <a:pt x="22" y="134"/>
                    </a:cubicBezTo>
                    <a:cubicBezTo>
                      <a:pt x="22" y="135"/>
                      <a:pt x="23" y="136"/>
                      <a:pt x="24" y="136"/>
                    </a:cubicBezTo>
                    <a:cubicBezTo>
                      <a:pt x="25" y="136"/>
                      <a:pt x="26" y="137"/>
                      <a:pt x="26" y="13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27" y="139"/>
                      <a:pt x="28" y="139"/>
                      <a:pt x="28" y="139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8"/>
                      <a:pt x="31" y="138"/>
                      <a:pt x="32" y="138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4" y="136"/>
                      <a:pt x="34" y="136"/>
                    </a:cubicBezTo>
                    <a:cubicBezTo>
                      <a:pt x="34" y="136"/>
                      <a:pt x="35" y="137"/>
                      <a:pt x="35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35" y="137"/>
                      <a:pt x="36" y="138"/>
                      <a:pt x="37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9" y="138"/>
                      <a:pt x="39" y="138"/>
                      <a:pt x="39" y="139"/>
                    </a:cubicBezTo>
                    <a:cubicBezTo>
                      <a:pt x="40" y="139"/>
                      <a:pt x="41" y="139"/>
                      <a:pt x="42" y="139"/>
                    </a:cubicBezTo>
                    <a:cubicBezTo>
                      <a:pt x="42" y="139"/>
                      <a:pt x="42" y="139"/>
                      <a:pt x="42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4" y="139"/>
                      <a:pt x="44" y="139"/>
                      <a:pt x="44" y="139"/>
                    </a:cubicBezTo>
                    <a:cubicBezTo>
                      <a:pt x="46" y="139"/>
                      <a:pt x="46" y="139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8"/>
                      <a:pt x="47" y="138"/>
                      <a:pt x="47" y="138"/>
                    </a:cubicBezTo>
                    <a:cubicBezTo>
                      <a:pt x="47" y="137"/>
                      <a:pt x="47" y="137"/>
                      <a:pt x="47" y="137"/>
                    </a:cubicBezTo>
                    <a:cubicBezTo>
                      <a:pt x="47" y="136"/>
                      <a:pt x="47" y="136"/>
                      <a:pt x="48" y="135"/>
                    </a:cubicBezTo>
                    <a:cubicBezTo>
                      <a:pt x="48" y="134"/>
                      <a:pt x="48" y="134"/>
                      <a:pt x="49" y="134"/>
                    </a:cubicBezTo>
                    <a:cubicBezTo>
                      <a:pt x="49" y="134"/>
                      <a:pt x="49" y="133"/>
                      <a:pt x="50" y="133"/>
                    </a:cubicBezTo>
                    <a:cubicBezTo>
                      <a:pt x="50" y="133"/>
                      <a:pt x="50" y="133"/>
                      <a:pt x="50" y="133"/>
                    </a:cubicBezTo>
                    <a:cubicBezTo>
                      <a:pt x="51" y="133"/>
                      <a:pt x="51" y="133"/>
                      <a:pt x="51" y="133"/>
                    </a:cubicBezTo>
                    <a:cubicBezTo>
                      <a:pt x="54" y="133"/>
                      <a:pt x="54" y="133"/>
                      <a:pt x="54" y="133"/>
                    </a:cubicBezTo>
                    <a:cubicBezTo>
                      <a:pt x="55" y="133"/>
                      <a:pt x="56" y="134"/>
                      <a:pt x="57" y="135"/>
                    </a:cubicBezTo>
                    <a:cubicBezTo>
                      <a:pt x="57" y="136"/>
                      <a:pt x="57" y="136"/>
                      <a:pt x="58" y="136"/>
                    </a:cubicBezTo>
                    <a:cubicBezTo>
                      <a:pt x="59" y="136"/>
                      <a:pt x="59" y="136"/>
                      <a:pt x="59" y="136"/>
                    </a:cubicBezTo>
                    <a:cubicBezTo>
                      <a:pt x="60" y="136"/>
                      <a:pt x="60" y="136"/>
                      <a:pt x="60" y="136"/>
                    </a:cubicBezTo>
                    <a:cubicBezTo>
                      <a:pt x="60" y="136"/>
                      <a:pt x="60" y="136"/>
                      <a:pt x="60" y="136"/>
                    </a:cubicBezTo>
                    <a:cubicBezTo>
                      <a:pt x="60" y="137"/>
                      <a:pt x="60" y="137"/>
                      <a:pt x="60" y="137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1" y="138"/>
                      <a:pt x="61" y="138"/>
                      <a:pt x="61" y="138"/>
                    </a:cubicBezTo>
                    <a:cubicBezTo>
                      <a:pt x="61" y="138"/>
                      <a:pt x="61" y="138"/>
                      <a:pt x="61" y="138"/>
                    </a:cubicBezTo>
                    <a:cubicBezTo>
                      <a:pt x="62" y="138"/>
                      <a:pt x="62" y="138"/>
                      <a:pt x="63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6" y="139"/>
                      <a:pt x="66" y="139"/>
                      <a:pt x="67" y="140"/>
                    </a:cubicBezTo>
                    <a:cubicBezTo>
                      <a:pt x="67" y="140"/>
                      <a:pt x="68" y="140"/>
                      <a:pt x="68" y="141"/>
                    </a:cubicBezTo>
                    <a:cubicBezTo>
                      <a:pt x="69" y="141"/>
                      <a:pt x="70" y="143"/>
                      <a:pt x="70" y="144"/>
                    </a:cubicBezTo>
                    <a:cubicBezTo>
                      <a:pt x="70" y="145"/>
                      <a:pt x="70" y="145"/>
                      <a:pt x="69" y="146"/>
                    </a:cubicBezTo>
                    <a:cubicBezTo>
                      <a:pt x="69" y="147"/>
                      <a:pt x="69" y="147"/>
                      <a:pt x="69" y="147"/>
                    </a:cubicBezTo>
                    <a:cubicBezTo>
                      <a:pt x="69" y="147"/>
                      <a:pt x="69" y="148"/>
                      <a:pt x="68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7" y="149"/>
                      <a:pt x="67" y="149"/>
                      <a:pt x="67" y="149"/>
                    </a:cubicBezTo>
                    <a:cubicBezTo>
                      <a:pt x="67" y="151"/>
                      <a:pt x="67" y="151"/>
                      <a:pt x="67" y="151"/>
                    </a:cubicBezTo>
                    <a:cubicBezTo>
                      <a:pt x="67" y="152"/>
                      <a:pt x="67" y="152"/>
                      <a:pt x="67" y="152"/>
                    </a:cubicBezTo>
                    <a:cubicBezTo>
                      <a:pt x="68" y="152"/>
                      <a:pt x="68" y="152"/>
                      <a:pt x="68" y="152"/>
                    </a:cubicBezTo>
                    <a:cubicBezTo>
                      <a:pt x="68" y="152"/>
                      <a:pt x="68" y="152"/>
                      <a:pt x="68" y="152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8" y="154"/>
                      <a:pt x="69" y="155"/>
                      <a:pt x="70" y="155"/>
                    </a:cubicBezTo>
                    <a:cubicBezTo>
                      <a:pt x="70" y="155"/>
                      <a:pt x="70" y="155"/>
                      <a:pt x="70" y="155"/>
                    </a:cubicBezTo>
                    <a:cubicBezTo>
                      <a:pt x="70" y="156"/>
                      <a:pt x="71" y="156"/>
                      <a:pt x="71" y="157"/>
                    </a:cubicBezTo>
                    <a:cubicBezTo>
                      <a:pt x="71" y="157"/>
                      <a:pt x="71" y="157"/>
                      <a:pt x="72" y="158"/>
                    </a:cubicBezTo>
                    <a:cubicBezTo>
                      <a:pt x="72" y="159"/>
                      <a:pt x="72" y="159"/>
                      <a:pt x="73" y="160"/>
                    </a:cubicBezTo>
                    <a:cubicBezTo>
                      <a:pt x="73" y="161"/>
                      <a:pt x="73" y="161"/>
                      <a:pt x="73" y="161"/>
                    </a:cubicBezTo>
                    <a:cubicBezTo>
                      <a:pt x="73" y="161"/>
                      <a:pt x="73" y="162"/>
                      <a:pt x="73" y="162"/>
                    </a:cubicBezTo>
                    <a:cubicBezTo>
                      <a:pt x="73" y="163"/>
                      <a:pt x="73" y="163"/>
                      <a:pt x="74" y="164"/>
                    </a:cubicBezTo>
                    <a:cubicBezTo>
                      <a:pt x="75" y="164"/>
                      <a:pt x="75" y="164"/>
                      <a:pt x="75" y="164"/>
                    </a:cubicBezTo>
                    <a:cubicBezTo>
                      <a:pt x="75" y="165"/>
                      <a:pt x="75" y="165"/>
                      <a:pt x="76" y="165"/>
                    </a:cubicBezTo>
                    <a:cubicBezTo>
                      <a:pt x="76" y="165"/>
                      <a:pt x="76" y="166"/>
                      <a:pt x="76" y="166"/>
                    </a:cubicBezTo>
                    <a:cubicBezTo>
                      <a:pt x="76" y="166"/>
                      <a:pt x="76" y="166"/>
                      <a:pt x="76" y="166"/>
                    </a:cubicBezTo>
                    <a:cubicBezTo>
                      <a:pt x="76" y="167"/>
                      <a:pt x="76" y="167"/>
                      <a:pt x="76" y="168"/>
                    </a:cubicBezTo>
                    <a:cubicBezTo>
                      <a:pt x="76" y="169"/>
                      <a:pt x="76" y="169"/>
                      <a:pt x="76" y="169"/>
                    </a:cubicBezTo>
                    <a:cubicBezTo>
                      <a:pt x="76" y="169"/>
                      <a:pt x="76" y="169"/>
                      <a:pt x="76" y="169"/>
                    </a:cubicBezTo>
                    <a:cubicBezTo>
                      <a:pt x="77" y="169"/>
                      <a:pt x="77" y="169"/>
                      <a:pt x="77" y="169"/>
                    </a:cubicBezTo>
                    <a:cubicBezTo>
                      <a:pt x="77" y="169"/>
                      <a:pt x="77" y="169"/>
                      <a:pt x="77" y="169"/>
                    </a:cubicBezTo>
                    <a:cubicBezTo>
                      <a:pt x="77" y="170"/>
                      <a:pt x="77" y="170"/>
                      <a:pt x="77" y="170"/>
                    </a:cubicBezTo>
                    <a:cubicBezTo>
                      <a:pt x="77" y="170"/>
                      <a:pt x="77" y="170"/>
                      <a:pt x="77" y="170"/>
                    </a:cubicBezTo>
                    <a:cubicBezTo>
                      <a:pt x="77" y="173"/>
                      <a:pt x="77" y="173"/>
                      <a:pt x="77" y="173"/>
                    </a:cubicBezTo>
                    <a:cubicBezTo>
                      <a:pt x="77" y="174"/>
                      <a:pt x="77" y="174"/>
                      <a:pt x="77" y="174"/>
                    </a:cubicBezTo>
                    <a:cubicBezTo>
                      <a:pt x="77" y="174"/>
                      <a:pt x="77" y="176"/>
                      <a:pt x="77" y="176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76" y="176"/>
                      <a:pt x="76" y="176"/>
                      <a:pt x="76" y="176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7" y="181"/>
                      <a:pt x="77" y="181"/>
                      <a:pt x="77" y="181"/>
                    </a:cubicBezTo>
                    <a:cubicBezTo>
                      <a:pt x="78" y="182"/>
                      <a:pt x="78" y="182"/>
                      <a:pt x="78" y="182"/>
                    </a:cubicBezTo>
                    <a:cubicBezTo>
                      <a:pt x="77" y="182"/>
                      <a:pt x="77" y="182"/>
                      <a:pt x="77" y="183"/>
                    </a:cubicBezTo>
                    <a:cubicBezTo>
                      <a:pt x="77" y="183"/>
                      <a:pt x="77" y="183"/>
                      <a:pt x="77" y="183"/>
                    </a:cubicBezTo>
                    <a:cubicBezTo>
                      <a:pt x="77" y="183"/>
                      <a:pt x="76" y="184"/>
                      <a:pt x="76" y="184"/>
                    </a:cubicBezTo>
                    <a:cubicBezTo>
                      <a:pt x="75" y="185"/>
                      <a:pt x="75" y="185"/>
                      <a:pt x="75" y="185"/>
                    </a:cubicBezTo>
                    <a:cubicBezTo>
                      <a:pt x="74" y="186"/>
                      <a:pt x="74" y="186"/>
                      <a:pt x="74" y="187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2" y="193"/>
                      <a:pt x="72" y="193"/>
                      <a:pt x="72" y="193"/>
                    </a:cubicBezTo>
                    <a:cubicBezTo>
                      <a:pt x="71" y="193"/>
                      <a:pt x="71" y="193"/>
                      <a:pt x="71" y="193"/>
                    </a:cubicBezTo>
                    <a:cubicBezTo>
                      <a:pt x="71" y="194"/>
                      <a:pt x="71" y="194"/>
                      <a:pt x="71" y="194"/>
                    </a:cubicBezTo>
                    <a:cubicBezTo>
                      <a:pt x="71" y="195"/>
                      <a:pt x="71" y="195"/>
                      <a:pt x="71" y="195"/>
                    </a:cubicBezTo>
                    <a:cubicBezTo>
                      <a:pt x="70" y="196"/>
                      <a:pt x="70" y="196"/>
                      <a:pt x="70" y="196"/>
                    </a:cubicBezTo>
                    <a:cubicBezTo>
                      <a:pt x="70" y="197"/>
                      <a:pt x="70" y="197"/>
                      <a:pt x="70" y="197"/>
                    </a:cubicBezTo>
                    <a:cubicBezTo>
                      <a:pt x="70" y="198"/>
                      <a:pt x="70" y="198"/>
                      <a:pt x="70" y="198"/>
                    </a:cubicBezTo>
                    <a:cubicBezTo>
                      <a:pt x="69" y="198"/>
                      <a:pt x="69" y="198"/>
                      <a:pt x="69" y="198"/>
                    </a:cubicBezTo>
                    <a:cubicBezTo>
                      <a:pt x="68" y="197"/>
                      <a:pt x="68" y="197"/>
                      <a:pt x="68" y="197"/>
                    </a:cubicBezTo>
                    <a:cubicBezTo>
                      <a:pt x="68" y="211"/>
                      <a:pt x="68" y="211"/>
                      <a:pt x="68" y="211"/>
                    </a:cubicBezTo>
                    <a:cubicBezTo>
                      <a:pt x="69" y="211"/>
                      <a:pt x="69" y="211"/>
                      <a:pt x="69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2"/>
                      <a:pt x="70" y="212"/>
                      <a:pt x="70" y="212"/>
                    </a:cubicBezTo>
                    <a:cubicBezTo>
                      <a:pt x="70" y="213"/>
                      <a:pt x="70" y="213"/>
                      <a:pt x="70" y="213"/>
                    </a:cubicBezTo>
                    <a:cubicBezTo>
                      <a:pt x="70" y="213"/>
                      <a:pt x="70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5"/>
                      <a:pt x="71" y="215"/>
                      <a:pt x="71" y="215"/>
                    </a:cubicBezTo>
                    <a:cubicBezTo>
                      <a:pt x="71" y="217"/>
                      <a:pt x="71" y="217"/>
                      <a:pt x="71" y="218"/>
                    </a:cubicBezTo>
                    <a:cubicBezTo>
                      <a:pt x="71" y="218"/>
                      <a:pt x="71" y="218"/>
                      <a:pt x="71" y="218"/>
                    </a:cubicBezTo>
                    <a:cubicBezTo>
                      <a:pt x="70" y="217"/>
                      <a:pt x="70" y="217"/>
                      <a:pt x="70" y="217"/>
                    </a:cubicBezTo>
                    <a:cubicBezTo>
                      <a:pt x="70" y="231"/>
                      <a:pt x="70" y="231"/>
                      <a:pt x="70" y="231"/>
                    </a:cubicBezTo>
                    <a:cubicBezTo>
                      <a:pt x="70" y="231"/>
                      <a:pt x="70" y="231"/>
                      <a:pt x="70" y="231"/>
                    </a:cubicBezTo>
                    <a:cubicBezTo>
                      <a:pt x="71" y="232"/>
                      <a:pt x="71" y="232"/>
                      <a:pt x="71" y="232"/>
                    </a:cubicBezTo>
                    <a:cubicBezTo>
                      <a:pt x="72" y="232"/>
                      <a:pt x="72" y="233"/>
                      <a:pt x="72" y="234"/>
                    </a:cubicBezTo>
                    <a:cubicBezTo>
                      <a:pt x="73" y="235"/>
                      <a:pt x="73" y="236"/>
                      <a:pt x="72" y="236"/>
                    </a:cubicBezTo>
                    <a:cubicBezTo>
                      <a:pt x="72" y="237"/>
                      <a:pt x="72" y="237"/>
                      <a:pt x="71" y="238"/>
                    </a:cubicBezTo>
                    <a:cubicBezTo>
                      <a:pt x="71" y="238"/>
                      <a:pt x="70" y="238"/>
                      <a:pt x="70" y="238"/>
                    </a:cubicBezTo>
                    <a:cubicBezTo>
                      <a:pt x="69" y="239"/>
                      <a:pt x="69" y="239"/>
                      <a:pt x="69" y="239"/>
                    </a:cubicBezTo>
                    <a:cubicBezTo>
                      <a:pt x="68" y="239"/>
                      <a:pt x="68" y="239"/>
                      <a:pt x="67" y="239"/>
                    </a:cubicBezTo>
                    <a:cubicBezTo>
                      <a:pt x="67" y="240"/>
                      <a:pt x="67" y="241"/>
                      <a:pt x="67" y="242"/>
                    </a:cubicBezTo>
                    <a:cubicBezTo>
                      <a:pt x="67" y="243"/>
                      <a:pt x="67" y="243"/>
                      <a:pt x="67" y="243"/>
                    </a:cubicBezTo>
                    <a:cubicBezTo>
                      <a:pt x="67" y="243"/>
                      <a:pt x="67" y="244"/>
                      <a:pt x="68" y="245"/>
                    </a:cubicBezTo>
                    <a:cubicBezTo>
                      <a:pt x="68" y="245"/>
                      <a:pt x="69" y="245"/>
                      <a:pt x="69" y="245"/>
                    </a:cubicBezTo>
                    <a:cubicBezTo>
                      <a:pt x="70" y="245"/>
                      <a:pt x="70" y="245"/>
                      <a:pt x="71" y="245"/>
                    </a:cubicBezTo>
                    <a:cubicBezTo>
                      <a:pt x="71" y="244"/>
                      <a:pt x="71" y="244"/>
                      <a:pt x="71" y="244"/>
                    </a:cubicBezTo>
                    <a:cubicBezTo>
                      <a:pt x="72" y="244"/>
                      <a:pt x="74" y="244"/>
                      <a:pt x="75" y="244"/>
                    </a:cubicBezTo>
                    <a:cubicBezTo>
                      <a:pt x="76" y="244"/>
                      <a:pt x="76" y="244"/>
                      <a:pt x="76" y="244"/>
                    </a:cubicBezTo>
                    <a:cubicBezTo>
                      <a:pt x="78" y="244"/>
                      <a:pt x="80" y="243"/>
                      <a:pt x="81" y="242"/>
                    </a:cubicBezTo>
                    <a:cubicBezTo>
                      <a:pt x="83" y="242"/>
                      <a:pt x="83" y="242"/>
                      <a:pt x="83" y="242"/>
                    </a:cubicBezTo>
                    <a:cubicBezTo>
                      <a:pt x="83" y="242"/>
                      <a:pt x="83" y="242"/>
                      <a:pt x="83" y="242"/>
                    </a:cubicBezTo>
                    <a:cubicBezTo>
                      <a:pt x="83" y="243"/>
                      <a:pt x="83" y="243"/>
                      <a:pt x="83" y="243"/>
                    </a:cubicBezTo>
                    <a:cubicBezTo>
                      <a:pt x="84" y="243"/>
                      <a:pt x="84" y="242"/>
                      <a:pt x="85" y="242"/>
                    </a:cubicBezTo>
                    <a:cubicBezTo>
                      <a:pt x="85" y="241"/>
                      <a:pt x="85" y="241"/>
                      <a:pt x="85" y="241"/>
                    </a:cubicBezTo>
                    <a:cubicBezTo>
                      <a:pt x="85" y="240"/>
                      <a:pt x="86" y="240"/>
                      <a:pt x="87" y="240"/>
                    </a:cubicBezTo>
                    <a:cubicBezTo>
                      <a:pt x="87" y="239"/>
                      <a:pt x="87" y="239"/>
                      <a:pt x="87" y="239"/>
                    </a:cubicBezTo>
                    <a:cubicBezTo>
                      <a:pt x="87" y="239"/>
                      <a:pt x="87" y="239"/>
                      <a:pt x="87" y="239"/>
                    </a:cubicBezTo>
                    <a:cubicBezTo>
                      <a:pt x="87" y="236"/>
                      <a:pt x="88" y="234"/>
                      <a:pt x="90" y="233"/>
                    </a:cubicBezTo>
                    <a:cubicBezTo>
                      <a:pt x="90" y="233"/>
                      <a:pt x="91" y="232"/>
                      <a:pt x="93" y="232"/>
                    </a:cubicBezTo>
                    <a:cubicBezTo>
                      <a:pt x="93" y="232"/>
                      <a:pt x="93" y="232"/>
                      <a:pt x="93" y="232"/>
                    </a:cubicBezTo>
                    <a:cubicBezTo>
                      <a:pt x="94" y="232"/>
                      <a:pt x="94" y="232"/>
                      <a:pt x="95" y="232"/>
                    </a:cubicBezTo>
                    <a:cubicBezTo>
                      <a:pt x="95" y="232"/>
                      <a:pt x="95" y="232"/>
                      <a:pt x="96" y="232"/>
                    </a:cubicBezTo>
                    <a:cubicBezTo>
                      <a:pt x="96" y="232"/>
                      <a:pt x="97" y="232"/>
                      <a:pt x="97" y="232"/>
                    </a:cubicBezTo>
                    <a:cubicBezTo>
                      <a:pt x="99" y="232"/>
                      <a:pt x="99" y="231"/>
                      <a:pt x="99" y="231"/>
                    </a:cubicBezTo>
                    <a:cubicBezTo>
                      <a:pt x="99" y="230"/>
                      <a:pt x="99" y="229"/>
                      <a:pt x="99" y="229"/>
                    </a:cubicBezTo>
                    <a:cubicBezTo>
                      <a:pt x="99" y="228"/>
                      <a:pt x="99" y="228"/>
                      <a:pt x="99" y="228"/>
                    </a:cubicBezTo>
                    <a:cubicBezTo>
                      <a:pt x="99" y="226"/>
                      <a:pt x="99" y="226"/>
                      <a:pt x="99" y="226"/>
                    </a:cubicBezTo>
                    <a:cubicBezTo>
                      <a:pt x="99" y="225"/>
                      <a:pt x="99" y="225"/>
                      <a:pt x="98" y="225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7" y="224"/>
                      <a:pt x="98" y="223"/>
                      <a:pt x="98" y="223"/>
                    </a:cubicBezTo>
                    <a:cubicBezTo>
                      <a:pt x="98" y="222"/>
                      <a:pt x="98" y="222"/>
                      <a:pt x="98" y="222"/>
                    </a:cubicBezTo>
                    <a:cubicBezTo>
                      <a:pt x="99" y="222"/>
                      <a:pt x="99" y="222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100" y="221"/>
                      <a:pt x="100" y="221"/>
                      <a:pt x="100" y="221"/>
                    </a:cubicBezTo>
                    <a:cubicBezTo>
                      <a:pt x="100" y="220"/>
                      <a:pt x="100" y="220"/>
                      <a:pt x="100" y="220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101" y="219"/>
                      <a:pt x="101" y="219"/>
                      <a:pt x="101" y="219"/>
                    </a:cubicBezTo>
                    <a:cubicBezTo>
                      <a:pt x="101" y="219"/>
                      <a:pt x="101" y="219"/>
                      <a:pt x="101" y="219"/>
                    </a:cubicBezTo>
                    <a:cubicBezTo>
                      <a:pt x="101" y="219"/>
                      <a:pt x="102" y="219"/>
                      <a:pt x="102" y="219"/>
                    </a:cubicBezTo>
                    <a:cubicBezTo>
                      <a:pt x="103" y="219"/>
                      <a:pt x="104" y="218"/>
                      <a:pt x="105" y="216"/>
                    </a:cubicBezTo>
                    <a:cubicBezTo>
                      <a:pt x="105" y="215"/>
                      <a:pt x="105" y="213"/>
                      <a:pt x="105" y="212"/>
                    </a:cubicBezTo>
                    <a:cubicBezTo>
                      <a:pt x="105" y="211"/>
                      <a:pt x="105" y="211"/>
                      <a:pt x="105" y="211"/>
                    </a:cubicBezTo>
                    <a:cubicBezTo>
                      <a:pt x="105" y="211"/>
                      <a:pt x="105" y="210"/>
                      <a:pt x="105" y="209"/>
                    </a:cubicBezTo>
                    <a:cubicBezTo>
                      <a:pt x="105" y="209"/>
                      <a:pt x="105" y="209"/>
                      <a:pt x="105" y="209"/>
                    </a:cubicBezTo>
                    <a:cubicBezTo>
                      <a:pt x="106" y="210"/>
                      <a:pt x="106" y="210"/>
                      <a:pt x="106" y="210"/>
                    </a:cubicBezTo>
                    <a:cubicBezTo>
                      <a:pt x="106" y="208"/>
                      <a:pt x="106" y="208"/>
                      <a:pt x="106" y="208"/>
                    </a:cubicBezTo>
                    <a:cubicBezTo>
                      <a:pt x="106" y="208"/>
                      <a:pt x="106" y="207"/>
                      <a:pt x="106" y="207"/>
                    </a:cubicBezTo>
                    <a:cubicBezTo>
                      <a:pt x="107" y="206"/>
                      <a:pt x="107" y="206"/>
                      <a:pt x="108" y="206"/>
                    </a:cubicBezTo>
                    <a:cubicBezTo>
                      <a:pt x="108" y="205"/>
                      <a:pt x="108" y="205"/>
                      <a:pt x="108" y="205"/>
                    </a:cubicBezTo>
                    <a:cubicBezTo>
                      <a:pt x="109" y="205"/>
                      <a:pt x="109" y="205"/>
                      <a:pt x="110" y="204"/>
                    </a:cubicBezTo>
                    <a:cubicBezTo>
                      <a:pt x="110" y="204"/>
                      <a:pt x="110" y="203"/>
                      <a:pt x="110" y="202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200"/>
                      <a:pt x="110" y="200"/>
                      <a:pt x="110" y="200"/>
                    </a:cubicBezTo>
                    <a:cubicBezTo>
                      <a:pt x="111" y="199"/>
                      <a:pt x="111" y="199"/>
                      <a:pt x="112" y="198"/>
                    </a:cubicBezTo>
                    <a:cubicBezTo>
                      <a:pt x="113" y="197"/>
                      <a:pt x="114" y="196"/>
                      <a:pt x="116" y="195"/>
                    </a:cubicBezTo>
                    <a:cubicBezTo>
                      <a:pt x="116" y="194"/>
                      <a:pt x="116" y="194"/>
                      <a:pt x="117" y="194"/>
                    </a:cubicBezTo>
                    <a:cubicBezTo>
                      <a:pt x="117" y="193"/>
                      <a:pt x="118" y="193"/>
                      <a:pt x="118" y="192"/>
                    </a:cubicBezTo>
                    <a:cubicBezTo>
                      <a:pt x="118" y="191"/>
                      <a:pt x="118" y="191"/>
                      <a:pt x="118" y="190"/>
                    </a:cubicBezTo>
                    <a:cubicBezTo>
                      <a:pt x="118" y="189"/>
                      <a:pt x="118" y="189"/>
                      <a:pt x="118" y="188"/>
                    </a:cubicBezTo>
                    <a:cubicBezTo>
                      <a:pt x="117" y="187"/>
                      <a:pt x="117" y="186"/>
                      <a:pt x="118" y="185"/>
                    </a:cubicBezTo>
                    <a:cubicBezTo>
                      <a:pt x="118" y="184"/>
                      <a:pt x="118" y="182"/>
                      <a:pt x="118" y="181"/>
                    </a:cubicBezTo>
                    <a:cubicBezTo>
                      <a:pt x="119" y="181"/>
                      <a:pt x="119" y="181"/>
                      <a:pt x="119" y="181"/>
                    </a:cubicBezTo>
                    <a:cubicBezTo>
                      <a:pt x="119" y="180"/>
                      <a:pt x="119" y="180"/>
                      <a:pt x="119" y="180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20" y="180"/>
                      <a:pt x="120" y="180"/>
                      <a:pt x="120" y="180"/>
                    </a:cubicBezTo>
                    <a:cubicBezTo>
                      <a:pt x="120" y="179"/>
                      <a:pt x="120" y="179"/>
                      <a:pt x="120" y="179"/>
                    </a:cubicBezTo>
                    <a:cubicBezTo>
                      <a:pt x="121" y="176"/>
                      <a:pt x="121" y="173"/>
                      <a:pt x="120" y="171"/>
                    </a:cubicBezTo>
                    <a:cubicBezTo>
                      <a:pt x="120" y="169"/>
                      <a:pt x="120" y="168"/>
                      <a:pt x="120" y="166"/>
                    </a:cubicBezTo>
                    <a:cubicBezTo>
                      <a:pt x="120" y="164"/>
                      <a:pt x="120" y="162"/>
                      <a:pt x="121" y="161"/>
                    </a:cubicBezTo>
                    <a:cubicBezTo>
                      <a:pt x="121" y="160"/>
                      <a:pt x="121" y="159"/>
                      <a:pt x="122" y="159"/>
                    </a:cubicBezTo>
                    <a:cubicBezTo>
                      <a:pt x="122" y="159"/>
                      <a:pt x="122" y="159"/>
                      <a:pt x="122" y="159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3" y="158"/>
                      <a:pt x="123" y="158"/>
                      <a:pt x="123" y="158"/>
                    </a:cubicBezTo>
                    <a:cubicBezTo>
                      <a:pt x="123" y="157"/>
                      <a:pt x="123" y="157"/>
                      <a:pt x="123" y="157"/>
                    </a:cubicBezTo>
                    <a:cubicBezTo>
                      <a:pt x="123" y="156"/>
                      <a:pt x="123" y="156"/>
                      <a:pt x="123" y="156"/>
                    </a:cubicBezTo>
                    <a:cubicBezTo>
                      <a:pt x="123" y="156"/>
                      <a:pt x="123" y="155"/>
                      <a:pt x="123" y="155"/>
                    </a:cubicBezTo>
                    <a:cubicBezTo>
                      <a:pt x="124" y="155"/>
                      <a:pt x="124" y="155"/>
                      <a:pt x="124" y="155"/>
                    </a:cubicBezTo>
                    <a:cubicBezTo>
                      <a:pt x="125" y="155"/>
                      <a:pt x="125" y="155"/>
                      <a:pt x="125" y="155"/>
                    </a:cubicBezTo>
                    <a:cubicBezTo>
                      <a:pt x="125" y="150"/>
                      <a:pt x="125" y="150"/>
                      <a:pt x="125" y="150"/>
                    </a:cubicBezTo>
                    <a:cubicBezTo>
                      <a:pt x="125" y="149"/>
                      <a:pt x="124" y="149"/>
                      <a:pt x="124" y="149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123" y="148"/>
                      <a:pt x="123" y="148"/>
                      <a:pt x="123" y="147"/>
                    </a:cubicBezTo>
                    <a:cubicBezTo>
                      <a:pt x="123" y="146"/>
                      <a:pt x="123" y="146"/>
                      <a:pt x="123" y="146"/>
                    </a:cubicBezTo>
                    <a:cubicBezTo>
                      <a:pt x="123" y="145"/>
                      <a:pt x="123" y="145"/>
                      <a:pt x="123" y="145"/>
                    </a:cubicBezTo>
                    <a:cubicBezTo>
                      <a:pt x="123" y="144"/>
                      <a:pt x="123" y="143"/>
                      <a:pt x="124" y="142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4" y="142"/>
                      <a:pt x="125" y="142"/>
                      <a:pt x="125" y="141"/>
                    </a:cubicBezTo>
                    <a:cubicBezTo>
                      <a:pt x="125" y="140"/>
                      <a:pt x="125" y="140"/>
                      <a:pt x="125" y="140"/>
                    </a:cubicBezTo>
                    <a:cubicBezTo>
                      <a:pt x="125" y="139"/>
                      <a:pt x="125" y="139"/>
                      <a:pt x="125" y="138"/>
                    </a:cubicBezTo>
                    <a:cubicBezTo>
                      <a:pt x="125" y="138"/>
                      <a:pt x="125" y="137"/>
                      <a:pt x="125" y="137"/>
                    </a:cubicBezTo>
                    <a:cubicBezTo>
                      <a:pt x="125" y="136"/>
                      <a:pt x="125" y="136"/>
                      <a:pt x="125" y="135"/>
                    </a:cubicBezTo>
                    <a:cubicBezTo>
                      <a:pt x="125" y="135"/>
                      <a:pt x="125" y="135"/>
                      <a:pt x="125" y="135"/>
                    </a:cubicBezTo>
                    <a:cubicBezTo>
                      <a:pt x="126" y="135"/>
                      <a:pt x="126" y="135"/>
                      <a:pt x="126" y="135"/>
                    </a:cubicBezTo>
                    <a:cubicBezTo>
                      <a:pt x="126" y="128"/>
                      <a:pt x="126" y="128"/>
                      <a:pt x="126" y="128"/>
                    </a:cubicBez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26" y="126"/>
                      <a:pt x="126" y="125"/>
                      <a:pt x="126" y="124"/>
                    </a:cubicBezTo>
                    <a:cubicBezTo>
                      <a:pt x="125" y="123"/>
                      <a:pt x="124" y="122"/>
                      <a:pt x="122" y="121"/>
                    </a:cubicBezTo>
                    <a:cubicBezTo>
                      <a:pt x="122" y="121"/>
                      <a:pt x="122" y="120"/>
                      <a:pt x="122" y="120"/>
                    </a:cubicBezTo>
                    <a:cubicBezTo>
                      <a:pt x="122" y="116"/>
                      <a:pt x="122" y="116"/>
                      <a:pt x="122" y="116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4"/>
                      <a:pt x="120" y="114"/>
                      <a:pt x="120" y="113"/>
                    </a:cubicBezTo>
                    <a:cubicBezTo>
                      <a:pt x="119" y="113"/>
                      <a:pt x="119" y="113"/>
                      <a:pt x="119" y="113"/>
                    </a:cubicBezTo>
                    <a:cubicBezTo>
                      <a:pt x="119" y="112"/>
                      <a:pt x="119" y="112"/>
                      <a:pt x="118" y="112"/>
                    </a:cubicBez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18" y="110"/>
                      <a:pt x="118" y="109"/>
                      <a:pt x="117" y="109"/>
                    </a:cubicBez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08"/>
                      <a:pt x="116" y="108"/>
                      <a:pt x="116" y="108"/>
                    </a:cubicBezTo>
                    <a:cubicBezTo>
                      <a:pt x="116" y="107"/>
                      <a:pt x="116" y="107"/>
                      <a:pt x="116" y="107"/>
                    </a:cubicBezTo>
                    <a:cubicBezTo>
                      <a:pt x="115" y="106"/>
                      <a:pt x="115" y="106"/>
                      <a:pt x="115" y="106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2" y="102"/>
                      <a:pt x="111" y="101"/>
                      <a:pt x="112" y="98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1" y="97"/>
                      <a:pt x="111" y="97"/>
                      <a:pt x="111" y="97"/>
                    </a:cubicBezTo>
                    <a:cubicBezTo>
                      <a:pt x="110" y="97"/>
                      <a:pt x="110" y="97"/>
                      <a:pt x="110" y="97"/>
                    </a:cubicBezTo>
                    <a:cubicBezTo>
                      <a:pt x="110" y="96"/>
                      <a:pt x="110" y="95"/>
                      <a:pt x="109" y="94"/>
                    </a:cubicBezTo>
                    <a:cubicBezTo>
                      <a:pt x="109" y="94"/>
                      <a:pt x="109" y="94"/>
                      <a:pt x="109" y="94"/>
                    </a:cubicBezTo>
                    <a:cubicBezTo>
                      <a:pt x="108" y="93"/>
                      <a:pt x="108" y="93"/>
                      <a:pt x="108" y="92"/>
                    </a:cubicBezTo>
                    <a:cubicBezTo>
                      <a:pt x="107" y="92"/>
                      <a:pt x="107" y="91"/>
                      <a:pt x="106" y="91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6" y="91"/>
                      <a:pt x="106" y="90"/>
                      <a:pt x="106" y="90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89"/>
                      <a:pt x="106" y="89"/>
                      <a:pt x="106" y="89"/>
                    </a:cubicBezTo>
                    <a:cubicBezTo>
                      <a:pt x="105" y="89"/>
                      <a:pt x="105" y="89"/>
                      <a:pt x="105" y="89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4" y="88"/>
                      <a:pt x="104" y="88"/>
                      <a:pt x="104" y="88"/>
                    </a:cubicBezTo>
                    <a:cubicBezTo>
                      <a:pt x="104" y="87"/>
                      <a:pt x="104" y="87"/>
                      <a:pt x="103" y="86"/>
                    </a:cubicBezTo>
                    <a:cubicBezTo>
                      <a:pt x="102" y="84"/>
                      <a:pt x="101" y="83"/>
                      <a:pt x="100" y="81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8" y="78"/>
                      <a:pt x="97" y="76"/>
                      <a:pt x="95" y="75"/>
                    </a:cubicBezTo>
                    <a:cubicBezTo>
                      <a:pt x="97" y="75"/>
                      <a:pt x="97" y="75"/>
                      <a:pt x="97" y="75"/>
                    </a:cubicBezTo>
                    <a:cubicBezTo>
                      <a:pt x="97" y="74"/>
                      <a:pt x="97" y="74"/>
                      <a:pt x="97" y="74"/>
                    </a:cubicBezTo>
                    <a:cubicBezTo>
                      <a:pt x="98" y="74"/>
                      <a:pt x="98" y="75"/>
                      <a:pt x="98" y="75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9"/>
                      <a:pt x="101" y="79"/>
                    </a:cubicBezTo>
                    <a:cubicBezTo>
                      <a:pt x="101" y="82"/>
                      <a:pt x="101" y="82"/>
                      <a:pt x="101" y="82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5"/>
                      <a:pt x="104" y="85"/>
                      <a:pt x="105" y="85"/>
                    </a:cubicBez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85"/>
                      <a:pt x="106" y="86"/>
                      <a:pt x="107" y="86"/>
                    </a:cubicBezTo>
                    <a:cubicBezTo>
                      <a:pt x="107" y="87"/>
                      <a:pt x="107" y="87"/>
                      <a:pt x="107" y="88"/>
                    </a:cubicBezTo>
                    <a:cubicBezTo>
                      <a:pt x="107" y="88"/>
                      <a:pt x="107" y="89"/>
                      <a:pt x="108" y="89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8" y="90"/>
                      <a:pt x="108" y="90"/>
                      <a:pt x="108" y="90"/>
                    </a:cubicBezTo>
                    <a:cubicBezTo>
                      <a:pt x="108" y="90"/>
                      <a:pt x="108" y="92"/>
                      <a:pt x="110" y="92"/>
                    </a:cubicBezTo>
                    <a:cubicBezTo>
                      <a:pt x="110" y="92"/>
                      <a:pt x="110" y="92"/>
                      <a:pt x="110" y="92"/>
                    </a:cubicBezTo>
                    <a:cubicBezTo>
                      <a:pt x="110" y="92"/>
                      <a:pt x="110" y="92"/>
                      <a:pt x="110" y="92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4"/>
                      <a:pt x="110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6"/>
                      <a:pt x="111" y="96"/>
                      <a:pt x="111" y="96"/>
                    </a:cubicBezTo>
                    <a:cubicBezTo>
                      <a:pt x="112" y="97"/>
                      <a:pt x="112" y="97"/>
                      <a:pt x="112" y="98"/>
                    </a:cubicBezTo>
                    <a:cubicBezTo>
                      <a:pt x="113" y="98"/>
                      <a:pt x="113" y="98"/>
                      <a:pt x="113" y="98"/>
                    </a:cubicBezTo>
                    <a:cubicBezTo>
                      <a:pt x="113" y="99"/>
                      <a:pt x="114" y="99"/>
                      <a:pt x="114" y="99"/>
                    </a:cubicBezTo>
                    <a:cubicBezTo>
                      <a:pt x="114" y="99"/>
                      <a:pt x="114" y="99"/>
                      <a:pt x="114" y="99"/>
                    </a:cubicBezTo>
                    <a:cubicBezTo>
                      <a:pt x="114" y="100"/>
                      <a:pt x="114" y="100"/>
                      <a:pt x="114" y="100"/>
                    </a:cubicBezTo>
                    <a:cubicBezTo>
                      <a:pt x="114" y="101"/>
                      <a:pt x="114" y="102"/>
                      <a:pt x="115" y="102"/>
                    </a:cubicBezTo>
                    <a:cubicBezTo>
                      <a:pt x="116" y="102"/>
                      <a:pt x="116" y="102"/>
                      <a:pt x="116" y="102"/>
                    </a:cubicBezTo>
                    <a:cubicBezTo>
                      <a:pt x="116" y="102"/>
                      <a:pt x="116" y="102"/>
                      <a:pt x="116" y="102"/>
                    </a:cubicBezTo>
                    <a:cubicBezTo>
                      <a:pt x="116" y="103"/>
                      <a:pt x="116" y="103"/>
                      <a:pt x="116" y="103"/>
                    </a:cubicBezTo>
                    <a:cubicBezTo>
                      <a:pt x="116" y="105"/>
                      <a:pt x="116" y="105"/>
                      <a:pt x="116" y="105"/>
                    </a:cubicBezTo>
                    <a:cubicBezTo>
                      <a:pt x="116" y="106"/>
                      <a:pt x="116" y="106"/>
                      <a:pt x="117" y="106"/>
                    </a:cubicBezTo>
                    <a:cubicBezTo>
                      <a:pt x="117" y="106"/>
                      <a:pt x="117" y="106"/>
                      <a:pt x="117" y="106"/>
                    </a:cubicBezTo>
                    <a:cubicBezTo>
                      <a:pt x="117" y="107"/>
                      <a:pt x="117" y="108"/>
                      <a:pt x="118" y="108"/>
                    </a:cubicBezTo>
                    <a:cubicBezTo>
                      <a:pt x="118" y="109"/>
                      <a:pt x="119" y="110"/>
                      <a:pt x="120" y="110"/>
                    </a:cubicBezTo>
                    <a:cubicBezTo>
                      <a:pt x="122" y="111"/>
                      <a:pt x="122" y="111"/>
                      <a:pt x="122" y="111"/>
                    </a:cubicBezTo>
                    <a:cubicBezTo>
                      <a:pt x="122" y="109"/>
                      <a:pt x="122" y="109"/>
                      <a:pt x="122" y="109"/>
                    </a:cubicBezTo>
                    <a:cubicBezTo>
                      <a:pt x="121" y="106"/>
                      <a:pt x="120" y="102"/>
                      <a:pt x="119" y="97"/>
                    </a:cubicBezTo>
                    <a:cubicBezTo>
                      <a:pt x="118" y="95"/>
                      <a:pt x="118" y="93"/>
                      <a:pt x="118" y="91"/>
                    </a:cubicBezTo>
                    <a:cubicBezTo>
                      <a:pt x="118" y="90"/>
                      <a:pt x="118" y="90"/>
                      <a:pt x="118" y="89"/>
                    </a:cubicBezTo>
                    <a:cubicBezTo>
                      <a:pt x="119" y="88"/>
                      <a:pt x="119" y="88"/>
                      <a:pt x="119" y="88"/>
                    </a:cubicBezTo>
                    <a:cubicBezTo>
                      <a:pt x="119" y="87"/>
                      <a:pt x="119" y="87"/>
                      <a:pt x="119" y="86"/>
                    </a:cubicBezTo>
                    <a:cubicBezTo>
                      <a:pt x="119" y="86"/>
                      <a:pt x="119" y="86"/>
                      <a:pt x="119" y="86"/>
                    </a:cubicBezTo>
                    <a:cubicBezTo>
                      <a:pt x="119" y="86"/>
                      <a:pt x="119" y="85"/>
                      <a:pt x="119" y="85"/>
                    </a:cubicBezTo>
                    <a:cubicBezTo>
                      <a:pt x="119" y="85"/>
                      <a:pt x="118" y="84"/>
                      <a:pt x="118" y="84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7" y="84"/>
                      <a:pt x="118" y="84"/>
                      <a:pt x="118" y="83"/>
                    </a:cubicBezTo>
                    <a:cubicBezTo>
                      <a:pt x="118" y="82"/>
                      <a:pt x="118" y="82"/>
                      <a:pt x="118" y="82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79"/>
                      <a:pt x="116" y="79"/>
                      <a:pt x="116" y="79"/>
                    </a:cubicBezTo>
                    <a:cubicBezTo>
                      <a:pt x="115" y="79"/>
                      <a:pt x="115" y="79"/>
                      <a:pt x="115" y="79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115" y="77"/>
                      <a:pt x="115" y="77"/>
                      <a:pt x="115" y="77"/>
                    </a:cubicBezTo>
                    <a:cubicBezTo>
                      <a:pt x="115" y="77"/>
                      <a:pt x="115" y="77"/>
                      <a:pt x="115" y="77"/>
                    </a:cubicBezTo>
                    <a:cubicBezTo>
                      <a:pt x="115" y="76"/>
                      <a:pt x="115" y="76"/>
                      <a:pt x="115" y="76"/>
                    </a:cubicBezTo>
                    <a:cubicBezTo>
                      <a:pt x="114" y="76"/>
                      <a:pt x="114" y="76"/>
                      <a:pt x="114" y="76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3" y="75"/>
                      <a:pt x="113" y="75"/>
                      <a:pt x="113" y="75"/>
                    </a:cubicBezTo>
                    <a:cubicBezTo>
                      <a:pt x="113" y="75"/>
                      <a:pt x="113" y="75"/>
                      <a:pt x="113" y="75"/>
                    </a:cubicBezTo>
                    <a:cubicBezTo>
                      <a:pt x="113" y="74"/>
                      <a:pt x="113" y="74"/>
                      <a:pt x="113" y="74"/>
                    </a:cubicBezTo>
                    <a:cubicBezTo>
                      <a:pt x="113" y="73"/>
                      <a:pt x="113" y="73"/>
                      <a:pt x="112" y="73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2" y="72"/>
                      <a:pt x="112" y="72"/>
                      <a:pt x="112" y="72"/>
                    </a:cubicBezTo>
                    <a:cubicBezTo>
                      <a:pt x="112" y="72"/>
                      <a:pt x="112" y="72"/>
                      <a:pt x="112" y="71"/>
                    </a:cubicBezTo>
                    <a:cubicBezTo>
                      <a:pt x="111" y="71"/>
                      <a:pt x="111" y="70"/>
                      <a:pt x="111" y="70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7" y="65"/>
                      <a:pt x="107" y="64"/>
                      <a:pt x="107" y="64"/>
                    </a:cubicBezTo>
                    <a:cubicBezTo>
                      <a:pt x="107" y="63"/>
                      <a:pt x="107" y="63"/>
                      <a:pt x="107" y="63"/>
                    </a:cubicBezTo>
                    <a:cubicBezTo>
                      <a:pt x="106" y="63"/>
                      <a:pt x="106" y="63"/>
                      <a:pt x="106" y="63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6" y="62"/>
                      <a:pt x="106" y="61"/>
                      <a:pt x="105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60"/>
                      <a:pt x="105" y="60"/>
                      <a:pt x="105" y="60"/>
                    </a:cubicBezTo>
                    <a:cubicBezTo>
                      <a:pt x="104" y="59"/>
                      <a:pt x="104" y="59"/>
                      <a:pt x="104" y="59"/>
                    </a:cubicBezTo>
                    <a:cubicBezTo>
                      <a:pt x="103" y="58"/>
                      <a:pt x="103" y="58"/>
                      <a:pt x="103" y="58"/>
                    </a:cubicBezTo>
                    <a:cubicBezTo>
                      <a:pt x="103" y="57"/>
                      <a:pt x="102" y="57"/>
                      <a:pt x="102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0" y="56"/>
                      <a:pt x="100" y="55"/>
                      <a:pt x="100" y="55"/>
                    </a:cubicBezTo>
                    <a:cubicBezTo>
                      <a:pt x="100" y="54"/>
                      <a:pt x="100" y="54"/>
                      <a:pt x="100" y="53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1"/>
                      <a:pt x="98" y="51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50"/>
                      <a:pt x="96" y="50"/>
                      <a:pt x="95" y="49"/>
                    </a:cubicBezTo>
                    <a:cubicBezTo>
                      <a:pt x="95" y="49"/>
                      <a:pt x="95" y="48"/>
                      <a:pt x="95" y="48"/>
                    </a:cubicBezTo>
                    <a:cubicBezTo>
                      <a:pt x="95" y="47"/>
                      <a:pt x="94" y="47"/>
                      <a:pt x="94" y="46"/>
                    </a:cubicBezTo>
                    <a:cubicBezTo>
                      <a:pt x="94" y="45"/>
                      <a:pt x="93" y="45"/>
                      <a:pt x="92" y="44"/>
                    </a:cubicBezTo>
                    <a:cubicBezTo>
                      <a:pt x="91" y="44"/>
                      <a:pt x="91" y="43"/>
                      <a:pt x="91" y="43"/>
                    </a:cubicBezTo>
                    <a:cubicBezTo>
                      <a:pt x="90" y="43"/>
                      <a:pt x="90" y="43"/>
                      <a:pt x="90" y="43"/>
                    </a:cubicBezTo>
                    <a:cubicBezTo>
                      <a:pt x="90" y="42"/>
                      <a:pt x="90" y="42"/>
                      <a:pt x="90" y="41"/>
                    </a:cubicBezTo>
                    <a:cubicBezTo>
                      <a:pt x="89" y="41"/>
                      <a:pt x="89" y="41"/>
                      <a:pt x="88" y="40"/>
                    </a:cubicBezTo>
                    <a:cubicBezTo>
                      <a:pt x="87" y="39"/>
                      <a:pt x="86" y="38"/>
                      <a:pt x="85" y="38"/>
                    </a:cubicBezTo>
                    <a:cubicBezTo>
                      <a:pt x="83" y="36"/>
                      <a:pt x="82" y="34"/>
                      <a:pt x="80" y="32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78" y="31"/>
                      <a:pt x="77" y="30"/>
                      <a:pt x="76" y="29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5" y="27"/>
                      <a:pt x="75" y="26"/>
                      <a:pt x="73" y="26"/>
                    </a:cubicBezTo>
                    <a:cubicBezTo>
                      <a:pt x="73" y="26"/>
                      <a:pt x="73" y="26"/>
                      <a:pt x="72" y="25"/>
                    </a:cubicBezTo>
                    <a:cubicBezTo>
                      <a:pt x="72" y="25"/>
                      <a:pt x="71" y="25"/>
                      <a:pt x="71" y="25"/>
                    </a:cubicBezTo>
                    <a:cubicBezTo>
                      <a:pt x="70" y="24"/>
                      <a:pt x="69" y="23"/>
                      <a:pt x="69" y="22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6" y="21"/>
                      <a:pt x="66" y="21"/>
                      <a:pt x="65" y="21"/>
                    </a:cubicBezTo>
                    <a:cubicBezTo>
                      <a:pt x="65" y="20"/>
                      <a:pt x="64" y="19"/>
                      <a:pt x="64" y="19"/>
                    </a:cubicBezTo>
                    <a:cubicBezTo>
                      <a:pt x="63" y="18"/>
                      <a:pt x="63" y="18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1" y="17"/>
                      <a:pt x="61" y="17"/>
                      <a:pt x="60" y="17"/>
                    </a:cubicBezTo>
                    <a:cubicBezTo>
                      <a:pt x="60" y="16"/>
                      <a:pt x="59" y="16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4"/>
                      <a:pt x="58" y="14"/>
                      <a:pt x="57" y="14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6" y="14"/>
                      <a:pt x="56" y="13"/>
                      <a:pt x="56" y="13"/>
                    </a:cubicBezTo>
                    <a:cubicBezTo>
                      <a:pt x="54" y="11"/>
                      <a:pt x="52" y="10"/>
                      <a:pt x="49" y="8"/>
                    </a:cubicBezTo>
                    <a:cubicBezTo>
                      <a:pt x="47" y="7"/>
                      <a:pt x="44" y="6"/>
                      <a:pt x="42" y="4"/>
                    </a:cubicBezTo>
                    <a:cubicBezTo>
                      <a:pt x="40" y="3"/>
                      <a:pt x="38" y="2"/>
                      <a:pt x="36" y="1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grpFill/>
              <a:ln w="15875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42"/>
              <p:cNvSpPr>
                <a:spLocks noEditPoints="1"/>
              </p:cNvSpPr>
              <p:nvPr/>
            </p:nvSpPr>
            <p:spPr bwMode="auto">
              <a:xfrm>
                <a:off x="3477" y="1838"/>
                <a:ext cx="322" cy="675"/>
              </a:xfrm>
              <a:custGeom>
                <a:avLst/>
                <a:gdLst>
                  <a:gd name="T0" fmla="*/ 3 w 135"/>
                  <a:gd name="T1" fmla="*/ 78 h 283"/>
                  <a:gd name="T2" fmla="*/ 0 w 135"/>
                  <a:gd name="T3" fmla="*/ 85 h 283"/>
                  <a:gd name="T4" fmla="*/ 9 w 135"/>
                  <a:gd name="T5" fmla="*/ 113 h 283"/>
                  <a:gd name="T6" fmla="*/ 14 w 135"/>
                  <a:gd name="T7" fmla="*/ 116 h 283"/>
                  <a:gd name="T8" fmla="*/ 18 w 135"/>
                  <a:gd name="T9" fmla="*/ 128 h 283"/>
                  <a:gd name="T10" fmla="*/ 25 w 135"/>
                  <a:gd name="T11" fmla="*/ 137 h 283"/>
                  <a:gd name="T12" fmla="*/ 22 w 135"/>
                  <a:gd name="T13" fmla="*/ 150 h 283"/>
                  <a:gd name="T14" fmla="*/ 20 w 135"/>
                  <a:gd name="T15" fmla="*/ 166 h 283"/>
                  <a:gd name="T16" fmla="*/ 29 w 135"/>
                  <a:gd name="T17" fmla="*/ 180 h 283"/>
                  <a:gd name="T18" fmla="*/ 32 w 135"/>
                  <a:gd name="T19" fmla="*/ 192 h 283"/>
                  <a:gd name="T20" fmla="*/ 42 w 135"/>
                  <a:gd name="T21" fmla="*/ 204 h 283"/>
                  <a:gd name="T22" fmla="*/ 48 w 135"/>
                  <a:gd name="T23" fmla="*/ 208 h 283"/>
                  <a:gd name="T24" fmla="*/ 51 w 135"/>
                  <a:gd name="T25" fmla="*/ 218 h 283"/>
                  <a:gd name="T26" fmla="*/ 54 w 135"/>
                  <a:gd name="T27" fmla="*/ 238 h 283"/>
                  <a:gd name="T28" fmla="*/ 57 w 135"/>
                  <a:gd name="T29" fmla="*/ 253 h 283"/>
                  <a:gd name="T30" fmla="*/ 66 w 135"/>
                  <a:gd name="T31" fmla="*/ 265 h 283"/>
                  <a:gd name="T32" fmla="*/ 74 w 135"/>
                  <a:gd name="T33" fmla="*/ 278 h 283"/>
                  <a:gd name="T34" fmla="*/ 80 w 135"/>
                  <a:gd name="T35" fmla="*/ 283 h 283"/>
                  <a:gd name="T36" fmla="*/ 84 w 135"/>
                  <a:gd name="T37" fmla="*/ 275 h 283"/>
                  <a:gd name="T38" fmla="*/ 79 w 135"/>
                  <a:gd name="T39" fmla="*/ 262 h 283"/>
                  <a:gd name="T40" fmla="*/ 85 w 135"/>
                  <a:gd name="T41" fmla="*/ 255 h 283"/>
                  <a:gd name="T42" fmla="*/ 90 w 135"/>
                  <a:gd name="T43" fmla="*/ 244 h 283"/>
                  <a:gd name="T44" fmla="*/ 98 w 135"/>
                  <a:gd name="T45" fmla="*/ 224 h 283"/>
                  <a:gd name="T46" fmla="*/ 111 w 135"/>
                  <a:gd name="T47" fmla="*/ 217 h 283"/>
                  <a:gd name="T48" fmla="*/ 119 w 135"/>
                  <a:gd name="T49" fmla="*/ 210 h 283"/>
                  <a:gd name="T50" fmla="*/ 124 w 135"/>
                  <a:gd name="T51" fmla="*/ 188 h 283"/>
                  <a:gd name="T52" fmla="*/ 134 w 135"/>
                  <a:gd name="T53" fmla="*/ 178 h 283"/>
                  <a:gd name="T54" fmla="*/ 133 w 135"/>
                  <a:gd name="T55" fmla="*/ 166 h 283"/>
                  <a:gd name="T56" fmla="*/ 120 w 135"/>
                  <a:gd name="T57" fmla="*/ 159 h 283"/>
                  <a:gd name="T58" fmla="*/ 104 w 135"/>
                  <a:gd name="T59" fmla="*/ 156 h 283"/>
                  <a:gd name="T60" fmla="*/ 91 w 135"/>
                  <a:gd name="T61" fmla="*/ 153 h 283"/>
                  <a:gd name="T62" fmla="*/ 95 w 135"/>
                  <a:gd name="T63" fmla="*/ 146 h 283"/>
                  <a:gd name="T64" fmla="*/ 85 w 135"/>
                  <a:gd name="T65" fmla="*/ 136 h 283"/>
                  <a:gd name="T66" fmla="*/ 70 w 135"/>
                  <a:gd name="T67" fmla="*/ 129 h 283"/>
                  <a:gd name="T68" fmla="*/ 60 w 135"/>
                  <a:gd name="T69" fmla="*/ 123 h 283"/>
                  <a:gd name="T70" fmla="*/ 44 w 135"/>
                  <a:gd name="T71" fmla="*/ 117 h 283"/>
                  <a:gd name="T72" fmla="*/ 32 w 135"/>
                  <a:gd name="T73" fmla="*/ 120 h 283"/>
                  <a:gd name="T74" fmla="*/ 29 w 135"/>
                  <a:gd name="T75" fmla="*/ 125 h 283"/>
                  <a:gd name="T76" fmla="*/ 20 w 135"/>
                  <a:gd name="T77" fmla="*/ 120 h 283"/>
                  <a:gd name="T78" fmla="*/ 19 w 135"/>
                  <a:gd name="T79" fmla="*/ 106 h 283"/>
                  <a:gd name="T80" fmla="*/ 18 w 135"/>
                  <a:gd name="T81" fmla="*/ 99 h 283"/>
                  <a:gd name="T82" fmla="*/ 14 w 135"/>
                  <a:gd name="T83" fmla="*/ 94 h 283"/>
                  <a:gd name="T84" fmla="*/ 7 w 135"/>
                  <a:gd name="T85" fmla="*/ 96 h 283"/>
                  <a:gd name="T86" fmla="*/ 10 w 135"/>
                  <a:gd name="T87" fmla="*/ 89 h 283"/>
                  <a:gd name="T88" fmla="*/ 15 w 135"/>
                  <a:gd name="T89" fmla="*/ 79 h 283"/>
                  <a:gd name="T90" fmla="*/ 27 w 135"/>
                  <a:gd name="T91" fmla="*/ 71 h 283"/>
                  <a:gd name="T92" fmla="*/ 32 w 135"/>
                  <a:gd name="T93" fmla="*/ 82 h 283"/>
                  <a:gd name="T94" fmla="*/ 39 w 135"/>
                  <a:gd name="T95" fmla="*/ 69 h 283"/>
                  <a:gd name="T96" fmla="*/ 43 w 135"/>
                  <a:gd name="T97" fmla="*/ 63 h 283"/>
                  <a:gd name="T98" fmla="*/ 56 w 135"/>
                  <a:gd name="T99" fmla="*/ 55 h 283"/>
                  <a:gd name="T100" fmla="*/ 68 w 135"/>
                  <a:gd name="T101" fmla="*/ 45 h 283"/>
                  <a:gd name="T102" fmla="*/ 74 w 135"/>
                  <a:gd name="T103" fmla="*/ 37 h 283"/>
                  <a:gd name="T104" fmla="*/ 83 w 135"/>
                  <a:gd name="T105" fmla="*/ 31 h 283"/>
                  <a:gd name="T106" fmla="*/ 80 w 135"/>
                  <a:gd name="T107" fmla="*/ 29 h 283"/>
                  <a:gd name="T108" fmla="*/ 96 w 135"/>
                  <a:gd name="T109" fmla="*/ 24 h 283"/>
                  <a:gd name="T110" fmla="*/ 102 w 135"/>
                  <a:gd name="T111" fmla="*/ 11 h 283"/>
                  <a:gd name="T112" fmla="*/ 96 w 135"/>
                  <a:gd name="T113" fmla="*/ 8 h 283"/>
                  <a:gd name="T114" fmla="*/ 80 w 135"/>
                  <a:gd name="T115" fmla="*/ 18 h 283"/>
                  <a:gd name="T116" fmla="*/ 72 w 135"/>
                  <a:gd name="T117" fmla="*/ 18 h 283"/>
                  <a:gd name="T118" fmla="*/ 76 w 135"/>
                  <a:gd name="T119" fmla="*/ 9 h 283"/>
                  <a:gd name="T120" fmla="*/ 86 w 135"/>
                  <a:gd name="T121" fmla="*/ 6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5" h="283">
                    <a:moveTo>
                      <a:pt x="71" y="39"/>
                    </a:moveTo>
                    <a:cubicBezTo>
                      <a:pt x="71" y="39"/>
                      <a:pt x="71" y="39"/>
                      <a:pt x="71" y="39"/>
                    </a:cubicBezTo>
                    <a:cubicBezTo>
                      <a:pt x="71" y="39"/>
                      <a:pt x="71" y="39"/>
                      <a:pt x="71" y="39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moveTo>
                      <a:pt x="86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2" y="0"/>
                      <a:pt x="81" y="0"/>
                    </a:cubicBezTo>
                    <a:cubicBezTo>
                      <a:pt x="72" y="5"/>
                      <a:pt x="63" y="10"/>
                      <a:pt x="56" y="16"/>
                    </a:cubicBezTo>
                    <a:cubicBezTo>
                      <a:pt x="39" y="28"/>
                      <a:pt x="25" y="41"/>
                      <a:pt x="14" y="57"/>
                    </a:cubicBezTo>
                    <a:cubicBezTo>
                      <a:pt x="9" y="63"/>
                      <a:pt x="5" y="69"/>
                      <a:pt x="1" y="76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3" y="79"/>
                      <a:pt x="3" y="79"/>
                      <a:pt x="3" y="80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3" y="83"/>
                      <a:pt x="2" y="83"/>
                      <a:pt x="2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5"/>
                      <a:pt x="0" y="106"/>
                      <a:pt x="1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3" y="108"/>
                      <a:pt x="4" y="108"/>
                      <a:pt x="4" y="108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6" y="109"/>
                      <a:pt x="6" y="109"/>
                      <a:pt x="6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10"/>
                      <a:pt x="6" y="110"/>
                      <a:pt x="6" y="111"/>
                    </a:cubicBezTo>
                    <a:cubicBezTo>
                      <a:pt x="7" y="111"/>
                      <a:pt x="7" y="111"/>
                      <a:pt x="7" y="111"/>
                    </a:cubicBezTo>
                    <a:cubicBezTo>
                      <a:pt x="7" y="111"/>
                      <a:pt x="8" y="112"/>
                      <a:pt x="8" y="113"/>
                    </a:cubicBezTo>
                    <a:cubicBezTo>
                      <a:pt x="9" y="113"/>
                      <a:pt x="9" y="113"/>
                      <a:pt x="9" y="113"/>
                    </a:cubicBezTo>
                    <a:cubicBezTo>
                      <a:pt x="9" y="113"/>
                      <a:pt x="9" y="113"/>
                      <a:pt x="9" y="113"/>
                    </a:cubicBezTo>
                    <a:cubicBezTo>
                      <a:pt x="10" y="113"/>
                      <a:pt x="10" y="113"/>
                      <a:pt x="10" y="113"/>
                    </a:cubicBezTo>
                    <a:cubicBezTo>
                      <a:pt x="10" y="113"/>
                      <a:pt x="10" y="113"/>
                      <a:pt x="10" y="113"/>
                    </a:cubicBezTo>
                    <a:cubicBezTo>
                      <a:pt x="11" y="113"/>
                      <a:pt x="11" y="114"/>
                      <a:pt x="11" y="114"/>
                    </a:cubicBezTo>
                    <a:cubicBezTo>
                      <a:pt x="11" y="114"/>
                      <a:pt x="11" y="114"/>
                      <a:pt x="11" y="114"/>
                    </a:cubicBezTo>
                    <a:cubicBezTo>
                      <a:pt x="11" y="114"/>
                      <a:pt x="11" y="114"/>
                      <a:pt x="11" y="114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2" y="115"/>
                      <a:pt x="13" y="115"/>
                      <a:pt x="13" y="115"/>
                    </a:cubicBezTo>
                    <a:cubicBezTo>
                      <a:pt x="13" y="115"/>
                      <a:pt x="13" y="115"/>
                      <a:pt x="13" y="115"/>
                    </a:cubicBezTo>
                    <a:cubicBezTo>
                      <a:pt x="13" y="115"/>
                      <a:pt x="13" y="115"/>
                      <a:pt x="13" y="115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13" y="116"/>
                      <a:pt x="13" y="116"/>
                      <a:pt x="13" y="116"/>
                    </a:cubicBezTo>
                    <a:cubicBezTo>
                      <a:pt x="14" y="116"/>
                      <a:pt x="14" y="116"/>
                      <a:pt x="14" y="116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14" y="117"/>
                      <a:pt x="14" y="118"/>
                      <a:pt x="15" y="119"/>
                    </a:cubicBezTo>
                    <a:cubicBezTo>
                      <a:pt x="15" y="119"/>
                      <a:pt x="15" y="119"/>
                      <a:pt x="15" y="119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1"/>
                      <a:pt x="16" y="121"/>
                      <a:pt x="16" y="121"/>
                    </a:cubicBezTo>
                    <a:cubicBezTo>
                      <a:pt x="17" y="121"/>
                      <a:pt x="17" y="121"/>
                      <a:pt x="17" y="121"/>
                    </a:cubicBezTo>
                    <a:cubicBezTo>
                      <a:pt x="17" y="122"/>
                      <a:pt x="17" y="123"/>
                      <a:pt x="17" y="124"/>
                    </a:cubicBezTo>
                    <a:cubicBezTo>
                      <a:pt x="17" y="124"/>
                      <a:pt x="17" y="124"/>
                      <a:pt x="17" y="125"/>
                    </a:cubicBezTo>
                    <a:cubicBezTo>
                      <a:pt x="17" y="125"/>
                      <a:pt x="17" y="125"/>
                      <a:pt x="17" y="125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7"/>
                      <a:pt x="17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9"/>
                      <a:pt x="18" y="129"/>
                      <a:pt x="18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4" y="129"/>
                      <a:pt x="24" y="129"/>
                      <a:pt x="24" y="129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4" y="132"/>
                      <a:pt x="25" y="132"/>
                      <a:pt x="25" y="132"/>
                    </a:cubicBezTo>
                    <a:cubicBezTo>
                      <a:pt x="25" y="132"/>
                      <a:pt x="25" y="132"/>
                      <a:pt x="25" y="132"/>
                    </a:cubicBezTo>
                    <a:cubicBezTo>
                      <a:pt x="26" y="133"/>
                      <a:pt x="26" y="134"/>
                      <a:pt x="26" y="135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7"/>
                      <a:pt x="25" y="137"/>
                      <a:pt x="25" y="137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27" y="136"/>
                      <a:pt x="27" y="137"/>
                      <a:pt x="27" y="138"/>
                    </a:cubicBezTo>
                    <a:cubicBezTo>
                      <a:pt x="27" y="139"/>
                      <a:pt x="27" y="140"/>
                      <a:pt x="27" y="140"/>
                    </a:cubicBezTo>
                    <a:cubicBezTo>
                      <a:pt x="25" y="140"/>
                      <a:pt x="25" y="140"/>
                      <a:pt x="25" y="140"/>
                    </a:cubicBezTo>
                    <a:cubicBezTo>
                      <a:pt x="26" y="145"/>
                      <a:pt x="26" y="145"/>
                      <a:pt x="26" y="145"/>
                    </a:cubicBezTo>
                    <a:cubicBezTo>
                      <a:pt x="25" y="146"/>
                      <a:pt x="25" y="146"/>
                      <a:pt x="25" y="146"/>
                    </a:cubicBezTo>
                    <a:cubicBezTo>
                      <a:pt x="25" y="146"/>
                      <a:pt x="25" y="146"/>
                      <a:pt x="25" y="146"/>
                    </a:cubicBezTo>
                    <a:cubicBezTo>
                      <a:pt x="24" y="146"/>
                      <a:pt x="24" y="146"/>
                      <a:pt x="24" y="146"/>
                    </a:cubicBezTo>
                    <a:cubicBezTo>
                      <a:pt x="24" y="147"/>
                      <a:pt x="24" y="147"/>
                      <a:pt x="24" y="147"/>
                    </a:cubicBezTo>
                    <a:cubicBezTo>
                      <a:pt x="24" y="147"/>
                      <a:pt x="24" y="147"/>
                      <a:pt x="24" y="148"/>
                    </a:cubicBezTo>
                    <a:cubicBezTo>
                      <a:pt x="23" y="148"/>
                      <a:pt x="23" y="149"/>
                      <a:pt x="23" y="149"/>
                    </a:cubicBezTo>
                    <a:cubicBezTo>
                      <a:pt x="23" y="150"/>
                      <a:pt x="23" y="150"/>
                      <a:pt x="23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21" y="153"/>
                      <a:pt x="21" y="153"/>
                      <a:pt x="21" y="153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1" y="155"/>
                      <a:pt x="21" y="156"/>
                      <a:pt x="22" y="156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1" y="158"/>
                      <a:pt x="21" y="158"/>
                      <a:pt x="21" y="159"/>
                    </a:cubicBezTo>
                    <a:cubicBezTo>
                      <a:pt x="21" y="159"/>
                      <a:pt x="21" y="159"/>
                      <a:pt x="21" y="159"/>
                    </a:cubicBezTo>
                    <a:cubicBezTo>
                      <a:pt x="21" y="160"/>
                      <a:pt x="21" y="160"/>
                      <a:pt x="21" y="160"/>
                    </a:cubicBezTo>
                    <a:cubicBezTo>
                      <a:pt x="21" y="160"/>
                      <a:pt x="21" y="160"/>
                      <a:pt x="21" y="160"/>
                    </a:cubicBezTo>
                    <a:cubicBezTo>
                      <a:pt x="20" y="160"/>
                      <a:pt x="20" y="160"/>
                      <a:pt x="20" y="160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20" y="166"/>
                      <a:pt x="20" y="166"/>
                      <a:pt x="20" y="166"/>
                    </a:cubicBezTo>
                    <a:cubicBezTo>
                      <a:pt x="20" y="166"/>
                      <a:pt x="20" y="168"/>
                      <a:pt x="21" y="168"/>
                    </a:cubicBezTo>
                    <a:cubicBezTo>
                      <a:pt x="21" y="168"/>
                      <a:pt x="21" y="168"/>
                      <a:pt x="22" y="169"/>
                    </a:cubicBezTo>
                    <a:cubicBezTo>
                      <a:pt x="23" y="169"/>
                      <a:pt x="24" y="171"/>
                      <a:pt x="24" y="172"/>
                    </a:cubicBezTo>
                    <a:cubicBezTo>
                      <a:pt x="24" y="172"/>
                      <a:pt x="25" y="173"/>
                      <a:pt x="25" y="173"/>
                    </a:cubicBezTo>
                    <a:cubicBezTo>
                      <a:pt x="25" y="174"/>
                      <a:pt x="25" y="174"/>
                      <a:pt x="26" y="175"/>
                    </a:cubicBezTo>
                    <a:cubicBezTo>
                      <a:pt x="26" y="175"/>
                      <a:pt x="26" y="176"/>
                      <a:pt x="27" y="176"/>
                    </a:cubicBezTo>
                    <a:cubicBezTo>
                      <a:pt x="27" y="177"/>
                      <a:pt x="27" y="177"/>
                      <a:pt x="27" y="177"/>
                    </a:cubicBezTo>
                    <a:cubicBezTo>
                      <a:pt x="27" y="178"/>
                      <a:pt x="27" y="178"/>
                      <a:pt x="28" y="178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80"/>
                      <a:pt x="28" y="180"/>
                      <a:pt x="29" y="180"/>
                    </a:cubicBezTo>
                    <a:cubicBezTo>
                      <a:pt x="29" y="181"/>
                      <a:pt x="29" y="181"/>
                      <a:pt x="29" y="181"/>
                    </a:cubicBezTo>
                    <a:cubicBezTo>
                      <a:pt x="30" y="181"/>
                      <a:pt x="30" y="181"/>
                      <a:pt x="30" y="181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30" y="184"/>
                      <a:pt x="30" y="184"/>
                      <a:pt x="30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2" y="184"/>
                      <a:pt x="31" y="186"/>
                      <a:pt x="31" y="187"/>
                    </a:cubicBezTo>
                    <a:cubicBezTo>
                      <a:pt x="31" y="188"/>
                      <a:pt x="31" y="189"/>
                      <a:pt x="31" y="189"/>
                    </a:cubicBezTo>
                    <a:cubicBezTo>
                      <a:pt x="31" y="190"/>
                      <a:pt x="31" y="190"/>
                      <a:pt x="31" y="190"/>
                    </a:cubicBezTo>
                    <a:cubicBezTo>
                      <a:pt x="31" y="190"/>
                      <a:pt x="31" y="190"/>
                      <a:pt x="31" y="190"/>
                    </a:cubicBezTo>
                    <a:cubicBezTo>
                      <a:pt x="31" y="192"/>
                      <a:pt x="31" y="192"/>
                      <a:pt x="31" y="192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3" y="192"/>
                      <a:pt x="33" y="192"/>
                      <a:pt x="33" y="192"/>
                    </a:cubicBezTo>
                    <a:cubicBezTo>
                      <a:pt x="33" y="193"/>
                      <a:pt x="33" y="193"/>
                      <a:pt x="34" y="194"/>
                    </a:cubicBezTo>
                    <a:cubicBezTo>
                      <a:pt x="34" y="194"/>
                      <a:pt x="34" y="195"/>
                      <a:pt x="34" y="195"/>
                    </a:cubicBezTo>
                    <a:cubicBezTo>
                      <a:pt x="34" y="195"/>
                      <a:pt x="34" y="195"/>
                      <a:pt x="34" y="195"/>
                    </a:cubicBezTo>
                    <a:cubicBezTo>
                      <a:pt x="34" y="196"/>
                      <a:pt x="34" y="196"/>
                      <a:pt x="35" y="197"/>
                    </a:cubicBezTo>
                    <a:cubicBezTo>
                      <a:pt x="35" y="197"/>
                      <a:pt x="35" y="197"/>
                      <a:pt x="35" y="197"/>
                    </a:cubicBezTo>
                    <a:cubicBezTo>
                      <a:pt x="36" y="197"/>
                      <a:pt x="36" y="198"/>
                      <a:pt x="36" y="198"/>
                    </a:cubicBezTo>
                    <a:cubicBezTo>
                      <a:pt x="35" y="199"/>
                      <a:pt x="35" y="199"/>
                      <a:pt x="35" y="199"/>
                    </a:cubicBezTo>
                    <a:cubicBezTo>
                      <a:pt x="41" y="199"/>
                      <a:pt x="41" y="199"/>
                      <a:pt x="41" y="199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2"/>
                      <a:pt x="41" y="202"/>
                      <a:pt x="41" y="202"/>
                    </a:cubicBezTo>
                    <a:cubicBezTo>
                      <a:pt x="41" y="203"/>
                      <a:pt x="42" y="204"/>
                      <a:pt x="42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4" y="204"/>
                      <a:pt x="44" y="204"/>
                      <a:pt x="44" y="204"/>
                    </a:cubicBezTo>
                    <a:cubicBezTo>
                      <a:pt x="44" y="204"/>
                      <a:pt x="44" y="204"/>
                      <a:pt x="44" y="204"/>
                    </a:cubicBezTo>
                    <a:cubicBezTo>
                      <a:pt x="45" y="204"/>
                      <a:pt x="45" y="204"/>
                      <a:pt x="46" y="204"/>
                    </a:cubicBezTo>
                    <a:cubicBezTo>
                      <a:pt x="46" y="205"/>
                      <a:pt x="46" y="205"/>
                      <a:pt x="47" y="205"/>
                    </a:cubicBezTo>
                    <a:cubicBezTo>
                      <a:pt x="47" y="205"/>
                      <a:pt x="47" y="205"/>
                      <a:pt x="47" y="205"/>
                    </a:cubicBezTo>
                    <a:cubicBezTo>
                      <a:pt x="47" y="205"/>
                      <a:pt x="47" y="205"/>
                      <a:pt x="47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9" y="206"/>
                      <a:pt x="49" y="206"/>
                      <a:pt x="49" y="206"/>
                    </a:cubicBezTo>
                    <a:cubicBezTo>
                      <a:pt x="49" y="207"/>
                      <a:pt x="49" y="207"/>
                      <a:pt x="48" y="208"/>
                    </a:cubicBezTo>
                    <a:cubicBezTo>
                      <a:pt x="48" y="209"/>
                      <a:pt x="48" y="210"/>
                      <a:pt x="48" y="210"/>
                    </a:cubicBezTo>
                    <a:cubicBezTo>
                      <a:pt x="48" y="211"/>
                      <a:pt x="48" y="211"/>
                      <a:pt x="48" y="212"/>
                    </a:cubicBezTo>
                    <a:cubicBezTo>
                      <a:pt x="48" y="212"/>
                      <a:pt x="48" y="212"/>
                      <a:pt x="48" y="212"/>
                    </a:cubicBezTo>
                    <a:cubicBezTo>
                      <a:pt x="48" y="212"/>
                      <a:pt x="48" y="214"/>
                      <a:pt x="49" y="214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6"/>
                      <a:pt x="50" y="216"/>
                    </a:cubicBezTo>
                    <a:cubicBezTo>
                      <a:pt x="50" y="216"/>
                      <a:pt x="50" y="217"/>
                      <a:pt x="51" y="217"/>
                    </a:cubicBezTo>
                    <a:cubicBezTo>
                      <a:pt x="51" y="217"/>
                      <a:pt x="51" y="217"/>
                      <a:pt x="51" y="217"/>
                    </a:cubicBezTo>
                    <a:cubicBezTo>
                      <a:pt x="51" y="217"/>
                      <a:pt x="51" y="217"/>
                      <a:pt x="51" y="217"/>
                    </a:cubicBezTo>
                    <a:cubicBezTo>
                      <a:pt x="51" y="217"/>
                      <a:pt x="51" y="217"/>
                      <a:pt x="51" y="218"/>
                    </a:cubicBezTo>
                    <a:cubicBezTo>
                      <a:pt x="51" y="219"/>
                      <a:pt x="51" y="219"/>
                      <a:pt x="51" y="219"/>
                    </a:cubicBezTo>
                    <a:cubicBezTo>
                      <a:pt x="51" y="219"/>
                      <a:pt x="51" y="219"/>
                      <a:pt x="51" y="219"/>
                    </a:cubicBezTo>
                    <a:cubicBezTo>
                      <a:pt x="52" y="220"/>
                      <a:pt x="52" y="220"/>
                      <a:pt x="52" y="220"/>
                    </a:cubicBezTo>
                    <a:cubicBezTo>
                      <a:pt x="53" y="220"/>
                      <a:pt x="53" y="220"/>
                      <a:pt x="53" y="220"/>
                    </a:cubicBezTo>
                    <a:cubicBezTo>
                      <a:pt x="53" y="220"/>
                      <a:pt x="53" y="221"/>
                      <a:pt x="53" y="221"/>
                    </a:cubicBezTo>
                    <a:cubicBezTo>
                      <a:pt x="53" y="222"/>
                      <a:pt x="53" y="222"/>
                      <a:pt x="53" y="223"/>
                    </a:cubicBezTo>
                    <a:cubicBezTo>
                      <a:pt x="53" y="223"/>
                      <a:pt x="53" y="224"/>
                      <a:pt x="53" y="225"/>
                    </a:cubicBezTo>
                    <a:cubicBezTo>
                      <a:pt x="53" y="236"/>
                      <a:pt x="53" y="236"/>
                      <a:pt x="53" y="236"/>
                    </a:cubicBezTo>
                    <a:cubicBezTo>
                      <a:pt x="53" y="237"/>
                      <a:pt x="53" y="237"/>
                      <a:pt x="53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9"/>
                      <a:pt x="54" y="239"/>
                      <a:pt x="55" y="240"/>
                    </a:cubicBezTo>
                    <a:cubicBezTo>
                      <a:pt x="55" y="240"/>
                      <a:pt x="55" y="240"/>
                      <a:pt x="55" y="240"/>
                    </a:cubicBezTo>
                    <a:cubicBezTo>
                      <a:pt x="56" y="240"/>
                      <a:pt x="56" y="241"/>
                      <a:pt x="56" y="241"/>
                    </a:cubicBezTo>
                    <a:cubicBezTo>
                      <a:pt x="56" y="242"/>
                      <a:pt x="56" y="243"/>
                      <a:pt x="56" y="244"/>
                    </a:cubicBezTo>
                    <a:cubicBezTo>
                      <a:pt x="56" y="245"/>
                      <a:pt x="56" y="245"/>
                      <a:pt x="56" y="246"/>
                    </a:cubicBezTo>
                    <a:cubicBezTo>
                      <a:pt x="56" y="247"/>
                      <a:pt x="56" y="247"/>
                      <a:pt x="56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9"/>
                    </a:cubicBezTo>
                    <a:cubicBezTo>
                      <a:pt x="57" y="249"/>
                      <a:pt x="57" y="249"/>
                      <a:pt x="57" y="250"/>
                    </a:cubicBezTo>
                    <a:cubicBezTo>
                      <a:pt x="57" y="250"/>
                      <a:pt x="57" y="251"/>
                      <a:pt x="57" y="251"/>
                    </a:cubicBezTo>
                    <a:cubicBezTo>
                      <a:pt x="57" y="251"/>
                      <a:pt x="57" y="252"/>
                      <a:pt x="57" y="252"/>
                    </a:cubicBezTo>
                    <a:cubicBezTo>
                      <a:pt x="57" y="253"/>
                      <a:pt x="57" y="253"/>
                      <a:pt x="57" y="253"/>
                    </a:cubicBezTo>
                    <a:cubicBezTo>
                      <a:pt x="57" y="255"/>
                      <a:pt x="58" y="257"/>
                      <a:pt x="59" y="258"/>
                    </a:cubicBezTo>
                    <a:cubicBezTo>
                      <a:pt x="59" y="258"/>
                      <a:pt x="59" y="258"/>
                      <a:pt x="59" y="258"/>
                    </a:cubicBezTo>
                    <a:cubicBezTo>
                      <a:pt x="61" y="259"/>
                      <a:pt x="61" y="259"/>
                      <a:pt x="61" y="260"/>
                    </a:cubicBezTo>
                    <a:cubicBezTo>
                      <a:pt x="61" y="261"/>
                      <a:pt x="61" y="261"/>
                      <a:pt x="61" y="261"/>
                    </a:cubicBezTo>
                    <a:cubicBezTo>
                      <a:pt x="62" y="261"/>
                      <a:pt x="62" y="261"/>
                      <a:pt x="62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2"/>
                      <a:pt x="63" y="262"/>
                      <a:pt x="63" y="262"/>
                    </a:cubicBezTo>
                    <a:cubicBezTo>
                      <a:pt x="63" y="262"/>
                      <a:pt x="63" y="262"/>
                      <a:pt x="63" y="262"/>
                    </a:cubicBezTo>
                    <a:cubicBezTo>
                      <a:pt x="63" y="263"/>
                      <a:pt x="63" y="263"/>
                      <a:pt x="64" y="263"/>
                    </a:cubicBezTo>
                    <a:cubicBezTo>
                      <a:pt x="64" y="264"/>
                      <a:pt x="64" y="264"/>
                      <a:pt x="64" y="264"/>
                    </a:cubicBezTo>
                    <a:cubicBezTo>
                      <a:pt x="64" y="265"/>
                      <a:pt x="65" y="265"/>
                      <a:pt x="65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6" y="267"/>
                      <a:pt x="66" y="268"/>
                      <a:pt x="67" y="269"/>
                    </a:cubicBezTo>
                    <a:cubicBezTo>
                      <a:pt x="67" y="269"/>
                      <a:pt x="68" y="269"/>
                      <a:pt x="68" y="270"/>
                    </a:cubicBezTo>
                    <a:cubicBezTo>
                      <a:pt x="69" y="270"/>
                      <a:pt x="70" y="271"/>
                      <a:pt x="70" y="272"/>
                    </a:cubicBezTo>
                    <a:cubicBezTo>
                      <a:pt x="70" y="273"/>
                      <a:pt x="70" y="273"/>
                      <a:pt x="70" y="273"/>
                    </a:cubicBezTo>
                    <a:cubicBezTo>
                      <a:pt x="70" y="273"/>
                      <a:pt x="70" y="273"/>
                      <a:pt x="70" y="273"/>
                    </a:cubicBezTo>
                    <a:cubicBezTo>
                      <a:pt x="70" y="273"/>
                      <a:pt x="70" y="273"/>
                      <a:pt x="70" y="274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70" y="274"/>
                      <a:pt x="70" y="275"/>
                      <a:pt x="71" y="275"/>
                    </a:cubicBezTo>
                    <a:cubicBezTo>
                      <a:pt x="72" y="276"/>
                      <a:pt x="72" y="276"/>
                      <a:pt x="72" y="276"/>
                    </a:cubicBezTo>
                    <a:cubicBezTo>
                      <a:pt x="72" y="276"/>
                      <a:pt x="72" y="277"/>
                      <a:pt x="73" y="277"/>
                    </a:cubicBezTo>
                    <a:cubicBezTo>
                      <a:pt x="73" y="277"/>
                      <a:pt x="73" y="277"/>
                      <a:pt x="73" y="277"/>
                    </a:cubicBezTo>
                    <a:cubicBezTo>
                      <a:pt x="73" y="278"/>
                      <a:pt x="73" y="278"/>
                      <a:pt x="74" y="278"/>
                    </a:cubicBezTo>
                    <a:cubicBezTo>
                      <a:pt x="74" y="279"/>
                      <a:pt x="74" y="279"/>
                      <a:pt x="74" y="279"/>
                    </a:cubicBezTo>
                    <a:cubicBezTo>
                      <a:pt x="75" y="280"/>
                      <a:pt x="76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1"/>
                      <a:pt x="77" y="281"/>
                      <a:pt x="77" y="281"/>
                    </a:cubicBezTo>
                    <a:cubicBezTo>
                      <a:pt x="78" y="281"/>
                      <a:pt x="78" y="281"/>
                      <a:pt x="78" y="281"/>
                    </a:cubicBezTo>
                    <a:cubicBezTo>
                      <a:pt x="79" y="281"/>
                      <a:pt x="79" y="281"/>
                      <a:pt x="79" y="281"/>
                    </a:cubicBezTo>
                    <a:cubicBezTo>
                      <a:pt x="79" y="281"/>
                      <a:pt x="79" y="281"/>
                      <a:pt x="79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3"/>
                      <a:pt x="80" y="283"/>
                      <a:pt x="80" y="283"/>
                    </a:cubicBezTo>
                    <a:cubicBezTo>
                      <a:pt x="81" y="283"/>
                      <a:pt x="81" y="283"/>
                      <a:pt x="81" y="283"/>
                    </a:cubicBezTo>
                    <a:cubicBezTo>
                      <a:pt x="81" y="283"/>
                      <a:pt x="81" y="283"/>
                      <a:pt x="81" y="283"/>
                    </a:cubicBezTo>
                    <a:cubicBezTo>
                      <a:pt x="81" y="283"/>
                      <a:pt x="82" y="283"/>
                      <a:pt x="82" y="283"/>
                    </a:cubicBezTo>
                    <a:cubicBezTo>
                      <a:pt x="83" y="283"/>
                      <a:pt x="84" y="283"/>
                      <a:pt x="84" y="282"/>
                    </a:cubicBezTo>
                    <a:cubicBezTo>
                      <a:pt x="85" y="282"/>
                      <a:pt x="85" y="281"/>
                      <a:pt x="85" y="281"/>
                    </a:cubicBezTo>
                    <a:cubicBezTo>
                      <a:pt x="84" y="280"/>
                      <a:pt x="84" y="280"/>
                      <a:pt x="84" y="279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4" y="278"/>
                      <a:pt x="84" y="278"/>
                      <a:pt x="84" y="278"/>
                    </a:cubicBezTo>
                    <a:cubicBezTo>
                      <a:pt x="85" y="278"/>
                      <a:pt x="85" y="278"/>
                      <a:pt x="85" y="278"/>
                    </a:cubicBezTo>
                    <a:cubicBezTo>
                      <a:pt x="85" y="278"/>
                      <a:pt x="85" y="278"/>
                      <a:pt x="85" y="278"/>
                    </a:cubicBezTo>
                    <a:cubicBezTo>
                      <a:pt x="85" y="277"/>
                      <a:pt x="85" y="277"/>
                      <a:pt x="85" y="276"/>
                    </a:cubicBezTo>
                    <a:cubicBezTo>
                      <a:pt x="85" y="276"/>
                      <a:pt x="85" y="275"/>
                      <a:pt x="84" y="275"/>
                    </a:cubicBezTo>
                    <a:cubicBezTo>
                      <a:pt x="84" y="274"/>
                      <a:pt x="83" y="274"/>
                      <a:pt x="82" y="274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1"/>
                      <a:pt x="82" y="271"/>
                      <a:pt x="82" y="271"/>
                    </a:cubicBezTo>
                    <a:cubicBezTo>
                      <a:pt x="82" y="271"/>
                      <a:pt x="82" y="271"/>
                      <a:pt x="82" y="271"/>
                    </a:cubicBezTo>
                    <a:cubicBezTo>
                      <a:pt x="82" y="271"/>
                      <a:pt x="82" y="270"/>
                      <a:pt x="82" y="270"/>
                    </a:cubicBezTo>
                    <a:cubicBezTo>
                      <a:pt x="82" y="270"/>
                      <a:pt x="81" y="269"/>
                      <a:pt x="81" y="269"/>
                    </a:cubicBezTo>
                    <a:cubicBezTo>
                      <a:pt x="80" y="269"/>
                      <a:pt x="80" y="269"/>
                      <a:pt x="80" y="269"/>
                    </a:cubicBezTo>
                    <a:cubicBezTo>
                      <a:pt x="80" y="268"/>
                      <a:pt x="80" y="267"/>
                      <a:pt x="80" y="266"/>
                    </a:cubicBezTo>
                    <a:cubicBezTo>
                      <a:pt x="80" y="266"/>
                      <a:pt x="80" y="265"/>
                      <a:pt x="80" y="265"/>
                    </a:cubicBezTo>
                    <a:cubicBezTo>
                      <a:pt x="80" y="264"/>
                      <a:pt x="80" y="263"/>
                      <a:pt x="80" y="263"/>
                    </a:cubicBezTo>
                    <a:cubicBezTo>
                      <a:pt x="79" y="262"/>
                      <a:pt x="79" y="262"/>
                      <a:pt x="79" y="262"/>
                    </a:cubicBezTo>
                    <a:cubicBezTo>
                      <a:pt x="79" y="262"/>
                      <a:pt x="79" y="262"/>
                      <a:pt x="79" y="262"/>
                    </a:cubicBezTo>
                    <a:cubicBezTo>
                      <a:pt x="79" y="261"/>
                      <a:pt x="79" y="261"/>
                      <a:pt x="79" y="261"/>
                    </a:cubicBezTo>
                    <a:cubicBezTo>
                      <a:pt x="78" y="261"/>
                      <a:pt x="78" y="261"/>
                      <a:pt x="78" y="261"/>
                    </a:cubicBezTo>
                    <a:cubicBezTo>
                      <a:pt x="78" y="261"/>
                      <a:pt x="78" y="261"/>
                      <a:pt x="78" y="261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9" y="260"/>
                      <a:pt x="79" y="260"/>
                      <a:pt x="79" y="260"/>
                    </a:cubicBezTo>
                    <a:cubicBezTo>
                      <a:pt x="80" y="259"/>
                      <a:pt x="80" y="258"/>
                      <a:pt x="81" y="257"/>
                    </a:cubicBezTo>
                    <a:cubicBezTo>
                      <a:pt x="81" y="256"/>
                      <a:pt x="81" y="256"/>
                      <a:pt x="81" y="256"/>
                    </a:cubicBezTo>
                    <a:cubicBezTo>
                      <a:pt x="81" y="256"/>
                      <a:pt x="81" y="255"/>
                      <a:pt x="81" y="255"/>
                    </a:cubicBezTo>
                    <a:cubicBezTo>
                      <a:pt x="82" y="255"/>
                      <a:pt x="82" y="255"/>
                      <a:pt x="82" y="255"/>
                    </a:cubicBezTo>
                    <a:cubicBezTo>
                      <a:pt x="82" y="255"/>
                      <a:pt x="83" y="255"/>
                      <a:pt x="83" y="255"/>
                    </a:cubicBezTo>
                    <a:cubicBezTo>
                      <a:pt x="85" y="256"/>
                      <a:pt x="85" y="256"/>
                      <a:pt x="85" y="256"/>
                    </a:cubicBezTo>
                    <a:cubicBezTo>
                      <a:pt x="85" y="255"/>
                      <a:pt x="85" y="255"/>
                      <a:pt x="85" y="255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6" y="254"/>
                      <a:pt x="86" y="254"/>
                      <a:pt x="86" y="254"/>
                    </a:cubicBezTo>
                    <a:cubicBezTo>
                      <a:pt x="87" y="254"/>
                      <a:pt x="88" y="253"/>
                      <a:pt x="89" y="252"/>
                    </a:cubicBezTo>
                    <a:cubicBezTo>
                      <a:pt x="90" y="251"/>
                      <a:pt x="89" y="250"/>
                      <a:pt x="88" y="249"/>
                    </a:cubicBezTo>
                    <a:cubicBezTo>
                      <a:pt x="88" y="248"/>
                      <a:pt x="88" y="248"/>
                      <a:pt x="88" y="247"/>
                    </a:cubicBezTo>
                    <a:cubicBezTo>
                      <a:pt x="88" y="246"/>
                      <a:pt x="88" y="246"/>
                      <a:pt x="88" y="246"/>
                    </a:cubicBezTo>
                    <a:cubicBezTo>
                      <a:pt x="87" y="246"/>
                      <a:pt x="87" y="246"/>
                      <a:pt x="87" y="246"/>
                    </a:cubicBezTo>
                    <a:cubicBezTo>
                      <a:pt x="86" y="246"/>
                      <a:pt x="86" y="246"/>
                      <a:pt x="86" y="246"/>
                    </a:cubicBezTo>
                    <a:cubicBezTo>
                      <a:pt x="85" y="246"/>
                      <a:pt x="85" y="246"/>
                      <a:pt x="85" y="246"/>
                    </a:cubicBezTo>
                    <a:cubicBezTo>
                      <a:pt x="85" y="245"/>
                      <a:pt x="85" y="245"/>
                      <a:pt x="85" y="245"/>
                    </a:cubicBezTo>
                    <a:cubicBezTo>
                      <a:pt x="90" y="245"/>
                      <a:pt x="90" y="245"/>
                      <a:pt x="90" y="245"/>
                    </a:cubicBezTo>
                    <a:cubicBezTo>
                      <a:pt x="90" y="244"/>
                      <a:pt x="90" y="244"/>
                      <a:pt x="90" y="244"/>
                    </a:cubicBezTo>
                    <a:cubicBezTo>
                      <a:pt x="91" y="244"/>
                      <a:pt x="91" y="244"/>
                      <a:pt x="91" y="244"/>
                    </a:cubicBezTo>
                    <a:cubicBezTo>
                      <a:pt x="91" y="244"/>
                      <a:pt x="91" y="244"/>
                      <a:pt x="91" y="244"/>
                    </a:cubicBezTo>
                    <a:cubicBezTo>
                      <a:pt x="92" y="244"/>
                      <a:pt x="92" y="244"/>
                      <a:pt x="92" y="244"/>
                    </a:cubicBezTo>
                    <a:cubicBezTo>
                      <a:pt x="92" y="243"/>
                      <a:pt x="92" y="243"/>
                      <a:pt x="92" y="243"/>
                    </a:cubicBezTo>
                    <a:cubicBezTo>
                      <a:pt x="92" y="242"/>
                      <a:pt x="92" y="242"/>
                      <a:pt x="92" y="242"/>
                    </a:cubicBezTo>
                    <a:cubicBezTo>
                      <a:pt x="92" y="241"/>
                      <a:pt x="92" y="240"/>
                      <a:pt x="92" y="240"/>
                    </a:cubicBezTo>
                    <a:cubicBezTo>
                      <a:pt x="92" y="240"/>
                      <a:pt x="92" y="240"/>
                      <a:pt x="92" y="240"/>
                    </a:cubicBezTo>
                    <a:cubicBezTo>
                      <a:pt x="92" y="240"/>
                      <a:pt x="92" y="240"/>
                      <a:pt x="92" y="240"/>
                    </a:cubicBezTo>
                    <a:cubicBezTo>
                      <a:pt x="92" y="240"/>
                      <a:pt x="93" y="240"/>
                      <a:pt x="93" y="239"/>
                    </a:cubicBezTo>
                    <a:cubicBezTo>
                      <a:pt x="94" y="239"/>
                      <a:pt x="94" y="239"/>
                      <a:pt x="94" y="239"/>
                    </a:cubicBezTo>
                    <a:cubicBezTo>
                      <a:pt x="95" y="238"/>
                      <a:pt x="96" y="237"/>
                      <a:pt x="97" y="236"/>
                    </a:cubicBezTo>
                    <a:cubicBezTo>
                      <a:pt x="98" y="235"/>
                      <a:pt x="98" y="234"/>
                      <a:pt x="98" y="233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9" y="224"/>
                      <a:pt x="99" y="224"/>
                      <a:pt x="99" y="224"/>
                    </a:cubicBezTo>
                    <a:cubicBezTo>
                      <a:pt x="99" y="223"/>
                      <a:pt x="99" y="223"/>
                      <a:pt x="99" y="223"/>
                    </a:cubicBezTo>
                    <a:cubicBezTo>
                      <a:pt x="99" y="223"/>
                      <a:pt x="99" y="222"/>
                      <a:pt x="100" y="222"/>
                    </a:cubicBezTo>
                    <a:cubicBezTo>
                      <a:pt x="100" y="221"/>
                      <a:pt x="100" y="221"/>
                      <a:pt x="101" y="220"/>
                    </a:cubicBezTo>
                    <a:cubicBezTo>
                      <a:pt x="101" y="220"/>
                      <a:pt x="101" y="220"/>
                      <a:pt x="101" y="220"/>
                    </a:cubicBezTo>
                    <a:cubicBezTo>
                      <a:pt x="101" y="219"/>
                      <a:pt x="101" y="219"/>
                      <a:pt x="103" y="218"/>
                    </a:cubicBezTo>
                    <a:cubicBezTo>
                      <a:pt x="103" y="218"/>
                      <a:pt x="104" y="218"/>
                      <a:pt x="105" y="218"/>
                    </a:cubicBezTo>
                    <a:cubicBezTo>
                      <a:pt x="105" y="218"/>
                      <a:pt x="106" y="218"/>
                      <a:pt x="106" y="218"/>
                    </a:cubicBezTo>
                    <a:cubicBezTo>
                      <a:pt x="107" y="218"/>
                      <a:pt x="107" y="218"/>
                      <a:pt x="108" y="218"/>
                    </a:cubicBezTo>
                    <a:cubicBezTo>
                      <a:pt x="109" y="218"/>
                      <a:pt x="109" y="218"/>
                      <a:pt x="109" y="218"/>
                    </a:cubicBezTo>
                    <a:cubicBezTo>
                      <a:pt x="110" y="218"/>
                      <a:pt x="111" y="218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2" y="217"/>
                      <a:pt x="112" y="217"/>
                      <a:pt x="112" y="217"/>
                    </a:cubicBezTo>
                    <a:cubicBezTo>
                      <a:pt x="112" y="216"/>
                      <a:pt x="112" y="216"/>
                      <a:pt x="112" y="216"/>
                    </a:cubicBezTo>
                    <a:cubicBezTo>
                      <a:pt x="112" y="215"/>
                      <a:pt x="112" y="215"/>
                      <a:pt x="112" y="215"/>
                    </a:cubicBezTo>
                    <a:cubicBezTo>
                      <a:pt x="112" y="215"/>
                      <a:pt x="112" y="214"/>
                      <a:pt x="112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4" y="213"/>
                    </a:cubicBezTo>
                    <a:cubicBezTo>
                      <a:pt x="114" y="213"/>
                      <a:pt x="115" y="213"/>
                      <a:pt x="115" y="213"/>
                    </a:cubicBezTo>
                    <a:cubicBezTo>
                      <a:pt x="115" y="212"/>
                      <a:pt x="115" y="212"/>
                      <a:pt x="115" y="212"/>
                    </a:cubicBezTo>
                    <a:cubicBezTo>
                      <a:pt x="116" y="212"/>
                      <a:pt x="116" y="212"/>
                      <a:pt x="116" y="212"/>
                    </a:cubicBezTo>
                    <a:cubicBezTo>
                      <a:pt x="116" y="212"/>
                      <a:pt x="116" y="212"/>
                      <a:pt x="116" y="212"/>
                    </a:cubicBezTo>
                    <a:cubicBezTo>
                      <a:pt x="117" y="212"/>
                      <a:pt x="118" y="212"/>
                      <a:pt x="118" y="211"/>
                    </a:cubicBezTo>
                    <a:cubicBezTo>
                      <a:pt x="118" y="211"/>
                      <a:pt x="119" y="210"/>
                      <a:pt x="119" y="210"/>
                    </a:cubicBezTo>
                    <a:cubicBezTo>
                      <a:pt x="119" y="209"/>
                      <a:pt x="119" y="208"/>
                      <a:pt x="120" y="207"/>
                    </a:cubicBezTo>
                    <a:cubicBezTo>
                      <a:pt x="120" y="207"/>
                      <a:pt x="121" y="207"/>
                      <a:pt x="121" y="207"/>
                    </a:cubicBezTo>
                    <a:cubicBezTo>
                      <a:pt x="123" y="206"/>
                      <a:pt x="124" y="205"/>
                      <a:pt x="124" y="204"/>
                    </a:cubicBezTo>
                    <a:cubicBezTo>
                      <a:pt x="123" y="203"/>
                      <a:pt x="123" y="201"/>
                      <a:pt x="123" y="199"/>
                    </a:cubicBezTo>
                    <a:cubicBezTo>
                      <a:pt x="123" y="199"/>
                      <a:pt x="123" y="198"/>
                      <a:pt x="123" y="197"/>
                    </a:cubicBezTo>
                    <a:cubicBezTo>
                      <a:pt x="123" y="191"/>
                      <a:pt x="123" y="191"/>
                      <a:pt x="123" y="191"/>
                    </a:cubicBezTo>
                    <a:cubicBezTo>
                      <a:pt x="123" y="190"/>
                      <a:pt x="123" y="190"/>
                      <a:pt x="123" y="190"/>
                    </a:cubicBezTo>
                    <a:cubicBezTo>
                      <a:pt x="123" y="190"/>
                      <a:pt x="123" y="190"/>
                      <a:pt x="123" y="190"/>
                    </a:cubicBezTo>
                    <a:cubicBezTo>
                      <a:pt x="122" y="190"/>
                      <a:pt x="122" y="190"/>
                      <a:pt x="122" y="190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22" y="188"/>
                      <a:pt x="122" y="188"/>
                      <a:pt x="122" y="188"/>
                    </a:cubicBezTo>
                    <a:cubicBezTo>
                      <a:pt x="122" y="188"/>
                      <a:pt x="122" y="188"/>
                      <a:pt x="122" y="188"/>
                    </a:cubicBez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5" y="188"/>
                      <a:pt x="125" y="188"/>
                      <a:pt x="125" y="188"/>
                    </a:cubicBezTo>
                    <a:cubicBezTo>
                      <a:pt x="126" y="188"/>
                      <a:pt x="126" y="187"/>
                      <a:pt x="126" y="187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5"/>
                      <a:pt x="127" y="185"/>
                      <a:pt x="127" y="185"/>
                    </a:cubicBezTo>
                    <a:cubicBezTo>
                      <a:pt x="128" y="185"/>
                      <a:pt x="128" y="185"/>
                      <a:pt x="128" y="185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9" y="184"/>
                      <a:pt x="129" y="183"/>
                    </a:cubicBezTo>
                    <a:cubicBezTo>
                      <a:pt x="129" y="183"/>
                      <a:pt x="130" y="182"/>
                      <a:pt x="130" y="182"/>
                    </a:cubicBezTo>
                    <a:cubicBezTo>
                      <a:pt x="131" y="180"/>
                      <a:pt x="132" y="179"/>
                      <a:pt x="133" y="179"/>
                    </a:cubicBezTo>
                    <a:cubicBezTo>
                      <a:pt x="134" y="178"/>
                      <a:pt x="134" y="178"/>
                      <a:pt x="134" y="178"/>
                    </a:cubicBezTo>
                    <a:cubicBezTo>
                      <a:pt x="135" y="177"/>
                      <a:pt x="135" y="176"/>
                      <a:pt x="135" y="176"/>
                    </a:cubicBezTo>
                    <a:cubicBezTo>
                      <a:pt x="135" y="176"/>
                      <a:pt x="135" y="176"/>
                      <a:pt x="135" y="176"/>
                    </a:cubicBezTo>
                    <a:cubicBezTo>
                      <a:pt x="135" y="175"/>
                      <a:pt x="135" y="175"/>
                      <a:pt x="135" y="175"/>
                    </a:cubicBezTo>
                    <a:cubicBezTo>
                      <a:pt x="134" y="175"/>
                      <a:pt x="134" y="175"/>
                      <a:pt x="134" y="175"/>
                    </a:cubicBezTo>
                    <a:cubicBezTo>
                      <a:pt x="133" y="175"/>
                      <a:pt x="133" y="175"/>
                      <a:pt x="133" y="175"/>
                    </a:cubicBezTo>
                    <a:cubicBezTo>
                      <a:pt x="133" y="174"/>
                      <a:pt x="133" y="174"/>
                      <a:pt x="134" y="172"/>
                    </a:cubicBezTo>
                    <a:cubicBezTo>
                      <a:pt x="134" y="172"/>
                      <a:pt x="134" y="172"/>
                      <a:pt x="134" y="172"/>
                    </a:cubicBezTo>
                    <a:cubicBezTo>
                      <a:pt x="134" y="172"/>
                      <a:pt x="134" y="172"/>
                      <a:pt x="134" y="172"/>
                    </a:cubicBezTo>
                    <a:cubicBezTo>
                      <a:pt x="135" y="172"/>
                      <a:pt x="135" y="172"/>
                      <a:pt x="135" y="172"/>
                    </a:cubicBezTo>
                    <a:cubicBezTo>
                      <a:pt x="135" y="166"/>
                      <a:pt x="135" y="166"/>
                      <a:pt x="135" y="166"/>
                    </a:cubicBezTo>
                    <a:cubicBezTo>
                      <a:pt x="134" y="166"/>
                      <a:pt x="134" y="166"/>
                      <a:pt x="134" y="166"/>
                    </a:cubicBezTo>
                    <a:cubicBezTo>
                      <a:pt x="134" y="166"/>
                      <a:pt x="134" y="166"/>
                      <a:pt x="133" y="166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4" y="165"/>
                      <a:pt x="134" y="165"/>
                      <a:pt x="134" y="165"/>
                    </a:cubicBezTo>
                    <a:cubicBezTo>
                      <a:pt x="133" y="165"/>
                      <a:pt x="133" y="165"/>
                      <a:pt x="133" y="165"/>
                    </a:cubicBezTo>
                    <a:cubicBezTo>
                      <a:pt x="132" y="165"/>
                      <a:pt x="132" y="165"/>
                      <a:pt x="131" y="165"/>
                    </a:cubicBezTo>
                    <a:cubicBezTo>
                      <a:pt x="131" y="165"/>
                      <a:pt x="131" y="165"/>
                      <a:pt x="130" y="165"/>
                    </a:cubicBezTo>
                    <a:cubicBezTo>
                      <a:pt x="128" y="165"/>
                      <a:pt x="128" y="164"/>
                      <a:pt x="127" y="164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26" y="162"/>
                      <a:pt x="125" y="162"/>
                      <a:pt x="125" y="162"/>
                    </a:cubicBezTo>
                    <a:cubicBezTo>
                      <a:pt x="124" y="162"/>
                      <a:pt x="124" y="162"/>
                      <a:pt x="124" y="162"/>
                    </a:cubicBezTo>
                    <a:cubicBezTo>
                      <a:pt x="123" y="161"/>
                      <a:pt x="123" y="161"/>
                      <a:pt x="122" y="160"/>
                    </a:cubicBezTo>
                    <a:cubicBezTo>
                      <a:pt x="122" y="160"/>
                      <a:pt x="122" y="160"/>
                      <a:pt x="122" y="160"/>
                    </a:cubicBezTo>
                    <a:cubicBezTo>
                      <a:pt x="122" y="159"/>
                      <a:pt x="121" y="159"/>
                      <a:pt x="121" y="159"/>
                    </a:cubicBezTo>
                    <a:cubicBezTo>
                      <a:pt x="121" y="159"/>
                      <a:pt x="121" y="159"/>
                      <a:pt x="121" y="159"/>
                    </a:cubicBezTo>
                    <a:cubicBezTo>
                      <a:pt x="120" y="159"/>
                      <a:pt x="120" y="159"/>
                      <a:pt x="120" y="159"/>
                    </a:cubicBezTo>
                    <a:cubicBezTo>
                      <a:pt x="119" y="159"/>
                      <a:pt x="119" y="159"/>
                      <a:pt x="119" y="159"/>
                    </a:cubicBezTo>
                    <a:cubicBezTo>
                      <a:pt x="119" y="159"/>
                      <a:pt x="119" y="159"/>
                      <a:pt x="119" y="159"/>
                    </a:cubicBezTo>
                    <a:cubicBezTo>
                      <a:pt x="118" y="159"/>
                      <a:pt x="118" y="159"/>
                      <a:pt x="118" y="159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7" y="159"/>
                      <a:pt x="116" y="159"/>
                      <a:pt x="116" y="159"/>
                    </a:cubicBezTo>
                    <a:cubicBezTo>
                      <a:pt x="115" y="159"/>
                      <a:pt x="115" y="158"/>
                      <a:pt x="115" y="158"/>
                    </a:cubicBezTo>
                    <a:cubicBezTo>
                      <a:pt x="115" y="157"/>
                      <a:pt x="114" y="157"/>
                      <a:pt x="112" y="157"/>
                    </a:cubicBezTo>
                    <a:cubicBezTo>
                      <a:pt x="112" y="157"/>
                      <a:pt x="111" y="157"/>
                      <a:pt x="110" y="157"/>
                    </a:cubicBezTo>
                    <a:cubicBezTo>
                      <a:pt x="110" y="157"/>
                      <a:pt x="110" y="157"/>
                      <a:pt x="11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8"/>
                      <a:pt x="108" y="158"/>
                      <a:pt x="108" y="158"/>
                    </a:cubicBezTo>
                    <a:cubicBezTo>
                      <a:pt x="108" y="157"/>
                      <a:pt x="108" y="156"/>
                      <a:pt x="107" y="156"/>
                    </a:cubicBezTo>
                    <a:cubicBezTo>
                      <a:pt x="106" y="156"/>
                      <a:pt x="106" y="156"/>
                      <a:pt x="105" y="156"/>
                    </a:cubicBezTo>
                    <a:cubicBezTo>
                      <a:pt x="105" y="156"/>
                      <a:pt x="104" y="156"/>
                      <a:pt x="104" y="156"/>
                    </a:cubicBezTo>
                    <a:cubicBezTo>
                      <a:pt x="103" y="156"/>
                      <a:pt x="103" y="156"/>
                      <a:pt x="103" y="156"/>
                    </a:cubicBezTo>
                    <a:cubicBezTo>
                      <a:pt x="103" y="155"/>
                      <a:pt x="103" y="155"/>
                      <a:pt x="103" y="155"/>
                    </a:cubicBezTo>
                    <a:cubicBezTo>
                      <a:pt x="103" y="155"/>
                      <a:pt x="103" y="155"/>
                      <a:pt x="102" y="155"/>
                    </a:cubicBezTo>
                    <a:cubicBezTo>
                      <a:pt x="102" y="155"/>
                      <a:pt x="102" y="155"/>
                      <a:pt x="102" y="155"/>
                    </a:cubicBezTo>
                    <a:cubicBezTo>
                      <a:pt x="102" y="155"/>
                      <a:pt x="102" y="155"/>
                      <a:pt x="102" y="155"/>
                    </a:cubicBez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4"/>
                      <a:pt x="101" y="153"/>
                      <a:pt x="101" y="153"/>
                    </a:cubicBezTo>
                    <a:cubicBezTo>
                      <a:pt x="100" y="153"/>
                      <a:pt x="100" y="153"/>
                      <a:pt x="100" y="153"/>
                    </a:cubicBezTo>
                    <a:cubicBezTo>
                      <a:pt x="100" y="153"/>
                      <a:pt x="100" y="153"/>
                      <a:pt x="100" y="153"/>
                    </a:cubicBezTo>
                    <a:cubicBezTo>
                      <a:pt x="96" y="153"/>
                      <a:pt x="96" y="153"/>
                      <a:pt x="96" y="153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93" y="153"/>
                      <a:pt x="93" y="153"/>
                      <a:pt x="92" y="153"/>
                    </a:cubicBezTo>
                    <a:cubicBezTo>
                      <a:pt x="92" y="153"/>
                      <a:pt x="92" y="153"/>
                      <a:pt x="92" y="153"/>
                    </a:cubicBezTo>
                    <a:cubicBezTo>
                      <a:pt x="91" y="153"/>
                      <a:pt x="91" y="153"/>
                      <a:pt x="91" y="153"/>
                    </a:cubicBezTo>
                    <a:cubicBezTo>
                      <a:pt x="90" y="153"/>
                      <a:pt x="90" y="153"/>
                      <a:pt x="90" y="153"/>
                    </a:cubicBezTo>
                    <a:cubicBezTo>
                      <a:pt x="89" y="153"/>
                      <a:pt x="89" y="153"/>
                      <a:pt x="89" y="153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1" y="152"/>
                      <a:pt x="92" y="151"/>
                    </a:cubicBezTo>
                    <a:cubicBezTo>
                      <a:pt x="92" y="151"/>
                      <a:pt x="92" y="151"/>
                      <a:pt x="92" y="151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96" y="150"/>
                      <a:pt x="96" y="150"/>
                      <a:pt x="96" y="150"/>
                    </a:cubicBezTo>
                    <a:cubicBezTo>
                      <a:pt x="96" y="150"/>
                      <a:pt x="96" y="150"/>
                      <a:pt x="96" y="149"/>
                    </a:cubicBezTo>
                    <a:cubicBezTo>
                      <a:pt x="96" y="149"/>
                      <a:pt x="96" y="149"/>
                      <a:pt x="96" y="149"/>
                    </a:cubicBezTo>
                    <a:cubicBezTo>
                      <a:pt x="96" y="148"/>
                      <a:pt x="96" y="147"/>
                      <a:pt x="95" y="146"/>
                    </a:cubicBezTo>
                    <a:cubicBezTo>
                      <a:pt x="94" y="145"/>
                      <a:pt x="93" y="144"/>
                      <a:pt x="92" y="144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0" y="143"/>
                      <a:pt x="90" y="143"/>
                      <a:pt x="90" y="143"/>
                    </a:cubicBezTo>
                    <a:cubicBezTo>
                      <a:pt x="90" y="142"/>
                      <a:pt x="90" y="142"/>
                      <a:pt x="90" y="142"/>
                    </a:cubicBezTo>
                    <a:cubicBezTo>
                      <a:pt x="89" y="141"/>
                      <a:pt x="88" y="141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39"/>
                      <a:pt x="88" y="139"/>
                      <a:pt x="88" y="139"/>
                    </a:cubicBezTo>
                    <a:cubicBezTo>
                      <a:pt x="87" y="139"/>
                      <a:pt x="87" y="139"/>
                      <a:pt x="87" y="138"/>
                    </a:cubicBezTo>
                    <a:cubicBezTo>
                      <a:pt x="86" y="137"/>
                      <a:pt x="86" y="137"/>
                      <a:pt x="85" y="136"/>
                    </a:cubicBezTo>
                    <a:cubicBezTo>
                      <a:pt x="84" y="136"/>
                      <a:pt x="84" y="136"/>
                      <a:pt x="84" y="136"/>
                    </a:cubicBezTo>
                    <a:cubicBezTo>
                      <a:pt x="84" y="135"/>
                      <a:pt x="83" y="135"/>
                      <a:pt x="83" y="135"/>
                    </a:cubicBezTo>
                    <a:cubicBezTo>
                      <a:pt x="83" y="134"/>
                      <a:pt x="83" y="134"/>
                      <a:pt x="83" y="134"/>
                    </a:cubicBezTo>
                    <a:cubicBezTo>
                      <a:pt x="82" y="134"/>
                      <a:pt x="81" y="133"/>
                      <a:pt x="81" y="133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78" y="133"/>
                      <a:pt x="78" y="133"/>
                      <a:pt x="78" y="133"/>
                    </a:cubicBezTo>
                    <a:cubicBezTo>
                      <a:pt x="78" y="131"/>
                      <a:pt x="78" y="131"/>
                      <a:pt x="78" y="131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6" y="132"/>
                      <a:pt x="75" y="132"/>
                      <a:pt x="75" y="132"/>
                    </a:cubicBezTo>
                    <a:cubicBezTo>
                      <a:pt x="74" y="132"/>
                      <a:pt x="74" y="132"/>
                      <a:pt x="73" y="131"/>
                    </a:cubicBezTo>
                    <a:cubicBezTo>
                      <a:pt x="72" y="131"/>
                      <a:pt x="72" y="131"/>
                      <a:pt x="72" y="131"/>
                    </a:cubicBezTo>
                    <a:cubicBezTo>
                      <a:pt x="72" y="130"/>
                      <a:pt x="72" y="130"/>
                      <a:pt x="72" y="130"/>
                    </a:cubicBezTo>
                    <a:cubicBezTo>
                      <a:pt x="72" y="130"/>
                      <a:pt x="72" y="129"/>
                      <a:pt x="71" y="12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70" y="128"/>
                      <a:pt x="70" y="128"/>
                      <a:pt x="70" y="128"/>
                    </a:cubicBezTo>
                    <a:cubicBezTo>
                      <a:pt x="70" y="128"/>
                      <a:pt x="70" y="128"/>
                      <a:pt x="70" y="127"/>
                    </a:cubicBezTo>
                    <a:cubicBezTo>
                      <a:pt x="69" y="126"/>
                      <a:pt x="68" y="126"/>
                      <a:pt x="68" y="126"/>
                    </a:cubicBezTo>
                    <a:cubicBezTo>
                      <a:pt x="67" y="126"/>
                      <a:pt x="66" y="126"/>
                      <a:pt x="66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4" y="126"/>
                      <a:pt x="64" y="126"/>
                      <a:pt x="63" y="126"/>
                    </a:cubicBezTo>
                    <a:cubicBezTo>
                      <a:pt x="64" y="125"/>
                      <a:pt x="64" y="125"/>
                      <a:pt x="64" y="125"/>
                    </a:cubicBezTo>
                    <a:cubicBezTo>
                      <a:pt x="66" y="123"/>
                      <a:pt x="66" y="123"/>
                      <a:pt x="66" y="123"/>
                    </a:cubicBezTo>
                    <a:cubicBezTo>
                      <a:pt x="64" y="123"/>
                      <a:pt x="64" y="123"/>
                      <a:pt x="64" y="123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3" y="122"/>
                      <a:pt x="63" y="122"/>
                      <a:pt x="63" y="122"/>
                    </a:cubicBezTo>
                    <a:cubicBezTo>
                      <a:pt x="61" y="122"/>
                      <a:pt x="61" y="122"/>
                      <a:pt x="61" y="122"/>
                    </a:cubicBezTo>
                    <a:cubicBezTo>
                      <a:pt x="60" y="122"/>
                      <a:pt x="60" y="122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59" y="123"/>
                      <a:pt x="59" y="123"/>
                      <a:pt x="59" y="123"/>
                    </a:cubicBezTo>
                    <a:cubicBezTo>
                      <a:pt x="58" y="123"/>
                      <a:pt x="57" y="122"/>
                      <a:pt x="57" y="121"/>
                    </a:cubicBezTo>
                    <a:cubicBezTo>
                      <a:pt x="58" y="120"/>
                      <a:pt x="58" y="120"/>
                      <a:pt x="58" y="120"/>
                    </a:cubicBezTo>
                    <a:cubicBezTo>
                      <a:pt x="56" y="120"/>
                      <a:pt x="56" y="120"/>
                      <a:pt x="56" y="120"/>
                    </a:cubicBezTo>
                    <a:cubicBezTo>
                      <a:pt x="55" y="120"/>
                      <a:pt x="55" y="121"/>
                      <a:pt x="54" y="121"/>
                    </a:cubicBezTo>
                    <a:cubicBezTo>
                      <a:pt x="53" y="121"/>
                      <a:pt x="52" y="120"/>
                      <a:pt x="52" y="120"/>
                    </a:cubicBezTo>
                    <a:cubicBezTo>
                      <a:pt x="51" y="120"/>
                      <a:pt x="50" y="119"/>
                      <a:pt x="50" y="119"/>
                    </a:cubicBezTo>
                    <a:cubicBezTo>
                      <a:pt x="49" y="119"/>
                      <a:pt x="49" y="118"/>
                      <a:pt x="48" y="118"/>
                    </a:cubicBezTo>
                    <a:cubicBezTo>
                      <a:pt x="47" y="118"/>
                      <a:pt x="46" y="117"/>
                      <a:pt x="46" y="117"/>
                    </a:cubicBezTo>
                    <a:cubicBezTo>
                      <a:pt x="45" y="117"/>
                      <a:pt x="45" y="117"/>
                      <a:pt x="45" y="117"/>
                    </a:cubicBezTo>
                    <a:cubicBezTo>
                      <a:pt x="44" y="117"/>
                      <a:pt x="44" y="117"/>
                      <a:pt x="44" y="117"/>
                    </a:cubicBezTo>
                    <a:cubicBezTo>
                      <a:pt x="44" y="117"/>
                      <a:pt x="44" y="117"/>
                      <a:pt x="44" y="117"/>
                    </a:cubicBezTo>
                    <a:cubicBezTo>
                      <a:pt x="43" y="117"/>
                      <a:pt x="43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2" y="117"/>
                      <a:pt x="40" y="117"/>
                      <a:pt x="39" y="117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7" y="119"/>
                      <a:pt x="37" y="119"/>
                      <a:pt x="37" y="119"/>
                    </a:cubicBezTo>
                    <a:cubicBezTo>
                      <a:pt x="37" y="119"/>
                      <a:pt x="36" y="119"/>
                      <a:pt x="35" y="120"/>
                    </a:cubicBezTo>
                    <a:cubicBezTo>
                      <a:pt x="35" y="120"/>
                      <a:pt x="35" y="120"/>
                      <a:pt x="34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2"/>
                      <a:pt x="32" y="122"/>
                      <a:pt x="32" y="123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33" y="125"/>
                      <a:pt x="33" y="126"/>
                      <a:pt x="32" y="126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0" y="126"/>
                      <a:pt x="30" y="126"/>
                      <a:pt x="30" y="126"/>
                    </a:cubicBezTo>
                    <a:cubicBezTo>
                      <a:pt x="30" y="126"/>
                      <a:pt x="30" y="126"/>
                      <a:pt x="30" y="126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30" y="125"/>
                      <a:pt x="30" y="125"/>
                      <a:pt x="29" y="125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8" y="122"/>
                      <a:pt x="27" y="122"/>
                      <a:pt x="27" y="122"/>
                    </a:cubicBezTo>
                    <a:cubicBezTo>
                      <a:pt x="26" y="122"/>
                      <a:pt x="26" y="122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4" y="123"/>
                      <a:pt x="23" y="123"/>
                      <a:pt x="23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2"/>
                      <a:pt x="21" y="122"/>
                      <a:pt x="20" y="122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20" y="121"/>
                      <a:pt x="20" y="120"/>
                      <a:pt x="20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9" y="119"/>
                      <a:pt x="19" y="119"/>
                      <a:pt x="19" y="118"/>
                    </a:cubicBezTo>
                    <a:cubicBezTo>
                      <a:pt x="19" y="118"/>
                      <a:pt x="19" y="118"/>
                      <a:pt x="19" y="11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20" y="117"/>
                      <a:pt x="20" y="117"/>
                    </a:cubicBezTo>
                    <a:cubicBezTo>
                      <a:pt x="21" y="117"/>
                      <a:pt x="22" y="116"/>
                      <a:pt x="23" y="115"/>
                    </a:cubicBezTo>
                    <a:cubicBezTo>
                      <a:pt x="24" y="114"/>
                      <a:pt x="23" y="113"/>
                      <a:pt x="23" y="112"/>
                    </a:cubicBezTo>
                    <a:cubicBezTo>
                      <a:pt x="23" y="112"/>
                      <a:pt x="23" y="112"/>
                      <a:pt x="23" y="112"/>
                    </a:cubicBezTo>
                    <a:cubicBezTo>
                      <a:pt x="22" y="112"/>
                      <a:pt x="22" y="112"/>
                      <a:pt x="22" y="112"/>
                    </a:cubicBezTo>
                    <a:cubicBezTo>
                      <a:pt x="22" y="112"/>
                      <a:pt x="22" y="111"/>
                      <a:pt x="22" y="111"/>
                    </a:cubicBezTo>
                    <a:cubicBezTo>
                      <a:pt x="22" y="110"/>
                      <a:pt x="22" y="109"/>
                      <a:pt x="22" y="109"/>
                    </a:cubicBezTo>
                    <a:cubicBezTo>
                      <a:pt x="22" y="108"/>
                      <a:pt x="22" y="107"/>
                      <a:pt x="22" y="107"/>
                    </a:cubicBezTo>
                    <a:cubicBezTo>
                      <a:pt x="22" y="107"/>
                      <a:pt x="21" y="106"/>
                      <a:pt x="20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8" y="106"/>
                      <a:pt x="18" y="106"/>
                      <a:pt x="18" y="106"/>
                    </a:cubicBezTo>
                    <a:cubicBezTo>
                      <a:pt x="17" y="106"/>
                      <a:pt x="17" y="106"/>
                      <a:pt x="17" y="106"/>
                    </a:cubicBezTo>
                    <a:cubicBezTo>
                      <a:pt x="16" y="106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4"/>
                      <a:pt x="16" y="103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17" y="104"/>
                      <a:pt x="17" y="104"/>
                      <a:pt x="17" y="104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7" y="101"/>
                      <a:pt x="17" y="101"/>
                      <a:pt x="17" y="101"/>
                    </a:cubicBezTo>
                    <a:cubicBezTo>
                      <a:pt x="17" y="101"/>
                      <a:pt x="17" y="100"/>
                      <a:pt x="17" y="99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9" y="99"/>
                      <a:pt x="19" y="99"/>
                      <a:pt x="19" y="99"/>
                    </a:cubicBezTo>
                    <a:cubicBezTo>
                      <a:pt x="20" y="99"/>
                      <a:pt x="21" y="99"/>
                      <a:pt x="22" y="96"/>
                    </a:cubicBezTo>
                    <a:cubicBezTo>
                      <a:pt x="22" y="95"/>
                      <a:pt x="22" y="94"/>
                      <a:pt x="22" y="93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0" y="91"/>
                      <a:pt x="20" y="91"/>
                      <a:pt x="20" y="91"/>
                    </a:cubicBezTo>
                    <a:cubicBezTo>
                      <a:pt x="20" y="91"/>
                      <a:pt x="20" y="91"/>
                      <a:pt x="19" y="91"/>
                    </a:cubicBezTo>
                    <a:cubicBezTo>
                      <a:pt x="19" y="91"/>
                      <a:pt x="18" y="91"/>
                      <a:pt x="18" y="92"/>
                    </a:cubicBezTo>
                    <a:cubicBezTo>
                      <a:pt x="16" y="92"/>
                      <a:pt x="16" y="93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6"/>
                      <a:pt x="12" y="97"/>
                      <a:pt x="12" y="97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0" y="98"/>
                      <a:pt x="9" y="99"/>
                      <a:pt x="9" y="100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9" y="97"/>
                      <a:pt x="9" y="97"/>
                      <a:pt x="9" y="97"/>
                    </a:cubicBezTo>
                    <a:cubicBezTo>
                      <a:pt x="9" y="96"/>
                      <a:pt x="8" y="96"/>
                      <a:pt x="8" y="96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8" y="93"/>
                      <a:pt x="8" y="93"/>
                      <a:pt x="8" y="93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10" y="92"/>
                      <a:pt x="10" y="92"/>
                      <a:pt x="10" y="92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0" y="90"/>
                      <a:pt x="10" y="89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7"/>
                      <a:pt x="12" y="87"/>
                      <a:pt x="12" y="87"/>
                    </a:cubicBezTo>
                    <a:cubicBezTo>
                      <a:pt x="11" y="86"/>
                      <a:pt x="12" y="85"/>
                      <a:pt x="12" y="85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3"/>
                      <a:pt x="13" y="82"/>
                      <a:pt x="13" y="82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14" y="82"/>
                      <a:pt x="14" y="82"/>
                      <a:pt x="14" y="82"/>
                    </a:cubicBezTo>
                    <a:cubicBezTo>
                      <a:pt x="14" y="81"/>
                      <a:pt x="14" y="81"/>
                      <a:pt x="14" y="81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6" y="79"/>
                      <a:pt x="16" y="78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7" y="77"/>
                      <a:pt x="17" y="76"/>
                      <a:pt x="18" y="76"/>
                    </a:cubicBezTo>
                    <a:cubicBezTo>
                      <a:pt x="19" y="75"/>
                      <a:pt x="20" y="74"/>
                      <a:pt x="20" y="73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22" y="73"/>
                      <a:pt x="23" y="73"/>
                      <a:pt x="23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5" y="73"/>
                      <a:pt x="26" y="72"/>
                      <a:pt x="27" y="72"/>
                    </a:cubicBezTo>
                    <a:cubicBezTo>
                      <a:pt x="27" y="71"/>
                      <a:pt x="27" y="71"/>
                      <a:pt x="27" y="71"/>
                    </a:cubicBezTo>
                    <a:cubicBezTo>
                      <a:pt x="28" y="71"/>
                      <a:pt x="29" y="70"/>
                      <a:pt x="30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2" y="71"/>
                      <a:pt x="33" y="72"/>
                      <a:pt x="33" y="73"/>
                    </a:cubicBezTo>
                    <a:cubicBezTo>
                      <a:pt x="33" y="75"/>
                      <a:pt x="33" y="76"/>
                      <a:pt x="33" y="77"/>
                    </a:cubicBezTo>
                    <a:cubicBezTo>
                      <a:pt x="32" y="77"/>
                      <a:pt x="32" y="77"/>
                      <a:pt x="32" y="7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80"/>
                      <a:pt x="32" y="80"/>
                      <a:pt x="32" y="80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2" y="82"/>
                      <a:pt x="32" y="82"/>
                      <a:pt x="32" y="82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82"/>
                      <a:pt x="36" y="79"/>
                      <a:pt x="36" y="78"/>
                    </a:cubicBezTo>
                    <a:cubicBezTo>
                      <a:pt x="36" y="77"/>
                      <a:pt x="36" y="76"/>
                      <a:pt x="36" y="76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37" y="76"/>
                      <a:pt x="37" y="76"/>
                      <a:pt x="37" y="76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7" y="74"/>
                      <a:pt x="37" y="73"/>
                      <a:pt x="38" y="73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9" y="73"/>
                      <a:pt x="39" y="73"/>
                      <a:pt x="39" y="73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39" y="70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1" y="69"/>
                      <a:pt x="42" y="69"/>
                      <a:pt x="42" y="6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2" y="68"/>
                      <a:pt x="43" y="67"/>
                      <a:pt x="43" y="67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5" y="66"/>
                      <a:pt x="45" y="65"/>
                      <a:pt x="44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7" y="63"/>
                      <a:pt x="47" y="63"/>
                      <a:pt x="47" y="62"/>
                    </a:cubicBezTo>
                    <a:cubicBezTo>
                      <a:pt x="48" y="62"/>
                      <a:pt x="48" y="61"/>
                      <a:pt x="49" y="60"/>
                    </a:cubicBezTo>
                    <a:cubicBezTo>
                      <a:pt x="50" y="60"/>
                      <a:pt x="50" y="59"/>
                      <a:pt x="51" y="59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52" y="59"/>
                      <a:pt x="53" y="59"/>
                      <a:pt x="53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8"/>
                      <a:pt x="54" y="57"/>
                      <a:pt x="54" y="57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6" y="56"/>
                      <a:pt x="56" y="56"/>
                      <a:pt x="56" y="55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2"/>
                      <a:pt x="57" y="52"/>
                      <a:pt x="57" y="51"/>
                    </a:cubicBezTo>
                    <a:cubicBezTo>
                      <a:pt x="58" y="50"/>
                      <a:pt x="59" y="48"/>
                      <a:pt x="61" y="47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3" y="47"/>
                      <a:pt x="63" y="47"/>
                      <a:pt x="63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7" y="46"/>
                      <a:pt x="68" y="45"/>
                      <a:pt x="68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9" y="44"/>
                      <a:pt x="69" y="44"/>
                      <a:pt x="69" y="44"/>
                    </a:cubicBezTo>
                    <a:cubicBezTo>
                      <a:pt x="69" y="43"/>
                      <a:pt x="69" y="42"/>
                      <a:pt x="69" y="42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39"/>
                      <a:pt x="71" y="39"/>
                      <a:pt x="71" y="39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2" y="39"/>
                      <a:pt x="72" y="39"/>
                      <a:pt x="72" y="39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7" y="36"/>
                      <a:pt x="78" y="35"/>
                      <a:pt x="78" y="35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80" y="35"/>
                      <a:pt x="80" y="35"/>
                      <a:pt x="80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5"/>
                      <a:pt x="82" y="34"/>
                      <a:pt x="82" y="34"/>
                    </a:cubicBezTo>
                    <a:cubicBezTo>
                      <a:pt x="82" y="33"/>
                      <a:pt x="82" y="33"/>
                      <a:pt x="82" y="33"/>
                    </a:cubicBezTo>
                    <a:cubicBezTo>
                      <a:pt x="83" y="33"/>
                      <a:pt x="83" y="32"/>
                      <a:pt x="83" y="31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79" y="30"/>
                      <a:pt x="79" y="30"/>
                      <a:pt x="79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94" y="26"/>
                      <a:pt x="94" y="26"/>
                      <a:pt x="94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23"/>
                      <a:pt x="96" y="23"/>
                      <a:pt x="96" y="23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97" y="23"/>
                      <a:pt x="97" y="23"/>
                      <a:pt x="98" y="23"/>
                    </a:cubicBezTo>
                    <a:cubicBezTo>
                      <a:pt x="98" y="23"/>
                      <a:pt x="99" y="23"/>
                      <a:pt x="99" y="23"/>
                    </a:cubicBezTo>
                    <a:cubicBezTo>
                      <a:pt x="100" y="23"/>
                      <a:pt x="100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103" y="23"/>
                      <a:pt x="103" y="22"/>
                      <a:pt x="103" y="22"/>
                    </a:cubicBezTo>
                    <a:cubicBezTo>
                      <a:pt x="104" y="21"/>
                      <a:pt x="104" y="21"/>
                      <a:pt x="104" y="20"/>
                    </a:cubicBezTo>
                    <a:cubicBezTo>
                      <a:pt x="103" y="19"/>
                      <a:pt x="103" y="18"/>
                      <a:pt x="103" y="18"/>
                    </a:cubicBezTo>
                    <a:cubicBezTo>
                      <a:pt x="103" y="18"/>
                      <a:pt x="103" y="18"/>
                      <a:pt x="103" y="18"/>
                    </a:cubicBezTo>
                    <a:cubicBezTo>
                      <a:pt x="102" y="17"/>
                      <a:pt x="102" y="17"/>
                      <a:pt x="102" y="16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00" y="11"/>
                      <a:pt x="100" y="12"/>
                      <a:pt x="99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8" y="9"/>
                      <a:pt x="97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9" y="9"/>
                      <a:pt x="88" y="9"/>
                    </a:cubicBezTo>
                    <a:cubicBezTo>
                      <a:pt x="88" y="10"/>
                      <a:pt x="88" y="11"/>
                      <a:pt x="87" y="11"/>
                    </a:cubicBezTo>
                    <a:cubicBezTo>
                      <a:pt x="87" y="11"/>
                      <a:pt x="86" y="11"/>
                      <a:pt x="86" y="11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2" y="14"/>
                      <a:pt x="82" y="15"/>
                      <a:pt x="81" y="15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0" y="16"/>
                      <a:pt x="80" y="16"/>
                      <a:pt x="80" y="17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8" y="18"/>
                      <a:pt x="77" y="19"/>
                      <a:pt x="76" y="19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5" y="21"/>
                      <a:pt x="74" y="21"/>
                      <a:pt x="74" y="21"/>
                    </a:cubicBezTo>
                    <a:cubicBezTo>
                      <a:pt x="73" y="21"/>
                      <a:pt x="73" y="22"/>
                      <a:pt x="73" y="23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22"/>
                      <a:pt x="73" y="22"/>
                      <a:pt x="73" y="21"/>
                    </a:cubicBezTo>
                    <a:cubicBezTo>
                      <a:pt x="73" y="20"/>
                      <a:pt x="73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2" y="17"/>
                      <a:pt x="72" y="16"/>
                      <a:pt x="72" y="16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5" y="14"/>
                      <a:pt x="75" y="13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9"/>
                      <a:pt x="82" y="8"/>
                      <a:pt x="82" y="8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86" y="7"/>
                      <a:pt x="86" y="7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8" y="5"/>
                      <a:pt x="88" y="5"/>
                      <a:pt x="88" y="4"/>
                    </a:cubicBezTo>
                    <a:cubicBezTo>
                      <a:pt x="89" y="3"/>
                      <a:pt x="89" y="2"/>
                      <a:pt x="89" y="2"/>
                    </a:cubicBezTo>
                    <a:cubicBezTo>
                      <a:pt x="88" y="0"/>
                      <a:pt x="87" y="0"/>
                      <a:pt x="86" y="0"/>
                    </a:cubicBezTo>
                  </a:path>
                </a:pathLst>
              </a:custGeom>
              <a:grpFill/>
              <a:ln w="15875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43"/>
              <p:cNvSpPr>
                <a:spLocks noEditPoints="1"/>
              </p:cNvSpPr>
              <p:nvPr/>
            </p:nvSpPr>
            <p:spPr bwMode="auto">
              <a:xfrm>
                <a:off x="4164" y="2301"/>
                <a:ext cx="31" cy="55"/>
              </a:xfrm>
              <a:custGeom>
                <a:avLst/>
                <a:gdLst>
                  <a:gd name="T0" fmla="*/ 12 w 13"/>
                  <a:gd name="T1" fmla="*/ 0 h 23"/>
                  <a:gd name="T2" fmla="*/ 12 w 13"/>
                  <a:gd name="T3" fmla="*/ 0 h 23"/>
                  <a:gd name="T4" fmla="*/ 12 w 13"/>
                  <a:gd name="T5" fmla="*/ 0 h 23"/>
                  <a:gd name="T6" fmla="*/ 12 w 13"/>
                  <a:gd name="T7" fmla="*/ 0 h 23"/>
                  <a:gd name="T8" fmla="*/ 9 w 13"/>
                  <a:gd name="T9" fmla="*/ 0 h 23"/>
                  <a:gd name="T10" fmla="*/ 7 w 13"/>
                  <a:gd name="T11" fmla="*/ 2 h 23"/>
                  <a:gd name="T12" fmla="*/ 6 w 13"/>
                  <a:gd name="T13" fmla="*/ 4 h 23"/>
                  <a:gd name="T14" fmla="*/ 5 w 13"/>
                  <a:gd name="T15" fmla="*/ 6 h 23"/>
                  <a:gd name="T16" fmla="*/ 5 w 13"/>
                  <a:gd name="T17" fmla="*/ 6 h 23"/>
                  <a:gd name="T18" fmla="*/ 4 w 13"/>
                  <a:gd name="T19" fmla="*/ 7 h 23"/>
                  <a:gd name="T20" fmla="*/ 3 w 13"/>
                  <a:gd name="T21" fmla="*/ 9 h 23"/>
                  <a:gd name="T22" fmla="*/ 3 w 13"/>
                  <a:gd name="T23" fmla="*/ 9 h 23"/>
                  <a:gd name="T24" fmla="*/ 3 w 13"/>
                  <a:gd name="T25" fmla="*/ 10 h 23"/>
                  <a:gd name="T26" fmla="*/ 2 w 13"/>
                  <a:gd name="T27" fmla="*/ 14 h 23"/>
                  <a:gd name="T28" fmla="*/ 2 w 13"/>
                  <a:gd name="T29" fmla="*/ 14 h 23"/>
                  <a:gd name="T30" fmla="*/ 1 w 13"/>
                  <a:gd name="T31" fmla="*/ 14 h 23"/>
                  <a:gd name="T32" fmla="*/ 0 w 13"/>
                  <a:gd name="T33" fmla="*/ 19 h 23"/>
                  <a:gd name="T34" fmla="*/ 1 w 13"/>
                  <a:gd name="T35" fmla="*/ 21 h 23"/>
                  <a:gd name="T36" fmla="*/ 0 w 13"/>
                  <a:gd name="T37" fmla="*/ 22 h 23"/>
                  <a:gd name="T38" fmla="*/ 1 w 13"/>
                  <a:gd name="T39" fmla="*/ 23 h 23"/>
                  <a:gd name="T40" fmla="*/ 2 w 13"/>
                  <a:gd name="T41" fmla="*/ 23 h 23"/>
                  <a:gd name="T42" fmla="*/ 6 w 13"/>
                  <a:gd name="T43" fmla="*/ 19 h 23"/>
                  <a:gd name="T44" fmla="*/ 6 w 13"/>
                  <a:gd name="T45" fmla="*/ 18 h 23"/>
                  <a:gd name="T46" fmla="*/ 7 w 13"/>
                  <a:gd name="T47" fmla="*/ 18 h 23"/>
                  <a:gd name="T48" fmla="*/ 7 w 13"/>
                  <a:gd name="T49" fmla="*/ 16 h 23"/>
                  <a:gd name="T50" fmla="*/ 7 w 13"/>
                  <a:gd name="T51" fmla="*/ 14 h 23"/>
                  <a:gd name="T52" fmla="*/ 7 w 13"/>
                  <a:gd name="T53" fmla="*/ 14 h 23"/>
                  <a:gd name="T54" fmla="*/ 7 w 13"/>
                  <a:gd name="T55" fmla="*/ 13 h 23"/>
                  <a:gd name="T56" fmla="*/ 7 w 13"/>
                  <a:gd name="T57" fmla="*/ 12 h 23"/>
                  <a:gd name="T58" fmla="*/ 7 w 13"/>
                  <a:gd name="T59" fmla="*/ 12 h 23"/>
                  <a:gd name="T60" fmla="*/ 8 w 13"/>
                  <a:gd name="T61" fmla="*/ 10 h 23"/>
                  <a:gd name="T62" fmla="*/ 8 w 13"/>
                  <a:gd name="T63" fmla="*/ 10 h 23"/>
                  <a:gd name="T64" fmla="*/ 8 w 13"/>
                  <a:gd name="T65" fmla="*/ 9 h 23"/>
                  <a:gd name="T66" fmla="*/ 8 w 13"/>
                  <a:gd name="T67" fmla="*/ 9 h 23"/>
                  <a:gd name="T68" fmla="*/ 9 w 13"/>
                  <a:gd name="T69" fmla="*/ 9 h 23"/>
                  <a:gd name="T70" fmla="*/ 12 w 13"/>
                  <a:gd name="T71" fmla="*/ 2 h 23"/>
                  <a:gd name="T72" fmla="*/ 12 w 13"/>
                  <a:gd name="T73" fmla="*/ 3 h 23"/>
                  <a:gd name="T74" fmla="*/ 11 w 13"/>
                  <a:gd name="T75" fmla="*/ 3 h 23"/>
                  <a:gd name="T76" fmla="*/ 11 w 13"/>
                  <a:gd name="T77" fmla="*/ 2 h 23"/>
                  <a:gd name="T78" fmla="*/ 10 w 13"/>
                  <a:gd name="T79" fmla="*/ 1 h 23"/>
                  <a:gd name="T80" fmla="*/ 10 w 13"/>
                  <a:gd name="T81" fmla="*/ 0 h 23"/>
                  <a:gd name="T82" fmla="*/ 9 w 13"/>
                  <a:gd name="T8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23"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moveTo>
                      <a:pt x="9" y="0"/>
                    </a:moveTo>
                    <a:cubicBezTo>
                      <a:pt x="9" y="1"/>
                      <a:pt x="8" y="1"/>
                      <a:pt x="7" y="2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5" y="4"/>
                      <a:pt x="5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1"/>
                      <a:pt x="2" y="12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7"/>
                      <a:pt x="0" y="19"/>
                    </a:cubicBezTo>
                    <a:cubicBezTo>
                      <a:pt x="1" y="20"/>
                      <a:pt x="1" y="21"/>
                      <a:pt x="1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" y="23"/>
                      <a:pt x="5" y="20"/>
                      <a:pt x="6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7"/>
                      <a:pt x="7" y="16"/>
                      <a:pt x="7" y="16"/>
                    </a:cubicBezTo>
                    <a:cubicBezTo>
                      <a:pt x="7" y="15"/>
                      <a:pt x="7" y="15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1" y="8"/>
                      <a:pt x="13" y="5"/>
                      <a:pt x="12" y="2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 w="15875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44"/>
              <p:cNvSpPr/>
              <p:nvPr/>
            </p:nvSpPr>
            <p:spPr bwMode="auto">
              <a:xfrm>
                <a:off x="4188" y="2298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1 h 4"/>
                  <a:gd name="T4" fmla="*/ 0 w 3"/>
                  <a:gd name="T5" fmla="*/ 2 h 4"/>
                  <a:gd name="T6" fmla="*/ 1 w 3"/>
                  <a:gd name="T7" fmla="*/ 3 h 4"/>
                  <a:gd name="T8" fmla="*/ 1 w 3"/>
                  <a:gd name="T9" fmla="*/ 4 h 4"/>
                  <a:gd name="T10" fmla="*/ 2 w 3"/>
                  <a:gd name="T11" fmla="*/ 4 h 4"/>
                  <a:gd name="T12" fmla="*/ 2 w 3"/>
                  <a:gd name="T13" fmla="*/ 3 h 4"/>
                  <a:gd name="T14" fmla="*/ 3 w 3"/>
                  <a:gd name="T15" fmla="*/ 2 h 4"/>
                  <a:gd name="T16" fmla="*/ 2 w 3"/>
                  <a:gd name="T17" fmla="*/ 1 h 4"/>
                  <a:gd name="T18" fmla="*/ 2 w 3"/>
                  <a:gd name="T19" fmla="*/ 1 h 4"/>
                  <a:gd name="T20" fmla="*/ 1 w 3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grpFill/>
              <a:ln w="15875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2" name="文本框 29"/>
            <p:cNvSpPr txBox="1"/>
            <p:nvPr/>
          </p:nvSpPr>
          <p:spPr>
            <a:xfrm>
              <a:off x="5748435" y="3311062"/>
              <a:ext cx="790352" cy="77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155877" y="3701658"/>
            <a:ext cx="1267376" cy="1072142"/>
            <a:chOff x="1532445" y="4430260"/>
            <a:chExt cx="1689614" cy="1429854"/>
          </a:xfrm>
        </p:grpSpPr>
        <p:sp>
          <p:nvSpPr>
            <p:cNvPr id="55" name="文本框 38"/>
            <p:cNvSpPr txBox="1"/>
            <p:nvPr/>
          </p:nvSpPr>
          <p:spPr>
            <a:xfrm>
              <a:off x="1748262" y="4430260"/>
              <a:ext cx="1277281" cy="43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56" name="矩形 47"/>
            <p:cNvSpPr>
              <a:spLocks noChangeArrowheads="1"/>
            </p:cNvSpPr>
            <p:nvPr/>
          </p:nvSpPr>
          <p:spPr bwMode="auto">
            <a:xfrm>
              <a:off x="1532445" y="4830370"/>
              <a:ext cx="1689614" cy="102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您的内容打在这里或者通过复制您的文本后，在此框中选择粘贴，并选择只保留文字。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765237" y="3761832"/>
            <a:ext cx="1267376" cy="1072141"/>
            <a:chOff x="9010618" y="4672716"/>
            <a:chExt cx="1689614" cy="1429853"/>
          </a:xfrm>
        </p:grpSpPr>
        <p:sp>
          <p:nvSpPr>
            <p:cNvPr id="58" name="文本框 27"/>
            <p:cNvSpPr txBox="1"/>
            <p:nvPr/>
          </p:nvSpPr>
          <p:spPr>
            <a:xfrm>
              <a:off x="9206956" y="4672716"/>
              <a:ext cx="1277281" cy="43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59" name="矩形 47"/>
            <p:cNvSpPr>
              <a:spLocks noChangeArrowheads="1"/>
            </p:cNvSpPr>
            <p:nvPr/>
          </p:nvSpPr>
          <p:spPr bwMode="auto">
            <a:xfrm>
              <a:off x="9010618" y="5072825"/>
              <a:ext cx="1689614" cy="102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您的内容打在这里或者通过复制您的文本后，在此框中选择粘贴，并选择只保留文字。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754339" y="1197000"/>
            <a:ext cx="1267376" cy="1072141"/>
            <a:chOff x="8996089" y="1252146"/>
            <a:chExt cx="1689614" cy="1429853"/>
          </a:xfrm>
        </p:grpSpPr>
        <p:sp>
          <p:nvSpPr>
            <p:cNvPr id="61" name="文本框 29"/>
            <p:cNvSpPr txBox="1"/>
            <p:nvPr/>
          </p:nvSpPr>
          <p:spPr>
            <a:xfrm>
              <a:off x="8996089" y="1252146"/>
              <a:ext cx="1277281" cy="43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rgbClr val="E8707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62" name="矩形 47"/>
            <p:cNvSpPr>
              <a:spLocks noChangeArrowheads="1"/>
            </p:cNvSpPr>
            <p:nvPr/>
          </p:nvSpPr>
          <p:spPr bwMode="auto">
            <a:xfrm>
              <a:off x="8996089" y="1652255"/>
              <a:ext cx="1689614" cy="102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您的内容打在这里或者通过复制您的文本后，在此框中选择粘贴，并选择只保留文字。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74257" y="1274089"/>
            <a:ext cx="1267376" cy="1072140"/>
            <a:chOff x="1556948" y="1354953"/>
            <a:chExt cx="1689614" cy="1429852"/>
          </a:xfrm>
        </p:grpSpPr>
        <p:sp>
          <p:nvSpPr>
            <p:cNvPr id="64" name="文本框 41"/>
            <p:cNvSpPr txBox="1"/>
            <p:nvPr/>
          </p:nvSpPr>
          <p:spPr>
            <a:xfrm>
              <a:off x="1758256" y="1354953"/>
              <a:ext cx="1277281" cy="43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rgbClr val="663A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65" name="矩形 47"/>
            <p:cNvSpPr>
              <a:spLocks noChangeArrowheads="1"/>
            </p:cNvSpPr>
            <p:nvPr/>
          </p:nvSpPr>
          <p:spPr bwMode="auto">
            <a:xfrm>
              <a:off x="1556948" y="1755061"/>
              <a:ext cx="1689614" cy="102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您的内容打在这里或者通过复制您的文本后，在此框中选择粘贴，并选择只保留文字。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成功项目展示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5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1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5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82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5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1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4" dur="1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5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8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0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1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8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4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5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8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2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3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5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1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5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82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5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1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4" dur="1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0000" y="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5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0000" y="50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8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8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组合 3"/>
          <p:cNvGrpSpPr/>
          <p:nvPr/>
        </p:nvGrpSpPr>
        <p:grpSpPr bwMode="auto">
          <a:xfrm>
            <a:off x="3276194" y="1275944"/>
            <a:ext cx="2651840" cy="1599673"/>
            <a:chOff x="0" y="0"/>
            <a:chExt cx="3536515" cy="2133600"/>
          </a:xfrm>
        </p:grpSpPr>
        <p:pic>
          <p:nvPicPr>
            <p:cNvPr id="16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65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" name="Rectangle 18"/>
            <p:cNvSpPr>
              <a:spLocks noChangeArrowheads="1"/>
            </p:cNvSpPr>
            <p:nvPr/>
          </p:nvSpPr>
          <p:spPr bwMode="auto">
            <a:xfrm>
              <a:off x="519687" y="255892"/>
              <a:ext cx="2450592" cy="15300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162" name="组合 2"/>
          <p:cNvGrpSpPr/>
          <p:nvPr/>
        </p:nvGrpSpPr>
        <p:grpSpPr bwMode="auto">
          <a:xfrm>
            <a:off x="686245" y="1275944"/>
            <a:ext cx="2651840" cy="1599673"/>
            <a:chOff x="0" y="0"/>
            <a:chExt cx="3536515" cy="2133600"/>
          </a:xfrm>
        </p:grpSpPr>
        <p:pic>
          <p:nvPicPr>
            <p:cNvPr id="16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65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" name="Rectangle 19"/>
            <p:cNvSpPr>
              <a:spLocks noChangeArrowheads="1"/>
            </p:cNvSpPr>
            <p:nvPr/>
          </p:nvSpPr>
          <p:spPr bwMode="auto">
            <a:xfrm>
              <a:off x="524581" y="255892"/>
              <a:ext cx="2450592" cy="1530000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165" name="组合 164"/>
          <p:cNvGrpSpPr/>
          <p:nvPr/>
        </p:nvGrpSpPr>
        <p:grpSpPr bwMode="auto">
          <a:xfrm>
            <a:off x="5866143" y="1275944"/>
            <a:ext cx="2650650" cy="1599673"/>
            <a:chOff x="0" y="0"/>
            <a:chExt cx="3536515" cy="2133600"/>
          </a:xfrm>
        </p:grpSpPr>
        <p:pic>
          <p:nvPicPr>
            <p:cNvPr id="166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65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7" name="Rectangle 20"/>
            <p:cNvSpPr>
              <a:spLocks noChangeArrowheads="1"/>
            </p:cNvSpPr>
            <p:nvPr/>
          </p:nvSpPr>
          <p:spPr bwMode="auto">
            <a:xfrm>
              <a:off x="515715" y="255890"/>
              <a:ext cx="2450592" cy="1530000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40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sp>
        <p:nvSpPr>
          <p:cNvPr id="169" name="矩形 38"/>
          <p:cNvSpPr>
            <a:spLocks noChangeArrowheads="1"/>
          </p:cNvSpPr>
          <p:nvPr/>
        </p:nvSpPr>
        <p:spPr bwMode="auto">
          <a:xfrm>
            <a:off x="1461010" y="2962572"/>
            <a:ext cx="1061771" cy="34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1" tIns="34276" rIns="68551" bIns="34276">
            <a:spAutoFit/>
          </a:bodyPr>
          <a:lstStyle/>
          <a:p>
            <a:pPr algn="ctr"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170" name="矩形 47"/>
          <p:cNvSpPr>
            <a:spLocks noChangeArrowheads="1"/>
          </p:cNvSpPr>
          <p:nvPr/>
        </p:nvSpPr>
        <p:spPr bwMode="auto">
          <a:xfrm>
            <a:off x="1139724" y="3512391"/>
            <a:ext cx="1746072" cy="90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51" tIns="34276" rIns="68551" bIns="3427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</a:t>
            </a:r>
            <a:endParaRPr lang="en-GB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71" name="矩形 51"/>
          <p:cNvSpPr>
            <a:spLocks noChangeArrowheads="1"/>
          </p:cNvSpPr>
          <p:nvPr/>
        </p:nvSpPr>
        <p:spPr bwMode="auto">
          <a:xfrm>
            <a:off x="4050958" y="2962572"/>
            <a:ext cx="1061771" cy="34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1" tIns="34276" rIns="68551" bIns="34276">
            <a:spAutoFit/>
          </a:bodyPr>
          <a:lstStyle/>
          <a:p>
            <a:pPr algn="ctr"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172" name="矩形 47"/>
          <p:cNvSpPr>
            <a:spLocks noChangeArrowheads="1"/>
          </p:cNvSpPr>
          <p:nvPr/>
        </p:nvSpPr>
        <p:spPr bwMode="auto">
          <a:xfrm>
            <a:off x="3728483" y="3512391"/>
            <a:ext cx="1746073" cy="90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51" tIns="34276" rIns="68551" bIns="3427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</a:t>
            </a:r>
            <a:endParaRPr lang="en-GB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73" name="矩形 53"/>
          <p:cNvSpPr>
            <a:spLocks noChangeArrowheads="1"/>
          </p:cNvSpPr>
          <p:nvPr/>
        </p:nvSpPr>
        <p:spPr bwMode="auto">
          <a:xfrm>
            <a:off x="6639716" y="2962572"/>
            <a:ext cx="1061771" cy="34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1" tIns="34276" rIns="68551" bIns="34276">
            <a:spAutoFit/>
          </a:bodyPr>
          <a:lstStyle/>
          <a:p>
            <a:pPr algn="ctr"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174" name="矩形 47"/>
          <p:cNvSpPr>
            <a:spLocks noChangeArrowheads="1"/>
          </p:cNvSpPr>
          <p:nvPr/>
        </p:nvSpPr>
        <p:spPr bwMode="auto">
          <a:xfrm>
            <a:off x="6318431" y="3512391"/>
            <a:ext cx="1746073" cy="90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51" tIns="34276" rIns="68551" bIns="3427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</a:t>
            </a:r>
            <a:endParaRPr lang="en-GB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75" name="矩形 36"/>
          <p:cNvSpPr>
            <a:spLocks noChangeArrowheads="1"/>
          </p:cNvSpPr>
          <p:nvPr/>
        </p:nvSpPr>
        <p:spPr bwMode="auto">
          <a:xfrm>
            <a:off x="1367060" y="3395954"/>
            <a:ext cx="1349724" cy="342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50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76" name="矩形 36"/>
          <p:cNvSpPr>
            <a:spLocks noChangeArrowheads="1"/>
          </p:cNvSpPr>
          <p:nvPr/>
        </p:nvSpPr>
        <p:spPr bwMode="auto">
          <a:xfrm>
            <a:off x="3962512" y="3395954"/>
            <a:ext cx="1349724" cy="34278"/>
          </a:xfrm>
          <a:prstGeom prst="rect">
            <a:avLst/>
          </a:prstGeom>
          <a:solidFill>
            <a:srgbClr val="F17475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50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77" name="矩形 36"/>
          <p:cNvSpPr>
            <a:spLocks noChangeArrowheads="1"/>
          </p:cNvSpPr>
          <p:nvPr/>
        </p:nvSpPr>
        <p:spPr bwMode="auto">
          <a:xfrm>
            <a:off x="6545766" y="3395954"/>
            <a:ext cx="1349724" cy="34278"/>
          </a:xfrm>
          <a:prstGeom prst="rect">
            <a:avLst/>
          </a:prstGeom>
          <a:solidFill>
            <a:srgbClr val="C65885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50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  <p:bldP spid="171" grpId="0"/>
      <p:bldP spid="172" grpId="0"/>
      <p:bldP spid="173" grpId="0"/>
      <p:bldP spid="174" grpId="0"/>
      <p:bldP spid="175" grpId="0" animBg="1"/>
      <p:bldP spid="176" grpId="0" animBg="1"/>
      <p:bldP spid="1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92564" y="1383928"/>
            <a:ext cx="3292857" cy="2493809"/>
            <a:chOff x="2282031" y="457200"/>
            <a:chExt cx="7631113" cy="5943600"/>
          </a:xfrm>
        </p:grpSpPr>
        <p:pic>
          <p:nvPicPr>
            <p:cNvPr id="15" name="Picture 3" descr="C:\Users\Administrator\Desktop\iMac_resourc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2031" y="457200"/>
              <a:ext cx="7631113" cy="594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3098185" y="980728"/>
              <a:ext cx="6048672" cy="3456384"/>
            </a:xfrm>
            <a:prstGeom prst="rect">
              <a:avLst/>
            </a:prstGeom>
            <a:blipFill>
              <a:blip r:embed="rId4" cstate="print"/>
              <a:srcRect/>
              <a:stretch>
                <a:fillRect l="-36872" t="-15145" r="-12052" b="-63539"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0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790266" y="2482775"/>
            <a:ext cx="1457782" cy="1803876"/>
            <a:chOff x="865232" y="1286330"/>
            <a:chExt cx="4013321" cy="4966128"/>
          </a:xfrm>
        </p:grpSpPr>
        <p:pic>
          <p:nvPicPr>
            <p:cNvPr id="18" name="Picture 3"/>
            <p:cNvPicPr>
              <a:picLocks noChangeAspect="1"/>
            </p:cNvPicPr>
            <p:nvPr/>
          </p:nvPicPr>
          <p:blipFill rotWithShape="1">
            <a:blip r:embed="rId5" cstate="print"/>
            <a:srcRect l="5354" t="8440" r="6203" b="10137"/>
            <a:stretch>
              <a:fillRect/>
            </a:stretch>
          </p:blipFill>
          <p:spPr>
            <a:xfrm>
              <a:off x="865232" y="1286330"/>
              <a:ext cx="4013321" cy="4966128"/>
            </a:xfrm>
            <a:prstGeom prst="rect">
              <a:avLst/>
            </a:prstGeom>
          </p:spPr>
        </p:pic>
        <p:sp>
          <p:nvSpPr>
            <p:cNvPr id="19" name="Rectangle 4"/>
            <p:cNvSpPr/>
            <p:nvPr/>
          </p:nvSpPr>
          <p:spPr>
            <a:xfrm>
              <a:off x="1454929" y="1875864"/>
              <a:ext cx="2838784" cy="3697941"/>
            </a:xfrm>
            <a:prstGeom prst="rect">
              <a:avLst/>
            </a:prstGeom>
            <a:blipFill>
              <a:blip r:embed="rId6" cstate="print"/>
              <a:srcRect/>
              <a:stretch>
                <a:fillRect l="-4200" t="-5259" r="-103674" b="-92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79067" y="1275944"/>
            <a:ext cx="620233" cy="618851"/>
            <a:chOff x="5962996" y="1700808"/>
            <a:chExt cx="827193" cy="825350"/>
          </a:xfrm>
        </p:grpSpPr>
        <p:sp>
          <p:nvSpPr>
            <p:cNvPr id="21" name="橢圓 5"/>
            <p:cNvSpPr/>
            <p:nvPr/>
          </p:nvSpPr>
          <p:spPr>
            <a:xfrm>
              <a:off x="5962996" y="1700808"/>
              <a:ext cx="827193" cy="825350"/>
            </a:xfrm>
            <a:prstGeom prst="ellipse">
              <a:avLst/>
            </a:prstGeom>
            <a:solidFill>
              <a:srgbClr val="FF6D67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2" name="Freeform 454"/>
            <p:cNvSpPr>
              <a:spLocks noEditPoints="1"/>
            </p:cNvSpPr>
            <p:nvPr/>
          </p:nvSpPr>
          <p:spPr bwMode="auto">
            <a:xfrm flipH="1">
              <a:off x="6188219" y="1964142"/>
              <a:ext cx="376746" cy="298681"/>
            </a:xfrm>
            <a:custGeom>
              <a:avLst/>
              <a:gdLst>
                <a:gd name="T0" fmla="*/ 47 w 47"/>
                <a:gd name="T1" fmla="*/ 29 h 37"/>
                <a:gd name="T2" fmla="*/ 43 w 47"/>
                <a:gd name="T3" fmla="*/ 30 h 37"/>
                <a:gd name="T4" fmla="*/ 36 w 47"/>
                <a:gd name="T5" fmla="*/ 37 h 37"/>
                <a:gd name="T6" fmla="*/ 29 w 47"/>
                <a:gd name="T7" fmla="*/ 30 h 37"/>
                <a:gd name="T8" fmla="*/ 19 w 47"/>
                <a:gd name="T9" fmla="*/ 30 h 37"/>
                <a:gd name="T10" fmla="*/ 12 w 47"/>
                <a:gd name="T11" fmla="*/ 37 h 37"/>
                <a:gd name="T12" fmla="*/ 5 w 47"/>
                <a:gd name="T13" fmla="*/ 30 h 37"/>
                <a:gd name="T14" fmla="*/ 4 w 47"/>
                <a:gd name="T15" fmla="*/ 30 h 37"/>
                <a:gd name="T16" fmla="*/ 0 w 47"/>
                <a:gd name="T17" fmla="*/ 29 h 37"/>
                <a:gd name="T18" fmla="*/ 2 w 47"/>
                <a:gd name="T19" fmla="*/ 27 h 37"/>
                <a:gd name="T20" fmla="*/ 2 w 47"/>
                <a:gd name="T21" fmla="*/ 18 h 37"/>
                <a:gd name="T22" fmla="*/ 3 w 47"/>
                <a:gd name="T23" fmla="*/ 13 h 37"/>
                <a:gd name="T24" fmla="*/ 8 w 47"/>
                <a:gd name="T25" fmla="*/ 8 h 37"/>
                <a:gd name="T26" fmla="*/ 11 w 47"/>
                <a:gd name="T27" fmla="*/ 6 h 37"/>
                <a:gd name="T28" fmla="*/ 16 w 47"/>
                <a:gd name="T29" fmla="*/ 6 h 37"/>
                <a:gd name="T30" fmla="*/ 16 w 47"/>
                <a:gd name="T31" fmla="*/ 1 h 37"/>
                <a:gd name="T32" fmla="*/ 17 w 47"/>
                <a:gd name="T33" fmla="*/ 0 h 37"/>
                <a:gd name="T34" fmla="*/ 45 w 47"/>
                <a:gd name="T35" fmla="*/ 0 h 37"/>
                <a:gd name="T36" fmla="*/ 47 w 47"/>
                <a:gd name="T37" fmla="*/ 1 h 37"/>
                <a:gd name="T38" fmla="*/ 47 w 47"/>
                <a:gd name="T39" fmla="*/ 29 h 37"/>
                <a:gd name="T40" fmla="*/ 16 w 47"/>
                <a:gd name="T41" fmla="*/ 17 h 37"/>
                <a:gd name="T42" fmla="*/ 16 w 47"/>
                <a:gd name="T43" fmla="*/ 10 h 37"/>
                <a:gd name="T44" fmla="*/ 11 w 47"/>
                <a:gd name="T45" fmla="*/ 10 h 37"/>
                <a:gd name="T46" fmla="*/ 11 w 47"/>
                <a:gd name="T47" fmla="*/ 10 h 37"/>
                <a:gd name="T48" fmla="*/ 6 w 47"/>
                <a:gd name="T49" fmla="*/ 15 h 37"/>
                <a:gd name="T50" fmla="*/ 5 w 47"/>
                <a:gd name="T51" fmla="*/ 16 h 37"/>
                <a:gd name="T52" fmla="*/ 5 w 47"/>
                <a:gd name="T53" fmla="*/ 17 h 37"/>
                <a:gd name="T54" fmla="*/ 16 w 47"/>
                <a:gd name="T55" fmla="*/ 17 h 37"/>
                <a:gd name="T56" fmla="*/ 12 w 47"/>
                <a:gd name="T57" fmla="*/ 27 h 37"/>
                <a:gd name="T58" fmla="*/ 9 w 47"/>
                <a:gd name="T59" fmla="*/ 30 h 37"/>
                <a:gd name="T60" fmla="*/ 12 w 47"/>
                <a:gd name="T61" fmla="*/ 34 h 37"/>
                <a:gd name="T62" fmla="*/ 16 w 47"/>
                <a:gd name="T63" fmla="*/ 30 h 37"/>
                <a:gd name="T64" fmla="*/ 12 w 47"/>
                <a:gd name="T65" fmla="*/ 27 h 37"/>
                <a:gd name="T66" fmla="*/ 36 w 47"/>
                <a:gd name="T67" fmla="*/ 27 h 37"/>
                <a:gd name="T68" fmla="*/ 33 w 47"/>
                <a:gd name="T69" fmla="*/ 30 h 37"/>
                <a:gd name="T70" fmla="*/ 36 w 47"/>
                <a:gd name="T71" fmla="*/ 34 h 37"/>
                <a:gd name="T72" fmla="*/ 40 w 47"/>
                <a:gd name="T73" fmla="*/ 30 h 37"/>
                <a:gd name="T74" fmla="*/ 36 w 47"/>
                <a:gd name="T75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37">
                  <a:moveTo>
                    <a:pt x="47" y="29"/>
                  </a:moveTo>
                  <a:cubicBezTo>
                    <a:pt x="47" y="31"/>
                    <a:pt x="44" y="30"/>
                    <a:pt x="43" y="30"/>
                  </a:cubicBezTo>
                  <a:cubicBezTo>
                    <a:pt x="43" y="34"/>
                    <a:pt x="40" y="37"/>
                    <a:pt x="36" y="37"/>
                  </a:cubicBezTo>
                  <a:cubicBezTo>
                    <a:pt x="32" y="37"/>
                    <a:pt x="29" y="34"/>
                    <a:pt x="2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4"/>
                    <a:pt x="16" y="37"/>
                    <a:pt x="12" y="37"/>
                  </a:cubicBezTo>
                  <a:cubicBezTo>
                    <a:pt x="8" y="37"/>
                    <a:pt x="5" y="34"/>
                    <a:pt x="5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31"/>
                    <a:pt x="0" y="29"/>
                  </a:cubicBezTo>
                  <a:cubicBezTo>
                    <a:pt x="0" y="28"/>
                    <a:pt x="1" y="27"/>
                    <a:pt x="2" y="2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6"/>
                    <a:pt x="2" y="14"/>
                    <a:pt x="3" y="13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7"/>
                    <a:pt x="10" y="6"/>
                    <a:pt x="11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7" y="1"/>
                  </a:cubicBezTo>
                  <a:lnTo>
                    <a:pt x="47" y="29"/>
                  </a:lnTo>
                  <a:close/>
                  <a:moveTo>
                    <a:pt x="16" y="17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lnTo>
                    <a:pt x="16" y="17"/>
                  </a:lnTo>
                  <a:close/>
                  <a:moveTo>
                    <a:pt x="12" y="27"/>
                  </a:moveTo>
                  <a:cubicBezTo>
                    <a:pt x="10" y="27"/>
                    <a:pt x="9" y="28"/>
                    <a:pt x="9" y="30"/>
                  </a:cubicBezTo>
                  <a:cubicBezTo>
                    <a:pt x="9" y="32"/>
                    <a:pt x="10" y="34"/>
                    <a:pt x="12" y="34"/>
                  </a:cubicBezTo>
                  <a:cubicBezTo>
                    <a:pt x="14" y="34"/>
                    <a:pt x="16" y="32"/>
                    <a:pt x="16" y="30"/>
                  </a:cubicBezTo>
                  <a:cubicBezTo>
                    <a:pt x="16" y="28"/>
                    <a:pt x="14" y="27"/>
                    <a:pt x="12" y="27"/>
                  </a:cubicBezTo>
                  <a:close/>
                  <a:moveTo>
                    <a:pt x="36" y="27"/>
                  </a:moveTo>
                  <a:cubicBezTo>
                    <a:pt x="34" y="27"/>
                    <a:pt x="33" y="28"/>
                    <a:pt x="33" y="30"/>
                  </a:cubicBezTo>
                  <a:cubicBezTo>
                    <a:pt x="33" y="32"/>
                    <a:pt x="34" y="34"/>
                    <a:pt x="36" y="34"/>
                  </a:cubicBezTo>
                  <a:cubicBezTo>
                    <a:pt x="38" y="34"/>
                    <a:pt x="40" y="32"/>
                    <a:pt x="40" y="30"/>
                  </a:cubicBezTo>
                  <a:cubicBezTo>
                    <a:pt x="40" y="28"/>
                    <a:pt x="38" y="27"/>
                    <a:pt x="36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2" tIns="34281" rIns="68562" bIns="34281" numCol="1" anchor="t" anchorCtr="0" compatLnSpc="1"/>
            <a:lstStyle/>
            <a:p>
              <a:endParaRPr lang="id-ID" sz="1010"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580449" y="2056771"/>
            <a:ext cx="618851" cy="620232"/>
            <a:chOff x="5964839" y="2742182"/>
            <a:chExt cx="825350" cy="827192"/>
          </a:xfrm>
        </p:grpSpPr>
        <p:sp>
          <p:nvSpPr>
            <p:cNvPr id="24" name="橢圓 3"/>
            <p:cNvSpPr/>
            <p:nvPr/>
          </p:nvSpPr>
          <p:spPr>
            <a:xfrm>
              <a:off x="5964839" y="2742182"/>
              <a:ext cx="825350" cy="827192"/>
            </a:xfrm>
            <a:prstGeom prst="ellipse">
              <a:avLst/>
            </a:prstGeom>
            <a:solidFill>
              <a:srgbClr val="00AF92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5" name="Freeform 453"/>
            <p:cNvSpPr>
              <a:spLocks noEditPoints="1"/>
            </p:cNvSpPr>
            <p:nvPr/>
          </p:nvSpPr>
          <p:spPr bwMode="auto">
            <a:xfrm>
              <a:off x="6209990" y="3025613"/>
              <a:ext cx="333203" cy="308290"/>
            </a:xfrm>
            <a:custGeom>
              <a:avLst/>
              <a:gdLst>
                <a:gd name="T0" fmla="*/ 45 w 45"/>
                <a:gd name="T1" fmla="*/ 13 h 42"/>
                <a:gd name="T2" fmla="*/ 30 w 45"/>
                <a:gd name="T3" fmla="*/ 24 h 42"/>
                <a:gd name="T4" fmla="*/ 28 w 45"/>
                <a:gd name="T5" fmla="*/ 27 h 42"/>
                <a:gd name="T6" fmla="*/ 26 w 45"/>
                <a:gd name="T7" fmla="*/ 31 h 42"/>
                <a:gd name="T8" fmla="*/ 29 w 45"/>
                <a:gd name="T9" fmla="*/ 35 h 42"/>
                <a:gd name="T10" fmla="*/ 35 w 45"/>
                <a:gd name="T11" fmla="*/ 39 h 42"/>
                <a:gd name="T12" fmla="*/ 35 w 45"/>
                <a:gd name="T13" fmla="*/ 41 h 42"/>
                <a:gd name="T14" fmla="*/ 34 w 45"/>
                <a:gd name="T15" fmla="*/ 42 h 42"/>
                <a:gd name="T16" fmla="*/ 11 w 45"/>
                <a:gd name="T17" fmla="*/ 42 h 42"/>
                <a:gd name="T18" fmla="*/ 11 w 45"/>
                <a:gd name="T19" fmla="*/ 41 h 42"/>
                <a:gd name="T20" fmla="*/ 11 w 45"/>
                <a:gd name="T21" fmla="*/ 39 h 42"/>
                <a:gd name="T22" fmla="*/ 16 w 45"/>
                <a:gd name="T23" fmla="*/ 35 h 42"/>
                <a:gd name="T24" fmla="*/ 19 w 45"/>
                <a:gd name="T25" fmla="*/ 31 h 42"/>
                <a:gd name="T26" fmla="*/ 17 w 45"/>
                <a:gd name="T27" fmla="*/ 27 h 42"/>
                <a:gd name="T28" fmla="*/ 15 w 45"/>
                <a:gd name="T29" fmla="*/ 24 h 42"/>
                <a:gd name="T30" fmla="*/ 0 w 45"/>
                <a:gd name="T31" fmla="*/ 13 h 42"/>
                <a:gd name="T32" fmla="*/ 0 w 45"/>
                <a:gd name="T33" fmla="*/ 10 h 42"/>
                <a:gd name="T34" fmla="*/ 3 w 45"/>
                <a:gd name="T35" fmla="*/ 7 h 42"/>
                <a:gd name="T36" fmla="*/ 11 w 45"/>
                <a:gd name="T37" fmla="*/ 7 h 42"/>
                <a:gd name="T38" fmla="*/ 11 w 45"/>
                <a:gd name="T39" fmla="*/ 5 h 42"/>
                <a:gd name="T40" fmla="*/ 15 w 45"/>
                <a:gd name="T41" fmla="*/ 0 h 42"/>
                <a:gd name="T42" fmla="*/ 30 w 45"/>
                <a:gd name="T43" fmla="*/ 0 h 42"/>
                <a:gd name="T44" fmla="*/ 35 w 45"/>
                <a:gd name="T45" fmla="*/ 5 h 42"/>
                <a:gd name="T46" fmla="*/ 35 w 45"/>
                <a:gd name="T47" fmla="*/ 7 h 42"/>
                <a:gd name="T48" fmla="*/ 42 w 45"/>
                <a:gd name="T49" fmla="*/ 7 h 42"/>
                <a:gd name="T50" fmla="*/ 45 w 45"/>
                <a:gd name="T51" fmla="*/ 10 h 42"/>
                <a:gd name="T52" fmla="*/ 45 w 45"/>
                <a:gd name="T53" fmla="*/ 13 h 42"/>
                <a:gd name="T54" fmla="*/ 11 w 45"/>
                <a:gd name="T55" fmla="*/ 11 h 42"/>
                <a:gd name="T56" fmla="*/ 4 w 45"/>
                <a:gd name="T57" fmla="*/ 11 h 42"/>
                <a:gd name="T58" fmla="*/ 4 w 45"/>
                <a:gd name="T59" fmla="*/ 13 h 42"/>
                <a:gd name="T60" fmla="*/ 13 w 45"/>
                <a:gd name="T61" fmla="*/ 21 h 42"/>
                <a:gd name="T62" fmla="*/ 11 w 45"/>
                <a:gd name="T63" fmla="*/ 11 h 42"/>
                <a:gd name="T64" fmla="*/ 41 w 45"/>
                <a:gd name="T65" fmla="*/ 11 h 42"/>
                <a:gd name="T66" fmla="*/ 35 w 45"/>
                <a:gd name="T67" fmla="*/ 11 h 42"/>
                <a:gd name="T68" fmla="*/ 33 w 45"/>
                <a:gd name="T69" fmla="*/ 21 h 42"/>
                <a:gd name="T70" fmla="*/ 41 w 45"/>
                <a:gd name="T71" fmla="*/ 13 h 42"/>
                <a:gd name="T72" fmla="*/ 41 w 45"/>
                <a:gd name="T73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" h="42">
                  <a:moveTo>
                    <a:pt x="45" y="13"/>
                  </a:moveTo>
                  <a:cubicBezTo>
                    <a:pt x="45" y="18"/>
                    <a:pt x="39" y="24"/>
                    <a:pt x="30" y="24"/>
                  </a:cubicBezTo>
                  <a:cubicBezTo>
                    <a:pt x="29" y="26"/>
                    <a:pt x="28" y="27"/>
                    <a:pt x="28" y="27"/>
                  </a:cubicBezTo>
                  <a:cubicBezTo>
                    <a:pt x="26" y="28"/>
                    <a:pt x="26" y="30"/>
                    <a:pt x="26" y="31"/>
                  </a:cubicBezTo>
                  <a:cubicBezTo>
                    <a:pt x="26" y="33"/>
                    <a:pt x="27" y="35"/>
                    <a:pt x="29" y="35"/>
                  </a:cubicBezTo>
                  <a:cubicBezTo>
                    <a:pt x="32" y="35"/>
                    <a:pt x="35" y="36"/>
                    <a:pt x="35" y="39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1"/>
                    <a:pt x="34" y="42"/>
                    <a:pt x="34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1" y="41"/>
                    <a:pt x="11" y="41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6"/>
                    <a:pt x="13" y="35"/>
                    <a:pt x="16" y="35"/>
                  </a:cubicBezTo>
                  <a:cubicBezTo>
                    <a:pt x="18" y="35"/>
                    <a:pt x="19" y="33"/>
                    <a:pt x="19" y="31"/>
                  </a:cubicBezTo>
                  <a:cubicBezTo>
                    <a:pt x="19" y="30"/>
                    <a:pt x="19" y="28"/>
                    <a:pt x="17" y="27"/>
                  </a:cubicBezTo>
                  <a:cubicBezTo>
                    <a:pt x="17" y="27"/>
                    <a:pt x="16" y="26"/>
                    <a:pt x="15" y="24"/>
                  </a:cubicBezTo>
                  <a:cubicBezTo>
                    <a:pt x="6" y="24"/>
                    <a:pt x="0" y="18"/>
                    <a:pt x="0" y="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7"/>
                    <a:pt x="3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12" y="0"/>
                    <a:pt x="1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4" y="7"/>
                    <a:pt x="45" y="8"/>
                    <a:pt x="45" y="10"/>
                  </a:cubicBezTo>
                  <a:lnTo>
                    <a:pt x="45" y="13"/>
                  </a:lnTo>
                  <a:close/>
                  <a:moveTo>
                    <a:pt x="11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6"/>
                    <a:pt x="7" y="20"/>
                    <a:pt x="13" y="21"/>
                  </a:cubicBezTo>
                  <a:cubicBezTo>
                    <a:pt x="11" y="18"/>
                    <a:pt x="11" y="15"/>
                    <a:pt x="11" y="11"/>
                  </a:cubicBezTo>
                  <a:close/>
                  <a:moveTo>
                    <a:pt x="41" y="11"/>
                  </a:moveTo>
                  <a:cubicBezTo>
                    <a:pt x="35" y="11"/>
                    <a:pt x="35" y="11"/>
                    <a:pt x="35" y="11"/>
                  </a:cubicBezTo>
                  <a:cubicBezTo>
                    <a:pt x="35" y="15"/>
                    <a:pt x="34" y="18"/>
                    <a:pt x="33" y="21"/>
                  </a:cubicBezTo>
                  <a:cubicBezTo>
                    <a:pt x="38" y="20"/>
                    <a:pt x="41" y="16"/>
                    <a:pt x="41" y="13"/>
                  </a:cubicBezTo>
                  <a:lnTo>
                    <a:pt x="41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2" tIns="34281" rIns="68562" bIns="34281" numCol="1" anchor="t" anchorCtr="0" compatLnSpc="1"/>
            <a:lstStyle/>
            <a:p>
              <a:endParaRPr lang="id-ID" sz="1010"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79067" y="2841710"/>
            <a:ext cx="620233" cy="618851"/>
            <a:chOff x="5962996" y="3789040"/>
            <a:chExt cx="827193" cy="825350"/>
          </a:xfrm>
        </p:grpSpPr>
        <p:sp>
          <p:nvSpPr>
            <p:cNvPr id="27" name="橢圓 5"/>
            <p:cNvSpPr/>
            <p:nvPr/>
          </p:nvSpPr>
          <p:spPr>
            <a:xfrm>
              <a:off x="5962996" y="3789040"/>
              <a:ext cx="827193" cy="825350"/>
            </a:xfrm>
            <a:prstGeom prst="ellipse">
              <a:avLst/>
            </a:prstGeom>
            <a:solidFill>
              <a:srgbClr val="663A77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8" name="Freeform 336"/>
            <p:cNvSpPr>
              <a:spLocks noEditPoints="1"/>
            </p:cNvSpPr>
            <p:nvPr/>
          </p:nvSpPr>
          <p:spPr bwMode="auto">
            <a:xfrm>
              <a:off x="6224530" y="4048744"/>
              <a:ext cx="314081" cy="314081"/>
            </a:xfrm>
            <a:custGeom>
              <a:avLst/>
              <a:gdLst>
                <a:gd name="T0" fmla="*/ 0 w 90"/>
                <a:gd name="T1" fmla="*/ 40 h 90"/>
                <a:gd name="T2" fmla="*/ 40 w 90"/>
                <a:gd name="T3" fmla="*/ 0 h 90"/>
                <a:gd name="T4" fmla="*/ 40 w 90"/>
                <a:gd name="T5" fmla="*/ 90 h 90"/>
                <a:gd name="T6" fmla="*/ 0 w 90"/>
                <a:gd name="T7" fmla="*/ 50 h 90"/>
                <a:gd name="T8" fmla="*/ 40 w 90"/>
                <a:gd name="T9" fmla="*/ 90 h 90"/>
                <a:gd name="T10" fmla="*/ 33 w 90"/>
                <a:gd name="T11" fmla="*/ 10 h 90"/>
                <a:gd name="T12" fmla="*/ 9 w 90"/>
                <a:gd name="T13" fmla="*/ 33 h 90"/>
                <a:gd name="T14" fmla="*/ 33 w 90"/>
                <a:gd name="T15" fmla="*/ 83 h 90"/>
                <a:gd name="T16" fmla="*/ 9 w 90"/>
                <a:gd name="T17" fmla="*/ 57 h 90"/>
                <a:gd name="T18" fmla="*/ 33 w 90"/>
                <a:gd name="T19" fmla="*/ 83 h 90"/>
                <a:gd name="T20" fmla="*/ 16 w 90"/>
                <a:gd name="T21" fmla="*/ 26 h 90"/>
                <a:gd name="T22" fmla="*/ 26 w 90"/>
                <a:gd name="T23" fmla="*/ 17 h 90"/>
                <a:gd name="T24" fmla="*/ 26 w 90"/>
                <a:gd name="T25" fmla="*/ 74 h 90"/>
                <a:gd name="T26" fmla="*/ 16 w 90"/>
                <a:gd name="T27" fmla="*/ 67 h 90"/>
                <a:gd name="T28" fmla="*/ 26 w 90"/>
                <a:gd name="T29" fmla="*/ 74 h 90"/>
                <a:gd name="T30" fmla="*/ 49 w 90"/>
                <a:gd name="T31" fmla="*/ 40 h 90"/>
                <a:gd name="T32" fmla="*/ 90 w 90"/>
                <a:gd name="T33" fmla="*/ 0 h 90"/>
                <a:gd name="T34" fmla="*/ 90 w 90"/>
                <a:gd name="T35" fmla="*/ 74 h 90"/>
                <a:gd name="T36" fmla="*/ 66 w 90"/>
                <a:gd name="T37" fmla="*/ 67 h 90"/>
                <a:gd name="T38" fmla="*/ 57 w 90"/>
                <a:gd name="T39" fmla="*/ 90 h 90"/>
                <a:gd name="T40" fmla="*/ 49 w 90"/>
                <a:gd name="T41" fmla="*/ 50 h 90"/>
                <a:gd name="T42" fmla="*/ 73 w 90"/>
                <a:gd name="T43" fmla="*/ 57 h 90"/>
                <a:gd name="T44" fmla="*/ 83 w 90"/>
                <a:gd name="T45" fmla="*/ 50 h 90"/>
                <a:gd name="T46" fmla="*/ 90 w 90"/>
                <a:gd name="T47" fmla="*/ 74 h 90"/>
                <a:gd name="T48" fmla="*/ 83 w 90"/>
                <a:gd name="T49" fmla="*/ 10 h 90"/>
                <a:gd name="T50" fmla="*/ 57 w 90"/>
                <a:gd name="T51" fmla="*/ 33 h 90"/>
                <a:gd name="T52" fmla="*/ 73 w 90"/>
                <a:gd name="T53" fmla="*/ 26 h 90"/>
                <a:gd name="T54" fmla="*/ 66 w 90"/>
                <a:gd name="T55" fmla="*/ 17 h 90"/>
                <a:gd name="T56" fmla="*/ 73 w 90"/>
                <a:gd name="T57" fmla="*/ 26 h 90"/>
                <a:gd name="T58" fmla="*/ 66 w 90"/>
                <a:gd name="T59" fmla="*/ 90 h 90"/>
                <a:gd name="T60" fmla="*/ 73 w 90"/>
                <a:gd name="T61" fmla="*/ 83 h 90"/>
                <a:gd name="T62" fmla="*/ 90 w 90"/>
                <a:gd name="T63" fmla="*/ 90 h 90"/>
                <a:gd name="T64" fmla="*/ 83 w 90"/>
                <a:gd name="T65" fmla="*/ 83 h 90"/>
                <a:gd name="T66" fmla="*/ 90 w 90"/>
                <a:gd name="T6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0">
                  <a:moveTo>
                    <a:pt x="40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40"/>
                  </a:lnTo>
                  <a:close/>
                  <a:moveTo>
                    <a:pt x="40" y="90"/>
                  </a:moveTo>
                  <a:lnTo>
                    <a:pt x="0" y="90"/>
                  </a:lnTo>
                  <a:lnTo>
                    <a:pt x="0" y="50"/>
                  </a:lnTo>
                  <a:lnTo>
                    <a:pt x="40" y="50"/>
                  </a:lnTo>
                  <a:lnTo>
                    <a:pt x="40" y="90"/>
                  </a:lnTo>
                  <a:close/>
                  <a:moveTo>
                    <a:pt x="33" y="33"/>
                  </a:moveTo>
                  <a:lnTo>
                    <a:pt x="33" y="10"/>
                  </a:lnTo>
                  <a:lnTo>
                    <a:pt x="9" y="10"/>
                  </a:lnTo>
                  <a:lnTo>
                    <a:pt x="9" y="33"/>
                  </a:lnTo>
                  <a:lnTo>
                    <a:pt x="33" y="33"/>
                  </a:lnTo>
                  <a:close/>
                  <a:moveTo>
                    <a:pt x="33" y="83"/>
                  </a:moveTo>
                  <a:lnTo>
                    <a:pt x="33" y="57"/>
                  </a:lnTo>
                  <a:lnTo>
                    <a:pt x="9" y="57"/>
                  </a:lnTo>
                  <a:lnTo>
                    <a:pt x="9" y="83"/>
                  </a:lnTo>
                  <a:lnTo>
                    <a:pt x="33" y="83"/>
                  </a:lnTo>
                  <a:close/>
                  <a:moveTo>
                    <a:pt x="26" y="26"/>
                  </a:moveTo>
                  <a:lnTo>
                    <a:pt x="16" y="26"/>
                  </a:lnTo>
                  <a:lnTo>
                    <a:pt x="16" y="17"/>
                  </a:lnTo>
                  <a:lnTo>
                    <a:pt x="26" y="17"/>
                  </a:lnTo>
                  <a:lnTo>
                    <a:pt x="26" y="26"/>
                  </a:lnTo>
                  <a:close/>
                  <a:moveTo>
                    <a:pt x="26" y="74"/>
                  </a:moveTo>
                  <a:lnTo>
                    <a:pt x="16" y="74"/>
                  </a:lnTo>
                  <a:lnTo>
                    <a:pt x="16" y="67"/>
                  </a:lnTo>
                  <a:lnTo>
                    <a:pt x="26" y="67"/>
                  </a:lnTo>
                  <a:lnTo>
                    <a:pt x="26" y="74"/>
                  </a:lnTo>
                  <a:close/>
                  <a:moveTo>
                    <a:pt x="90" y="40"/>
                  </a:moveTo>
                  <a:lnTo>
                    <a:pt x="49" y="40"/>
                  </a:lnTo>
                  <a:lnTo>
                    <a:pt x="49" y="0"/>
                  </a:lnTo>
                  <a:lnTo>
                    <a:pt x="90" y="0"/>
                  </a:lnTo>
                  <a:lnTo>
                    <a:pt x="90" y="40"/>
                  </a:lnTo>
                  <a:close/>
                  <a:moveTo>
                    <a:pt x="90" y="74"/>
                  </a:moveTo>
                  <a:lnTo>
                    <a:pt x="66" y="74"/>
                  </a:lnTo>
                  <a:lnTo>
                    <a:pt x="66" y="67"/>
                  </a:lnTo>
                  <a:lnTo>
                    <a:pt x="57" y="67"/>
                  </a:lnTo>
                  <a:lnTo>
                    <a:pt x="57" y="90"/>
                  </a:lnTo>
                  <a:lnTo>
                    <a:pt x="49" y="90"/>
                  </a:lnTo>
                  <a:lnTo>
                    <a:pt x="49" y="50"/>
                  </a:lnTo>
                  <a:lnTo>
                    <a:pt x="73" y="50"/>
                  </a:lnTo>
                  <a:lnTo>
                    <a:pt x="73" y="57"/>
                  </a:lnTo>
                  <a:lnTo>
                    <a:pt x="83" y="57"/>
                  </a:lnTo>
                  <a:lnTo>
                    <a:pt x="83" y="50"/>
                  </a:lnTo>
                  <a:lnTo>
                    <a:pt x="90" y="50"/>
                  </a:lnTo>
                  <a:lnTo>
                    <a:pt x="90" y="74"/>
                  </a:lnTo>
                  <a:close/>
                  <a:moveTo>
                    <a:pt x="83" y="33"/>
                  </a:moveTo>
                  <a:lnTo>
                    <a:pt x="83" y="10"/>
                  </a:lnTo>
                  <a:lnTo>
                    <a:pt x="57" y="10"/>
                  </a:lnTo>
                  <a:lnTo>
                    <a:pt x="57" y="33"/>
                  </a:lnTo>
                  <a:lnTo>
                    <a:pt x="83" y="33"/>
                  </a:lnTo>
                  <a:close/>
                  <a:moveTo>
                    <a:pt x="73" y="26"/>
                  </a:moveTo>
                  <a:lnTo>
                    <a:pt x="66" y="26"/>
                  </a:lnTo>
                  <a:lnTo>
                    <a:pt x="66" y="17"/>
                  </a:lnTo>
                  <a:lnTo>
                    <a:pt x="73" y="17"/>
                  </a:lnTo>
                  <a:lnTo>
                    <a:pt x="73" y="26"/>
                  </a:lnTo>
                  <a:close/>
                  <a:moveTo>
                    <a:pt x="73" y="90"/>
                  </a:moveTo>
                  <a:lnTo>
                    <a:pt x="66" y="90"/>
                  </a:lnTo>
                  <a:lnTo>
                    <a:pt x="66" y="83"/>
                  </a:lnTo>
                  <a:lnTo>
                    <a:pt x="73" y="83"/>
                  </a:lnTo>
                  <a:lnTo>
                    <a:pt x="73" y="90"/>
                  </a:lnTo>
                  <a:close/>
                  <a:moveTo>
                    <a:pt x="90" y="90"/>
                  </a:moveTo>
                  <a:lnTo>
                    <a:pt x="83" y="90"/>
                  </a:lnTo>
                  <a:lnTo>
                    <a:pt x="83" y="83"/>
                  </a:lnTo>
                  <a:lnTo>
                    <a:pt x="90" y="83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2" tIns="34281" rIns="68562" bIns="34281" numCol="1" anchor="t" anchorCtr="0" compatLnSpc="1"/>
            <a:lstStyle/>
            <a:p>
              <a:endParaRPr lang="id-ID" sz="1010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05389" y="3625268"/>
            <a:ext cx="618851" cy="620232"/>
            <a:chOff x="5998101" y="4834056"/>
            <a:chExt cx="825350" cy="827192"/>
          </a:xfrm>
        </p:grpSpPr>
        <p:sp>
          <p:nvSpPr>
            <p:cNvPr id="30" name="橢圓 3"/>
            <p:cNvSpPr/>
            <p:nvPr/>
          </p:nvSpPr>
          <p:spPr>
            <a:xfrm>
              <a:off x="5998101" y="4834056"/>
              <a:ext cx="825350" cy="827192"/>
            </a:xfrm>
            <a:prstGeom prst="ellipse">
              <a:avLst/>
            </a:prstGeom>
            <a:solidFill>
              <a:srgbClr val="FFB85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1" name="Freeform 436"/>
            <p:cNvSpPr>
              <a:spLocks noEditPoints="1"/>
            </p:cNvSpPr>
            <p:nvPr/>
          </p:nvSpPr>
          <p:spPr bwMode="auto">
            <a:xfrm>
              <a:off x="6284501" y="5090290"/>
              <a:ext cx="252549" cy="369927"/>
            </a:xfrm>
            <a:custGeom>
              <a:avLst/>
              <a:gdLst>
                <a:gd name="T0" fmla="*/ 29 w 30"/>
                <a:gd name="T1" fmla="*/ 31 h 44"/>
                <a:gd name="T2" fmla="*/ 17 w 30"/>
                <a:gd name="T3" fmla="*/ 31 h 44"/>
                <a:gd name="T4" fmla="*/ 16 w 30"/>
                <a:gd name="T5" fmla="*/ 43 h 44"/>
                <a:gd name="T6" fmla="*/ 15 w 30"/>
                <a:gd name="T7" fmla="*/ 44 h 44"/>
                <a:gd name="T8" fmla="*/ 15 w 30"/>
                <a:gd name="T9" fmla="*/ 44 h 44"/>
                <a:gd name="T10" fmla="*/ 14 w 30"/>
                <a:gd name="T11" fmla="*/ 44 h 44"/>
                <a:gd name="T12" fmla="*/ 12 w 30"/>
                <a:gd name="T13" fmla="*/ 31 h 44"/>
                <a:gd name="T14" fmla="*/ 1 w 30"/>
                <a:gd name="T15" fmla="*/ 31 h 44"/>
                <a:gd name="T16" fmla="*/ 0 w 30"/>
                <a:gd name="T17" fmla="*/ 29 h 44"/>
                <a:gd name="T18" fmla="*/ 6 w 30"/>
                <a:gd name="T19" fmla="*/ 20 h 44"/>
                <a:gd name="T20" fmla="*/ 6 w 30"/>
                <a:gd name="T21" fmla="*/ 7 h 44"/>
                <a:gd name="T22" fmla="*/ 3 w 30"/>
                <a:gd name="T23" fmla="*/ 3 h 44"/>
                <a:gd name="T24" fmla="*/ 6 w 30"/>
                <a:gd name="T25" fmla="*/ 0 h 44"/>
                <a:gd name="T26" fmla="*/ 24 w 30"/>
                <a:gd name="T27" fmla="*/ 0 h 44"/>
                <a:gd name="T28" fmla="*/ 27 w 30"/>
                <a:gd name="T29" fmla="*/ 3 h 44"/>
                <a:gd name="T30" fmla="*/ 24 w 30"/>
                <a:gd name="T31" fmla="*/ 7 h 44"/>
                <a:gd name="T32" fmla="*/ 24 w 30"/>
                <a:gd name="T33" fmla="*/ 20 h 44"/>
                <a:gd name="T34" fmla="*/ 30 w 30"/>
                <a:gd name="T35" fmla="*/ 29 h 44"/>
                <a:gd name="T36" fmla="*/ 29 w 30"/>
                <a:gd name="T37" fmla="*/ 31 h 44"/>
                <a:gd name="T38" fmla="*/ 12 w 30"/>
                <a:gd name="T39" fmla="*/ 7 h 44"/>
                <a:gd name="T40" fmla="*/ 12 w 30"/>
                <a:gd name="T41" fmla="*/ 7 h 44"/>
                <a:gd name="T42" fmla="*/ 11 w 30"/>
                <a:gd name="T43" fmla="*/ 7 h 44"/>
                <a:gd name="T44" fmla="*/ 11 w 30"/>
                <a:gd name="T45" fmla="*/ 19 h 44"/>
                <a:gd name="T46" fmla="*/ 12 w 30"/>
                <a:gd name="T47" fmla="*/ 20 h 44"/>
                <a:gd name="T48" fmla="*/ 12 w 30"/>
                <a:gd name="T49" fmla="*/ 19 h 44"/>
                <a:gd name="T50" fmla="*/ 12 w 30"/>
                <a:gd name="T51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44">
                  <a:moveTo>
                    <a:pt x="29" y="31"/>
                  </a:moveTo>
                  <a:cubicBezTo>
                    <a:pt x="17" y="31"/>
                    <a:pt x="17" y="31"/>
                    <a:pt x="17" y="31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4"/>
                    <a:pt x="15" y="44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0"/>
                    <a:pt x="0" y="29"/>
                  </a:cubicBezTo>
                  <a:cubicBezTo>
                    <a:pt x="0" y="24"/>
                    <a:pt x="3" y="20"/>
                    <a:pt x="6" y="2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3" y="5"/>
                    <a:pt x="3" y="3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7" y="1"/>
                    <a:pt x="27" y="3"/>
                  </a:cubicBezTo>
                  <a:cubicBezTo>
                    <a:pt x="27" y="5"/>
                    <a:pt x="25" y="7"/>
                    <a:pt x="24" y="7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7" y="20"/>
                    <a:pt x="30" y="24"/>
                    <a:pt x="30" y="29"/>
                  </a:cubicBezTo>
                  <a:cubicBezTo>
                    <a:pt x="30" y="30"/>
                    <a:pt x="30" y="31"/>
                    <a:pt x="29" y="31"/>
                  </a:cubicBezTo>
                  <a:close/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2" y="20"/>
                    <a:pt x="12" y="20"/>
                    <a:pt x="12" y="19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2" tIns="34281" rIns="68562" bIns="34281" numCol="1" anchor="t" anchorCtr="0" compatLnSpc="1"/>
            <a:lstStyle/>
            <a:p>
              <a:endParaRPr lang="id-ID" sz="1010"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273895" y="1221952"/>
            <a:ext cx="3023549" cy="728773"/>
            <a:chOff x="1911251" y="1321493"/>
            <a:chExt cx="1373453" cy="971950"/>
          </a:xfrm>
        </p:grpSpPr>
        <p:sp>
          <p:nvSpPr>
            <p:cNvPr id="33" name="矩形 32"/>
            <p:cNvSpPr/>
            <p:nvPr/>
          </p:nvSpPr>
          <p:spPr>
            <a:xfrm>
              <a:off x="1911251" y="1321493"/>
              <a:ext cx="437774" cy="330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10" b="1" dirty="0" smtClean="0">
                  <a:solidFill>
                    <a:srgbClr val="FF6D67"/>
                  </a:solidFill>
                  <a:cs typeface="+mn-ea"/>
                  <a:sym typeface="+mn-lt"/>
                </a:rPr>
                <a:t>单击添加标题</a:t>
              </a:r>
              <a:endParaRPr lang="zh-CN" altLang="en-US" sz="1010" b="1" dirty="0">
                <a:solidFill>
                  <a:srgbClr val="FF6D67"/>
                </a:solidFill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911251" y="1523802"/>
              <a:ext cx="1373453" cy="7696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273895" y="2031831"/>
            <a:ext cx="3023549" cy="728773"/>
            <a:chOff x="1911251" y="1321493"/>
            <a:chExt cx="1373453" cy="971950"/>
          </a:xfrm>
        </p:grpSpPr>
        <p:sp>
          <p:nvSpPr>
            <p:cNvPr id="36" name="矩形 35"/>
            <p:cNvSpPr/>
            <p:nvPr/>
          </p:nvSpPr>
          <p:spPr>
            <a:xfrm>
              <a:off x="1911251" y="1321493"/>
              <a:ext cx="437774" cy="330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10" b="1" dirty="0" smtClean="0">
                  <a:solidFill>
                    <a:srgbClr val="00AF92"/>
                  </a:solidFill>
                  <a:cs typeface="+mn-ea"/>
                  <a:sym typeface="+mn-lt"/>
                </a:rPr>
                <a:t>单击添加标题</a:t>
              </a:r>
              <a:endParaRPr lang="zh-CN" altLang="en-US" sz="1010" b="1" dirty="0">
                <a:solidFill>
                  <a:srgbClr val="00AF92"/>
                </a:solidFill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911251" y="1523802"/>
              <a:ext cx="1373453" cy="7696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273895" y="2841710"/>
            <a:ext cx="3023549" cy="728773"/>
            <a:chOff x="1911251" y="1321493"/>
            <a:chExt cx="1373453" cy="971950"/>
          </a:xfrm>
        </p:grpSpPr>
        <p:sp>
          <p:nvSpPr>
            <p:cNvPr id="39" name="矩形 38"/>
            <p:cNvSpPr/>
            <p:nvPr/>
          </p:nvSpPr>
          <p:spPr>
            <a:xfrm>
              <a:off x="1911251" y="1321493"/>
              <a:ext cx="437774" cy="330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10" b="1" dirty="0" smtClean="0">
                  <a:solidFill>
                    <a:srgbClr val="663A77"/>
                  </a:solidFill>
                  <a:cs typeface="+mn-ea"/>
                  <a:sym typeface="+mn-lt"/>
                </a:rPr>
                <a:t>单击添加标题</a:t>
              </a:r>
              <a:endParaRPr lang="zh-CN" altLang="en-US" sz="1010" b="1" dirty="0">
                <a:solidFill>
                  <a:srgbClr val="663A77"/>
                </a:solidFill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911251" y="1523802"/>
              <a:ext cx="1373453" cy="7696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zh-CN" altLang="en-US" sz="10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亮亮图文旗舰店</a:t>
              </a:r>
              <a:r>
                <a:rPr lang="en-US" altLang="zh-CN" sz="10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https://liangliangtuwen.tmall.com</a:t>
              </a:r>
            </a:p>
            <a:p>
              <a:r>
                <a:rPr lang="en-US" altLang="zh-CN" sz="10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.</a:t>
              </a:r>
              <a:endPara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273895" y="3663104"/>
            <a:ext cx="3023549" cy="728773"/>
            <a:chOff x="1911251" y="1321493"/>
            <a:chExt cx="1373453" cy="971950"/>
          </a:xfrm>
        </p:grpSpPr>
        <p:sp>
          <p:nvSpPr>
            <p:cNvPr id="42" name="矩形 41"/>
            <p:cNvSpPr/>
            <p:nvPr/>
          </p:nvSpPr>
          <p:spPr>
            <a:xfrm>
              <a:off x="1911251" y="1321493"/>
              <a:ext cx="437774" cy="330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10" b="1" dirty="0" smtClean="0">
                  <a:solidFill>
                    <a:srgbClr val="FFB850"/>
                  </a:solidFill>
                  <a:cs typeface="+mn-ea"/>
                  <a:sym typeface="+mn-lt"/>
                </a:rPr>
                <a:t>单击添加标题</a:t>
              </a:r>
              <a:endParaRPr lang="zh-CN" altLang="en-US" sz="1010" b="1" dirty="0">
                <a:solidFill>
                  <a:srgbClr val="FFB850"/>
                </a:solidFill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911251" y="1523802"/>
              <a:ext cx="1373453" cy="7696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 flipH="1">
            <a:off x="4664015" y="2355782"/>
            <a:ext cx="3795405" cy="847539"/>
          </a:xfrm>
          <a:custGeom>
            <a:avLst/>
            <a:gdLst>
              <a:gd name="connsiteX0" fmla="*/ 5061858 w 5061858"/>
              <a:gd name="connsiteY0" fmla="*/ 0 h 1130346"/>
              <a:gd name="connsiteX1" fmla="*/ 565173 w 5061858"/>
              <a:gd name="connsiteY1" fmla="*/ 0 h 1130346"/>
              <a:gd name="connsiteX2" fmla="*/ 562794 w 5061858"/>
              <a:gd name="connsiteY2" fmla="*/ 0 h 1130346"/>
              <a:gd name="connsiteX3" fmla="*/ 562794 w 5061858"/>
              <a:gd name="connsiteY3" fmla="*/ 240 h 1130346"/>
              <a:gd name="connsiteX4" fmla="*/ 451271 w 5061858"/>
              <a:gd name="connsiteY4" fmla="*/ 11482 h 1130346"/>
              <a:gd name="connsiteX5" fmla="*/ 0 w 5061858"/>
              <a:gd name="connsiteY5" fmla="*/ 565173 h 1130346"/>
              <a:gd name="connsiteX6" fmla="*/ 451271 w 5061858"/>
              <a:gd name="connsiteY6" fmla="*/ 1118864 h 1130346"/>
              <a:gd name="connsiteX7" fmla="*/ 562794 w 5061858"/>
              <a:gd name="connsiteY7" fmla="*/ 1130106 h 1130346"/>
              <a:gd name="connsiteX8" fmla="*/ 562794 w 5061858"/>
              <a:gd name="connsiteY8" fmla="*/ 1130345 h 1130346"/>
              <a:gd name="connsiteX9" fmla="*/ 565163 w 5061858"/>
              <a:gd name="connsiteY9" fmla="*/ 1130345 h 1130346"/>
              <a:gd name="connsiteX10" fmla="*/ 565173 w 5061858"/>
              <a:gd name="connsiteY10" fmla="*/ 1130346 h 1130346"/>
              <a:gd name="connsiteX11" fmla="*/ 565183 w 5061858"/>
              <a:gd name="connsiteY11" fmla="*/ 1130345 h 1130346"/>
              <a:gd name="connsiteX12" fmla="*/ 5061858 w 5061858"/>
              <a:gd name="connsiteY12" fmla="*/ 1130345 h 113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61858" h="1130346">
                <a:moveTo>
                  <a:pt x="5061858" y="0"/>
                </a:moveTo>
                <a:lnTo>
                  <a:pt x="565173" y="0"/>
                </a:lnTo>
                <a:lnTo>
                  <a:pt x="562794" y="0"/>
                </a:lnTo>
                <a:lnTo>
                  <a:pt x="562794" y="240"/>
                </a:lnTo>
                <a:lnTo>
                  <a:pt x="451271" y="11482"/>
                </a:lnTo>
                <a:cubicBezTo>
                  <a:pt x="193731" y="64183"/>
                  <a:pt x="0" y="292054"/>
                  <a:pt x="0" y="565173"/>
                </a:cubicBezTo>
                <a:cubicBezTo>
                  <a:pt x="0" y="838292"/>
                  <a:pt x="193731" y="1066163"/>
                  <a:pt x="451271" y="1118864"/>
                </a:cubicBezTo>
                <a:lnTo>
                  <a:pt x="562794" y="1130106"/>
                </a:lnTo>
                <a:lnTo>
                  <a:pt x="562794" y="1130345"/>
                </a:lnTo>
                <a:lnTo>
                  <a:pt x="565163" y="1130345"/>
                </a:lnTo>
                <a:lnTo>
                  <a:pt x="565173" y="1130346"/>
                </a:lnTo>
                <a:lnTo>
                  <a:pt x="565183" y="1130345"/>
                </a:lnTo>
                <a:lnTo>
                  <a:pt x="5061858" y="1130345"/>
                </a:lnTo>
                <a:close/>
              </a:path>
            </a:pathLst>
          </a:custGeom>
          <a:gradFill>
            <a:gsLst>
              <a:gs pos="0">
                <a:srgbClr val="F8F8F8"/>
              </a:gs>
              <a:gs pos="100000">
                <a:srgbClr val="EDEEEF"/>
              </a:gs>
            </a:gsLst>
            <a:lin ang="18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7675853" y="2370991"/>
            <a:ext cx="663978" cy="663978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innerShdw blurRad="114300">
              <a:schemeClr val="tx1">
                <a:lumMod val="65000"/>
                <a:lumOff val="3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16" name="文本框 114"/>
          <p:cNvSpPr txBox="1"/>
          <p:nvPr/>
        </p:nvSpPr>
        <p:spPr>
          <a:xfrm>
            <a:off x="7787732" y="2500007"/>
            <a:ext cx="463588" cy="415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1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 rot="17113113" flipV="1">
            <a:off x="4475854" y="1033820"/>
            <a:ext cx="858872" cy="2267890"/>
          </a:xfrm>
          <a:prstGeom prst="rect">
            <a:avLst/>
          </a:prstGeom>
          <a:gradFill>
            <a:gsLst>
              <a:gs pos="0">
                <a:schemeClr val="tx1">
                  <a:alpha val="21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dirty="0">
              <a:cs typeface="+mn-ea"/>
              <a:sym typeface="+mn-lt"/>
            </a:endParaRPr>
          </a:p>
        </p:txBody>
      </p:sp>
      <p:sp>
        <p:nvSpPr>
          <p:cNvPr id="18" name="任意多边形 17"/>
          <p:cNvSpPr/>
          <p:nvPr/>
        </p:nvSpPr>
        <p:spPr>
          <a:xfrm flipH="1">
            <a:off x="3698385" y="1433731"/>
            <a:ext cx="3795405" cy="847539"/>
          </a:xfrm>
          <a:custGeom>
            <a:avLst/>
            <a:gdLst>
              <a:gd name="connsiteX0" fmla="*/ 5061858 w 5061858"/>
              <a:gd name="connsiteY0" fmla="*/ 0 h 1130346"/>
              <a:gd name="connsiteX1" fmla="*/ 565173 w 5061858"/>
              <a:gd name="connsiteY1" fmla="*/ 0 h 1130346"/>
              <a:gd name="connsiteX2" fmla="*/ 562794 w 5061858"/>
              <a:gd name="connsiteY2" fmla="*/ 0 h 1130346"/>
              <a:gd name="connsiteX3" fmla="*/ 562794 w 5061858"/>
              <a:gd name="connsiteY3" fmla="*/ 240 h 1130346"/>
              <a:gd name="connsiteX4" fmla="*/ 451271 w 5061858"/>
              <a:gd name="connsiteY4" fmla="*/ 11482 h 1130346"/>
              <a:gd name="connsiteX5" fmla="*/ 0 w 5061858"/>
              <a:gd name="connsiteY5" fmla="*/ 565173 h 1130346"/>
              <a:gd name="connsiteX6" fmla="*/ 451271 w 5061858"/>
              <a:gd name="connsiteY6" fmla="*/ 1118864 h 1130346"/>
              <a:gd name="connsiteX7" fmla="*/ 562794 w 5061858"/>
              <a:gd name="connsiteY7" fmla="*/ 1130106 h 1130346"/>
              <a:gd name="connsiteX8" fmla="*/ 562794 w 5061858"/>
              <a:gd name="connsiteY8" fmla="*/ 1130345 h 1130346"/>
              <a:gd name="connsiteX9" fmla="*/ 565163 w 5061858"/>
              <a:gd name="connsiteY9" fmla="*/ 1130345 h 1130346"/>
              <a:gd name="connsiteX10" fmla="*/ 565173 w 5061858"/>
              <a:gd name="connsiteY10" fmla="*/ 1130346 h 1130346"/>
              <a:gd name="connsiteX11" fmla="*/ 565183 w 5061858"/>
              <a:gd name="connsiteY11" fmla="*/ 1130345 h 1130346"/>
              <a:gd name="connsiteX12" fmla="*/ 5061858 w 5061858"/>
              <a:gd name="connsiteY12" fmla="*/ 1130345 h 113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61858" h="1130346">
                <a:moveTo>
                  <a:pt x="5061858" y="0"/>
                </a:moveTo>
                <a:lnTo>
                  <a:pt x="565173" y="0"/>
                </a:lnTo>
                <a:lnTo>
                  <a:pt x="562794" y="0"/>
                </a:lnTo>
                <a:lnTo>
                  <a:pt x="562794" y="240"/>
                </a:lnTo>
                <a:lnTo>
                  <a:pt x="451271" y="11482"/>
                </a:lnTo>
                <a:cubicBezTo>
                  <a:pt x="193731" y="64183"/>
                  <a:pt x="0" y="292054"/>
                  <a:pt x="0" y="565173"/>
                </a:cubicBezTo>
                <a:cubicBezTo>
                  <a:pt x="0" y="838292"/>
                  <a:pt x="193731" y="1066163"/>
                  <a:pt x="451271" y="1118864"/>
                </a:cubicBezTo>
                <a:lnTo>
                  <a:pt x="562794" y="1130106"/>
                </a:lnTo>
                <a:lnTo>
                  <a:pt x="562794" y="1130345"/>
                </a:lnTo>
                <a:lnTo>
                  <a:pt x="565163" y="1130345"/>
                </a:lnTo>
                <a:lnTo>
                  <a:pt x="565173" y="1130346"/>
                </a:lnTo>
                <a:lnTo>
                  <a:pt x="565183" y="1130345"/>
                </a:lnTo>
                <a:lnTo>
                  <a:pt x="5061858" y="1130345"/>
                </a:lnTo>
                <a:close/>
              </a:path>
            </a:pathLst>
          </a:custGeom>
          <a:gradFill>
            <a:gsLst>
              <a:gs pos="0">
                <a:srgbClr val="F8F8F8"/>
              </a:gs>
              <a:gs pos="100000">
                <a:srgbClr val="EDEEEF"/>
              </a:gs>
            </a:gsLst>
            <a:lin ang="18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6710224" y="1525511"/>
            <a:ext cx="663978" cy="663978"/>
          </a:xfrm>
          <a:prstGeom prst="ellipse">
            <a:avLst/>
          </a:prstGeom>
          <a:solidFill>
            <a:srgbClr val="FF6D67"/>
          </a:solidFill>
          <a:ln>
            <a:noFill/>
          </a:ln>
          <a:effectLst>
            <a:innerShdw blurRad="114300">
              <a:schemeClr val="tx1">
                <a:lumMod val="65000"/>
                <a:lumOff val="3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0" name="文本框 118"/>
          <p:cNvSpPr txBox="1"/>
          <p:nvPr/>
        </p:nvSpPr>
        <p:spPr>
          <a:xfrm>
            <a:off x="6822102" y="1654528"/>
            <a:ext cx="431528" cy="415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1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 rot="17113113" flipV="1">
            <a:off x="4475854" y="2873734"/>
            <a:ext cx="858872" cy="2267890"/>
          </a:xfrm>
          <a:prstGeom prst="rect">
            <a:avLst/>
          </a:prstGeom>
          <a:gradFill>
            <a:gsLst>
              <a:gs pos="0">
                <a:schemeClr val="tx1">
                  <a:alpha val="21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dirty="0">
              <a:cs typeface="+mn-ea"/>
              <a:sym typeface="+mn-lt"/>
            </a:endParaRPr>
          </a:p>
        </p:txBody>
      </p:sp>
      <p:sp>
        <p:nvSpPr>
          <p:cNvPr id="22" name="任意多边形 21"/>
          <p:cNvSpPr/>
          <p:nvPr/>
        </p:nvSpPr>
        <p:spPr>
          <a:xfrm flipH="1">
            <a:off x="3698385" y="3273645"/>
            <a:ext cx="3795405" cy="847539"/>
          </a:xfrm>
          <a:custGeom>
            <a:avLst/>
            <a:gdLst>
              <a:gd name="connsiteX0" fmla="*/ 5061858 w 5061858"/>
              <a:gd name="connsiteY0" fmla="*/ 0 h 1130346"/>
              <a:gd name="connsiteX1" fmla="*/ 565173 w 5061858"/>
              <a:gd name="connsiteY1" fmla="*/ 0 h 1130346"/>
              <a:gd name="connsiteX2" fmla="*/ 562794 w 5061858"/>
              <a:gd name="connsiteY2" fmla="*/ 0 h 1130346"/>
              <a:gd name="connsiteX3" fmla="*/ 562794 w 5061858"/>
              <a:gd name="connsiteY3" fmla="*/ 240 h 1130346"/>
              <a:gd name="connsiteX4" fmla="*/ 451271 w 5061858"/>
              <a:gd name="connsiteY4" fmla="*/ 11482 h 1130346"/>
              <a:gd name="connsiteX5" fmla="*/ 0 w 5061858"/>
              <a:gd name="connsiteY5" fmla="*/ 565173 h 1130346"/>
              <a:gd name="connsiteX6" fmla="*/ 451271 w 5061858"/>
              <a:gd name="connsiteY6" fmla="*/ 1118864 h 1130346"/>
              <a:gd name="connsiteX7" fmla="*/ 562794 w 5061858"/>
              <a:gd name="connsiteY7" fmla="*/ 1130106 h 1130346"/>
              <a:gd name="connsiteX8" fmla="*/ 562794 w 5061858"/>
              <a:gd name="connsiteY8" fmla="*/ 1130345 h 1130346"/>
              <a:gd name="connsiteX9" fmla="*/ 565163 w 5061858"/>
              <a:gd name="connsiteY9" fmla="*/ 1130345 h 1130346"/>
              <a:gd name="connsiteX10" fmla="*/ 565173 w 5061858"/>
              <a:gd name="connsiteY10" fmla="*/ 1130346 h 1130346"/>
              <a:gd name="connsiteX11" fmla="*/ 565183 w 5061858"/>
              <a:gd name="connsiteY11" fmla="*/ 1130345 h 1130346"/>
              <a:gd name="connsiteX12" fmla="*/ 5061858 w 5061858"/>
              <a:gd name="connsiteY12" fmla="*/ 1130345 h 113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61858" h="1130346">
                <a:moveTo>
                  <a:pt x="5061858" y="0"/>
                </a:moveTo>
                <a:lnTo>
                  <a:pt x="565173" y="0"/>
                </a:lnTo>
                <a:lnTo>
                  <a:pt x="562794" y="0"/>
                </a:lnTo>
                <a:lnTo>
                  <a:pt x="562794" y="240"/>
                </a:lnTo>
                <a:lnTo>
                  <a:pt x="451271" y="11482"/>
                </a:lnTo>
                <a:cubicBezTo>
                  <a:pt x="193731" y="64183"/>
                  <a:pt x="0" y="292054"/>
                  <a:pt x="0" y="565173"/>
                </a:cubicBezTo>
                <a:cubicBezTo>
                  <a:pt x="0" y="838292"/>
                  <a:pt x="193731" y="1066163"/>
                  <a:pt x="451271" y="1118864"/>
                </a:cubicBezTo>
                <a:lnTo>
                  <a:pt x="562794" y="1130106"/>
                </a:lnTo>
                <a:lnTo>
                  <a:pt x="562794" y="1130345"/>
                </a:lnTo>
                <a:lnTo>
                  <a:pt x="565163" y="1130345"/>
                </a:lnTo>
                <a:lnTo>
                  <a:pt x="565173" y="1130346"/>
                </a:lnTo>
                <a:lnTo>
                  <a:pt x="565183" y="1130345"/>
                </a:lnTo>
                <a:lnTo>
                  <a:pt x="5061858" y="1130345"/>
                </a:lnTo>
                <a:close/>
              </a:path>
            </a:pathLst>
          </a:custGeom>
          <a:gradFill>
            <a:gsLst>
              <a:gs pos="0">
                <a:srgbClr val="F8F8F8"/>
              </a:gs>
              <a:gs pos="100000">
                <a:srgbClr val="EDEEEF"/>
              </a:gs>
            </a:gsLst>
            <a:lin ang="18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6710224" y="3365426"/>
            <a:ext cx="663978" cy="663978"/>
          </a:xfrm>
          <a:prstGeom prst="ellipse">
            <a:avLst/>
          </a:prstGeom>
          <a:solidFill>
            <a:srgbClr val="00AF92"/>
          </a:solidFill>
          <a:ln>
            <a:noFill/>
          </a:ln>
          <a:effectLst>
            <a:innerShdw blurRad="114300">
              <a:schemeClr val="tx1">
                <a:lumMod val="65000"/>
                <a:lumOff val="3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4" name="文本框 122"/>
          <p:cNvSpPr txBox="1"/>
          <p:nvPr/>
        </p:nvSpPr>
        <p:spPr>
          <a:xfrm>
            <a:off x="6822102" y="3494442"/>
            <a:ext cx="482824" cy="415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21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7144842" y="2733726"/>
            <a:ext cx="288731" cy="238252"/>
            <a:chOff x="2778125" y="844550"/>
            <a:chExt cx="971550" cy="801688"/>
          </a:xfrm>
          <a:solidFill>
            <a:srgbClr val="FFB850"/>
          </a:solidFill>
        </p:grpSpPr>
        <p:sp>
          <p:nvSpPr>
            <p:cNvPr id="26" name="Freeform 32"/>
            <p:cNvSpPr/>
            <p:nvPr/>
          </p:nvSpPr>
          <p:spPr bwMode="auto">
            <a:xfrm>
              <a:off x="3081338" y="1498600"/>
              <a:ext cx="365125" cy="147638"/>
            </a:xfrm>
            <a:custGeom>
              <a:avLst/>
              <a:gdLst>
                <a:gd name="T0" fmla="*/ 88 w 96"/>
                <a:gd name="T1" fmla="*/ 23 h 39"/>
                <a:gd name="T2" fmla="*/ 56 w 96"/>
                <a:gd name="T3" fmla="*/ 23 h 39"/>
                <a:gd name="T4" fmla="*/ 56 w 96"/>
                <a:gd name="T5" fmla="*/ 8 h 39"/>
                <a:gd name="T6" fmla="*/ 48 w 96"/>
                <a:gd name="T7" fmla="*/ 0 h 39"/>
                <a:gd name="T8" fmla="*/ 40 w 96"/>
                <a:gd name="T9" fmla="*/ 8 h 39"/>
                <a:gd name="T10" fmla="*/ 40 w 96"/>
                <a:gd name="T11" fmla="*/ 23 h 39"/>
                <a:gd name="T12" fmla="*/ 8 w 96"/>
                <a:gd name="T13" fmla="*/ 23 h 39"/>
                <a:gd name="T14" fmla="*/ 0 w 96"/>
                <a:gd name="T15" fmla="*/ 31 h 39"/>
                <a:gd name="T16" fmla="*/ 8 w 96"/>
                <a:gd name="T17" fmla="*/ 39 h 39"/>
                <a:gd name="T18" fmla="*/ 88 w 96"/>
                <a:gd name="T19" fmla="*/ 39 h 39"/>
                <a:gd name="T20" fmla="*/ 96 w 96"/>
                <a:gd name="T21" fmla="*/ 31 h 39"/>
                <a:gd name="T22" fmla="*/ 88 w 96"/>
                <a:gd name="T23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39">
                  <a:moveTo>
                    <a:pt x="88" y="23"/>
                  </a:moveTo>
                  <a:cubicBezTo>
                    <a:pt x="56" y="23"/>
                    <a:pt x="56" y="23"/>
                    <a:pt x="56" y="23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4"/>
                    <a:pt x="53" y="0"/>
                    <a:pt x="48" y="0"/>
                  </a:cubicBezTo>
                  <a:cubicBezTo>
                    <a:pt x="44" y="0"/>
                    <a:pt x="40" y="4"/>
                    <a:pt x="40" y="8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3"/>
                    <a:pt x="0" y="26"/>
                    <a:pt x="0" y="31"/>
                  </a:cubicBezTo>
                  <a:cubicBezTo>
                    <a:pt x="0" y="35"/>
                    <a:pt x="3" y="39"/>
                    <a:pt x="8" y="3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93" y="39"/>
                    <a:pt x="96" y="35"/>
                    <a:pt x="96" y="31"/>
                  </a:cubicBezTo>
                  <a:cubicBezTo>
                    <a:pt x="96" y="26"/>
                    <a:pt x="93" y="23"/>
                    <a:pt x="88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1010">
                <a:cs typeface="+mn-ea"/>
                <a:sym typeface="+mn-lt"/>
              </a:endParaRPr>
            </a:p>
          </p:txBody>
        </p:sp>
        <p:sp>
          <p:nvSpPr>
            <p:cNvPr id="27" name="Freeform 33"/>
            <p:cNvSpPr>
              <a:spLocks noEditPoints="1"/>
            </p:cNvSpPr>
            <p:nvPr/>
          </p:nvSpPr>
          <p:spPr bwMode="auto">
            <a:xfrm>
              <a:off x="2778125" y="844550"/>
              <a:ext cx="971550" cy="615950"/>
            </a:xfrm>
            <a:custGeom>
              <a:avLst/>
              <a:gdLst>
                <a:gd name="T0" fmla="*/ 240 w 256"/>
                <a:gd name="T1" fmla="*/ 0 h 162"/>
                <a:gd name="T2" fmla="*/ 16 w 256"/>
                <a:gd name="T3" fmla="*/ 0 h 162"/>
                <a:gd name="T4" fmla="*/ 0 w 256"/>
                <a:gd name="T5" fmla="*/ 16 h 162"/>
                <a:gd name="T6" fmla="*/ 0 w 256"/>
                <a:gd name="T7" fmla="*/ 146 h 162"/>
                <a:gd name="T8" fmla="*/ 16 w 256"/>
                <a:gd name="T9" fmla="*/ 162 h 162"/>
                <a:gd name="T10" fmla="*/ 240 w 256"/>
                <a:gd name="T11" fmla="*/ 162 h 162"/>
                <a:gd name="T12" fmla="*/ 256 w 256"/>
                <a:gd name="T13" fmla="*/ 146 h 162"/>
                <a:gd name="T14" fmla="*/ 256 w 256"/>
                <a:gd name="T15" fmla="*/ 16 h 162"/>
                <a:gd name="T16" fmla="*/ 240 w 256"/>
                <a:gd name="T17" fmla="*/ 0 h 162"/>
                <a:gd name="T18" fmla="*/ 16 w 256"/>
                <a:gd name="T19" fmla="*/ 146 h 162"/>
                <a:gd name="T20" fmla="*/ 16 w 256"/>
                <a:gd name="T21" fmla="*/ 134 h 162"/>
                <a:gd name="T22" fmla="*/ 169 w 256"/>
                <a:gd name="T23" fmla="*/ 134 h 162"/>
                <a:gd name="T24" fmla="*/ 175 w 256"/>
                <a:gd name="T25" fmla="*/ 129 h 162"/>
                <a:gd name="T26" fmla="*/ 169 w 256"/>
                <a:gd name="T27" fmla="*/ 123 h 162"/>
                <a:gd name="T28" fmla="*/ 16 w 256"/>
                <a:gd name="T29" fmla="*/ 123 h 162"/>
                <a:gd name="T30" fmla="*/ 16 w 256"/>
                <a:gd name="T31" fmla="*/ 16 h 162"/>
                <a:gd name="T32" fmla="*/ 240 w 256"/>
                <a:gd name="T33" fmla="*/ 16 h 162"/>
                <a:gd name="T34" fmla="*/ 240 w 256"/>
                <a:gd name="T35" fmla="*/ 123 h 162"/>
                <a:gd name="T36" fmla="*/ 202 w 256"/>
                <a:gd name="T37" fmla="*/ 123 h 162"/>
                <a:gd name="T38" fmla="*/ 197 w 256"/>
                <a:gd name="T39" fmla="*/ 129 h 162"/>
                <a:gd name="T40" fmla="*/ 202 w 256"/>
                <a:gd name="T41" fmla="*/ 134 h 162"/>
                <a:gd name="T42" fmla="*/ 240 w 256"/>
                <a:gd name="T43" fmla="*/ 134 h 162"/>
                <a:gd name="T44" fmla="*/ 240 w 256"/>
                <a:gd name="T45" fmla="*/ 146 h 162"/>
                <a:gd name="T46" fmla="*/ 16 w 256"/>
                <a:gd name="T47" fmla="*/ 14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6" h="162">
                  <a:moveTo>
                    <a:pt x="24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54"/>
                    <a:pt x="7" y="162"/>
                    <a:pt x="16" y="162"/>
                  </a:cubicBezTo>
                  <a:cubicBezTo>
                    <a:pt x="240" y="162"/>
                    <a:pt x="240" y="162"/>
                    <a:pt x="240" y="162"/>
                  </a:cubicBezTo>
                  <a:cubicBezTo>
                    <a:pt x="249" y="162"/>
                    <a:pt x="256" y="154"/>
                    <a:pt x="256" y="14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6" y="7"/>
                    <a:pt x="249" y="0"/>
                    <a:pt x="240" y="0"/>
                  </a:cubicBezTo>
                  <a:close/>
                  <a:moveTo>
                    <a:pt x="16" y="146"/>
                  </a:moveTo>
                  <a:cubicBezTo>
                    <a:pt x="16" y="134"/>
                    <a:pt x="16" y="134"/>
                    <a:pt x="16" y="134"/>
                  </a:cubicBezTo>
                  <a:cubicBezTo>
                    <a:pt x="169" y="134"/>
                    <a:pt x="169" y="134"/>
                    <a:pt x="169" y="134"/>
                  </a:cubicBezTo>
                  <a:cubicBezTo>
                    <a:pt x="172" y="134"/>
                    <a:pt x="175" y="132"/>
                    <a:pt x="175" y="129"/>
                  </a:cubicBezTo>
                  <a:cubicBezTo>
                    <a:pt x="175" y="126"/>
                    <a:pt x="172" y="123"/>
                    <a:pt x="169" y="123"/>
                  </a:cubicBezTo>
                  <a:cubicBezTo>
                    <a:pt x="16" y="123"/>
                    <a:pt x="16" y="123"/>
                    <a:pt x="16" y="123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40" y="16"/>
                    <a:pt x="240" y="16"/>
                    <a:pt x="240" y="16"/>
                  </a:cubicBezTo>
                  <a:cubicBezTo>
                    <a:pt x="240" y="123"/>
                    <a:pt x="240" y="123"/>
                    <a:pt x="240" y="123"/>
                  </a:cubicBezTo>
                  <a:cubicBezTo>
                    <a:pt x="202" y="123"/>
                    <a:pt x="202" y="123"/>
                    <a:pt x="202" y="123"/>
                  </a:cubicBezTo>
                  <a:cubicBezTo>
                    <a:pt x="199" y="123"/>
                    <a:pt x="197" y="126"/>
                    <a:pt x="197" y="129"/>
                  </a:cubicBezTo>
                  <a:cubicBezTo>
                    <a:pt x="197" y="132"/>
                    <a:pt x="199" y="134"/>
                    <a:pt x="202" y="134"/>
                  </a:cubicBezTo>
                  <a:cubicBezTo>
                    <a:pt x="240" y="134"/>
                    <a:pt x="240" y="134"/>
                    <a:pt x="240" y="134"/>
                  </a:cubicBezTo>
                  <a:cubicBezTo>
                    <a:pt x="240" y="146"/>
                    <a:pt x="240" y="146"/>
                    <a:pt x="240" y="146"/>
                  </a:cubicBezTo>
                  <a:lnTo>
                    <a:pt x="16" y="1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1010">
                <a:cs typeface="+mn-ea"/>
                <a:sym typeface="+mn-lt"/>
              </a:endParaRPr>
            </a:p>
          </p:txBody>
        </p:sp>
      </p:grpSp>
      <p:sp>
        <p:nvSpPr>
          <p:cNvPr id="28" name="Freeform 86"/>
          <p:cNvSpPr>
            <a:spLocks noEditPoints="1"/>
          </p:cNvSpPr>
          <p:nvPr/>
        </p:nvSpPr>
        <p:spPr bwMode="auto">
          <a:xfrm>
            <a:off x="3906071" y="1691888"/>
            <a:ext cx="294962" cy="331225"/>
          </a:xfrm>
          <a:custGeom>
            <a:avLst/>
            <a:gdLst>
              <a:gd name="T0" fmla="*/ 119 w 228"/>
              <a:gd name="T1" fmla="*/ 14 h 256"/>
              <a:gd name="T2" fmla="*/ 114 w 228"/>
              <a:gd name="T3" fmla="*/ 0 h 256"/>
              <a:gd name="T4" fmla="*/ 109 w 228"/>
              <a:gd name="T5" fmla="*/ 14 h 256"/>
              <a:gd name="T6" fmla="*/ 109 w 228"/>
              <a:gd name="T7" fmla="*/ 242 h 256"/>
              <a:gd name="T8" fmla="*/ 114 w 228"/>
              <a:gd name="T9" fmla="*/ 256 h 256"/>
              <a:gd name="T10" fmla="*/ 119 w 228"/>
              <a:gd name="T11" fmla="*/ 242 h 256"/>
              <a:gd name="T12" fmla="*/ 206 w 228"/>
              <a:gd name="T13" fmla="*/ 163 h 256"/>
              <a:gd name="T14" fmla="*/ 183 w 228"/>
              <a:gd name="T15" fmla="*/ 128 h 256"/>
              <a:gd name="T16" fmla="*/ 206 w 228"/>
              <a:gd name="T17" fmla="*/ 93 h 256"/>
              <a:gd name="T18" fmla="*/ 206 w 228"/>
              <a:gd name="T19" fmla="*/ 163 h 256"/>
              <a:gd name="T20" fmla="*/ 119 w 228"/>
              <a:gd name="T21" fmla="*/ 226 h 256"/>
              <a:gd name="T22" fmla="*/ 167 w 228"/>
              <a:gd name="T23" fmla="*/ 167 h 256"/>
              <a:gd name="T24" fmla="*/ 61 w 228"/>
              <a:gd name="T25" fmla="*/ 167 h 256"/>
              <a:gd name="T26" fmla="*/ 109 w 228"/>
              <a:gd name="T27" fmla="*/ 226 h 256"/>
              <a:gd name="T28" fmla="*/ 61 w 228"/>
              <a:gd name="T29" fmla="*/ 167 h 256"/>
              <a:gd name="T30" fmla="*/ 58 w 228"/>
              <a:gd name="T31" fmla="*/ 100 h 256"/>
              <a:gd name="T32" fmla="*/ 109 w 228"/>
              <a:gd name="T33" fmla="*/ 154 h 256"/>
              <a:gd name="T34" fmla="*/ 56 w 228"/>
              <a:gd name="T35" fmla="*/ 128 h 256"/>
              <a:gd name="T36" fmla="*/ 119 w 228"/>
              <a:gd name="T37" fmla="*/ 102 h 256"/>
              <a:gd name="T38" fmla="*/ 172 w 228"/>
              <a:gd name="T39" fmla="*/ 128 h 256"/>
              <a:gd name="T40" fmla="*/ 119 w 228"/>
              <a:gd name="T41" fmla="*/ 154 h 256"/>
              <a:gd name="T42" fmla="*/ 69 w 228"/>
              <a:gd name="T43" fmla="*/ 43 h 256"/>
              <a:gd name="T44" fmla="*/ 78 w 228"/>
              <a:gd name="T45" fmla="*/ 50 h 256"/>
              <a:gd name="T46" fmla="*/ 109 w 228"/>
              <a:gd name="T47" fmla="*/ 30 h 256"/>
              <a:gd name="T48" fmla="*/ 114 w 228"/>
              <a:gd name="T49" fmla="*/ 55 h 256"/>
              <a:gd name="T50" fmla="*/ 119 w 228"/>
              <a:gd name="T51" fmla="*/ 30 h 256"/>
              <a:gd name="T52" fmla="*/ 150 w 228"/>
              <a:gd name="T53" fmla="*/ 50 h 256"/>
              <a:gd name="T54" fmla="*/ 158 w 228"/>
              <a:gd name="T55" fmla="*/ 51 h 256"/>
              <a:gd name="T56" fmla="*/ 156 w 228"/>
              <a:gd name="T57" fmla="*/ 39 h 256"/>
              <a:gd name="T58" fmla="*/ 178 w 228"/>
              <a:gd name="T59" fmla="*/ 88 h 256"/>
              <a:gd name="T60" fmla="*/ 164 w 228"/>
              <a:gd name="T61" fmla="*/ 64 h 256"/>
              <a:gd name="T62" fmla="*/ 167 w 228"/>
              <a:gd name="T63" fmla="*/ 89 h 256"/>
              <a:gd name="T64" fmla="*/ 119 w 228"/>
              <a:gd name="T65" fmla="*/ 74 h 256"/>
              <a:gd name="T66" fmla="*/ 109 w 228"/>
              <a:gd name="T67" fmla="*/ 74 h 256"/>
              <a:gd name="T68" fmla="*/ 61 w 228"/>
              <a:gd name="T69" fmla="*/ 89 h 256"/>
              <a:gd name="T70" fmla="*/ 63 w 228"/>
              <a:gd name="T71" fmla="*/ 64 h 256"/>
              <a:gd name="T72" fmla="*/ 50 w 228"/>
              <a:gd name="T73" fmla="*/ 88 h 256"/>
              <a:gd name="T74" fmla="*/ 72 w 228"/>
              <a:gd name="T75" fmla="*/ 39 h 256"/>
              <a:gd name="T76" fmla="*/ 48 w 228"/>
              <a:gd name="T77" fmla="*/ 98 h 256"/>
              <a:gd name="T78" fmla="*/ 48 w 228"/>
              <a:gd name="T79" fmla="*/ 157 h 256"/>
              <a:gd name="T80" fmla="*/ 16 w 228"/>
              <a:gd name="T81" fmla="*/ 128 h 256"/>
              <a:gd name="T82" fmla="*/ 27 w 228"/>
              <a:gd name="T83" fmla="*/ 173 h 256"/>
              <a:gd name="T84" fmla="*/ 73 w 228"/>
              <a:gd name="T85" fmla="*/ 217 h 256"/>
              <a:gd name="T86" fmla="*/ 155 w 228"/>
              <a:gd name="T87" fmla="*/ 217 h 256"/>
              <a:gd name="T88" fmla="*/ 201 w 228"/>
              <a:gd name="T89" fmla="*/ 173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28" h="256">
                <a:moveTo>
                  <a:pt x="228" y="128"/>
                </a:moveTo>
                <a:cubicBezTo>
                  <a:pt x="228" y="67"/>
                  <a:pt x="180" y="17"/>
                  <a:pt x="119" y="14"/>
                </a:cubicBezTo>
                <a:cubicBezTo>
                  <a:pt x="119" y="6"/>
                  <a:pt x="119" y="6"/>
                  <a:pt x="119" y="6"/>
                </a:cubicBezTo>
                <a:cubicBezTo>
                  <a:pt x="119" y="3"/>
                  <a:pt x="117" y="0"/>
                  <a:pt x="114" y="0"/>
                </a:cubicBezTo>
                <a:cubicBezTo>
                  <a:pt x="111" y="0"/>
                  <a:pt x="109" y="3"/>
                  <a:pt x="109" y="6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48" y="17"/>
                  <a:pt x="0" y="67"/>
                  <a:pt x="0" y="128"/>
                </a:cubicBezTo>
                <a:cubicBezTo>
                  <a:pt x="0" y="189"/>
                  <a:pt x="48" y="239"/>
                  <a:pt x="109" y="242"/>
                </a:cubicBezTo>
                <a:cubicBezTo>
                  <a:pt x="109" y="251"/>
                  <a:pt x="109" y="251"/>
                  <a:pt x="109" y="251"/>
                </a:cubicBezTo>
                <a:cubicBezTo>
                  <a:pt x="109" y="254"/>
                  <a:pt x="111" y="256"/>
                  <a:pt x="114" y="256"/>
                </a:cubicBezTo>
                <a:cubicBezTo>
                  <a:pt x="117" y="256"/>
                  <a:pt x="119" y="254"/>
                  <a:pt x="119" y="251"/>
                </a:cubicBezTo>
                <a:cubicBezTo>
                  <a:pt x="119" y="242"/>
                  <a:pt x="119" y="242"/>
                  <a:pt x="119" y="242"/>
                </a:cubicBezTo>
                <a:cubicBezTo>
                  <a:pt x="180" y="239"/>
                  <a:pt x="228" y="189"/>
                  <a:pt x="228" y="128"/>
                </a:cubicBezTo>
                <a:close/>
                <a:moveTo>
                  <a:pt x="206" y="163"/>
                </a:moveTo>
                <a:cubicBezTo>
                  <a:pt x="201" y="161"/>
                  <a:pt x="193" y="159"/>
                  <a:pt x="180" y="157"/>
                </a:cubicBezTo>
                <a:cubicBezTo>
                  <a:pt x="182" y="148"/>
                  <a:pt x="183" y="138"/>
                  <a:pt x="183" y="128"/>
                </a:cubicBezTo>
                <a:cubicBezTo>
                  <a:pt x="183" y="118"/>
                  <a:pt x="182" y="108"/>
                  <a:pt x="180" y="98"/>
                </a:cubicBezTo>
                <a:cubicBezTo>
                  <a:pt x="193" y="97"/>
                  <a:pt x="201" y="95"/>
                  <a:pt x="206" y="93"/>
                </a:cubicBezTo>
                <a:cubicBezTo>
                  <a:pt x="210" y="104"/>
                  <a:pt x="212" y="116"/>
                  <a:pt x="212" y="128"/>
                </a:cubicBezTo>
                <a:cubicBezTo>
                  <a:pt x="212" y="140"/>
                  <a:pt x="210" y="152"/>
                  <a:pt x="206" y="163"/>
                </a:cubicBezTo>
                <a:close/>
                <a:moveTo>
                  <a:pt x="130" y="225"/>
                </a:moveTo>
                <a:cubicBezTo>
                  <a:pt x="127" y="225"/>
                  <a:pt x="123" y="226"/>
                  <a:pt x="119" y="226"/>
                </a:cubicBezTo>
                <a:cubicBezTo>
                  <a:pt x="119" y="165"/>
                  <a:pt x="119" y="165"/>
                  <a:pt x="119" y="165"/>
                </a:cubicBezTo>
                <a:cubicBezTo>
                  <a:pt x="138" y="165"/>
                  <a:pt x="154" y="166"/>
                  <a:pt x="167" y="167"/>
                </a:cubicBezTo>
                <a:cubicBezTo>
                  <a:pt x="161" y="195"/>
                  <a:pt x="147" y="216"/>
                  <a:pt x="130" y="225"/>
                </a:cubicBezTo>
                <a:close/>
                <a:moveTo>
                  <a:pt x="61" y="167"/>
                </a:moveTo>
                <a:cubicBezTo>
                  <a:pt x="74" y="166"/>
                  <a:pt x="90" y="165"/>
                  <a:pt x="109" y="165"/>
                </a:cubicBezTo>
                <a:cubicBezTo>
                  <a:pt x="109" y="226"/>
                  <a:pt x="109" y="226"/>
                  <a:pt x="109" y="226"/>
                </a:cubicBezTo>
                <a:cubicBezTo>
                  <a:pt x="105" y="226"/>
                  <a:pt x="101" y="225"/>
                  <a:pt x="98" y="225"/>
                </a:cubicBezTo>
                <a:cubicBezTo>
                  <a:pt x="81" y="216"/>
                  <a:pt x="67" y="195"/>
                  <a:pt x="61" y="167"/>
                </a:cubicBezTo>
                <a:close/>
                <a:moveTo>
                  <a:pt x="56" y="128"/>
                </a:moveTo>
                <a:cubicBezTo>
                  <a:pt x="56" y="118"/>
                  <a:pt x="57" y="109"/>
                  <a:pt x="58" y="100"/>
                </a:cubicBezTo>
                <a:cubicBezTo>
                  <a:pt x="73" y="101"/>
                  <a:pt x="90" y="102"/>
                  <a:pt x="109" y="102"/>
                </a:cubicBezTo>
                <a:cubicBezTo>
                  <a:pt x="109" y="154"/>
                  <a:pt x="109" y="154"/>
                  <a:pt x="109" y="154"/>
                </a:cubicBezTo>
                <a:cubicBezTo>
                  <a:pt x="90" y="154"/>
                  <a:pt x="73" y="155"/>
                  <a:pt x="58" y="156"/>
                </a:cubicBezTo>
                <a:cubicBezTo>
                  <a:pt x="57" y="147"/>
                  <a:pt x="56" y="138"/>
                  <a:pt x="56" y="128"/>
                </a:cubicBezTo>
                <a:close/>
                <a:moveTo>
                  <a:pt x="119" y="154"/>
                </a:moveTo>
                <a:cubicBezTo>
                  <a:pt x="119" y="102"/>
                  <a:pt x="119" y="102"/>
                  <a:pt x="119" y="102"/>
                </a:cubicBezTo>
                <a:cubicBezTo>
                  <a:pt x="138" y="102"/>
                  <a:pt x="155" y="101"/>
                  <a:pt x="169" y="100"/>
                </a:cubicBezTo>
                <a:cubicBezTo>
                  <a:pt x="171" y="109"/>
                  <a:pt x="172" y="118"/>
                  <a:pt x="172" y="128"/>
                </a:cubicBezTo>
                <a:cubicBezTo>
                  <a:pt x="172" y="138"/>
                  <a:pt x="171" y="147"/>
                  <a:pt x="170" y="156"/>
                </a:cubicBezTo>
                <a:cubicBezTo>
                  <a:pt x="155" y="155"/>
                  <a:pt x="138" y="154"/>
                  <a:pt x="119" y="154"/>
                </a:cubicBezTo>
                <a:close/>
                <a:moveTo>
                  <a:pt x="72" y="39"/>
                </a:moveTo>
                <a:cubicBezTo>
                  <a:pt x="71" y="40"/>
                  <a:pt x="70" y="42"/>
                  <a:pt x="69" y="43"/>
                </a:cubicBezTo>
                <a:cubicBezTo>
                  <a:pt x="67" y="46"/>
                  <a:pt x="68" y="49"/>
                  <a:pt x="70" y="51"/>
                </a:cubicBezTo>
                <a:cubicBezTo>
                  <a:pt x="73" y="52"/>
                  <a:pt x="76" y="52"/>
                  <a:pt x="78" y="50"/>
                </a:cubicBezTo>
                <a:cubicBezTo>
                  <a:pt x="84" y="41"/>
                  <a:pt x="91" y="35"/>
                  <a:pt x="98" y="31"/>
                </a:cubicBezTo>
                <a:cubicBezTo>
                  <a:pt x="102" y="30"/>
                  <a:pt x="105" y="30"/>
                  <a:pt x="109" y="30"/>
                </a:cubicBezTo>
                <a:cubicBezTo>
                  <a:pt x="109" y="50"/>
                  <a:pt x="109" y="50"/>
                  <a:pt x="109" y="50"/>
                </a:cubicBezTo>
                <a:cubicBezTo>
                  <a:pt x="109" y="53"/>
                  <a:pt x="111" y="55"/>
                  <a:pt x="114" y="55"/>
                </a:cubicBezTo>
                <a:cubicBezTo>
                  <a:pt x="117" y="55"/>
                  <a:pt x="119" y="53"/>
                  <a:pt x="119" y="50"/>
                </a:cubicBezTo>
                <a:cubicBezTo>
                  <a:pt x="119" y="30"/>
                  <a:pt x="119" y="30"/>
                  <a:pt x="119" y="30"/>
                </a:cubicBezTo>
                <a:cubicBezTo>
                  <a:pt x="123" y="30"/>
                  <a:pt x="126" y="30"/>
                  <a:pt x="130" y="31"/>
                </a:cubicBezTo>
                <a:cubicBezTo>
                  <a:pt x="137" y="35"/>
                  <a:pt x="144" y="41"/>
                  <a:pt x="150" y="50"/>
                </a:cubicBezTo>
                <a:cubicBezTo>
                  <a:pt x="151" y="51"/>
                  <a:pt x="153" y="52"/>
                  <a:pt x="155" y="52"/>
                </a:cubicBezTo>
                <a:cubicBezTo>
                  <a:pt x="156" y="52"/>
                  <a:pt x="157" y="51"/>
                  <a:pt x="158" y="51"/>
                </a:cubicBezTo>
                <a:cubicBezTo>
                  <a:pt x="160" y="49"/>
                  <a:pt x="161" y="46"/>
                  <a:pt x="159" y="43"/>
                </a:cubicBezTo>
                <a:cubicBezTo>
                  <a:pt x="158" y="42"/>
                  <a:pt x="157" y="40"/>
                  <a:pt x="156" y="39"/>
                </a:cubicBezTo>
                <a:cubicBezTo>
                  <a:pt x="175" y="48"/>
                  <a:pt x="191" y="64"/>
                  <a:pt x="201" y="83"/>
                </a:cubicBezTo>
                <a:cubicBezTo>
                  <a:pt x="199" y="85"/>
                  <a:pt x="190" y="86"/>
                  <a:pt x="178" y="88"/>
                </a:cubicBezTo>
                <a:cubicBezTo>
                  <a:pt x="176" y="81"/>
                  <a:pt x="174" y="73"/>
                  <a:pt x="171" y="67"/>
                </a:cubicBezTo>
                <a:cubicBezTo>
                  <a:pt x="170" y="64"/>
                  <a:pt x="167" y="63"/>
                  <a:pt x="164" y="64"/>
                </a:cubicBezTo>
                <a:cubicBezTo>
                  <a:pt x="162" y="65"/>
                  <a:pt x="160" y="68"/>
                  <a:pt x="162" y="71"/>
                </a:cubicBezTo>
                <a:cubicBezTo>
                  <a:pt x="164" y="76"/>
                  <a:pt x="166" y="83"/>
                  <a:pt x="167" y="89"/>
                </a:cubicBezTo>
                <a:cubicBezTo>
                  <a:pt x="154" y="90"/>
                  <a:pt x="138" y="91"/>
                  <a:pt x="119" y="91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1"/>
                  <a:pt x="117" y="68"/>
                  <a:pt x="114" y="68"/>
                </a:cubicBezTo>
                <a:cubicBezTo>
                  <a:pt x="111" y="68"/>
                  <a:pt x="109" y="71"/>
                  <a:pt x="109" y="74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90" y="91"/>
                  <a:pt x="74" y="90"/>
                  <a:pt x="61" y="89"/>
                </a:cubicBezTo>
                <a:cubicBezTo>
                  <a:pt x="62" y="83"/>
                  <a:pt x="64" y="76"/>
                  <a:pt x="66" y="71"/>
                </a:cubicBezTo>
                <a:cubicBezTo>
                  <a:pt x="68" y="68"/>
                  <a:pt x="66" y="65"/>
                  <a:pt x="63" y="64"/>
                </a:cubicBezTo>
                <a:cubicBezTo>
                  <a:pt x="61" y="63"/>
                  <a:pt x="58" y="64"/>
                  <a:pt x="57" y="67"/>
                </a:cubicBezTo>
                <a:cubicBezTo>
                  <a:pt x="54" y="73"/>
                  <a:pt x="52" y="81"/>
                  <a:pt x="50" y="88"/>
                </a:cubicBezTo>
                <a:cubicBezTo>
                  <a:pt x="37" y="86"/>
                  <a:pt x="29" y="85"/>
                  <a:pt x="27" y="83"/>
                </a:cubicBezTo>
                <a:cubicBezTo>
                  <a:pt x="36" y="64"/>
                  <a:pt x="53" y="48"/>
                  <a:pt x="72" y="39"/>
                </a:cubicBezTo>
                <a:close/>
                <a:moveTo>
                  <a:pt x="22" y="93"/>
                </a:moveTo>
                <a:cubicBezTo>
                  <a:pt x="27" y="95"/>
                  <a:pt x="35" y="97"/>
                  <a:pt x="48" y="98"/>
                </a:cubicBezTo>
                <a:cubicBezTo>
                  <a:pt x="46" y="108"/>
                  <a:pt x="45" y="118"/>
                  <a:pt x="45" y="128"/>
                </a:cubicBezTo>
                <a:cubicBezTo>
                  <a:pt x="45" y="138"/>
                  <a:pt x="46" y="148"/>
                  <a:pt x="48" y="157"/>
                </a:cubicBezTo>
                <a:cubicBezTo>
                  <a:pt x="35" y="159"/>
                  <a:pt x="27" y="161"/>
                  <a:pt x="22" y="163"/>
                </a:cubicBezTo>
                <a:cubicBezTo>
                  <a:pt x="18" y="152"/>
                  <a:pt x="16" y="140"/>
                  <a:pt x="16" y="128"/>
                </a:cubicBezTo>
                <a:cubicBezTo>
                  <a:pt x="16" y="116"/>
                  <a:pt x="18" y="104"/>
                  <a:pt x="22" y="93"/>
                </a:cubicBezTo>
                <a:close/>
                <a:moveTo>
                  <a:pt x="27" y="173"/>
                </a:moveTo>
                <a:cubicBezTo>
                  <a:pt x="29" y="171"/>
                  <a:pt x="37" y="169"/>
                  <a:pt x="50" y="168"/>
                </a:cubicBezTo>
                <a:cubicBezTo>
                  <a:pt x="55" y="188"/>
                  <a:pt x="63" y="205"/>
                  <a:pt x="73" y="217"/>
                </a:cubicBezTo>
                <a:cubicBezTo>
                  <a:pt x="53" y="208"/>
                  <a:pt x="37" y="192"/>
                  <a:pt x="27" y="173"/>
                </a:cubicBezTo>
                <a:close/>
                <a:moveTo>
                  <a:pt x="155" y="217"/>
                </a:moveTo>
                <a:cubicBezTo>
                  <a:pt x="165" y="205"/>
                  <a:pt x="173" y="188"/>
                  <a:pt x="178" y="168"/>
                </a:cubicBezTo>
                <a:cubicBezTo>
                  <a:pt x="190" y="169"/>
                  <a:pt x="199" y="171"/>
                  <a:pt x="201" y="173"/>
                </a:cubicBezTo>
                <a:cubicBezTo>
                  <a:pt x="191" y="192"/>
                  <a:pt x="175" y="208"/>
                  <a:pt x="155" y="217"/>
                </a:cubicBezTo>
                <a:close/>
              </a:path>
            </a:pathLst>
          </a:custGeom>
          <a:solidFill>
            <a:srgbClr val="FF6D67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1010">
              <a:cs typeface="+mn-ea"/>
              <a:sym typeface="+mn-lt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922307" y="3531803"/>
            <a:ext cx="278726" cy="331223"/>
            <a:chOff x="3386138" y="1465263"/>
            <a:chExt cx="817563" cy="971551"/>
          </a:xfrm>
          <a:solidFill>
            <a:srgbClr val="00AF92"/>
          </a:solidFill>
        </p:grpSpPr>
        <p:sp>
          <p:nvSpPr>
            <p:cNvPr id="30" name="Freeform 94"/>
            <p:cNvSpPr>
              <a:spLocks noEditPoints="1"/>
            </p:cNvSpPr>
            <p:nvPr/>
          </p:nvSpPr>
          <p:spPr bwMode="auto">
            <a:xfrm>
              <a:off x="3560763" y="1465263"/>
              <a:ext cx="468313" cy="466725"/>
            </a:xfrm>
            <a:custGeom>
              <a:avLst/>
              <a:gdLst>
                <a:gd name="T0" fmla="*/ 62 w 123"/>
                <a:gd name="T1" fmla="*/ 123 h 123"/>
                <a:gd name="T2" fmla="*/ 123 w 123"/>
                <a:gd name="T3" fmla="*/ 62 h 123"/>
                <a:gd name="T4" fmla="*/ 62 w 123"/>
                <a:gd name="T5" fmla="*/ 0 h 123"/>
                <a:gd name="T6" fmla="*/ 0 w 123"/>
                <a:gd name="T7" fmla="*/ 62 h 123"/>
                <a:gd name="T8" fmla="*/ 62 w 123"/>
                <a:gd name="T9" fmla="*/ 123 h 123"/>
                <a:gd name="T10" fmla="*/ 62 w 123"/>
                <a:gd name="T11" fmla="*/ 16 h 123"/>
                <a:gd name="T12" fmla="*/ 107 w 123"/>
                <a:gd name="T13" fmla="*/ 62 h 123"/>
                <a:gd name="T14" fmla="*/ 62 w 123"/>
                <a:gd name="T15" fmla="*/ 107 h 123"/>
                <a:gd name="T16" fmla="*/ 16 w 123"/>
                <a:gd name="T17" fmla="*/ 62 h 123"/>
                <a:gd name="T18" fmla="*/ 62 w 123"/>
                <a:gd name="T19" fmla="*/ 1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23">
                  <a:moveTo>
                    <a:pt x="62" y="123"/>
                  </a:moveTo>
                  <a:cubicBezTo>
                    <a:pt x="96" y="123"/>
                    <a:pt x="123" y="96"/>
                    <a:pt x="123" y="62"/>
                  </a:cubicBezTo>
                  <a:cubicBezTo>
                    <a:pt x="123" y="28"/>
                    <a:pt x="96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3"/>
                    <a:pt x="62" y="123"/>
                  </a:cubicBezTo>
                  <a:close/>
                  <a:moveTo>
                    <a:pt x="62" y="16"/>
                  </a:moveTo>
                  <a:cubicBezTo>
                    <a:pt x="87" y="16"/>
                    <a:pt x="107" y="37"/>
                    <a:pt x="107" y="62"/>
                  </a:cubicBezTo>
                  <a:cubicBezTo>
                    <a:pt x="107" y="87"/>
                    <a:pt x="87" y="107"/>
                    <a:pt x="62" y="107"/>
                  </a:cubicBezTo>
                  <a:cubicBezTo>
                    <a:pt x="37" y="107"/>
                    <a:pt x="16" y="87"/>
                    <a:pt x="16" y="62"/>
                  </a:cubicBezTo>
                  <a:cubicBezTo>
                    <a:pt x="16" y="37"/>
                    <a:pt x="37" y="16"/>
                    <a:pt x="6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1010">
                <a:cs typeface="+mn-ea"/>
                <a:sym typeface="+mn-lt"/>
              </a:endParaRPr>
            </a:p>
          </p:txBody>
        </p:sp>
        <p:sp>
          <p:nvSpPr>
            <p:cNvPr id="31" name="Freeform 95"/>
            <p:cNvSpPr>
              <a:spLocks noEditPoints="1"/>
            </p:cNvSpPr>
            <p:nvPr/>
          </p:nvSpPr>
          <p:spPr bwMode="auto">
            <a:xfrm>
              <a:off x="3386138" y="1958976"/>
              <a:ext cx="817563" cy="477838"/>
            </a:xfrm>
            <a:custGeom>
              <a:avLst/>
              <a:gdLst>
                <a:gd name="T0" fmla="*/ 214 w 215"/>
                <a:gd name="T1" fmla="*/ 57 h 126"/>
                <a:gd name="T2" fmla="*/ 144 w 215"/>
                <a:gd name="T3" fmla="*/ 1 h 126"/>
                <a:gd name="T4" fmla="*/ 135 w 215"/>
                <a:gd name="T5" fmla="*/ 6 h 126"/>
                <a:gd name="T6" fmla="*/ 108 w 215"/>
                <a:gd name="T7" fmla="*/ 37 h 126"/>
                <a:gd name="T8" fmla="*/ 81 w 215"/>
                <a:gd name="T9" fmla="*/ 6 h 126"/>
                <a:gd name="T10" fmla="*/ 71 w 215"/>
                <a:gd name="T11" fmla="*/ 1 h 126"/>
                <a:gd name="T12" fmla="*/ 2 w 215"/>
                <a:gd name="T13" fmla="*/ 57 h 126"/>
                <a:gd name="T14" fmla="*/ 2 w 215"/>
                <a:gd name="T15" fmla="*/ 65 h 126"/>
                <a:gd name="T16" fmla="*/ 108 w 215"/>
                <a:gd name="T17" fmla="*/ 126 h 126"/>
                <a:gd name="T18" fmla="*/ 214 w 215"/>
                <a:gd name="T19" fmla="*/ 65 h 126"/>
                <a:gd name="T20" fmla="*/ 214 w 215"/>
                <a:gd name="T21" fmla="*/ 57 h 126"/>
                <a:gd name="T22" fmla="*/ 146 w 215"/>
                <a:gd name="T23" fmla="*/ 19 h 126"/>
                <a:gd name="T24" fmla="*/ 159 w 215"/>
                <a:gd name="T25" fmla="*/ 25 h 126"/>
                <a:gd name="T26" fmla="*/ 131 w 215"/>
                <a:gd name="T27" fmla="*/ 60 h 126"/>
                <a:gd name="T28" fmla="*/ 127 w 215"/>
                <a:gd name="T29" fmla="*/ 56 h 126"/>
                <a:gd name="T30" fmla="*/ 118 w 215"/>
                <a:gd name="T31" fmla="*/ 49 h 126"/>
                <a:gd name="T32" fmla="*/ 146 w 215"/>
                <a:gd name="T33" fmla="*/ 19 h 126"/>
                <a:gd name="T34" fmla="*/ 97 w 215"/>
                <a:gd name="T35" fmla="*/ 49 h 126"/>
                <a:gd name="T36" fmla="*/ 88 w 215"/>
                <a:gd name="T37" fmla="*/ 56 h 126"/>
                <a:gd name="T38" fmla="*/ 84 w 215"/>
                <a:gd name="T39" fmla="*/ 60 h 126"/>
                <a:gd name="T40" fmla="*/ 57 w 215"/>
                <a:gd name="T41" fmla="*/ 25 h 126"/>
                <a:gd name="T42" fmla="*/ 70 w 215"/>
                <a:gd name="T43" fmla="*/ 19 h 126"/>
                <a:gd name="T44" fmla="*/ 97 w 215"/>
                <a:gd name="T45" fmla="*/ 49 h 126"/>
                <a:gd name="T46" fmla="*/ 113 w 215"/>
                <a:gd name="T47" fmla="*/ 110 h 126"/>
                <a:gd name="T48" fmla="*/ 113 w 215"/>
                <a:gd name="T49" fmla="*/ 74 h 126"/>
                <a:gd name="T50" fmla="*/ 108 w 215"/>
                <a:gd name="T51" fmla="*/ 69 h 126"/>
                <a:gd name="T52" fmla="*/ 102 w 215"/>
                <a:gd name="T53" fmla="*/ 74 h 126"/>
                <a:gd name="T54" fmla="*/ 102 w 215"/>
                <a:gd name="T55" fmla="*/ 110 h 126"/>
                <a:gd name="T56" fmla="*/ 18 w 215"/>
                <a:gd name="T57" fmla="*/ 61 h 126"/>
                <a:gd name="T58" fmla="*/ 48 w 215"/>
                <a:gd name="T59" fmla="*/ 30 h 126"/>
                <a:gd name="T60" fmla="*/ 81 w 215"/>
                <a:gd name="T61" fmla="*/ 71 h 126"/>
                <a:gd name="T62" fmla="*/ 87 w 215"/>
                <a:gd name="T63" fmla="*/ 71 h 126"/>
                <a:gd name="T64" fmla="*/ 95 w 215"/>
                <a:gd name="T65" fmla="*/ 64 h 126"/>
                <a:gd name="T66" fmla="*/ 108 w 215"/>
                <a:gd name="T67" fmla="*/ 54 h 126"/>
                <a:gd name="T68" fmla="*/ 120 w 215"/>
                <a:gd name="T69" fmla="*/ 64 h 126"/>
                <a:gd name="T70" fmla="*/ 128 w 215"/>
                <a:gd name="T71" fmla="*/ 71 h 126"/>
                <a:gd name="T72" fmla="*/ 131 w 215"/>
                <a:gd name="T73" fmla="*/ 72 h 126"/>
                <a:gd name="T74" fmla="*/ 135 w 215"/>
                <a:gd name="T75" fmla="*/ 71 h 126"/>
                <a:gd name="T76" fmla="*/ 168 w 215"/>
                <a:gd name="T77" fmla="*/ 30 h 126"/>
                <a:gd name="T78" fmla="*/ 197 w 215"/>
                <a:gd name="T79" fmla="*/ 61 h 126"/>
                <a:gd name="T80" fmla="*/ 113 w 215"/>
                <a:gd name="T81" fmla="*/ 11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" h="126">
                  <a:moveTo>
                    <a:pt x="214" y="57"/>
                  </a:moveTo>
                  <a:cubicBezTo>
                    <a:pt x="198" y="30"/>
                    <a:pt x="174" y="11"/>
                    <a:pt x="144" y="1"/>
                  </a:cubicBezTo>
                  <a:cubicBezTo>
                    <a:pt x="141" y="0"/>
                    <a:pt x="137" y="2"/>
                    <a:pt x="135" y="6"/>
                  </a:cubicBezTo>
                  <a:cubicBezTo>
                    <a:pt x="129" y="18"/>
                    <a:pt x="119" y="29"/>
                    <a:pt x="108" y="37"/>
                  </a:cubicBezTo>
                  <a:cubicBezTo>
                    <a:pt x="96" y="29"/>
                    <a:pt x="87" y="18"/>
                    <a:pt x="81" y="6"/>
                  </a:cubicBezTo>
                  <a:cubicBezTo>
                    <a:pt x="79" y="2"/>
                    <a:pt x="75" y="0"/>
                    <a:pt x="71" y="1"/>
                  </a:cubicBezTo>
                  <a:cubicBezTo>
                    <a:pt x="42" y="11"/>
                    <a:pt x="17" y="30"/>
                    <a:pt x="2" y="57"/>
                  </a:cubicBezTo>
                  <a:cubicBezTo>
                    <a:pt x="0" y="59"/>
                    <a:pt x="0" y="62"/>
                    <a:pt x="2" y="65"/>
                  </a:cubicBezTo>
                  <a:cubicBezTo>
                    <a:pt x="24" y="103"/>
                    <a:pt x="64" y="126"/>
                    <a:pt x="108" y="126"/>
                  </a:cubicBezTo>
                  <a:cubicBezTo>
                    <a:pt x="151" y="126"/>
                    <a:pt x="192" y="103"/>
                    <a:pt x="214" y="65"/>
                  </a:cubicBezTo>
                  <a:cubicBezTo>
                    <a:pt x="215" y="62"/>
                    <a:pt x="215" y="59"/>
                    <a:pt x="214" y="57"/>
                  </a:cubicBezTo>
                  <a:close/>
                  <a:moveTo>
                    <a:pt x="146" y="19"/>
                  </a:moveTo>
                  <a:cubicBezTo>
                    <a:pt x="150" y="21"/>
                    <a:pt x="155" y="23"/>
                    <a:pt x="159" y="25"/>
                  </a:cubicBezTo>
                  <a:cubicBezTo>
                    <a:pt x="152" y="36"/>
                    <a:pt x="143" y="50"/>
                    <a:pt x="131" y="60"/>
                  </a:cubicBezTo>
                  <a:cubicBezTo>
                    <a:pt x="130" y="59"/>
                    <a:pt x="129" y="58"/>
                    <a:pt x="127" y="56"/>
                  </a:cubicBezTo>
                  <a:cubicBezTo>
                    <a:pt x="124" y="54"/>
                    <a:pt x="121" y="51"/>
                    <a:pt x="118" y="49"/>
                  </a:cubicBezTo>
                  <a:cubicBezTo>
                    <a:pt x="130" y="41"/>
                    <a:pt x="139" y="31"/>
                    <a:pt x="146" y="19"/>
                  </a:cubicBezTo>
                  <a:close/>
                  <a:moveTo>
                    <a:pt x="97" y="49"/>
                  </a:moveTo>
                  <a:cubicBezTo>
                    <a:pt x="94" y="51"/>
                    <a:pt x="91" y="54"/>
                    <a:pt x="88" y="56"/>
                  </a:cubicBezTo>
                  <a:cubicBezTo>
                    <a:pt x="87" y="58"/>
                    <a:pt x="85" y="59"/>
                    <a:pt x="84" y="60"/>
                  </a:cubicBezTo>
                  <a:cubicBezTo>
                    <a:pt x="72" y="50"/>
                    <a:pt x="63" y="36"/>
                    <a:pt x="57" y="25"/>
                  </a:cubicBezTo>
                  <a:cubicBezTo>
                    <a:pt x="61" y="23"/>
                    <a:pt x="65" y="21"/>
                    <a:pt x="70" y="19"/>
                  </a:cubicBezTo>
                  <a:cubicBezTo>
                    <a:pt x="76" y="31"/>
                    <a:pt x="86" y="41"/>
                    <a:pt x="97" y="49"/>
                  </a:cubicBezTo>
                  <a:close/>
                  <a:moveTo>
                    <a:pt x="113" y="110"/>
                  </a:moveTo>
                  <a:cubicBezTo>
                    <a:pt x="113" y="74"/>
                    <a:pt x="113" y="74"/>
                    <a:pt x="113" y="74"/>
                  </a:cubicBezTo>
                  <a:cubicBezTo>
                    <a:pt x="113" y="72"/>
                    <a:pt x="111" y="69"/>
                    <a:pt x="108" y="69"/>
                  </a:cubicBezTo>
                  <a:cubicBezTo>
                    <a:pt x="105" y="69"/>
                    <a:pt x="102" y="72"/>
                    <a:pt x="102" y="74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68" y="108"/>
                    <a:pt x="37" y="90"/>
                    <a:pt x="18" y="61"/>
                  </a:cubicBezTo>
                  <a:cubicBezTo>
                    <a:pt x="26" y="49"/>
                    <a:pt x="36" y="38"/>
                    <a:pt x="48" y="30"/>
                  </a:cubicBezTo>
                  <a:cubicBezTo>
                    <a:pt x="55" y="44"/>
                    <a:pt x="66" y="59"/>
                    <a:pt x="81" y="71"/>
                  </a:cubicBezTo>
                  <a:cubicBezTo>
                    <a:pt x="83" y="73"/>
                    <a:pt x="85" y="73"/>
                    <a:pt x="87" y="71"/>
                  </a:cubicBezTo>
                  <a:cubicBezTo>
                    <a:pt x="90" y="69"/>
                    <a:pt x="93" y="67"/>
                    <a:pt x="95" y="64"/>
                  </a:cubicBezTo>
                  <a:cubicBezTo>
                    <a:pt x="99" y="61"/>
                    <a:pt x="104" y="57"/>
                    <a:pt x="108" y="54"/>
                  </a:cubicBezTo>
                  <a:cubicBezTo>
                    <a:pt x="112" y="57"/>
                    <a:pt x="116" y="61"/>
                    <a:pt x="120" y="64"/>
                  </a:cubicBezTo>
                  <a:cubicBezTo>
                    <a:pt x="123" y="67"/>
                    <a:pt x="125" y="69"/>
                    <a:pt x="128" y="71"/>
                  </a:cubicBezTo>
                  <a:cubicBezTo>
                    <a:pt x="129" y="72"/>
                    <a:pt x="130" y="72"/>
                    <a:pt x="131" y="72"/>
                  </a:cubicBezTo>
                  <a:cubicBezTo>
                    <a:pt x="133" y="72"/>
                    <a:pt x="134" y="72"/>
                    <a:pt x="135" y="71"/>
                  </a:cubicBezTo>
                  <a:cubicBezTo>
                    <a:pt x="149" y="59"/>
                    <a:pt x="160" y="44"/>
                    <a:pt x="168" y="30"/>
                  </a:cubicBezTo>
                  <a:cubicBezTo>
                    <a:pt x="180" y="38"/>
                    <a:pt x="190" y="49"/>
                    <a:pt x="197" y="61"/>
                  </a:cubicBezTo>
                  <a:cubicBezTo>
                    <a:pt x="179" y="90"/>
                    <a:pt x="147" y="108"/>
                    <a:pt x="113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1010">
                <a:cs typeface="+mn-ea"/>
                <a:sym typeface="+mn-lt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4274306" y="1777674"/>
            <a:ext cx="1972879" cy="491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请在此输入详细的文字介绍信息，表达图表的含义。</a:t>
            </a:r>
          </a:p>
        </p:txBody>
      </p:sp>
      <p:sp>
        <p:nvSpPr>
          <p:cNvPr id="33" name="矩形 32"/>
          <p:cNvSpPr/>
          <p:nvPr/>
        </p:nvSpPr>
        <p:spPr>
          <a:xfrm>
            <a:off x="4274306" y="1567953"/>
            <a:ext cx="1960583" cy="248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10" b="1" dirty="0">
                <a:solidFill>
                  <a:srgbClr val="FF6D67"/>
                </a:solidFill>
                <a:cs typeface="+mn-ea"/>
                <a:sym typeface="+mn-lt"/>
              </a:rPr>
              <a:t>在此添加标题</a:t>
            </a:r>
          </a:p>
        </p:txBody>
      </p:sp>
      <p:sp>
        <p:nvSpPr>
          <p:cNvPr id="34" name="矩形 33"/>
          <p:cNvSpPr/>
          <p:nvPr/>
        </p:nvSpPr>
        <p:spPr>
          <a:xfrm>
            <a:off x="4799060" y="2721933"/>
            <a:ext cx="2023042" cy="491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请在此输入详细的文字介绍信息，表达图表的含义。</a:t>
            </a:r>
          </a:p>
        </p:txBody>
      </p:sp>
      <p:sp>
        <p:nvSpPr>
          <p:cNvPr id="35" name="矩形 34"/>
          <p:cNvSpPr/>
          <p:nvPr/>
        </p:nvSpPr>
        <p:spPr>
          <a:xfrm>
            <a:off x="4799060" y="2512212"/>
            <a:ext cx="1960583" cy="248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10" b="1" dirty="0">
                <a:solidFill>
                  <a:srgbClr val="FFB850"/>
                </a:solidFill>
                <a:cs typeface="+mn-ea"/>
                <a:sym typeface="+mn-lt"/>
              </a:rPr>
              <a:t>在此添加标题</a:t>
            </a:r>
          </a:p>
        </p:txBody>
      </p:sp>
      <p:sp>
        <p:nvSpPr>
          <p:cNvPr id="36" name="矩形 35"/>
          <p:cNvSpPr/>
          <p:nvPr/>
        </p:nvSpPr>
        <p:spPr>
          <a:xfrm>
            <a:off x="4245138" y="3649087"/>
            <a:ext cx="2023042" cy="491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请在此输入详细的文字介绍信息，表达图表的含义。</a:t>
            </a:r>
          </a:p>
        </p:txBody>
      </p:sp>
      <p:sp>
        <p:nvSpPr>
          <p:cNvPr id="37" name="矩形 36"/>
          <p:cNvSpPr/>
          <p:nvPr/>
        </p:nvSpPr>
        <p:spPr>
          <a:xfrm>
            <a:off x="4245137" y="3439366"/>
            <a:ext cx="1960583" cy="248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10" b="1" dirty="0">
                <a:solidFill>
                  <a:srgbClr val="00AF92"/>
                </a:solidFill>
                <a:cs typeface="+mn-ea"/>
                <a:sym typeface="+mn-lt"/>
              </a:rPr>
              <a:t>在此添加标题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180330" y="1170443"/>
            <a:ext cx="4121710" cy="3467694"/>
            <a:chOff x="254728" y="2282797"/>
            <a:chExt cx="3973859" cy="3343304"/>
          </a:xfrm>
        </p:grpSpPr>
        <p:grpSp>
          <p:nvGrpSpPr>
            <p:cNvPr id="39" name="组合 38"/>
            <p:cNvGrpSpPr/>
            <p:nvPr/>
          </p:nvGrpSpPr>
          <p:grpSpPr>
            <a:xfrm>
              <a:off x="254728" y="2282797"/>
              <a:ext cx="3973859" cy="3343304"/>
              <a:chOff x="254728" y="2282797"/>
              <a:chExt cx="3973859" cy="3343304"/>
            </a:xfrm>
          </p:grpSpPr>
          <p:pic>
            <p:nvPicPr>
              <p:cNvPr id="41" name="Picture 5" descr="ipad.png"/>
              <p:cNvPicPr>
                <a:picLocks noChangeAspect="1"/>
              </p:cNvPicPr>
              <p:nvPr/>
            </p:nvPicPr>
            <p:blipFill rotWithShape="1">
              <a:blip r:embed="rId3" cstate="print"/>
              <a:srcRect b="12250"/>
              <a:stretch>
                <a:fillRect/>
              </a:stretch>
            </p:blipFill>
            <p:spPr>
              <a:xfrm>
                <a:off x="254728" y="2282797"/>
                <a:ext cx="3973859" cy="3343304"/>
              </a:xfrm>
              <a:prstGeom prst="rect">
                <a:avLst/>
              </a:prstGeom>
            </p:spPr>
          </p:pic>
          <p:pic>
            <p:nvPicPr>
              <p:cNvPr id="42" name="Picture 7" descr="ipad-light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flipH="1">
                <a:off x="2106494" y="2366788"/>
                <a:ext cx="1220616" cy="2762237"/>
              </a:xfrm>
              <a:prstGeom prst="rect">
                <a:avLst/>
              </a:prstGeom>
            </p:spPr>
          </p:pic>
        </p:grpSp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brigh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848" t="7873" r="24855" b="7873"/>
            <a:stretch>
              <a:fillRect/>
            </a:stretch>
          </p:blipFill>
          <p:spPr>
            <a:xfrm>
              <a:off x="1166322" y="2589832"/>
              <a:ext cx="2058741" cy="248428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/>
      <p:bldP spid="28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04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工作不足之处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输入副标题</a:t>
            </a:r>
            <a:endParaRPr lang="en-US" altLang="zh-CN" dirty="0" smtClean="0"/>
          </a:p>
          <a:p>
            <a:r>
              <a:rPr lang="zh-CN" altLang="en-US" dirty="0"/>
              <a:t>输入副标题</a:t>
            </a:r>
          </a:p>
          <a:p>
            <a:r>
              <a:rPr lang="zh-CN" altLang="en-US" dirty="0"/>
              <a:t>输入副标题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输入</a:t>
            </a:r>
            <a:r>
              <a:rPr lang="zh-CN" altLang="en-US" dirty="0" smtClean="0"/>
              <a:t>副标题</a:t>
            </a:r>
            <a:endParaRPr lang="en-US" altLang="zh-CN" dirty="0" smtClean="0"/>
          </a:p>
          <a:p>
            <a:r>
              <a:rPr lang="zh-CN" altLang="en-US" dirty="0"/>
              <a:t>输入副标题</a:t>
            </a:r>
          </a:p>
          <a:p>
            <a:r>
              <a:rPr lang="zh-CN" altLang="en-US" dirty="0"/>
              <a:t>输入副标题</a:t>
            </a: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261874" y="1291241"/>
            <a:ext cx="1386401" cy="317669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3F3F3"/>
              </a:gs>
              <a:gs pos="42000">
                <a:srgbClr val="F1F1F1"/>
              </a:gs>
              <a:gs pos="19000">
                <a:srgbClr val="FBFBFB"/>
              </a:gs>
              <a:gs pos="100000">
                <a:srgbClr val="E6E6E6"/>
              </a:gs>
              <a:gs pos="71000">
                <a:srgbClr val="E6E6E6"/>
              </a:gs>
            </a:gsLst>
            <a:lin ang="0" scaled="0"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524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992703" y="1291241"/>
            <a:ext cx="1386401" cy="317669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3F3F3"/>
              </a:gs>
              <a:gs pos="42000">
                <a:srgbClr val="F1F1F1"/>
              </a:gs>
              <a:gs pos="19000">
                <a:srgbClr val="FBFBFB"/>
              </a:gs>
              <a:gs pos="100000">
                <a:srgbClr val="E6E6E6"/>
              </a:gs>
              <a:gs pos="71000">
                <a:srgbClr val="E6E6E6"/>
              </a:gs>
            </a:gsLst>
            <a:lin ang="0" scaled="0"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524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744214" y="1291241"/>
            <a:ext cx="1386401" cy="317669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3F3F3"/>
              </a:gs>
              <a:gs pos="42000">
                <a:srgbClr val="F1F1F1"/>
              </a:gs>
              <a:gs pos="19000">
                <a:srgbClr val="FBFBFB"/>
              </a:gs>
              <a:gs pos="100000">
                <a:srgbClr val="E6E6E6"/>
              </a:gs>
              <a:gs pos="71000">
                <a:srgbClr val="E6E6E6"/>
              </a:gs>
            </a:gsLst>
            <a:lin ang="0" scaled="0"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524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495725" y="1291241"/>
            <a:ext cx="1386401" cy="317669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3F3F3"/>
              </a:gs>
              <a:gs pos="42000">
                <a:srgbClr val="F1F1F1"/>
              </a:gs>
              <a:gs pos="19000">
                <a:srgbClr val="FBFBFB"/>
              </a:gs>
              <a:gs pos="100000">
                <a:srgbClr val="E6E6E6"/>
              </a:gs>
              <a:gs pos="71000">
                <a:srgbClr val="E6E6E6"/>
              </a:gs>
            </a:gsLst>
            <a:lin ang="0" scaled="0"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524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406208" y="1432143"/>
            <a:ext cx="1097733" cy="1097733"/>
            <a:chOff x="1874944" y="1614249"/>
            <a:chExt cx="1463644" cy="1463644"/>
          </a:xfrm>
        </p:grpSpPr>
        <p:sp>
          <p:nvSpPr>
            <p:cNvPr id="19" name="椭圆 18"/>
            <p:cNvSpPr/>
            <p:nvPr/>
          </p:nvSpPr>
          <p:spPr>
            <a:xfrm>
              <a:off x="1874944" y="1614249"/>
              <a:ext cx="1463644" cy="1463644"/>
            </a:xfrm>
            <a:prstGeom prst="ellipse">
              <a:avLst/>
            </a:prstGeom>
            <a:solidFill>
              <a:srgbClr val="FFB850"/>
            </a:solidFill>
            <a:ln w="28575">
              <a:gradFill flip="none" rotWithShape="1">
                <a:gsLst>
                  <a:gs pos="0">
                    <a:srgbClr val="D3D3D3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979318" y="1718623"/>
              <a:ext cx="1254894" cy="1254894"/>
              <a:chOff x="4926840" y="1732375"/>
              <a:chExt cx="1656097" cy="1656098"/>
            </a:xfrm>
          </p:grpSpPr>
          <p:sp>
            <p:nvSpPr>
              <p:cNvPr id="24" name="任意多边形 23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FFB850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5290509" y="2100373"/>
                <a:ext cx="928760" cy="928759"/>
              </a:xfrm>
              <a:prstGeom prst="ellipse">
                <a:avLst/>
              </a:prstGeom>
              <a:gradFill>
                <a:gsLst>
                  <a:gs pos="0">
                    <a:srgbClr val="F3F3F3"/>
                  </a:gs>
                  <a:gs pos="42000">
                    <a:srgbClr val="F1F1F1"/>
                  </a:gs>
                  <a:gs pos="19000">
                    <a:srgbClr val="FBFBFB"/>
                  </a:gs>
                  <a:gs pos="100000">
                    <a:srgbClr val="E6E6E6"/>
                  </a:gs>
                  <a:gs pos="71000">
                    <a:srgbClr val="E6E6E6"/>
                  </a:gs>
                </a:gsLst>
                <a:lin ang="0" scaled="0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2106705" y="2044972"/>
              <a:ext cx="1000117" cy="632973"/>
              <a:chOff x="4123036" y="1134371"/>
              <a:chExt cx="1000117" cy="632973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4123036" y="1134371"/>
                <a:ext cx="100011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>
                    <a:solidFill>
                      <a:srgbClr val="FFB850"/>
                    </a:solidFill>
                    <a:cs typeface="+mn-ea"/>
                    <a:sym typeface="+mn-lt"/>
                  </a:rPr>
                  <a:t>01</a:t>
                </a:r>
                <a:endParaRPr lang="zh-CN" altLang="en-US" sz="2100" dirty="0">
                  <a:solidFill>
                    <a:srgbClr val="FFB85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4200032" y="1490345"/>
                <a:ext cx="8958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50" dirty="0">
                    <a:solidFill>
                      <a:srgbClr val="FFB850"/>
                    </a:solidFill>
                    <a:cs typeface="+mn-ea"/>
                    <a:sym typeface="+mn-lt"/>
                  </a:rPr>
                  <a:t>OPTION</a:t>
                </a:r>
                <a:endParaRPr lang="zh-CN" altLang="en-US" sz="750" dirty="0">
                  <a:solidFill>
                    <a:srgbClr val="FFB85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3137037" y="3239174"/>
            <a:ext cx="1097733" cy="1097733"/>
            <a:chOff x="4182716" y="4023624"/>
            <a:chExt cx="1463644" cy="1463644"/>
          </a:xfrm>
        </p:grpSpPr>
        <p:sp>
          <p:nvSpPr>
            <p:cNvPr id="28" name="椭圆 27"/>
            <p:cNvSpPr/>
            <p:nvPr/>
          </p:nvSpPr>
          <p:spPr>
            <a:xfrm>
              <a:off x="4182716" y="4023624"/>
              <a:ext cx="1463644" cy="1463644"/>
            </a:xfrm>
            <a:prstGeom prst="ellipse">
              <a:avLst/>
            </a:prstGeom>
            <a:solidFill>
              <a:srgbClr val="01ACBE"/>
            </a:solidFill>
            <a:ln w="28575">
              <a:gradFill flip="none" rotWithShape="1">
                <a:gsLst>
                  <a:gs pos="0">
                    <a:srgbClr val="D3D3D3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287090" y="4127998"/>
              <a:ext cx="1254894" cy="1254894"/>
              <a:chOff x="4926840" y="1732375"/>
              <a:chExt cx="1656097" cy="1656098"/>
            </a:xfrm>
          </p:grpSpPr>
          <p:sp>
            <p:nvSpPr>
              <p:cNvPr id="33" name="任意多边形 32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01ACBE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5290509" y="2100373"/>
                <a:ext cx="928760" cy="928759"/>
              </a:xfrm>
              <a:prstGeom prst="ellipse">
                <a:avLst/>
              </a:prstGeom>
              <a:gradFill>
                <a:gsLst>
                  <a:gs pos="0">
                    <a:srgbClr val="F3F3F3"/>
                  </a:gs>
                  <a:gs pos="42000">
                    <a:srgbClr val="F1F1F1"/>
                  </a:gs>
                  <a:gs pos="19000">
                    <a:srgbClr val="FBFBFB"/>
                  </a:gs>
                  <a:gs pos="100000">
                    <a:srgbClr val="E6E6E6"/>
                  </a:gs>
                  <a:gs pos="71000">
                    <a:srgbClr val="E6E6E6"/>
                  </a:gs>
                </a:gsLst>
                <a:lin ang="0" scaled="0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4414477" y="4454347"/>
              <a:ext cx="1000117" cy="632973"/>
              <a:chOff x="4123036" y="1134371"/>
              <a:chExt cx="1000117" cy="632973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4123036" y="1134371"/>
                <a:ext cx="100011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>
                    <a:solidFill>
                      <a:srgbClr val="01ACBE"/>
                    </a:solidFill>
                    <a:cs typeface="+mn-ea"/>
                    <a:sym typeface="+mn-lt"/>
                  </a:rPr>
                  <a:t>02</a:t>
                </a:r>
                <a:endParaRPr lang="zh-CN" altLang="en-US" sz="2100" dirty="0">
                  <a:solidFill>
                    <a:srgbClr val="01ACB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4200032" y="1490345"/>
                <a:ext cx="8958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50" dirty="0">
                    <a:solidFill>
                      <a:srgbClr val="01ACBE"/>
                    </a:solidFill>
                    <a:cs typeface="+mn-ea"/>
                    <a:sym typeface="+mn-lt"/>
                  </a:rPr>
                  <a:t>OPTION</a:t>
                </a:r>
                <a:endParaRPr lang="zh-CN" altLang="en-US" sz="750" dirty="0">
                  <a:solidFill>
                    <a:srgbClr val="01ACBE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4888548" y="1432143"/>
            <a:ext cx="1097733" cy="1097733"/>
            <a:chOff x="6518064" y="1614249"/>
            <a:chExt cx="1463644" cy="1463644"/>
          </a:xfrm>
        </p:grpSpPr>
        <p:sp>
          <p:nvSpPr>
            <p:cNvPr id="37" name="椭圆 36"/>
            <p:cNvSpPr/>
            <p:nvPr/>
          </p:nvSpPr>
          <p:spPr>
            <a:xfrm>
              <a:off x="6518064" y="1614249"/>
              <a:ext cx="1463644" cy="1463644"/>
            </a:xfrm>
            <a:prstGeom prst="ellipse">
              <a:avLst/>
            </a:prstGeom>
            <a:solidFill>
              <a:srgbClr val="EB8585"/>
            </a:solidFill>
            <a:ln w="28575">
              <a:gradFill flip="none" rotWithShape="1">
                <a:gsLst>
                  <a:gs pos="0">
                    <a:srgbClr val="D3D3D3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6622438" y="1718623"/>
              <a:ext cx="1254894" cy="1254894"/>
              <a:chOff x="4926840" y="1732375"/>
              <a:chExt cx="1656097" cy="1656098"/>
            </a:xfrm>
          </p:grpSpPr>
          <p:sp>
            <p:nvSpPr>
              <p:cNvPr id="42" name="任意多边形 41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EB8585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290509" y="2100373"/>
                <a:ext cx="928760" cy="928759"/>
              </a:xfrm>
              <a:prstGeom prst="ellipse">
                <a:avLst/>
              </a:prstGeom>
              <a:gradFill>
                <a:gsLst>
                  <a:gs pos="0">
                    <a:srgbClr val="F3F3F3"/>
                  </a:gs>
                  <a:gs pos="42000">
                    <a:srgbClr val="F1F1F1"/>
                  </a:gs>
                  <a:gs pos="19000">
                    <a:srgbClr val="FBFBFB"/>
                  </a:gs>
                  <a:gs pos="100000">
                    <a:srgbClr val="E6E6E6"/>
                  </a:gs>
                  <a:gs pos="71000">
                    <a:srgbClr val="E6E6E6"/>
                  </a:gs>
                </a:gsLst>
                <a:lin ang="0" scaled="0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6743990" y="2052598"/>
              <a:ext cx="1000117" cy="632973"/>
              <a:chOff x="4123036" y="1134371"/>
              <a:chExt cx="1000117" cy="632973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4123036" y="1134371"/>
                <a:ext cx="100011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>
                    <a:solidFill>
                      <a:srgbClr val="EB8585"/>
                    </a:solidFill>
                    <a:cs typeface="+mn-ea"/>
                    <a:sym typeface="+mn-lt"/>
                  </a:rPr>
                  <a:t>03</a:t>
                </a:r>
                <a:endParaRPr lang="zh-CN" altLang="en-US" sz="2100" dirty="0">
                  <a:solidFill>
                    <a:srgbClr val="EB8585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200032" y="1490345"/>
                <a:ext cx="8958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50" dirty="0">
                    <a:solidFill>
                      <a:srgbClr val="EB8585"/>
                    </a:solidFill>
                    <a:cs typeface="+mn-ea"/>
                    <a:sym typeface="+mn-lt"/>
                  </a:rPr>
                  <a:t>OPTION</a:t>
                </a:r>
                <a:endParaRPr lang="zh-CN" altLang="en-US" sz="750" dirty="0">
                  <a:solidFill>
                    <a:srgbClr val="EB8585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6640059" y="3239174"/>
            <a:ext cx="1097733" cy="1097733"/>
            <a:chOff x="8853412" y="4023624"/>
            <a:chExt cx="1463644" cy="1463644"/>
          </a:xfrm>
        </p:grpSpPr>
        <p:sp>
          <p:nvSpPr>
            <p:cNvPr id="46" name="椭圆 45"/>
            <p:cNvSpPr/>
            <p:nvPr/>
          </p:nvSpPr>
          <p:spPr>
            <a:xfrm>
              <a:off x="8853412" y="4023624"/>
              <a:ext cx="1463644" cy="1463644"/>
            </a:xfrm>
            <a:prstGeom prst="ellipse">
              <a:avLst/>
            </a:prstGeom>
            <a:solidFill>
              <a:srgbClr val="663A77"/>
            </a:solidFill>
            <a:ln w="28575">
              <a:gradFill flip="none" rotWithShape="1">
                <a:gsLst>
                  <a:gs pos="0">
                    <a:srgbClr val="D3D3D3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8957786" y="4127998"/>
              <a:ext cx="1254894" cy="1254894"/>
              <a:chOff x="4926840" y="1732375"/>
              <a:chExt cx="1656097" cy="1656098"/>
            </a:xfrm>
          </p:grpSpPr>
          <p:sp>
            <p:nvSpPr>
              <p:cNvPr id="51" name="任意多边形 50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663A77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5290509" y="2100373"/>
                <a:ext cx="928760" cy="928759"/>
              </a:xfrm>
              <a:prstGeom prst="ellipse">
                <a:avLst/>
              </a:prstGeom>
              <a:gradFill>
                <a:gsLst>
                  <a:gs pos="0">
                    <a:srgbClr val="F3F3F3"/>
                  </a:gs>
                  <a:gs pos="42000">
                    <a:srgbClr val="F1F1F1"/>
                  </a:gs>
                  <a:gs pos="19000">
                    <a:srgbClr val="FBFBFB"/>
                  </a:gs>
                  <a:gs pos="100000">
                    <a:srgbClr val="E6E6E6"/>
                  </a:gs>
                  <a:gs pos="71000">
                    <a:srgbClr val="E6E6E6"/>
                  </a:gs>
                </a:gsLst>
                <a:lin ang="0" scaled="0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085173" y="4454347"/>
              <a:ext cx="1000117" cy="632973"/>
              <a:chOff x="4123036" y="1134371"/>
              <a:chExt cx="1000117" cy="632973"/>
            </a:xfrm>
          </p:grpSpPr>
          <p:sp>
            <p:nvSpPr>
              <p:cNvPr id="49" name="文本框 48"/>
              <p:cNvSpPr txBox="1"/>
              <p:nvPr/>
            </p:nvSpPr>
            <p:spPr>
              <a:xfrm>
                <a:off x="4123036" y="1134371"/>
                <a:ext cx="100011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>
                    <a:solidFill>
                      <a:srgbClr val="663A77"/>
                    </a:solidFill>
                    <a:cs typeface="+mn-ea"/>
                    <a:sym typeface="+mn-lt"/>
                  </a:rPr>
                  <a:t>04</a:t>
                </a:r>
                <a:endParaRPr lang="zh-CN" altLang="en-US" sz="2100" dirty="0">
                  <a:solidFill>
                    <a:srgbClr val="663A7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4200032" y="1490345"/>
                <a:ext cx="8958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50" dirty="0">
                    <a:solidFill>
                      <a:srgbClr val="663A77"/>
                    </a:solidFill>
                    <a:cs typeface="+mn-ea"/>
                    <a:sym typeface="+mn-lt"/>
                  </a:rPr>
                  <a:t>OPTION</a:t>
                </a:r>
                <a:endParaRPr lang="zh-CN" altLang="en-US" sz="750" dirty="0">
                  <a:solidFill>
                    <a:srgbClr val="663A7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1308484" y="2677184"/>
            <a:ext cx="1335350" cy="895929"/>
            <a:chOff x="7488048" y="2621083"/>
            <a:chExt cx="1780467" cy="1194572"/>
          </a:xfrm>
        </p:grpSpPr>
        <p:sp>
          <p:nvSpPr>
            <p:cNvPr id="55" name="文本框 54"/>
            <p:cNvSpPr txBox="1"/>
            <p:nvPr/>
          </p:nvSpPr>
          <p:spPr>
            <a:xfrm>
              <a:off x="7488048" y="2621083"/>
              <a:ext cx="178046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7506385" y="2930798"/>
              <a:ext cx="1704572" cy="8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sp>
        <p:nvSpPr>
          <p:cNvPr id="57" name="矩形 56"/>
          <p:cNvSpPr/>
          <p:nvPr/>
        </p:nvSpPr>
        <p:spPr>
          <a:xfrm>
            <a:off x="1362973" y="3715903"/>
            <a:ext cx="1182294" cy="26192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581548" y="3852168"/>
            <a:ext cx="75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B850"/>
                </a:solidFill>
                <a:cs typeface="+mn-ea"/>
                <a:sym typeface="+mn-lt"/>
              </a:rPr>
              <a:t>50</a:t>
            </a:r>
            <a:r>
              <a:rPr lang="en-US" altLang="zh-CN" sz="1500" dirty="0">
                <a:solidFill>
                  <a:srgbClr val="FFB850"/>
                </a:solidFill>
                <a:cs typeface="+mn-ea"/>
                <a:sym typeface="+mn-lt"/>
              </a:rPr>
              <a:t>%</a:t>
            </a:r>
            <a:endParaRPr lang="zh-CN" altLang="en-US" sz="2400" dirty="0">
              <a:solidFill>
                <a:srgbClr val="FFB850"/>
              </a:solidFill>
              <a:cs typeface="+mn-ea"/>
              <a:sym typeface="+mn-lt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4793491" y="2677184"/>
            <a:ext cx="1335350" cy="895929"/>
            <a:chOff x="7488048" y="2621083"/>
            <a:chExt cx="1780467" cy="1194572"/>
          </a:xfrm>
        </p:grpSpPr>
        <p:sp>
          <p:nvSpPr>
            <p:cNvPr id="60" name="文本框 59"/>
            <p:cNvSpPr txBox="1"/>
            <p:nvPr/>
          </p:nvSpPr>
          <p:spPr>
            <a:xfrm>
              <a:off x="7488048" y="2621083"/>
              <a:ext cx="178046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7506385" y="2930798"/>
              <a:ext cx="1704572" cy="8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sp>
        <p:nvSpPr>
          <p:cNvPr id="62" name="矩形 61"/>
          <p:cNvSpPr/>
          <p:nvPr/>
        </p:nvSpPr>
        <p:spPr>
          <a:xfrm>
            <a:off x="4847979" y="3715903"/>
            <a:ext cx="1182294" cy="26192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5066554" y="3852168"/>
            <a:ext cx="75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E87071"/>
                </a:solidFill>
                <a:cs typeface="+mn-ea"/>
                <a:sym typeface="+mn-lt"/>
              </a:rPr>
              <a:t>70</a:t>
            </a:r>
            <a:r>
              <a:rPr lang="en-US" altLang="zh-CN" sz="1500" dirty="0">
                <a:solidFill>
                  <a:srgbClr val="E87071"/>
                </a:solidFill>
                <a:cs typeface="+mn-ea"/>
                <a:sym typeface="+mn-lt"/>
              </a:rPr>
              <a:t>%</a:t>
            </a:r>
            <a:endParaRPr lang="zh-CN" altLang="en-US" sz="2400" dirty="0">
              <a:solidFill>
                <a:srgbClr val="E87071"/>
              </a:solidFill>
              <a:cs typeface="+mn-ea"/>
              <a:sym typeface="+mn-lt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032602" y="2173311"/>
            <a:ext cx="1335350" cy="895929"/>
            <a:chOff x="7488048" y="2621083"/>
            <a:chExt cx="1780467" cy="1194572"/>
          </a:xfrm>
        </p:grpSpPr>
        <p:sp>
          <p:nvSpPr>
            <p:cNvPr id="65" name="文本框 64"/>
            <p:cNvSpPr txBox="1"/>
            <p:nvPr/>
          </p:nvSpPr>
          <p:spPr>
            <a:xfrm>
              <a:off x="7488048" y="2621083"/>
              <a:ext cx="178046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7506385" y="2930798"/>
              <a:ext cx="1704572" cy="8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sp>
        <p:nvSpPr>
          <p:cNvPr id="67" name="矩形 66"/>
          <p:cNvSpPr/>
          <p:nvPr/>
        </p:nvSpPr>
        <p:spPr>
          <a:xfrm>
            <a:off x="3087091" y="2021405"/>
            <a:ext cx="1182294" cy="26192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3305666" y="1523305"/>
            <a:ext cx="75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1ACBE"/>
                </a:solidFill>
                <a:cs typeface="+mn-ea"/>
                <a:sym typeface="+mn-lt"/>
              </a:rPr>
              <a:t>60</a:t>
            </a:r>
            <a:r>
              <a:rPr lang="en-US" altLang="zh-CN" sz="1500" dirty="0">
                <a:solidFill>
                  <a:srgbClr val="01ACBE"/>
                </a:solidFill>
                <a:cs typeface="+mn-ea"/>
                <a:sym typeface="+mn-lt"/>
              </a:rPr>
              <a:t>%</a:t>
            </a:r>
            <a:endParaRPr lang="zh-CN" altLang="en-US" sz="2400" dirty="0">
              <a:solidFill>
                <a:srgbClr val="01ACBE"/>
              </a:solidFill>
              <a:cs typeface="+mn-ea"/>
              <a:sym typeface="+mn-lt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6536050" y="2173311"/>
            <a:ext cx="1335350" cy="895929"/>
            <a:chOff x="7488048" y="2621083"/>
            <a:chExt cx="1780467" cy="1194572"/>
          </a:xfrm>
        </p:grpSpPr>
        <p:sp>
          <p:nvSpPr>
            <p:cNvPr id="70" name="文本框 69"/>
            <p:cNvSpPr txBox="1"/>
            <p:nvPr/>
          </p:nvSpPr>
          <p:spPr>
            <a:xfrm>
              <a:off x="7488048" y="2621083"/>
              <a:ext cx="178046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7506385" y="2930798"/>
              <a:ext cx="1704572" cy="8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sp>
        <p:nvSpPr>
          <p:cNvPr id="72" name="矩形 71"/>
          <p:cNvSpPr/>
          <p:nvPr/>
        </p:nvSpPr>
        <p:spPr>
          <a:xfrm>
            <a:off x="6590539" y="2021405"/>
            <a:ext cx="1182294" cy="26192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6809114" y="1523305"/>
            <a:ext cx="75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663A77"/>
                </a:solidFill>
                <a:cs typeface="+mn-ea"/>
                <a:sym typeface="+mn-lt"/>
              </a:rPr>
              <a:t>80</a:t>
            </a:r>
            <a:r>
              <a:rPr lang="en-US" altLang="zh-CN" sz="1500" dirty="0">
                <a:solidFill>
                  <a:srgbClr val="663A77"/>
                </a:solidFill>
                <a:cs typeface="+mn-ea"/>
                <a:sym typeface="+mn-lt"/>
              </a:rPr>
              <a:t>%</a:t>
            </a:r>
            <a:endParaRPr lang="zh-CN" altLang="en-US" sz="2400" dirty="0">
              <a:solidFill>
                <a:srgbClr val="663A77"/>
              </a:solidFill>
              <a:cs typeface="+mn-ea"/>
              <a:sym typeface="+mn-lt"/>
            </a:endParaRPr>
          </a:p>
        </p:txBody>
      </p:sp>
      <p:sp>
        <p:nvSpPr>
          <p:cNvPr id="74" name="椭圆 7"/>
          <p:cNvSpPr/>
          <p:nvPr/>
        </p:nvSpPr>
        <p:spPr>
          <a:xfrm>
            <a:off x="1095137" y="1119371"/>
            <a:ext cx="1732632" cy="866316"/>
          </a:xfrm>
          <a:custGeom>
            <a:avLst/>
            <a:gdLst>
              <a:gd name="connsiteX0" fmla="*/ 0 w 2310175"/>
              <a:gd name="connsiteY0" fmla="*/ 1155088 h 2310175"/>
              <a:gd name="connsiteX1" fmla="*/ 1155088 w 2310175"/>
              <a:gd name="connsiteY1" fmla="*/ 0 h 2310175"/>
              <a:gd name="connsiteX2" fmla="*/ 2310176 w 2310175"/>
              <a:gd name="connsiteY2" fmla="*/ 1155088 h 2310175"/>
              <a:gd name="connsiteX3" fmla="*/ 1155088 w 2310175"/>
              <a:gd name="connsiteY3" fmla="*/ 2310176 h 2310175"/>
              <a:gd name="connsiteX4" fmla="*/ 0 w 2310175"/>
              <a:gd name="connsiteY4" fmla="*/ 1155088 h 2310175"/>
              <a:gd name="connsiteX0-1" fmla="*/ 1155088 w 2310176"/>
              <a:gd name="connsiteY0-2" fmla="*/ 2310176 h 2401616"/>
              <a:gd name="connsiteX1-3" fmla="*/ 0 w 2310176"/>
              <a:gd name="connsiteY1-4" fmla="*/ 1155088 h 2401616"/>
              <a:gd name="connsiteX2-5" fmla="*/ 1155088 w 2310176"/>
              <a:gd name="connsiteY2-6" fmla="*/ 0 h 2401616"/>
              <a:gd name="connsiteX3-7" fmla="*/ 2310176 w 2310176"/>
              <a:gd name="connsiteY3-8" fmla="*/ 1155088 h 2401616"/>
              <a:gd name="connsiteX4-9" fmla="*/ 1246528 w 2310176"/>
              <a:gd name="connsiteY4-10" fmla="*/ 2401616 h 2401616"/>
              <a:gd name="connsiteX0-11" fmla="*/ 1155088 w 2310176"/>
              <a:gd name="connsiteY0-12" fmla="*/ 2310176 h 2310176"/>
              <a:gd name="connsiteX1-13" fmla="*/ 0 w 2310176"/>
              <a:gd name="connsiteY1-14" fmla="*/ 1155088 h 2310176"/>
              <a:gd name="connsiteX2-15" fmla="*/ 1155088 w 2310176"/>
              <a:gd name="connsiteY2-16" fmla="*/ 0 h 2310176"/>
              <a:gd name="connsiteX3-17" fmla="*/ 2310176 w 2310176"/>
              <a:gd name="connsiteY3-18" fmla="*/ 1155088 h 2310176"/>
              <a:gd name="connsiteX0-19" fmla="*/ 0 w 2310176"/>
              <a:gd name="connsiteY0-20" fmla="*/ 1155088 h 1155088"/>
              <a:gd name="connsiteX1-21" fmla="*/ 1155088 w 2310176"/>
              <a:gd name="connsiteY1-22" fmla="*/ 0 h 1155088"/>
              <a:gd name="connsiteX2-23" fmla="*/ 2310176 w 2310176"/>
              <a:gd name="connsiteY2-24" fmla="*/ 1155088 h 11550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310176" h="1155088">
                <a:moveTo>
                  <a:pt x="0" y="1155088"/>
                </a:moveTo>
                <a:cubicBezTo>
                  <a:pt x="0" y="517151"/>
                  <a:pt x="517151" y="0"/>
                  <a:pt x="1155088" y="0"/>
                </a:cubicBezTo>
                <a:cubicBezTo>
                  <a:pt x="1793025" y="0"/>
                  <a:pt x="2310176" y="517151"/>
                  <a:pt x="2310176" y="115508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75" name="椭圆 7"/>
          <p:cNvSpPr/>
          <p:nvPr/>
        </p:nvSpPr>
        <p:spPr>
          <a:xfrm>
            <a:off x="4580141" y="1119371"/>
            <a:ext cx="1732632" cy="866316"/>
          </a:xfrm>
          <a:custGeom>
            <a:avLst/>
            <a:gdLst>
              <a:gd name="connsiteX0" fmla="*/ 0 w 2310175"/>
              <a:gd name="connsiteY0" fmla="*/ 1155088 h 2310175"/>
              <a:gd name="connsiteX1" fmla="*/ 1155088 w 2310175"/>
              <a:gd name="connsiteY1" fmla="*/ 0 h 2310175"/>
              <a:gd name="connsiteX2" fmla="*/ 2310176 w 2310175"/>
              <a:gd name="connsiteY2" fmla="*/ 1155088 h 2310175"/>
              <a:gd name="connsiteX3" fmla="*/ 1155088 w 2310175"/>
              <a:gd name="connsiteY3" fmla="*/ 2310176 h 2310175"/>
              <a:gd name="connsiteX4" fmla="*/ 0 w 2310175"/>
              <a:gd name="connsiteY4" fmla="*/ 1155088 h 2310175"/>
              <a:gd name="connsiteX0-1" fmla="*/ 1155088 w 2310176"/>
              <a:gd name="connsiteY0-2" fmla="*/ 2310176 h 2401616"/>
              <a:gd name="connsiteX1-3" fmla="*/ 0 w 2310176"/>
              <a:gd name="connsiteY1-4" fmla="*/ 1155088 h 2401616"/>
              <a:gd name="connsiteX2-5" fmla="*/ 1155088 w 2310176"/>
              <a:gd name="connsiteY2-6" fmla="*/ 0 h 2401616"/>
              <a:gd name="connsiteX3-7" fmla="*/ 2310176 w 2310176"/>
              <a:gd name="connsiteY3-8" fmla="*/ 1155088 h 2401616"/>
              <a:gd name="connsiteX4-9" fmla="*/ 1246528 w 2310176"/>
              <a:gd name="connsiteY4-10" fmla="*/ 2401616 h 2401616"/>
              <a:gd name="connsiteX0-11" fmla="*/ 1155088 w 2310176"/>
              <a:gd name="connsiteY0-12" fmla="*/ 2310176 h 2310176"/>
              <a:gd name="connsiteX1-13" fmla="*/ 0 w 2310176"/>
              <a:gd name="connsiteY1-14" fmla="*/ 1155088 h 2310176"/>
              <a:gd name="connsiteX2-15" fmla="*/ 1155088 w 2310176"/>
              <a:gd name="connsiteY2-16" fmla="*/ 0 h 2310176"/>
              <a:gd name="connsiteX3-17" fmla="*/ 2310176 w 2310176"/>
              <a:gd name="connsiteY3-18" fmla="*/ 1155088 h 2310176"/>
              <a:gd name="connsiteX0-19" fmla="*/ 0 w 2310176"/>
              <a:gd name="connsiteY0-20" fmla="*/ 1155088 h 1155088"/>
              <a:gd name="connsiteX1-21" fmla="*/ 1155088 w 2310176"/>
              <a:gd name="connsiteY1-22" fmla="*/ 0 h 1155088"/>
              <a:gd name="connsiteX2-23" fmla="*/ 2310176 w 2310176"/>
              <a:gd name="connsiteY2-24" fmla="*/ 1155088 h 11550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310176" h="1155088">
                <a:moveTo>
                  <a:pt x="0" y="1155088"/>
                </a:moveTo>
                <a:cubicBezTo>
                  <a:pt x="0" y="517151"/>
                  <a:pt x="517151" y="0"/>
                  <a:pt x="1155088" y="0"/>
                </a:cubicBezTo>
                <a:cubicBezTo>
                  <a:pt x="1793025" y="0"/>
                  <a:pt x="2310176" y="517151"/>
                  <a:pt x="2310176" y="115508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76" name="椭圆 7"/>
          <p:cNvSpPr/>
          <p:nvPr/>
        </p:nvSpPr>
        <p:spPr>
          <a:xfrm flipV="1">
            <a:off x="2838654" y="3769228"/>
            <a:ext cx="1732632" cy="866316"/>
          </a:xfrm>
          <a:custGeom>
            <a:avLst/>
            <a:gdLst>
              <a:gd name="connsiteX0" fmla="*/ 0 w 2310175"/>
              <a:gd name="connsiteY0" fmla="*/ 1155088 h 2310175"/>
              <a:gd name="connsiteX1" fmla="*/ 1155088 w 2310175"/>
              <a:gd name="connsiteY1" fmla="*/ 0 h 2310175"/>
              <a:gd name="connsiteX2" fmla="*/ 2310176 w 2310175"/>
              <a:gd name="connsiteY2" fmla="*/ 1155088 h 2310175"/>
              <a:gd name="connsiteX3" fmla="*/ 1155088 w 2310175"/>
              <a:gd name="connsiteY3" fmla="*/ 2310176 h 2310175"/>
              <a:gd name="connsiteX4" fmla="*/ 0 w 2310175"/>
              <a:gd name="connsiteY4" fmla="*/ 1155088 h 2310175"/>
              <a:gd name="connsiteX0-1" fmla="*/ 1155088 w 2310176"/>
              <a:gd name="connsiteY0-2" fmla="*/ 2310176 h 2401616"/>
              <a:gd name="connsiteX1-3" fmla="*/ 0 w 2310176"/>
              <a:gd name="connsiteY1-4" fmla="*/ 1155088 h 2401616"/>
              <a:gd name="connsiteX2-5" fmla="*/ 1155088 w 2310176"/>
              <a:gd name="connsiteY2-6" fmla="*/ 0 h 2401616"/>
              <a:gd name="connsiteX3-7" fmla="*/ 2310176 w 2310176"/>
              <a:gd name="connsiteY3-8" fmla="*/ 1155088 h 2401616"/>
              <a:gd name="connsiteX4-9" fmla="*/ 1246528 w 2310176"/>
              <a:gd name="connsiteY4-10" fmla="*/ 2401616 h 2401616"/>
              <a:gd name="connsiteX0-11" fmla="*/ 1155088 w 2310176"/>
              <a:gd name="connsiteY0-12" fmla="*/ 2310176 h 2310176"/>
              <a:gd name="connsiteX1-13" fmla="*/ 0 w 2310176"/>
              <a:gd name="connsiteY1-14" fmla="*/ 1155088 h 2310176"/>
              <a:gd name="connsiteX2-15" fmla="*/ 1155088 w 2310176"/>
              <a:gd name="connsiteY2-16" fmla="*/ 0 h 2310176"/>
              <a:gd name="connsiteX3-17" fmla="*/ 2310176 w 2310176"/>
              <a:gd name="connsiteY3-18" fmla="*/ 1155088 h 2310176"/>
              <a:gd name="connsiteX0-19" fmla="*/ 0 w 2310176"/>
              <a:gd name="connsiteY0-20" fmla="*/ 1155088 h 1155088"/>
              <a:gd name="connsiteX1-21" fmla="*/ 1155088 w 2310176"/>
              <a:gd name="connsiteY1-22" fmla="*/ 0 h 1155088"/>
              <a:gd name="connsiteX2-23" fmla="*/ 2310176 w 2310176"/>
              <a:gd name="connsiteY2-24" fmla="*/ 1155088 h 11550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310176" h="1155088">
                <a:moveTo>
                  <a:pt x="0" y="1155088"/>
                </a:moveTo>
                <a:cubicBezTo>
                  <a:pt x="0" y="517151"/>
                  <a:pt x="517151" y="0"/>
                  <a:pt x="1155088" y="0"/>
                </a:cubicBezTo>
                <a:cubicBezTo>
                  <a:pt x="1793025" y="0"/>
                  <a:pt x="2310176" y="517151"/>
                  <a:pt x="2310176" y="115508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77" name="椭圆 7"/>
          <p:cNvSpPr/>
          <p:nvPr/>
        </p:nvSpPr>
        <p:spPr>
          <a:xfrm flipV="1">
            <a:off x="6348294" y="3769228"/>
            <a:ext cx="1732632" cy="866316"/>
          </a:xfrm>
          <a:custGeom>
            <a:avLst/>
            <a:gdLst>
              <a:gd name="connsiteX0" fmla="*/ 0 w 2310175"/>
              <a:gd name="connsiteY0" fmla="*/ 1155088 h 2310175"/>
              <a:gd name="connsiteX1" fmla="*/ 1155088 w 2310175"/>
              <a:gd name="connsiteY1" fmla="*/ 0 h 2310175"/>
              <a:gd name="connsiteX2" fmla="*/ 2310176 w 2310175"/>
              <a:gd name="connsiteY2" fmla="*/ 1155088 h 2310175"/>
              <a:gd name="connsiteX3" fmla="*/ 1155088 w 2310175"/>
              <a:gd name="connsiteY3" fmla="*/ 2310176 h 2310175"/>
              <a:gd name="connsiteX4" fmla="*/ 0 w 2310175"/>
              <a:gd name="connsiteY4" fmla="*/ 1155088 h 2310175"/>
              <a:gd name="connsiteX0-1" fmla="*/ 1155088 w 2310176"/>
              <a:gd name="connsiteY0-2" fmla="*/ 2310176 h 2401616"/>
              <a:gd name="connsiteX1-3" fmla="*/ 0 w 2310176"/>
              <a:gd name="connsiteY1-4" fmla="*/ 1155088 h 2401616"/>
              <a:gd name="connsiteX2-5" fmla="*/ 1155088 w 2310176"/>
              <a:gd name="connsiteY2-6" fmla="*/ 0 h 2401616"/>
              <a:gd name="connsiteX3-7" fmla="*/ 2310176 w 2310176"/>
              <a:gd name="connsiteY3-8" fmla="*/ 1155088 h 2401616"/>
              <a:gd name="connsiteX4-9" fmla="*/ 1246528 w 2310176"/>
              <a:gd name="connsiteY4-10" fmla="*/ 2401616 h 2401616"/>
              <a:gd name="connsiteX0-11" fmla="*/ 1155088 w 2310176"/>
              <a:gd name="connsiteY0-12" fmla="*/ 2310176 h 2310176"/>
              <a:gd name="connsiteX1-13" fmla="*/ 0 w 2310176"/>
              <a:gd name="connsiteY1-14" fmla="*/ 1155088 h 2310176"/>
              <a:gd name="connsiteX2-15" fmla="*/ 1155088 w 2310176"/>
              <a:gd name="connsiteY2-16" fmla="*/ 0 h 2310176"/>
              <a:gd name="connsiteX3-17" fmla="*/ 2310176 w 2310176"/>
              <a:gd name="connsiteY3-18" fmla="*/ 1155088 h 2310176"/>
              <a:gd name="connsiteX0-19" fmla="*/ 0 w 2310176"/>
              <a:gd name="connsiteY0-20" fmla="*/ 1155088 h 1155088"/>
              <a:gd name="connsiteX1-21" fmla="*/ 1155088 w 2310176"/>
              <a:gd name="connsiteY1-22" fmla="*/ 0 h 1155088"/>
              <a:gd name="connsiteX2-23" fmla="*/ 2310176 w 2310176"/>
              <a:gd name="connsiteY2-24" fmla="*/ 1155088 h 11550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310176" h="1155088">
                <a:moveTo>
                  <a:pt x="0" y="1155088"/>
                </a:moveTo>
                <a:cubicBezTo>
                  <a:pt x="0" y="517151"/>
                  <a:pt x="517151" y="0"/>
                  <a:pt x="1155088" y="0"/>
                </a:cubicBezTo>
                <a:cubicBezTo>
                  <a:pt x="1793025" y="0"/>
                  <a:pt x="2310176" y="517151"/>
                  <a:pt x="2310176" y="115508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cxnSp>
        <p:nvCxnSpPr>
          <p:cNvPr id="78" name="直接连接符 77"/>
          <p:cNvCxnSpPr/>
          <p:nvPr/>
        </p:nvCxnSpPr>
        <p:spPr>
          <a:xfrm>
            <a:off x="1095137" y="1981009"/>
            <a:ext cx="0" cy="2128096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>
            <a:stCxn id="74" idx="2"/>
            <a:endCxn id="76" idx="0"/>
          </p:cNvCxnSpPr>
          <p:nvPr/>
        </p:nvCxnSpPr>
        <p:spPr>
          <a:xfrm>
            <a:off x="2827768" y="1985687"/>
            <a:ext cx="10886" cy="178354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>
            <a:stCxn id="75" idx="0"/>
            <a:endCxn id="76" idx="2"/>
          </p:cNvCxnSpPr>
          <p:nvPr/>
        </p:nvCxnSpPr>
        <p:spPr>
          <a:xfrm flipH="1">
            <a:off x="4571287" y="1985687"/>
            <a:ext cx="8855" cy="178354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>
            <a:stCxn id="75" idx="2"/>
            <a:endCxn id="77" idx="0"/>
          </p:cNvCxnSpPr>
          <p:nvPr/>
        </p:nvCxnSpPr>
        <p:spPr>
          <a:xfrm>
            <a:off x="6312774" y="1985687"/>
            <a:ext cx="35521" cy="178354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endCxn id="77" idx="2"/>
          </p:cNvCxnSpPr>
          <p:nvPr/>
        </p:nvCxnSpPr>
        <p:spPr>
          <a:xfrm>
            <a:off x="8065720" y="1926581"/>
            <a:ext cx="15206" cy="1842647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57" grpId="0" animBg="1"/>
      <p:bldP spid="58" grpId="0"/>
      <p:bldP spid="62" grpId="0" animBg="1"/>
      <p:bldP spid="63" grpId="0"/>
      <p:bldP spid="67" grpId="0" animBg="1"/>
      <p:bldP spid="68" grpId="0"/>
      <p:bldP spid="72" grpId="0" animBg="1"/>
      <p:bldP spid="73" grpId="0"/>
      <p:bldP spid="74" grpId="0" animBg="1"/>
      <p:bldP spid="75" grpId="0" animBg="1"/>
      <p:bldP spid="76" grpId="0" animBg="1"/>
      <p:bldP spid="7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441097" y="1161708"/>
            <a:ext cx="1275182" cy="1276356"/>
            <a:chOff x="3288482" y="1250827"/>
            <a:chExt cx="1700022" cy="1702202"/>
          </a:xfrm>
        </p:grpSpPr>
        <p:grpSp>
          <p:nvGrpSpPr>
            <p:cNvPr id="7" name="组合 6"/>
            <p:cNvGrpSpPr/>
            <p:nvPr/>
          </p:nvGrpSpPr>
          <p:grpSpPr>
            <a:xfrm>
              <a:off x="3288482" y="1250827"/>
              <a:ext cx="1700022" cy="1702202"/>
              <a:chOff x="661303" y="454074"/>
              <a:chExt cx="2476499" cy="2479675"/>
            </a:xfrm>
          </p:grpSpPr>
          <p:sp>
            <p:nvSpPr>
              <p:cNvPr id="10" name="Freeform 67"/>
              <p:cNvSpPr/>
              <p:nvPr/>
            </p:nvSpPr>
            <p:spPr bwMode="auto">
              <a:xfrm>
                <a:off x="661303" y="454074"/>
                <a:ext cx="2476499" cy="2479675"/>
              </a:xfrm>
              <a:custGeom>
                <a:avLst/>
                <a:gdLst>
                  <a:gd name="T0" fmla="*/ 657 w 657"/>
                  <a:gd name="T1" fmla="*/ 329 h 658"/>
                  <a:gd name="T2" fmla="*/ 657 w 657"/>
                  <a:gd name="T3" fmla="*/ 658 h 658"/>
                  <a:gd name="T4" fmla="*/ 329 w 657"/>
                  <a:gd name="T5" fmla="*/ 658 h 658"/>
                  <a:gd name="T6" fmla="*/ 0 w 657"/>
                  <a:gd name="T7" fmla="*/ 329 h 658"/>
                  <a:gd name="T8" fmla="*/ 329 w 657"/>
                  <a:gd name="T9" fmla="*/ 0 h 658"/>
                  <a:gd name="T10" fmla="*/ 657 w 657"/>
                  <a:gd name="T11" fmla="*/ 329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7" h="658">
                    <a:moveTo>
                      <a:pt x="657" y="329"/>
                    </a:moveTo>
                    <a:cubicBezTo>
                      <a:pt x="657" y="419"/>
                      <a:pt x="657" y="658"/>
                      <a:pt x="657" y="658"/>
                    </a:cubicBezTo>
                    <a:cubicBezTo>
                      <a:pt x="657" y="658"/>
                      <a:pt x="420" y="658"/>
                      <a:pt x="329" y="658"/>
                    </a:cubicBezTo>
                    <a:cubicBezTo>
                      <a:pt x="147" y="658"/>
                      <a:pt x="0" y="511"/>
                      <a:pt x="0" y="329"/>
                    </a:cubicBezTo>
                    <a:cubicBezTo>
                      <a:pt x="0" y="148"/>
                      <a:pt x="147" y="0"/>
                      <a:pt x="329" y="0"/>
                    </a:cubicBezTo>
                    <a:cubicBezTo>
                      <a:pt x="510" y="0"/>
                      <a:pt x="657" y="148"/>
                      <a:pt x="657" y="329"/>
                    </a:cubicBezTo>
                    <a:close/>
                  </a:path>
                </a:pathLst>
              </a:custGeom>
              <a:gradFill>
                <a:gsLst>
                  <a:gs pos="69000">
                    <a:srgbClr val="CCCCCC"/>
                  </a:gs>
                  <a:gs pos="49000">
                    <a:schemeClr val="bg1"/>
                  </a:gs>
                  <a:gs pos="33000">
                    <a:schemeClr val="bg1">
                      <a:lumMod val="85000"/>
                    </a:schemeClr>
                  </a:gs>
                  <a:gs pos="16000">
                    <a:schemeClr val="bg1"/>
                  </a:gs>
                  <a:gs pos="91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72"/>
              <p:cNvSpPr/>
              <p:nvPr/>
            </p:nvSpPr>
            <p:spPr bwMode="auto">
              <a:xfrm>
                <a:off x="742769" y="536624"/>
                <a:ext cx="2362200" cy="2365375"/>
              </a:xfrm>
              <a:custGeom>
                <a:avLst/>
                <a:gdLst>
                  <a:gd name="T0" fmla="*/ 627 w 627"/>
                  <a:gd name="T1" fmla="*/ 314 h 628"/>
                  <a:gd name="T2" fmla="*/ 627 w 627"/>
                  <a:gd name="T3" fmla="*/ 628 h 628"/>
                  <a:gd name="T4" fmla="*/ 313 w 627"/>
                  <a:gd name="T5" fmla="*/ 628 h 628"/>
                  <a:gd name="T6" fmla="*/ 0 w 627"/>
                  <a:gd name="T7" fmla="*/ 314 h 628"/>
                  <a:gd name="T8" fmla="*/ 313 w 627"/>
                  <a:gd name="T9" fmla="*/ 0 h 628"/>
                  <a:gd name="T10" fmla="*/ 627 w 627"/>
                  <a:gd name="T11" fmla="*/ 31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628">
                    <a:moveTo>
                      <a:pt x="627" y="314"/>
                    </a:moveTo>
                    <a:cubicBezTo>
                      <a:pt x="627" y="400"/>
                      <a:pt x="627" y="628"/>
                      <a:pt x="627" y="628"/>
                    </a:cubicBezTo>
                    <a:cubicBezTo>
                      <a:pt x="627" y="628"/>
                      <a:pt x="401" y="628"/>
                      <a:pt x="313" y="628"/>
                    </a:cubicBezTo>
                    <a:cubicBezTo>
                      <a:pt x="140" y="628"/>
                      <a:pt x="0" y="487"/>
                      <a:pt x="0" y="314"/>
                    </a:cubicBezTo>
                    <a:cubicBezTo>
                      <a:pt x="0" y="141"/>
                      <a:pt x="140" y="0"/>
                      <a:pt x="313" y="0"/>
                    </a:cubicBezTo>
                    <a:cubicBezTo>
                      <a:pt x="487" y="0"/>
                      <a:pt x="627" y="141"/>
                      <a:pt x="627" y="314"/>
                    </a:cubicBezTo>
                    <a:close/>
                  </a:path>
                </a:pathLst>
              </a:custGeom>
              <a:solidFill>
                <a:srgbClr val="FFB850"/>
              </a:solidFill>
              <a:ln w="254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round/>
              </a:ln>
              <a:effectLst>
                <a:innerShdw blurRad="1143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Freeform 96"/>
            <p:cNvSpPr>
              <a:spLocks noEditPoints="1"/>
            </p:cNvSpPr>
            <p:nvPr/>
          </p:nvSpPr>
          <p:spPr bwMode="auto">
            <a:xfrm>
              <a:off x="4080842" y="1672552"/>
              <a:ext cx="300774" cy="326926"/>
            </a:xfrm>
            <a:custGeom>
              <a:avLst/>
              <a:gdLst>
                <a:gd name="T0" fmla="*/ 34 w 114"/>
                <a:gd name="T1" fmla="*/ 58 h 124"/>
                <a:gd name="T2" fmla="*/ 7 w 114"/>
                <a:gd name="T3" fmla="*/ 57 h 124"/>
                <a:gd name="T4" fmla="*/ 9 w 114"/>
                <a:gd name="T5" fmla="*/ 108 h 124"/>
                <a:gd name="T6" fmla="*/ 37 w 114"/>
                <a:gd name="T7" fmla="*/ 112 h 124"/>
                <a:gd name="T8" fmla="*/ 34 w 114"/>
                <a:gd name="T9" fmla="*/ 58 h 124"/>
                <a:gd name="T10" fmla="*/ 113 w 114"/>
                <a:gd name="T11" fmla="*/ 73 h 124"/>
                <a:gd name="T12" fmla="*/ 107 w 114"/>
                <a:gd name="T13" fmla="*/ 66 h 124"/>
                <a:gd name="T14" fmla="*/ 112 w 114"/>
                <a:gd name="T15" fmla="*/ 59 h 124"/>
                <a:gd name="T16" fmla="*/ 85 w 114"/>
                <a:gd name="T17" fmla="*/ 48 h 124"/>
                <a:gd name="T18" fmla="*/ 80 w 114"/>
                <a:gd name="T19" fmla="*/ 39 h 124"/>
                <a:gd name="T20" fmla="*/ 96 w 114"/>
                <a:gd name="T21" fmla="*/ 21 h 124"/>
                <a:gd name="T22" fmla="*/ 90 w 114"/>
                <a:gd name="T23" fmla="*/ 4 h 124"/>
                <a:gd name="T24" fmla="*/ 58 w 114"/>
                <a:gd name="T25" fmla="*/ 35 h 124"/>
                <a:gd name="T26" fmla="*/ 39 w 114"/>
                <a:gd name="T27" fmla="*/ 59 h 124"/>
                <a:gd name="T28" fmla="*/ 42 w 114"/>
                <a:gd name="T29" fmla="*/ 111 h 124"/>
                <a:gd name="T30" fmla="*/ 91 w 114"/>
                <a:gd name="T31" fmla="*/ 119 h 124"/>
                <a:gd name="T32" fmla="*/ 103 w 114"/>
                <a:gd name="T33" fmla="*/ 108 h 124"/>
                <a:gd name="T34" fmla="*/ 100 w 114"/>
                <a:gd name="T35" fmla="*/ 101 h 124"/>
                <a:gd name="T36" fmla="*/ 109 w 114"/>
                <a:gd name="T37" fmla="*/ 93 h 124"/>
                <a:gd name="T38" fmla="*/ 106 w 114"/>
                <a:gd name="T39" fmla="*/ 83 h 124"/>
                <a:gd name="T40" fmla="*/ 113 w 114"/>
                <a:gd name="T41" fmla="*/ 7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4" h="124">
                  <a:moveTo>
                    <a:pt x="34" y="58"/>
                  </a:moveTo>
                  <a:cubicBezTo>
                    <a:pt x="24" y="54"/>
                    <a:pt x="7" y="57"/>
                    <a:pt x="7" y="57"/>
                  </a:cubicBezTo>
                  <a:cubicBezTo>
                    <a:pt x="0" y="78"/>
                    <a:pt x="9" y="108"/>
                    <a:pt x="9" y="108"/>
                  </a:cubicBezTo>
                  <a:cubicBezTo>
                    <a:pt x="20" y="117"/>
                    <a:pt x="37" y="112"/>
                    <a:pt x="37" y="112"/>
                  </a:cubicBezTo>
                  <a:cubicBezTo>
                    <a:pt x="31" y="95"/>
                    <a:pt x="34" y="58"/>
                    <a:pt x="34" y="58"/>
                  </a:cubicBezTo>
                  <a:close/>
                  <a:moveTo>
                    <a:pt x="113" y="73"/>
                  </a:moveTo>
                  <a:cubicBezTo>
                    <a:pt x="114" y="66"/>
                    <a:pt x="107" y="66"/>
                    <a:pt x="107" y="66"/>
                  </a:cubicBezTo>
                  <a:cubicBezTo>
                    <a:pt x="113" y="66"/>
                    <a:pt x="112" y="59"/>
                    <a:pt x="112" y="59"/>
                  </a:cubicBezTo>
                  <a:cubicBezTo>
                    <a:pt x="110" y="43"/>
                    <a:pt x="95" y="50"/>
                    <a:pt x="85" y="48"/>
                  </a:cubicBezTo>
                  <a:cubicBezTo>
                    <a:pt x="76" y="46"/>
                    <a:pt x="80" y="39"/>
                    <a:pt x="80" y="39"/>
                  </a:cubicBezTo>
                  <a:cubicBezTo>
                    <a:pt x="92" y="31"/>
                    <a:pt x="96" y="21"/>
                    <a:pt x="96" y="21"/>
                  </a:cubicBezTo>
                  <a:cubicBezTo>
                    <a:pt x="101" y="0"/>
                    <a:pt x="90" y="4"/>
                    <a:pt x="90" y="4"/>
                  </a:cubicBezTo>
                  <a:cubicBezTo>
                    <a:pt x="87" y="10"/>
                    <a:pt x="66" y="30"/>
                    <a:pt x="58" y="35"/>
                  </a:cubicBezTo>
                  <a:cubicBezTo>
                    <a:pt x="48" y="42"/>
                    <a:pt x="39" y="59"/>
                    <a:pt x="39" y="59"/>
                  </a:cubicBezTo>
                  <a:cubicBezTo>
                    <a:pt x="35" y="78"/>
                    <a:pt x="42" y="111"/>
                    <a:pt x="42" y="111"/>
                  </a:cubicBezTo>
                  <a:cubicBezTo>
                    <a:pt x="63" y="124"/>
                    <a:pt x="91" y="119"/>
                    <a:pt x="91" y="119"/>
                  </a:cubicBezTo>
                  <a:cubicBezTo>
                    <a:pt x="102" y="117"/>
                    <a:pt x="103" y="108"/>
                    <a:pt x="103" y="108"/>
                  </a:cubicBezTo>
                  <a:cubicBezTo>
                    <a:pt x="105" y="102"/>
                    <a:pt x="100" y="101"/>
                    <a:pt x="100" y="101"/>
                  </a:cubicBezTo>
                  <a:cubicBezTo>
                    <a:pt x="108" y="102"/>
                    <a:pt x="109" y="93"/>
                    <a:pt x="109" y="93"/>
                  </a:cubicBezTo>
                  <a:cubicBezTo>
                    <a:pt x="112" y="84"/>
                    <a:pt x="106" y="83"/>
                    <a:pt x="106" y="83"/>
                  </a:cubicBezTo>
                  <a:cubicBezTo>
                    <a:pt x="112" y="84"/>
                    <a:pt x="113" y="73"/>
                    <a:pt x="113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9" name="文本框 180"/>
            <p:cNvSpPr txBox="1"/>
            <p:nvPr/>
          </p:nvSpPr>
          <p:spPr>
            <a:xfrm>
              <a:off x="3567850" y="2139967"/>
              <a:ext cx="1328580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15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77740" y="1161708"/>
            <a:ext cx="1275182" cy="1276356"/>
            <a:chOff x="7203496" y="1250827"/>
            <a:chExt cx="1700022" cy="1702202"/>
          </a:xfrm>
        </p:grpSpPr>
        <p:grpSp>
          <p:nvGrpSpPr>
            <p:cNvPr id="13" name="组合 12"/>
            <p:cNvGrpSpPr/>
            <p:nvPr/>
          </p:nvGrpSpPr>
          <p:grpSpPr>
            <a:xfrm flipH="1">
              <a:off x="7203496" y="1250827"/>
              <a:ext cx="1700022" cy="1702202"/>
              <a:chOff x="661303" y="454074"/>
              <a:chExt cx="2476499" cy="2479675"/>
            </a:xfrm>
          </p:grpSpPr>
          <p:sp>
            <p:nvSpPr>
              <p:cNvPr id="16" name="Freeform 67"/>
              <p:cNvSpPr/>
              <p:nvPr/>
            </p:nvSpPr>
            <p:spPr bwMode="auto">
              <a:xfrm>
                <a:off x="661303" y="454074"/>
                <a:ext cx="2476499" cy="2479675"/>
              </a:xfrm>
              <a:custGeom>
                <a:avLst/>
                <a:gdLst>
                  <a:gd name="T0" fmla="*/ 657 w 657"/>
                  <a:gd name="T1" fmla="*/ 329 h 658"/>
                  <a:gd name="T2" fmla="*/ 657 w 657"/>
                  <a:gd name="T3" fmla="*/ 658 h 658"/>
                  <a:gd name="T4" fmla="*/ 329 w 657"/>
                  <a:gd name="T5" fmla="*/ 658 h 658"/>
                  <a:gd name="T6" fmla="*/ 0 w 657"/>
                  <a:gd name="T7" fmla="*/ 329 h 658"/>
                  <a:gd name="T8" fmla="*/ 329 w 657"/>
                  <a:gd name="T9" fmla="*/ 0 h 658"/>
                  <a:gd name="T10" fmla="*/ 657 w 657"/>
                  <a:gd name="T11" fmla="*/ 329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7" h="658">
                    <a:moveTo>
                      <a:pt x="657" y="329"/>
                    </a:moveTo>
                    <a:cubicBezTo>
                      <a:pt x="657" y="419"/>
                      <a:pt x="657" y="658"/>
                      <a:pt x="657" y="658"/>
                    </a:cubicBezTo>
                    <a:cubicBezTo>
                      <a:pt x="657" y="658"/>
                      <a:pt x="420" y="658"/>
                      <a:pt x="329" y="658"/>
                    </a:cubicBezTo>
                    <a:cubicBezTo>
                      <a:pt x="147" y="658"/>
                      <a:pt x="0" y="511"/>
                      <a:pt x="0" y="329"/>
                    </a:cubicBezTo>
                    <a:cubicBezTo>
                      <a:pt x="0" y="148"/>
                      <a:pt x="147" y="0"/>
                      <a:pt x="329" y="0"/>
                    </a:cubicBezTo>
                    <a:cubicBezTo>
                      <a:pt x="510" y="0"/>
                      <a:pt x="657" y="148"/>
                      <a:pt x="657" y="329"/>
                    </a:cubicBezTo>
                    <a:close/>
                  </a:path>
                </a:pathLst>
              </a:custGeom>
              <a:gradFill>
                <a:gsLst>
                  <a:gs pos="69000">
                    <a:srgbClr val="CCCCCC"/>
                  </a:gs>
                  <a:gs pos="49000">
                    <a:schemeClr val="bg1"/>
                  </a:gs>
                  <a:gs pos="33000">
                    <a:schemeClr val="bg1">
                      <a:lumMod val="85000"/>
                    </a:schemeClr>
                  </a:gs>
                  <a:gs pos="16000">
                    <a:schemeClr val="bg1"/>
                  </a:gs>
                  <a:gs pos="91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72"/>
              <p:cNvSpPr/>
              <p:nvPr/>
            </p:nvSpPr>
            <p:spPr bwMode="auto">
              <a:xfrm>
                <a:off x="742769" y="536624"/>
                <a:ext cx="2362200" cy="2365375"/>
              </a:xfrm>
              <a:custGeom>
                <a:avLst/>
                <a:gdLst>
                  <a:gd name="T0" fmla="*/ 627 w 627"/>
                  <a:gd name="T1" fmla="*/ 314 h 628"/>
                  <a:gd name="T2" fmla="*/ 627 w 627"/>
                  <a:gd name="T3" fmla="*/ 628 h 628"/>
                  <a:gd name="T4" fmla="*/ 313 w 627"/>
                  <a:gd name="T5" fmla="*/ 628 h 628"/>
                  <a:gd name="T6" fmla="*/ 0 w 627"/>
                  <a:gd name="T7" fmla="*/ 314 h 628"/>
                  <a:gd name="T8" fmla="*/ 313 w 627"/>
                  <a:gd name="T9" fmla="*/ 0 h 628"/>
                  <a:gd name="T10" fmla="*/ 627 w 627"/>
                  <a:gd name="T11" fmla="*/ 31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628">
                    <a:moveTo>
                      <a:pt x="627" y="314"/>
                    </a:moveTo>
                    <a:cubicBezTo>
                      <a:pt x="627" y="400"/>
                      <a:pt x="627" y="628"/>
                      <a:pt x="627" y="628"/>
                    </a:cubicBezTo>
                    <a:cubicBezTo>
                      <a:pt x="627" y="628"/>
                      <a:pt x="401" y="628"/>
                      <a:pt x="313" y="628"/>
                    </a:cubicBezTo>
                    <a:cubicBezTo>
                      <a:pt x="140" y="628"/>
                      <a:pt x="0" y="487"/>
                      <a:pt x="0" y="314"/>
                    </a:cubicBezTo>
                    <a:cubicBezTo>
                      <a:pt x="0" y="141"/>
                      <a:pt x="140" y="0"/>
                      <a:pt x="313" y="0"/>
                    </a:cubicBezTo>
                    <a:cubicBezTo>
                      <a:pt x="487" y="0"/>
                      <a:pt x="627" y="141"/>
                      <a:pt x="627" y="314"/>
                    </a:cubicBezTo>
                    <a:close/>
                  </a:path>
                </a:pathLst>
              </a:custGeom>
              <a:solidFill>
                <a:srgbClr val="01ACBE"/>
              </a:solidFill>
              <a:ln w="254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8100000" scaled="0"/>
                  <a:tileRect/>
                </a:gradFill>
                <a:round/>
              </a:ln>
              <a:effectLst>
                <a:innerShdw blurRad="1016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Freeform 100"/>
            <p:cNvSpPr>
              <a:spLocks noEditPoints="1"/>
            </p:cNvSpPr>
            <p:nvPr/>
          </p:nvSpPr>
          <p:spPr bwMode="auto">
            <a:xfrm>
              <a:off x="7805318" y="1676366"/>
              <a:ext cx="297504" cy="319299"/>
            </a:xfrm>
            <a:custGeom>
              <a:avLst/>
              <a:gdLst>
                <a:gd name="T0" fmla="*/ 46 w 112"/>
                <a:gd name="T1" fmla="*/ 29 h 121"/>
                <a:gd name="T2" fmla="*/ 63 w 112"/>
                <a:gd name="T3" fmla="*/ 53 h 121"/>
                <a:gd name="T4" fmla="*/ 93 w 112"/>
                <a:gd name="T5" fmla="*/ 22 h 121"/>
                <a:gd name="T6" fmla="*/ 101 w 112"/>
                <a:gd name="T7" fmla="*/ 31 h 121"/>
                <a:gd name="T8" fmla="*/ 107 w 112"/>
                <a:gd name="T9" fmla="*/ 15 h 121"/>
                <a:gd name="T10" fmla="*/ 112 w 112"/>
                <a:gd name="T11" fmla="*/ 0 h 121"/>
                <a:gd name="T12" fmla="*/ 80 w 112"/>
                <a:gd name="T13" fmla="*/ 6 h 121"/>
                <a:gd name="T14" fmla="*/ 87 w 112"/>
                <a:gd name="T15" fmla="*/ 15 h 121"/>
                <a:gd name="T16" fmla="*/ 64 w 112"/>
                <a:gd name="T17" fmla="*/ 39 h 121"/>
                <a:gd name="T18" fmla="*/ 47 w 112"/>
                <a:gd name="T19" fmla="*/ 16 h 121"/>
                <a:gd name="T20" fmla="*/ 1 w 112"/>
                <a:gd name="T21" fmla="*/ 58 h 121"/>
                <a:gd name="T22" fmla="*/ 7 w 112"/>
                <a:gd name="T23" fmla="*/ 64 h 121"/>
                <a:gd name="T24" fmla="*/ 46 w 112"/>
                <a:gd name="T25" fmla="*/ 29 h 121"/>
                <a:gd name="T26" fmla="*/ 24 w 112"/>
                <a:gd name="T27" fmla="*/ 67 h 121"/>
                <a:gd name="T28" fmla="*/ 7 w 112"/>
                <a:gd name="T29" fmla="*/ 67 h 121"/>
                <a:gd name="T30" fmla="*/ 0 w 112"/>
                <a:gd name="T31" fmla="*/ 74 h 121"/>
                <a:gd name="T32" fmla="*/ 0 w 112"/>
                <a:gd name="T33" fmla="*/ 113 h 121"/>
                <a:gd name="T34" fmla="*/ 7 w 112"/>
                <a:gd name="T35" fmla="*/ 121 h 121"/>
                <a:gd name="T36" fmla="*/ 24 w 112"/>
                <a:gd name="T37" fmla="*/ 121 h 121"/>
                <a:gd name="T38" fmla="*/ 31 w 112"/>
                <a:gd name="T39" fmla="*/ 113 h 121"/>
                <a:gd name="T40" fmla="*/ 31 w 112"/>
                <a:gd name="T41" fmla="*/ 74 h 121"/>
                <a:gd name="T42" fmla="*/ 24 w 112"/>
                <a:gd name="T43" fmla="*/ 67 h 121"/>
                <a:gd name="T44" fmla="*/ 64 w 112"/>
                <a:gd name="T45" fmla="*/ 56 h 121"/>
                <a:gd name="T46" fmla="*/ 47 w 112"/>
                <a:gd name="T47" fmla="*/ 56 h 121"/>
                <a:gd name="T48" fmla="*/ 40 w 112"/>
                <a:gd name="T49" fmla="*/ 63 h 121"/>
                <a:gd name="T50" fmla="*/ 40 w 112"/>
                <a:gd name="T51" fmla="*/ 113 h 121"/>
                <a:gd name="T52" fmla="*/ 47 w 112"/>
                <a:gd name="T53" fmla="*/ 121 h 121"/>
                <a:gd name="T54" fmla="*/ 64 w 112"/>
                <a:gd name="T55" fmla="*/ 121 h 121"/>
                <a:gd name="T56" fmla="*/ 71 w 112"/>
                <a:gd name="T57" fmla="*/ 113 h 121"/>
                <a:gd name="T58" fmla="*/ 71 w 112"/>
                <a:gd name="T59" fmla="*/ 63 h 121"/>
                <a:gd name="T60" fmla="*/ 64 w 112"/>
                <a:gd name="T61" fmla="*/ 56 h 121"/>
                <a:gd name="T62" fmla="*/ 103 w 112"/>
                <a:gd name="T63" fmla="*/ 41 h 121"/>
                <a:gd name="T64" fmla="*/ 87 w 112"/>
                <a:gd name="T65" fmla="*/ 41 h 121"/>
                <a:gd name="T66" fmla="*/ 79 w 112"/>
                <a:gd name="T67" fmla="*/ 48 h 121"/>
                <a:gd name="T68" fmla="*/ 79 w 112"/>
                <a:gd name="T69" fmla="*/ 113 h 121"/>
                <a:gd name="T70" fmla="*/ 87 w 112"/>
                <a:gd name="T71" fmla="*/ 121 h 121"/>
                <a:gd name="T72" fmla="*/ 103 w 112"/>
                <a:gd name="T73" fmla="*/ 121 h 121"/>
                <a:gd name="T74" fmla="*/ 111 w 112"/>
                <a:gd name="T75" fmla="*/ 113 h 121"/>
                <a:gd name="T76" fmla="*/ 111 w 112"/>
                <a:gd name="T77" fmla="*/ 48 h 121"/>
                <a:gd name="T78" fmla="*/ 103 w 112"/>
                <a:gd name="T79" fmla="*/ 4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" h="121">
                  <a:moveTo>
                    <a:pt x="46" y="29"/>
                  </a:moveTo>
                  <a:cubicBezTo>
                    <a:pt x="63" y="53"/>
                    <a:pt x="63" y="53"/>
                    <a:pt x="63" y="53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7" y="15"/>
                    <a:pt x="107" y="15"/>
                    <a:pt x="107" y="15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7" y="64"/>
                    <a:pt x="7" y="64"/>
                    <a:pt x="7" y="64"/>
                  </a:cubicBezTo>
                  <a:lnTo>
                    <a:pt x="46" y="29"/>
                  </a:lnTo>
                  <a:close/>
                  <a:moveTo>
                    <a:pt x="24" y="67"/>
                  </a:moveTo>
                  <a:cubicBezTo>
                    <a:pt x="7" y="67"/>
                    <a:pt x="7" y="67"/>
                    <a:pt x="7" y="67"/>
                  </a:cubicBezTo>
                  <a:cubicBezTo>
                    <a:pt x="3" y="67"/>
                    <a:pt x="0" y="70"/>
                    <a:pt x="0" y="7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7"/>
                    <a:pt x="3" y="121"/>
                    <a:pt x="7" y="121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28" y="121"/>
                    <a:pt x="31" y="117"/>
                    <a:pt x="31" y="113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31" y="70"/>
                    <a:pt x="28" y="67"/>
                    <a:pt x="24" y="67"/>
                  </a:cubicBezTo>
                  <a:close/>
                  <a:moveTo>
                    <a:pt x="64" y="56"/>
                  </a:moveTo>
                  <a:cubicBezTo>
                    <a:pt x="47" y="56"/>
                    <a:pt x="47" y="56"/>
                    <a:pt x="47" y="56"/>
                  </a:cubicBezTo>
                  <a:cubicBezTo>
                    <a:pt x="43" y="56"/>
                    <a:pt x="40" y="59"/>
                    <a:pt x="40" y="6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7"/>
                    <a:pt x="43" y="121"/>
                    <a:pt x="47" y="121"/>
                  </a:cubicBezTo>
                  <a:cubicBezTo>
                    <a:pt x="64" y="121"/>
                    <a:pt x="64" y="121"/>
                    <a:pt x="64" y="121"/>
                  </a:cubicBezTo>
                  <a:cubicBezTo>
                    <a:pt x="68" y="121"/>
                    <a:pt x="71" y="117"/>
                    <a:pt x="71" y="113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71" y="59"/>
                    <a:pt x="68" y="56"/>
                    <a:pt x="64" y="56"/>
                  </a:cubicBezTo>
                  <a:close/>
                  <a:moveTo>
                    <a:pt x="103" y="41"/>
                  </a:moveTo>
                  <a:cubicBezTo>
                    <a:pt x="87" y="41"/>
                    <a:pt x="87" y="41"/>
                    <a:pt x="87" y="41"/>
                  </a:cubicBezTo>
                  <a:cubicBezTo>
                    <a:pt x="83" y="41"/>
                    <a:pt x="79" y="44"/>
                    <a:pt x="79" y="48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79" y="117"/>
                    <a:pt x="83" y="121"/>
                    <a:pt x="87" y="121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7" y="121"/>
                    <a:pt x="111" y="117"/>
                    <a:pt x="111" y="113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1" y="44"/>
                    <a:pt x="107" y="41"/>
                    <a:pt x="103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15" name="文本框 182"/>
            <p:cNvSpPr txBox="1"/>
            <p:nvPr/>
          </p:nvSpPr>
          <p:spPr>
            <a:xfrm>
              <a:off x="7360090" y="2139967"/>
              <a:ext cx="1328580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15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098110" y="1307551"/>
            <a:ext cx="2951861" cy="3554627"/>
            <a:chOff x="4164384" y="1445329"/>
            <a:chExt cx="3935303" cy="4740600"/>
          </a:xfrm>
        </p:grpSpPr>
        <p:sp>
          <p:nvSpPr>
            <p:cNvPr id="19" name="Freeform 48"/>
            <p:cNvSpPr>
              <a:spLocks noEditPoints="1"/>
            </p:cNvSpPr>
            <p:nvPr/>
          </p:nvSpPr>
          <p:spPr bwMode="auto">
            <a:xfrm>
              <a:off x="5727736" y="1445329"/>
              <a:ext cx="808600" cy="879435"/>
            </a:xfrm>
            <a:custGeom>
              <a:avLst/>
              <a:gdLst>
                <a:gd name="T0" fmla="*/ 189 w 311"/>
                <a:gd name="T1" fmla="*/ 220 h 339"/>
                <a:gd name="T2" fmla="*/ 209 w 311"/>
                <a:gd name="T3" fmla="*/ 163 h 339"/>
                <a:gd name="T4" fmla="*/ 221 w 311"/>
                <a:gd name="T5" fmla="*/ 120 h 339"/>
                <a:gd name="T6" fmla="*/ 221 w 311"/>
                <a:gd name="T7" fmla="*/ 120 h 339"/>
                <a:gd name="T8" fmla="*/ 222 w 311"/>
                <a:gd name="T9" fmla="*/ 116 h 339"/>
                <a:gd name="T10" fmla="*/ 222 w 311"/>
                <a:gd name="T11" fmla="*/ 112 h 339"/>
                <a:gd name="T12" fmla="*/ 223 w 311"/>
                <a:gd name="T13" fmla="*/ 109 h 339"/>
                <a:gd name="T14" fmla="*/ 223 w 311"/>
                <a:gd name="T15" fmla="*/ 105 h 339"/>
                <a:gd name="T16" fmla="*/ 223 w 311"/>
                <a:gd name="T17" fmla="*/ 102 h 339"/>
                <a:gd name="T18" fmla="*/ 224 w 311"/>
                <a:gd name="T19" fmla="*/ 98 h 339"/>
                <a:gd name="T20" fmla="*/ 224 w 311"/>
                <a:gd name="T21" fmla="*/ 95 h 339"/>
                <a:gd name="T22" fmla="*/ 224 w 311"/>
                <a:gd name="T23" fmla="*/ 92 h 339"/>
                <a:gd name="T24" fmla="*/ 223 w 311"/>
                <a:gd name="T25" fmla="*/ 89 h 339"/>
                <a:gd name="T26" fmla="*/ 223 w 311"/>
                <a:gd name="T27" fmla="*/ 87 h 339"/>
                <a:gd name="T28" fmla="*/ 223 w 311"/>
                <a:gd name="T29" fmla="*/ 85 h 339"/>
                <a:gd name="T30" fmla="*/ 223 w 311"/>
                <a:gd name="T31" fmla="*/ 83 h 339"/>
                <a:gd name="T32" fmla="*/ 223 w 311"/>
                <a:gd name="T33" fmla="*/ 82 h 339"/>
                <a:gd name="T34" fmla="*/ 223 w 311"/>
                <a:gd name="T35" fmla="*/ 81 h 339"/>
                <a:gd name="T36" fmla="*/ 223 w 311"/>
                <a:gd name="T37" fmla="*/ 81 h 339"/>
                <a:gd name="T38" fmla="*/ 108 w 311"/>
                <a:gd name="T39" fmla="*/ 36 h 339"/>
                <a:gd name="T40" fmla="*/ 78 w 311"/>
                <a:gd name="T41" fmla="*/ 55 h 339"/>
                <a:gd name="T42" fmla="*/ 77 w 311"/>
                <a:gd name="T43" fmla="*/ 59 h 339"/>
                <a:gd name="T44" fmla="*/ 76 w 311"/>
                <a:gd name="T45" fmla="*/ 64 h 339"/>
                <a:gd name="T46" fmla="*/ 76 w 311"/>
                <a:gd name="T47" fmla="*/ 69 h 339"/>
                <a:gd name="T48" fmla="*/ 75 w 311"/>
                <a:gd name="T49" fmla="*/ 74 h 339"/>
                <a:gd name="T50" fmla="*/ 75 w 311"/>
                <a:gd name="T51" fmla="*/ 78 h 339"/>
                <a:gd name="T52" fmla="*/ 76 w 311"/>
                <a:gd name="T53" fmla="*/ 83 h 339"/>
                <a:gd name="T54" fmla="*/ 76 w 311"/>
                <a:gd name="T55" fmla="*/ 87 h 339"/>
                <a:gd name="T56" fmla="*/ 77 w 311"/>
                <a:gd name="T57" fmla="*/ 92 h 339"/>
                <a:gd name="T58" fmla="*/ 77 w 311"/>
                <a:gd name="T59" fmla="*/ 96 h 339"/>
                <a:gd name="T60" fmla="*/ 78 w 311"/>
                <a:gd name="T61" fmla="*/ 100 h 339"/>
                <a:gd name="T62" fmla="*/ 79 w 311"/>
                <a:gd name="T63" fmla="*/ 104 h 339"/>
                <a:gd name="T64" fmla="*/ 80 w 311"/>
                <a:gd name="T65" fmla="*/ 106 h 339"/>
                <a:gd name="T66" fmla="*/ 84 w 311"/>
                <a:gd name="T67" fmla="*/ 119 h 339"/>
                <a:gd name="T68" fmla="*/ 92 w 311"/>
                <a:gd name="T69" fmla="*/ 161 h 339"/>
                <a:gd name="T70" fmla="*/ 104 w 311"/>
                <a:gd name="T71" fmla="*/ 238 h 339"/>
                <a:gd name="T72" fmla="*/ 0 w 311"/>
                <a:gd name="T73" fmla="*/ 339 h 339"/>
                <a:gd name="T74" fmla="*/ 148 w 311"/>
                <a:gd name="T75" fmla="*/ 271 h 339"/>
                <a:gd name="T76" fmla="*/ 146 w 311"/>
                <a:gd name="T77" fmla="*/ 249 h 339"/>
                <a:gd name="T78" fmla="*/ 175 w 311"/>
                <a:gd name="T79" fmla="*/ 258 h 339"/>
                <a:gd name="T80" fmla="*/ 174 w 311"/>
                <a:gd name="T81" fmla="*/ 339 h 339"/>
                <a:gd name="T82" fmla="*/ 216 w 311"/>
                <a:gd name="T83" fmla="*/ 244 h 339"/>
                <a:gd name="T84" fmla="*/ 81 w 311"/>
                <a:gd name="T85" fmla="*/ 139 h 339"/>
                <a:gd name="T86" fmla="*/ 93 w 311"/>
                <a:gd name="T87" fmla="*/ 136 h 339"/>
                <a:gd name="T88" fmla="*/ 105 w 311"/>
                <a:gd name="T89" fmla="*/ 72 h 339"/>
                <a:gd name="T90" fmla="*/ 211 w 311"/>
                <a:gd name="T91" fmla="*/ 131 h 339"/>
                <a:gd name="T92" fmla="*/ 222 w 311"/>
                <a:gd name="T93" fmla="*/ 130 h 339"/>
                <a:gd name="T94" fmla="*/ 183 w 311"/>
                <a:gd name="T95" fmla="*/ 201 h 339"/>
                <a:gd name="T96" fmla="*/ 96 w 311"/>
                <a:gd name="T97" fmla="*/ 158 h 339"/>
                <a:gd name="T98" fmla="*/ 166 w 311"/>
                <a:gd name="T99" fmla="*/ 245 h 339"/>
                <a:gd name="T100" fmla="*/ 117 w 311"/>
                <a:gd name="T101" fmla="*/ 225 h 339"/>
                <a:gd name="T102" fmla="*/ 152 w 311"/>
                <a:gd name="T103" fmla="*/ 220 h 339"/>
                <a:gd name="T104" fmla="*/ 185 w 311"/>
                <a:gd name="T105" fmla="*/ 22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1" h="339">
                  <a:moveTo>
                    <a:pt x="216" y="244"/>
                  </a:moveTo>
                  <a:cubicBezTo>
                    <a:pt x="194" y="236"/>
                    <a:pt x="189" y="220"/>
                    <a:pt x="189" y="220"/>
                  </a:cubicBezTo>
                  <a:cubicBezTo>
                    <a:pt x="189" y="202"/>
                    <a:pt x="189" y="202"/>
                    <a:pt x="189" y="202"/>
                  </a:cubicBezTo>
                  <a:cubicBezTo>
                    <a:pt x="205" y="182"/>
                    <a:pt x="209" y="163"/>
                    <a:pt x="209" y="163"/>
                  </a:cubicBezTo>
                  <a:cubicBezTo>
                    <a:pt x="212" y="160"/>
                    <a:pt x="218" y="154"/>
                    <a:pt x="218" y="154"/>
                  </a:cubicBezTo>
                  <a:cubicBezTo>
                    <a:pt x="229" y="137"/>
                    <a:pt x="225" y="116"/>
                    <a:pt x="221" y="120"/>
                  </a:cubicBezTo>
                  <a:cubicBezTo>
                    <a:pt x="221" y="120"/>
                    <a:pt x="221" y="121"/>
                    <a:pt x="220" y="122"/>
                  </a:cubicBezTo>
                  <a:cubicBezTo>
                    <a:pt x="220" y="121"/>
                    <a:pt x="221" y="121"/>
                    <a:pt x="221" y="120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7"/>
                    <a:pt x="222" y="116"/>
                  </a:cubicBezTo>
                  <a:cubicBezTo>
                    <a:pt x="222" y="116"/>
                    <a:pt x="222" y="116"/>
                    <a:pt x="222" y="115"/>
                  </a:cubicBezTo>
                  <a:cubicBezTo>
                    <a:pt x="222" y="114"/>
                    <a:pt x="222" y="113"/>
                    <a:pt x="222" y="112"/>
                  </a:cubicBezTo>
                  <a:cubicBezTo>
                    <a:pt x="222" y="112"/>
                    <a:pt x="222" y="112"/>
                    <a:pt x="222" y="111"/>
                  </a:cubicBezTo>
                  <a:cubicBezTo>
                    <a:pt x="223" y="110"/>
                    <a:pt x="223" y="110"/>
                    <a:pt x="223" y="109"/>
                  </a:cubicBezTo>
                  <a:cubicBezTo>
                    <a:pt x="223" y="108"/>
                    <a:pt x="223" y="108"/>
                    <a:pt x="223" y="108"/>
                  </a:cubicBezTo>
                  <a:cubicBezTo>
                    <a:pt x="223" y="107"/>
                    <a:pt x="223" y="106"/>
                    <a:pt x="223" y="105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23" y="103"/>
                    <a:pt x="223" y="103"/>
                    <a:pt x="223" y="102"/>
                  </a:cubicBezTo>
                  <a:cubicBezTo>
                    <a:pt x="223" y="101"/>
                    <a:pt x="223" y="101"/>
                    <a:pt x="224" y="101"/>
                  </a:cubicBezTo>
                  <a:cubicBezTo>
                    <a:pt x="224" y="100"/>
                    <a:pt x="224" y="99"/>
                    <a:pt x="224" y="98"/>
                  </a:cubicBezTo>
                  <a:cubicBezTo>
                    <a:pt x="224" y="98"/>
                    <a:pt x="224" y="98"/>
                    <a:pt x="224" y="98"/>
                  </a:cubicBezTo>
                  <a:cubicBezTo>
                    <a:pt x="224" y="97"/>
                    <a:pt x="224" y="96"/>
                    <a:pt x="224" y="95"/>
                  </a:cubicBezTo>
                  <a:cubicBezTo>
                    <a:pt x="224" y="95"/>
                    <a:pt x="224" y="95"/>
                    <a:pt x="224" y="94"/>
                  </a:cubicBezTo>
                  <a:cubicBezTo>
                    <a:pt x="224" y="94"/>
                    <a:pt x="224" y="93"/>
                    <a:pt x="224" y="92"/>
                  </a:cubicBezTo>
                  <a:cubicBezTo>
                    <a:pt x="224" y="92"/>
                    <a:pt x="224" y="92"/>
                    <a:pt x="224" y="91"/>
                  </a:cubicBezTo>
                  <a:cubicBezTo>
                    <a:pt x="224" y="91"/>
                    <a:pt x="224" y="90"/>
                    <a:pt x="223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88"/>
                    <a:pt x="223" y="88"/>
                    <a:pt x="223" y="87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23" y="86"/>
                    <a:pt x="223" y="86"/>
                    <a:pt x="223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3" y="84"/>
                    <a:pt x="223" y="84"/>
                    <a:pt x="223" y="83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3" y="83"/>
                    <a:pt x="223" y="82"/>
                    <a:pt x="223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3" y="82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1" y="33"/>
                    <a:pt x="182" y="21"/>
                    <a:pt x="182" y="21"/>
                  </a:cubicBezTo>
                  <a:cubicBezTo>
                    <a:pt x="134" y="0"/>
                    <a:pt x="108" y="36"/>
                    <a:pt x="108" y="36"/>
                  </a:cubicBezTo>
                  <a:cubicBezTo>
                    <a:pt x="89" y="27"/>
                    <a:pt x="79" y="51"/>
                    <a:pt x="79" y="51"/>
                  </a:cubicBezTo>
                  <a:cubicBezTo>
                    <a:pt x="79" y="52"/>
                    <a:pt x="78" y="54"/>
                    <a:pt x="78" y="55"/>
                  </a:cubicBezTo>
                  <a:cubicBezTo>
                    <a:pt x="78" y="55"/>
                    <a:pt x="78" y="56"/>
                    <a:pt x="78" y="56"/>
                  </a:cubicBezTo>
                  <a:cubicBezTo>
                    <a:pt x="78" y="57"/>
                    <a:pt x="77" y="58"/>
                    <a:pt x="77" y="59"/>
                  </a:cubicBezTo>
                  <a:cubicBezTo>
                    <a:pt x="77" y="60"/>
                    <a:pt x="77" y="60"/>
                    <a:pt x="77" y="61"/>
                  </a:cubicBezTo>
                  <a:cubicBezTo>
                    <a:pt x="77" y="62"/>
                    <a:pt x="76" y="63"/>
                    <a:pt x="76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6"/>
                    <a:pt x="76" y="68"/>
                    <a:pt x="76" y="69"/>
                  </a:cubicBezTo>
                  <a:cubicBezTo>
                    <a:pt x="76" y="70"/>
                    <a:pt x="76" y="70"/>
                    <a:pt x="76" y="71"/>
                  </a:cubicBezTo>
                  <a:cubicBezTo>
                    <a:pt x="76" y="72"/>
                    <a:pt x="75" y="73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5" y="76"/>
                    <a:pt x="75" y="77"/>
                    <a:pt x="75" y="78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1"/>
                    <a:pt x="76" y="82"/>
                    <a:pt x="76" y="83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5"/>
                    <a:pt x="76" y="86"/>
                    <a:pt x="76" y="87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6" y="90"/>
                    <a:pt x="76" y="91"/>
                    <a:pt x="77" y="92"/>
                  </a:cubicBezTo>
                  <a:cubicBezTo>
                    <a:pt x="77" y="92"/>
                    <a:pt x="77" y="92"/>
                    <a:pt x="77" y="93"/>
                  </a:cubicBezTo>
                  <a:cubicBezTo>
                    <a:pt x="77" y="94"/>
                    <a:pt x="77" y="95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8"/>
                    <a:pt x="78" y="99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2"/>
                    <a:pt x="79" y="103"/>
                    <a:pt x="79" y="104"/>
                  </a:cubicBezTo>
                  <a:cubicBezTo>
                    <a:pt x="79" y="104"/>
                    <a:pt x="79" y="105"/>
                    <a:pt x="79" y="105"/>
                  </a:cubicBezTo>
                  <a:cubicBezTo>
                    <a:pt x="79" y="105"/>
                    <a:pt x="80" y="105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11"/>
                    <a:pt x="83" y="115"/>
                    <a:pt x="84" y="119"/>
                  </a:cubicBezTo>
                  <a:cubicBezTo>
                    <a:pt x="77" y="115"/>
                    <a:pt x="76" y="123"/>
                    <a:pt x="76" y="123"/>
                  </a:cubicBezTo>
                  <a:cubicBezTo>
                    <a:pt x="76" y="152"/>
                    <a:pt x="92" y="161"/>
                    <a:pt x="92" y="161"/>
                  </a:cubicBezTo>
                  <a:cubicBezTo>
                    <a:pt x="95" y="180"/>
                    <a:pt x="114" y="200"/>
                    <a:pt x="114" y="200"/>
                  </a:cubicBezTo>
                  <a:cubicBezTo>
                    <a:pt x="121" y="227"/>
                    <a:pt x="104" y="238"/>
                    <a:pt x="104" y="23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0" y="273"/>
                    <a:pt x="0" y="339"/>
                    <a:pt x="0" y="339"/>
                  </a:cubicBezTo>
                  <a:cubicBezTo>
                    <a:pt x="137" y="339"/>
                    <a:pt x="137" y="339"/>
                    <a:pt x="137" y="339"/>
                  </a:cubicBezTo>
                  <a:cubicBezTo>
                    <a:pt x="148" y="271"/>
                    <a:pt x="148" y="271"/>
                    <a:pt x="148" y="271"/>
                  </a:cubicBezTo>
                  <a:cubicBezTo>
                    <a:pt x="136" y="258"/>
                    <a:pt x="136" y="258"/>
                    <a:pt x="136" y="258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64" y="271"/>
                    <a:pt x="164" y="271"/>
                    <a:pt x="164" y="271"/>
                  </a:cubicBezTo>
                  <a:cubicBezTo>
                    <a:pt x="174" y="339"/>
                    <a:pt x="174" y="339"/>
                    <a:pt x="174" y="339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307" y="274"/>
                    <a:pt x="238" y="252"/>
                    <a:pt x="216" y="244"/>
                  </a:cubicBezTo>
                  <a:close/>
                  <a:moveTo>
                    <a:pt x="96" y="158"/>
                  </a:moveTo>
                  <a:cubicBezTo>
                    <a:pt x="94" y="157"/>
                    <a:pt x="86" y="153"/>
                    <a:pt x="81" y="139"/>
                  </a:cubicBezTo>
                  <a:cubicBezTo>
                    <a:pt x="81" y="139"/>
                    <a:pt x="77" y="124"/>
                    <a:pt x="81" y="123"/>
                  </a:cubicBezTo>
                  <a:cubicBezTo>
                    <a:pt x="81" y="123"/>
                    <a:pt x="86" y="119"/>
                    <a:pt x="93" y="136"/>
                  </a:cubicBezTo>
                  <a:cubicBezTo>
                    <a:pt x="94" y="139"/>
                    <a:pt x="96" y="142"/>
                    <a:pt x="97" y="143"/>
                  </a:cubicBezTo>
                  <a:cubicBezTo>
                    <a:pt x="97" y="143"/>
                    <a:pt x="82" y="98"/>
                    <a:pt x="105" y="72"/>
                  </a:cubicBezTo>
                  <a:cubicBezTo>
                    <a:pt x="105" y="72"/>
                    <a:pt x="155" y="137"/>
                    <a:pt x="211" y="104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38"/>
                    <a:pt x="211" y="143"/>
                    <a:pt x="215" y="136"/>
                  </a:cubicBezTo>
                  <a:cubicBezTo>
                    <a:pt x="222" y="120"/>
                    <a:pt x="222" y="130"/>
                    <a:pt x="222" y="130"/>
                  </a:cubicBezTo>
                  <a:cubicBezTo>
                    <a:pt x="220" y="148"/>
                    <a:pt x="212" y="156"/>
                    <a:pt x="206" y="161"/>
                  </a:cubicBezTo>
                  <a:cubicBezTo>
                    <a:pt x="201" y="176"/>
                    <a:pt x="193" y="190"/>
                    <a:pt x="183" y="201"/>
                  </a:cubicBezTo>
                  <a:cubicBezTo>
                    <a:pt x="152" y="236"/>
                    <a:pt x="121" y="201"/>
                    <a:pt x="121" y="201"/>
                  </a:cubicBezTo>
                  <a:cubicBezTo>
                    <a:pt x="109" y="191"/>
                    <a:pt x="101" y="175"/>
                    <a:pt x="96" y="158"/>
                  </a:cubicBezTo>
                  <a:close/>
                  <a:moveTo>
                    <a:pt x="185" y="222"/>
                  </a:moveTo>
                  <a:cubicBezTo>
                    <a:pt x="166" y="245"/>
                    <a:pt x="166" y="245"/>
                    <a:pt x="166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9" y="216"/>
                    <a:pt x="119" y="204"/>
                  </a:cubicBezTo>
                  <a:cubicBezTo>
                    <a:pt x="119" y="204"/>
                    <a:pt x="132" y="221"/>
                    <a:pt x="152" y="220"/>
                  </a:cubicBezTo>
                  <a:cubicBezTo>
                    <a:pt x="152" y="220"/>
                    <a:pt x="171" y="222"/>
                    <a:pt x="185" y="204"/>
                  </a:cubicBezTo>
                  <a:lnTo>
                    <a:pt x="185" y="222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164384" y="2107274"/>
              <a:ext cx="3935303" cy="4078655"/>
              <a:chOff x="4164384" y="2107274"/>
              <a:chExt cx="3935303" cy="4078655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4164384" y="2107274"/>
                <a:ext cx="3935303" cy="4078655"/>
                <a:chOff x="3302629" y="735900"/>
                <a:chExt cx="5732734" cy="5941562"/>
              </a:xfrm>
            </p:grpSpPr>
            <p:sp>
              <p:nvSpPr>
                <p:cNvPr id="26" name="弦形 25"/>
                <p:cNvSpPr/>
                <p:nvPr/>
              </p:nvSpPr>
              <p:spPr>
                <a:xfrm rot="2525344" flipH="1">
                  <a:off x="4346167" y="3082040"/>
                  <a:ext cx="3571370" cy="3595422"/>
                </a:xfrm>
                <a:prstGeom prst="chord">
                  <a:avLst>
                    <a:gd name="adj1" fmla="val 4679799"/>
                    <a:gd name="adj2" fmla="val 11290326"/>
                  </a:avLst>
                </a:prstGeom>
                <a:gradFill flip="none" rotWithShape="1">
                  <a:gsLst>
                    <a:gs pos="54000">
                      <a:schemeClr val="tx1">
                        <a:alpha val="10000"/>
                      </a:schemeClr>
                    </a:gs>
                    <a:gs pos="0">
                      <a:schemeClr val="tx1">
                        <a:alpha val="30000"/>
                      </a:schemeClr>
                    </a:gs>
                    <a:gs pos="100000">
                      <a:srgbClr val="E6E6E6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弦形 26"/>
                <p:cNvSpPr/>
                <p:nvPr/>
              </p:nvSpPr>
              <p:spPr>
                <a:xfrm rot="16976604" flipH="1">
                  <a:off x="5451967" y="1049275"/>
                  <a:ext cx="3571370" cy="3595422"/>
                </a:xfrm>
                <a:prstGeom prst="chord">
                  <a:avLst>
                    <a:gd name="adj1" fmla="val 4679799"/>
                    <a:gd name="adj2" fmla="val 11290326"/>
                  </a:avLst>
                </a:prstGeom>
                <a:gradFill flip="none" rotWithShape="1">
                  <a:gsLst>
                    <a:gs pos="54000">
                      <a:schemeClr val="tx1">
                        <a:alpha val="10000"/>
                      </a:schemeClr>
                    </a:gs>
                    <a:gs pos="0">
                      <a:schemeClr val="tx1">
                        <a:alpha val="30000"/>
                      </a:schemeClr>
                    </a:gs>
                    <a:gs pos="100000">
                      <a:srgbClr val="E6E6E6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弦形 27"/>
                <p:cNvSpPr/>
                <p:nvPr/>
              </p:nvSpPr>
              <p:spPr>
                <a:xfrm rot="4623396">
                  <a:off x="3314655" y="1086714"/>
                  <a:ext cx="3571370" cy="3595422"/>
                </a:xfrm>
                <a:prstGeom prst="chord">
                  <a:avLst>
                    <a:gd name="adj1" fmla="val 4679799"/>
                    <a:gd name="adj2" fmla="val 11290326"/>
                  </a:avLst>
                </a:prstGeom>
                <a:gradFill flip="none" rotWithShape="1">
                  <a:gsLst>
                    <a:gs pos="54000">
                      <a:schemeClr val="tx1">
                        <a:alpha val="10000"/>
                      </a:schemeClr>
                    </a:gs>
                    <a:gs pos="0">
                      <a:schemeClr val="tx1">
                        <a:alpha val="30000"/>
                      </a:schemeClr>
                    </a:gs>
                    <a:gs pos="100000">
                      <a:srgbClr val="E6E6E6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组合 28"/>
                <p:cNvGrpSpPr/>
                <p:nvPr/>
              </p:nvGrpSpPr>
              <p:grpSpPr>
                <a:xfrm rot="7260000" flipH="1">
                  <a:off x="5471647" y="4895962"/>
                  <a:ext cx="1289050" cy="1952626"/>
                  <a:chOff x="2820709" y="1379509"/>
                  <a:chExt cx="1289050" cy="1952626"/>
                </a:xfrm>
              </p:grpSpPr>
              <p:sp>
                <p:nvSpPr>
                  <p:cNvPr id="64" name="Freeform 34"/>
                  <p:cNvSpPr/>
                  <p:nvPr/>
                </p:nvSpPr>
                <p:spPr bwMode="auto">
                  <a:xfrm>
                    <a:off x="2820709" y="3117822"/>
                    <a:ext cx="339725" cy="214313"/>
                  </a:xfrm>
                  <a:custGeom>
                    <a:avLst/>
                    <a:gdLst>
                      <a:gd name="T0" fmla="*/ 59 w 90"/>
                      <a:gd name="T1" fmla="*/ 57 h 57"/>
                      <a:gd name="T2" fmla="*/ 0 w 90"/>
                      <a:gd name="T3" fmla="*/ 8 h 57"/>
                      <a:gd name="T4" fmla="*/ 90 w 90"/>
                      <a:gd name="T5" fmla="*/ 3 h 57"/>
                      <a:gd name="T6" fmla="*/ 59 w 90"/>
                      <a:gd name="T7" fmla="*/ 57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0" h="57">
                        <a:moveTo>
                          <a:pt x="59" y="57"/>
                        </a:moveTo>
                        <a:cubicBezTo>
                          <a:pt x="59" y="57"/>
                          <a:pt x="12" y="36"/>
                          <a:pt x="0" y="8"/>
                        </a:cubicBezTo>
                        <a:cubicBezTo>
                          <a:pt x="0" y="8"/>
                          <a:pt x="38" y="0"/>
                          <a:pt x="90" y="3"/>
                        </a:cubicBezTo>
                        <a:lnTo>
                          <a:pt x="59" y="5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ECECE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168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5" name="Freeform 35"/>
                  <p:cNvSpPr/>
                  <p:nvPr/>
                </p:nvSpPr>
                <p:spPr bwMode="auto">
                  <a:xfrm>
                    <a:off x="3833534" y="1379509"/>
                    <a:ext cx="276225" cy="320675"/>
                  </a:xfrm>
                  <a:custGeom>
                    <a:avLst/>
                    <a:gdLst>
                      <a:gd name="T0" fmla="*/ 72 w 73"/>
                      <a:gd name="T1" fmla="*/ 31 h 85"/>
                      <a:gd name="T2" fmla="*/ 0 w 73"/>
                      <a:gd name="T3" fmla="*/ 5 h 85"/>
                      <a:gd name="T4" fmla="*/ 41 w 73"/>
                      <a:gd name="T5" fmla="*/ 85 h 85"/>
                      <a:gd name="T6" fmla="*/ 72 w 73"/>
                      <a:gd name="T7" fmla="*/ 31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3" h="85">
                        <a:moveTo>
                          <a:pt x="72" y="31"/>
                        </a:moveTo>
                        <a:cubicBezTo>
                          <a:pt x="73" y="31"/>
                          <a:pt x="31" y="0"/>
                          <a:pt x="0" y="5"/>
                        </a:cubicBezTo>
                        <a:cubicBezTo>
                          <a:pt x="0" y="5"/>
                          <a:pt x="12" y="41"/>
                          <a:pt x="41" y="85"/>
                        </a:cubicBezTo>
                        <a:lnTo>
                          <a:pt x="72" y="3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DBDBD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72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 flipH="1">
                  <a:off x="7509779" y="1389035"/>
                  <a:ext cx="1289050" cy="1952626"/>
                  <a:chOff x="2820709" y="1379509"/>
                  <a:chExt cx="1289050" cy="1952626"/>
                </a:xfrm>
              </p:grpSpPr>
              <p:sp>
                <p:nvSpPr>
                  <p:cNvPr id="62" name="Freeform 34"/>
                  <p:cNvSpPr/>
                  <p:nvPr/>
                </p:nvSpPr>
                <p:spPr bwMode="auto">
                  <a:xfrm>
                    <a:off x="2820709" y="3117822"/>
                    <a:ext cx="339725" cy="214313"/>
                  </a:xfrm>
                  <a:custGeom>
                    <a:avLst/>
                    <a:gdLst>
                      <a:gd name="T0" fmla="*/ 59 w 90"/>
                      <a:gd name="T1" fmla="*/ 57 h 57"/>
                      <a:gd name="T2" fmla="*/ 0 w 90"/>
                      <a:gd name="T3" fmla="*/ 8 h 57"/>
                      <a:gd name="T4" fmla="*/ 90 w 90"/>
                      <a:gd name="T5" fmla="*/ 3 h 57"/>
                      <a:gd name="T6" fmla="*/ 59 w 90"/>
                      <a:gd name="T7" fmla="*/ 57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0" h="57">
                        <a:moveTo>
                          <a:pt x="59" y="57"/>
                        </a:moveTo>
                        <a:cubicBezTo>
                          <a:pt x="59" y="57"/>
                          <a:pt x="12" y="36"/>
                          <a:pt x="0" y="8"/>
                        </a:cubicBezTo>
                        <a:cubicBezTo>
                          <a:pt x="0" y="8"/>
                          <a:pt x="38" y="0"/>
                          <a:pt x="90" y="3"/>
                        </a:cubicBezTo>
                        <a:lnTo>
                          <a:pt x="59" y="5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ECECE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168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3" name="Freeform 35"/>
                  <p:cNvSpPr/>
                  <p:nvPr/>
                </p:nvSpPr>
                <p:spPr bwMode="auto">
                  <a:xfrm>
                    <a:off x="3833534" y="1379509"/>
                    <a:ext cx="276225" cy="320675"/>
                  </a:xfrm>
                  <a:custGeom>
                    <a:avLst/>
                    <a:gdLst>
                      <a:gd name="T0" fmla="*/ 72 w 73"/>
                      <a:gd name="T1" fmla="*/ 31 h 85"/>
                      <a:gd name="T2" fmla="*/ 0 w 73"/>
                      <a:gd name="T3" fmla="*/ 5 h 85"/>
                      <a:gd name="T4" fmla="*/ 41 w 73"/>
                      <a:gd name="T5" fmla="*/ 85 h 85"/>
                      <a:gd name="T6" fmla="*/ 72 w 73"/>
                      <a:gd name="T7" fmla="*/ 31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3" h="85">
                        <a:moveTo>
                          <a:pt x="72" y="31"/>
                        </a:moveTo>
                        <a:cubicBezTo>
                          <a:pt x="73" y="31"/>
                          <a:pt x="31" y="0"/>
                          <a:pt x="0" y="5"/>
                        </a:cubicBezTo>
                        <a:cubicBezTo>
                          <a:pt x="0" y="5"/>
                          <a:pt x="12" y="41"/>
                          <a:pt x="41" y="85"/>
                        </a:cubicBezTo>
                        <a:lnTo>
                          <a:pt x="72" y="3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DBDBD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72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3478428" y="1379509"/>
                  <a:ext cx="1289050" cy="1952626"/>
                  <a:chOff x="2820709" y="1379509"/>
                  <a:chExt cx="1289050" cy="1952626"/>
                </a:xfrm>
              </p:grpSpPr>
              <p:sp>
                <p:nvSpPr>
                  <p:cNvPr id="60" name="Freeform 34"/>
                  <p:cNvSpPr/>
                  <p:nvPr/>
                </p:nvSpPr>
                <p:spPr bwMode="auto">
                  <a:xfrm>
                    <a:off x="2820709" y="3117822"/>
                    <a:ext cx="339725" cy="214313"/>
                  </a:xfrm>
                  <a:custGeom>
                    <a:avLst/>
                    <a:gdLst>
                      <a:gd name="T0" fmla="*/ 59 w 90"/>
                      <a:gd name="T1" fmla="*/ 57 h 57"/>
                      <a:gd name="T2" fmla="*/ 0 w 90"/>
                      <a:gd name="T3" fmla="*/ 8 h 57"/>
                      <a:gd name="T4" fmla="*/ 90 w 90"/>
                      <a:gd name="T5" fmla="*/ 3 h 57"/>
                      <a:gd name="T6" fmla="*/ 59 w 90"/>
                      <a:gd name="T7" fmla="*/ 57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0" h="57">
                        <a:moveTo>
                          <a:pt x="59" y="57"/>
                        </a:moveTo>
                        <a:cubicBezTo>
                          <a:pt x="59" y="57"/>
                          <a:pt x="12" y="36"/>
                          <a:pt x="0" y="8"/>
                        </a:cubicBezTo>
                        <a:cubicBezTo>
                          <a:pt x="0" y="8"/>
                          <a:pt x="38" y="0"/>
                          <a:pt x="90" y="3"/>
                        </a:cubicBezTo>
                        <a:lnTo>
                          <a:pt x="59" y="5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ECECE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168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Freeform 35"/>
                  <p:cNvSpPr/>
                  <p:nvPr/>
                </p:nvSpPr>
                <p:spPr bwMode="auto">
                  <a:xfrm>
                    <a:off x="3833534" y="1379509"/>
                    <a:ext cx="276225" cy="320675"/>
                  </a:xfrm>
                  <a:custGeom>
                    <a:avLst/>
                    <a:gdLst>
                      <a:gd name="T0" fmla="*/ 72 w 73"/>
                      <a:gd name="T1" fmla="*/ 31 h 85"/>
                      <a:gd name="T2" fmla="*/ 0 w 73"/>
                      <a:gd name="T3" fmla="*/ 5 h 85"/>
                      <a:gd name="T4" fmla="*/ 41 w 73"/>
                      <a:gd name="T5" fmla="*/ 85 h 85"/>
                      <a:gd name="T6" fmla="*/ 72 w 73"/>
                      <a:gd name="T7" fmla="*/ 31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3" h="85">
                        <a:moveTo>
                          <a:pt x="72" y="31"/>
                        </a:moveTo>
                        <a:cubicBezTo>
                          <a:pt x="73" y="31"/>
                          <a:pt x="31" y="0"/>
                          <a:pt x="0" y="5"/>
                        </a:cubicBezTo>
                        <a:cubicBezTo>
                          <a:pt x="0" y="5"/>
                          <a:pt x="12" y="41"/>
                          <a:pt x="41" y="85"/>
                        </a:cubicBezTo>
                        <a:lnTo>
                          <a:pt x="72" y="3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DBDBD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72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2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3406468" y="932993"/>
                  <a:ext cx="5454650" cy="4897438"/>
                  <a:chOff x="2121" y="617"/>
                  <a:chExt cx="3436" cy="3085"/>
                </a:xfrm>
                <a:gradFill>
                  <a:gsLst>
                    <a:gs pos="100000">
                      <a:srgbClr val="FDFDFD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254000" dist="1016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8" name="Freeform 5"/>
                  <p:cNvSpPr/>
                  <p:nvPr/>
                </p:nvSpPr>
                <p:spPr bwMode="auto">
                  <a:xfrm>
                    <a:off x="2128" y="622"/>
                    <a:ext cx="3419" cy="3076"/>
                  </a:xfrm>
                  <a:custGeom>
                    <a:avLst/>
                    <a:gdLst>
                      <a:gd name="T0" fmla="*/ 9 w 1444"/>
                      <a:gd name="T1" fmla="*/ 761 h 1299"/>
                      <a:gd name="T2" fmla="*/ 369 w 1444"/>
                      <a:gd name="T3" fmla="*/ 1121 h 1299"/>
                      <a:gd name="T4" fmla="*/ 322 w 1444"/>
                      <a:gd name="T5" fmla="*/ 1299 h 1299"/>
                      <a:gd name="T6" fmla="*/ 1116 w 1444"/>
                      <a:gd name="T7" fmla="*/ 1299 h 1299"/>
                      <a:gd name="T8" fmla="*/ 1069 w 1444"/>
                      <a:gd name="T9" fmla="*/ 1121 h 1299"/>
                      <a:gd name="T10" fmla="*/ 1430 w 1444"/>
                      <a:gd name="T11" fmla="*/ 761 h 1299"/>
                      <a:gd name="T12" fmla="*/ 1444 w 1444"/>
                      <a:gd name="T13" fmla="*/ 761 h 1299"/>
                      <a:gd name="T14" fmla="*/ 1149 w 1444"/>
                      <a:gd name="T15" fmla="*/ 248 h 1299"/>
                      <a:gd name="T16" fmla="*/ 725 w 1444"/>
                      <a:gd name="T17" fmla="*/ 0 h 1299"/>
                      <a:gd name="T18" fmla="*/ 719 w 1444"/>
                      <a:gd name="T19" fmla="*/ 0 h 1299"/>
                      <a:gd name="T20" fmla="*/ 295 w 1444"/>
                      <a:gd name="T21" fmla="*/ 248 h 1299"/>
                      <a:gd name="T22" fmla="*/ 0 w 1444"/>
                      <a:gd name="T23" fmla="*/ 761 h 1299"/>
                      <a:gd name="T24" fmla="*/ 9 w 1444"/>
                      <a:gd name="T25" fmla="*/ 761 h 1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444" h="1299">
                        <a:moveTo>
                          <a:pt x="9" y="761"/>
                        </a:moveTo>
                        <a:cubicBezTo>
                          <a:pt x="208" y="761"/>
                          <a:pt x="369" y="922"/>
                          <a:pt x="369" y="1121"/>
                        </a:cubicBezTo>
                        <a:cubicBezTo>
                          <a:pt x="369" y="1186"/>
                          <a:pt x="352" y="1247"/>
                          <a:pt x="322" y="1299"/>
                        </a:cubicBezTo>
                        <a:cubicBezTo>
                          <a:pt x="1116" y="1299"/>
                          <a:pt x="1116" y="1299"/>
                          <a:pt x="1116" y="1299"/>
                        </a:cubicBezTo>
                        <a:cubicBezTo>
                          <a:pt x="1086" y="1247"/>
                          <a:pt x="1069" y="1186"/>
                          <a:pt x="1069" y="1121"/>
                        </a:cubicBezTo>
                        <a:cubicBezTo>
                          <a:pt x="1069" y="922"/>
                          <a:pt x="1231" y="761"/>
                          <a:pt x="1430" y="761"/>
                        </a:cubicBezTo>
                        <a:cubicBezTo>
                          <a:pt x="1434" y="761"/>
                          <a:pt x="1439" y="761"/>
                          <a:pt x="1444" y="761"/>
                        </a:cubicBezTo>
                        <a:cubicBezTo>
                          <a:pt x="1149" y="248"/>
                          <a:pt x="1149" y="248"/>
                          <a:pt x="1149" y="248"/>
                        </a:cubicBezTo>
                        <a:cubicBezTo>
                          <a:pt x="1061" y="94"/>
                          <a:pt x="900" y="0"/>
                          <a:pt x="725" y="0"/>
                        </a:cubicBezTo>
                        <a:cubicBezTo>
                          <a:pt x="719" y="0"/>
                          <a:pt x="719" y="0"/>
                          <a:pt x="719" y="0"/>
                        </a:cubicBezTo>
                        <a:cubicBezTo>
                          <a:pt x="544" y="0"/>
                          <a:pt x="383" y="94"/>
                          <a:pt x="295" y="248"/>
                        </a:cubicBezTo>
                        <a:cubicBezTo>
                          <a:pt x="0" y="761"/>
                          <a:pt x="0" y="761"/>
                          <a:pt x="0" y="761"/>
                        </a:cubicBezTo>
                        <a:cubicBezTo>
                          <a:pt x="3" y="761"/>
                          <a:pt x="6" y="761"/>
                          <a:pt x="9" y="761"/>
                        </a:cubicBezTo>
                        <a:close/>
                      </a:path>
                    </a:pathLst>
                  </a:custGeom>
                  <a:grpFill/>
                  <a:ln w="1905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round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2121" y="617"/>
                    <a:ext cx="3436" cy="3085"/>
                  </a:xfrm>
                  <a:custGeom>
                    <a:avLst/>
                    <a:gdLst>
                      <a:gd name="T0" fmla="*/ 1123 w 1451"/>
                      <a:gd name="T1" fmla="*/ 1303 h 1303"/>
                      <a:gd name="T2" fmla="*/ 322 w 1451"/>
                      <a:gd name="T3" fmla="*/ 1303 h 1303"/>
                      <a:gd name="T4" fmla="*/ 323 w 1451"/>
                      <a:gd name="T5" fmla="*/ 1300 h 1303"/>
                      <a:gd name="T6" fmla="*/ 370 w 1451"/>
                      <a:gd name="T7" fmla="*/ 1123 h 1303"/>
                      <a:gd name="T8" fmla="*/ 12 w 1451"/>
                      <a:gd name="T9" fmla="*/ 765 h 1303"/>
                      <a:gd name="T10" fmla="*/ 3 w 1451"/>
                      <a:gd name="T11" fmla="*/ 765 h 1303"/>
                      <a:gd name="T12" fmla="*/ 0 w 1451"/>
                      <a:gd name="T13" fmla="*/ 765 h 1303"/>
                      <a:gd name="T14" fmla="*/ 296 w 1451"/>
                      <a:gd name="T15" fmla="*/ 249 h 1303"/>
                      <a:gd name="T16" fmla="*/ 722 w 1451"/>
                      <a:gd name="T17" fmla="*/ 0 h 1303"/>
                      <a:gd name="T18" fmla="*/ 728 w 1451"/>
                      <a:gd name="T19" fmla="*/ 0 h 1303"/>
                      <a:gd name="T20" fmla="*/ 1154 w 1451"/>
                      <a:gd name="T21" fmla="*/ 249 h 1303"/>
                      <a:gd name="T22" fmla="*/ 1451 w 1451"/>
                      <a:gd name="T23" fmla="*/ 765 h 1303"/>
                      <a:gd name="T24" fmla="*/ 1447 w 1451"/>
                      <a:gd name="T25" fmla="*/ 765 h 1303"/>
                      <a:gd name="T26" fmla="*/ 1433 w 1451"/>
                      <a:gd name="T27" fmla="*/ 765 h 1303"/>
                      <a:gd name="T28" fmla="*/ 1074 w 1451"/>
                      <a:gd name="T29" fmla="*/ 1123 h 1303"/>
                      <a:gd name="T30" fmla="*/ 1121 w 1451"/>
                      <a:gd name="T31" fmla="*/ 1300 h 1303"/>
                      <a:gd name="T32" fmla="*/ 1123 w 1451"/>
                      <a:gd name="T33" fmla="*/ 1303 h 1303"/>
                      <a:gd name="T34" fmla="*/ 328 w 1451"/>
                      <a:gd name="T35" fmla="*/ 1299 h 1303"/>
                      <a:gd name="T36" fmla="*/ 1116 w 1451"/>
                      <a:gd name="T37" fmla="*/ 1299 h 1303"/>
                      <a:gd name="T38" fmla="*/ 1070 w 1451"/>
                      <a:gd name="T39" fmla="*/ 1123 h 1303"/>
                      <a:gd name="T40" fmla="*/ 1433 w 1451"/>
                      <a:gd name="T41" fmla="*/ 761 h 1303"/>
                      <a:gd name="T42" fmla="*/ 1444 w 1451"/>
                      <a:gd name="T43" fmla="*/ 761 h 1303"/>
                      <a:gd name="T44" fmla="*/ 1151 w 1451"/>
                      <a:gd name="T45" fmla="*/ 251 h 1303"/>
                      <a:gd name="T46" fmla="*/ 728 w 1451"/>
                      <a:gd name="T47" fmla="*/ 4 h 1303"/>
                      <a:gd name="T48" fmla="*/ 722 w 1451"/>
                      <a:gd name="T49" fmla="*/ 4 h 1303"/>
                      <a:gd name="T50" fmla="*/ 299 w 1451"/>
                      <a:gd name="T51" fmla="*/ 251 h 1303"/>
                      <a:gd name="T52" fmla="*/ 6 w 1451"/>
                      <a:gd name="T53" fmla="*/ 761 h 1303"/>
                      <a:gd name="T54" fmla="*/ 12 w 1451"/>
                      <a:gd name="T55" fmla="*/ 761 h 1303"/>
                      <a:gd name="T56" fmla="*/ 374 w 1451"/>
                      <a:gd name="T57" fmla="*/ 1123 h 1303"/>
                      <a:gd name="T58" fmla="*/ 328 w 1451"/>
                      <a:gd name="T59" fmla="*/ 1299 h 1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451" h="1303">
                        <a:moveTo>
                          <a:pt x="1123" y="1303"/>
                        </a:moveTo>
                        <a:cubicBezTo>
                          <a:pt x="322" y="1303"/>
                          <a:pt x="322" y="1303"/>
                          <a:pt x="322" y="1303"/>
                        </a:cubicBezTo>
                        <a:cubicBezTo>
                          <a:pt x="323" y="1300"/>
                          <a:pt x="323" y="1300"/>
                          <a:pt x="323" y="1300"/>
                        </a:cubicBezTo>
                        <a:cubicBezTo>
                          <a:pt x="354" y="1247"/>
                          <a:pt x="370" y="1185"/>
                          <a:pt x="370" y="1123"/>
                        </a:cubicBezTo>
                        <a:cubicBezTo>
                          <a:pt x="370" y="925"/>
                          <a:pt x="210" y="765"/>
                          <a:pt x="12" y="765"/>
                        </a:cubicBezTo>
                        <a:cubicBezTo>
                          <a:pt x="9" y="765"/>
                          <a:pt x="6" y="765"/>
                          <a:pt x="3" y="765"/>
                        </a:cubicBezTo>
                        <a:cubicBezTo>
                          <a:pt x="0" y="765"/>
                          <a:pt x="0" y="765"/>
                          <a:pt x="0" y="765"/>
                        </a:cubicBezTo>
                        <a:cubicBezTo>
                          <a:pt x="296" y="249"/>
                          <a:pt x="296" y="249"/>
                          <a:pt x="296" y="249"/>
                        </a:cubicBezTo>
                        <a:cubicBezTo>
                          <a:pt x="384" y="95"/>
                          <a:pt x="547" y="0"/>
                          <a:pt x="722" y="0"/>
                        </a:cubicBezTo>
                        <a:cubicBezTo>
                          <a:pt x="728" y="0"/>
                          <a:pt x="728" y="0"/>
                          <a:pt x="728" y="0"/>
                        </a:cubicBezTo>
                        <a:cubicBezTo>
                          <a:pt x="903" y="0"/>
                          <a:pt x="1066" y="95"/>
                          <a:pt x="1154" y="249"/>
                        </a:cubicBezTo>
                        <a:cubicBezTo>
                          <a:pt x="1451" y="765"/>
                          <a:pt x="1451" y="765"/>
                          <a:pt x="1451" y="765"/>
                        </a:cubicBezTo>
                        <a:cubicBezTo>
                          <a:pt x="1447" y="765"/>
                          <a:pt x="1447" y="765"/>
                          <a:pt x="1447" y="765"/>
                        </a:cubicBezTo>
                        <a:cubicBezTo>
                          <a:pt x="1442" y="765"/>
                          <a:pt x="1437" y="765"/>
                          <a:pt x="1433" y="765"/>
                        </a:cubicBezTo>
                        <a:cubicBezTo>
                          <a:pt x="1235" y="765"/>
                          <a:pt x="1074" y="925"/>
                          <a:pt x="1074" y="1123"/>
                        </a:cubicBezTo>
                        <a:cubicBezTo>
                          <a:pt x="1074" y="1185"/>
                          <a:pt x="1090" y="1247"/>
                          <a:pt x="1121" y="1300"/>
                        </a:cubicBezTo>
                        <a:lnTo>
                          <a:pt x="1123" y="1303"/>
                        </a:lnTo>
                        <a:close/>
                        <a:moveTo>
                          <a:pt x="328" y="1299"/>
                        </a:moveTo>
                        <a:cubicBezTo>
                          <a:pt x="1116" y="1299"/>
                          <a:pt x="1116" y="1299"/>
                          <a:pt x="1116" y="1299"/>
                        </a:cubicBezTo>
                        <a:cubicBezTo>
                          <a:pt x="1086" y="1246"/>
                          <a:pt x="1070" y="1185"/>
                          <a:pt x="1070" y="1123"/>
                        </a:cubicBezTo>
                        <a:cubicBezTo>
                          <a:pt x="1070" y="923"/>
                          <a:pt x="1233" y="761"/>
                          <a:pt x="1433" y="761"/>
                        </a:cubicBezTo>
                        <a:cubicBezTo>
                          <a:pt x="1436" y="761"/>
                          <a:pt x="1440" y="761"/>
                          <a:pt x="1444" y="761"/>
                        </a:cubicBezTo>
                        <a:cubicBezTo>
                          <a:pt x="1151" y="251"/>
                          <a:pt x="1151" y="251"/>
                          <a:pt x="1151" y="251"/>
                        </a:cubicBezTo>
                        <a:cubicBezTo>
                          <a:pt x="1063" y="98"/>
                          <a:pt x="901" y="4"/>
                          <a:pt x="728" y="4"/>
                        </a:cubicBezTo>
                        <a:cubicBezTo>
                          <a:pt x="722" y="4"/>
                          <a:pt x="722" y="4"/>
                          <a:pt x="722" y="4"/>
                        </a:cubicBezTo>
                        <a:cubicBezTo>
                          <a:pt x="549" y="4"/>
                          <a:pt x="387" y="98"/>
                          <a:pt x="299" y="251"/>
                        </a:cubicBezTo>
                        <a:cubicBezTo>
                          <a:pt x="6" y="761"/>
                          <a:pt x="6" y="761"/>
                          <a:pt x="6" y="761"/>
                        </a:cubicBezTo>
                        <a:cubicBezTo>
                          <a:pt x="8" y="761"/>
                          <a:pt x="10" y="761"/>
                          <a:pt x="12" y="761"/>
                        </a:cubicBezTo>
                        <a:cubicBezTo>
                          <a:pt x="212" y="761"/>
                          <a:pt x="374" y="923"/>
                          <a:pt x="374" y="1123"/>
                        </a:cubicBezTo>
                        <a:cubicBezTo>
                          <a:pt x="374" y="1185"/>
                          <a:pt x="358" y="1246"/>
                          <a:pt x="328" y="1299"/>
                        </a:cubicBezTo>
                        <a:close/>
                      </a:path>
                    </a:pathLst>
                  </a:custGeom>
                  <a:grpFill/>
                  <a:ln w="1905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round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33" name="弦形 32"/>
                <p:cNvSpPr/>
                <p:nvPr/>
              </p:nvSpPr>
              <p:spPr>
                <a:xfrm rot="20385432">
                  <a:off x="3330883" y="1656813"/>
                  <a:ext cx="3385036" cy="1825204"/>
                </a:xfrm>
                <a:prstGeom prst="chord">
                  <a:avLst>
                    <a:gd name="adj1" fmla="val 4679799"/>
                    <a:gd name="adj2" fmla="val 11290326"/>
                  </a:avLst>
                </a:prstGeom>
                <a:gradFill flip="none" rotWithShape="1">
                  <a:gsLst>
                    <a:gs pos="54000">
                      <a:schemeClr val="tx1">
                        <a:alpha val="10000"/>
                      </a:schemeClr>
                    </a:gs>
                    <a:gs pos="0">
                      <a:schemeClr val="tx1">
                        <a:alpha val="30000"/>
                      </a:schemeClr>
                    </a:gs>
                    <a:gs pos="100000">
                      <a:srgbClr val="E6E6E6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Freeform 10"/>
                <p:cNvSpPr/>
                <p:nvPr/>
              </p:nvSpPr>
              <p:spPr bwMode="auto">
                <a:xfrm>
                  <a:off x="5152718" y="2700230"/>
                  <a:ext cx="1957388" cy="1663700"/>
                </a:xfrm>
                <a:custGeom>
                  <a:avLst/>
                  <a:gdLst>
                    <a:gd name="T0" fmla="*/ 293 w 1233"/>
                    <a:gd name="T1" fmla="*/ 1048 h 1048"/>
                    <a:gd name="T2" fmla="*/ 0 w 1233"/>
                    <a:gd name="T3" fmla="*/ 554 h 1048"/>
                    <a:gd name="T4" fmla="*/ 321 w 1233"/>
                    <a:gd name="T5" fmla="*/ 0 h 1048"/>
                    <a:gd name="T6" fmla="*/ 913 w 1233"/>
                    <a:gd name="T7" fmla="*/ 0 h 1048"/>
                    <a:gd name="T8" fmla="*/ 1233 w 1233"/>
                    <a:gd name="T9" fmla="*/ 554 h 1048"/>
                    <a:gd name="T10" fmla="*/ 934 w 1233"/>
                    <a:gd name="T11" fmla="*/ 1048 h 1048"/>
                    <a:gd name="T12" fmla="*/ 293 w 1233"/>
                    <a:gd name="T13" fmla="*/ 1048 h 10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3" h="1048">
                      <a:moveTo>
                        <a:pt x="293" y="1048"/>
                      </a:moveTo>
                      <a:lnTo>
                        <a:pt x="0" y="554"/>
                      </a:lnTo>
                      <a:lnTo>
                        <a:pt x="321" y="0"/>
                      </a:lnTo>
                      <a:lnTo>
                        <a:pt x="913" y="0"/>
                      </a:lnTo>
                      <a:lnTo>
                        <a:pt x="1233" y="554"/>
                      </a:lnTo>
                      <a:lnTo>
                        <a:pt x="934" y="1048"/>
                      </a:lnTo>
                      <a:lnTo>
                        <a:pt x="293" y="1048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80000"/>
                      </a:schemeClr>
                    </a:gs>
                  </a:gsLst>
                  <a:lin ang="2700000" scaled="1"/>
                </a:gradFill>
                <a:ln w="7620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35" name="组合 34"/>
                <p:cNvGrpSpPr/>
                <p:nvPr/>
              </p:nvGrpSpPr>
              <p:grpSpPr>
                <a:xfrm>
                  <a:off x="3453726" y="1402715"/>
                  <a:ext cx="2260181" cy="2114550"/>
                  <a:chOff x="2815057" y="1402715"/>
                  <a:chExt cx="2260181" cy="2114550"/>
                </a:xfrm>
              </p:grpSpPr>
              <p:sp>
                <p:nvSpPr>
                  <p:cNvPr id="55" name="Freeform 14"/>
                  <p:cNvSpPr/>
                  <p:nvPr/>
                </p:nvSpPr>
                <p:spPr bwMode="auto">
                  <a:xfrm>
                    <a:off x="2829560" y="1402715"/>
                    <a:ext cx="2230438" cy="2114550"/>
                  </a:xfrm>
                  <a:custGeom>
                    <a:avLst/>
                    <a:gdLst>
                      <a:gd name="T0" fmla="*/ 592 w 592"/>
                      <a:gd name="T1" fmla="*/ 385 h 561"/>
                      <a:gd name="T2" fmla="*/ 490 w 592"/>
                      <a:gd name="T3" fmla="*/ 561 h 561"/>
                      <a:gd name="T4" fmla="*/ 0 w 592"/>
                      <a:gd name="T5" fmla="*/ 465 h 561"/>
                      <a:gd name="T6" fmla="*/ 269 w 592"/>
                      <a:gd name="T7" fmla="*/ 0 h 561"/>
                      <a:gd name="T8" fmla="*/ 592 w 592"/>
                      <a:gd name="T9" fmla="*/ 385 h 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92" h="561">
                        <a:moveTo>
                          <a:pt x="592" y="385"/>
                        </a:moveTo>
                        <a:cubicBezTo>
                          <a:pt x="490" y="561"/>
                          <a:pt x="490" y="561"/>
                          <a:pt x="490" y="561"/>
                        </a:cubicBezTo>
                        <a:cubicBezTo>
                          <a:pt x="313" y="481"/>
                          <a:pt x="146" y="447"/>
                          <a:pt x="0" y="465"/>
                        </a:cubicBezTo>
                        <a:cubicBezTo>
                          <a:pt x="269" y="0"/>
                          <a:pt x="269" y="0"/>
                          <a:pt x="269" y="0"/>
                        </a:cubicBezTo>
                        <a:cubicBezTo>
                          <a:pt x="325" y="136"/>
                          <a:pt x="434" y="271"/>
                          <a:pt x="592" y="385"/>
                        </a:cubicBezTo>
                        <a:close/>
                      </a:path>
                    </a:pathLst>
                  </a:custGeom>
                  <a:gradFill>
                    <a:gsLst>
                      <a:gs pos="72000">
                        <a:srgbClr val="DDDDDD">
                          <a:lumMod val="96000"/>
                          <a:lumOff val="4000"/>
                        </a:srgbClr>
                      </a:gs>
                      <a:gs pos="15000">
                        <a:schemeClr val="bg1">
                          <a:lumMod val="75000"/>
                        </a:schemeClr>
                      </a:gs>
                      <a:gs pos="0">
                        <a:schemeClr val="bg1">
                          <a:lumMod val="75000"/>
                        </a:schemeClr>
                      </a:gs>
                      <a:gs pos="44000">
                        <a:schemeClr val="bg1">
                          <a:lumMod val="98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040000" scaled="0"/>
                  </a:gradFill>
                  <a:ln>
                    <a:noFill/>
                  </a:ln>
                  <a:effectLst/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6" name="Freeform 26"/>
                  <p:cNvSpPr/>
                  <p:nvPr/>
                </p:nvSpPr>
                <p:spPr bwMode="auto">
                  <a:xfrm>
                    <a:off x="2815057" y="3110334"/>
                    <a:ext cx="1852613" cy="404812"/>
                  </a:xfrm>
                  <a:custGeom>
                    <a:avLst/>
                    <a:gdLst>
                      <a:gd name="T0" fmla="*/ 491 w 491"/>
                      <a:gd name="T1" fmla="*/ 105 h 105"/>
                      <a:gd name="T2" fmla="*/ 470 w 491"/>
                      <a:gd name="T3" fmla="*/ 97 h 105"/>
                      <a:gd name="T4" fmla="*/ 447 w 491"/>
                      <a:gd name="T5" fmla="*/ 88 h 105"/>
                      <a:gd name="T6" fmla="*/ 417 w 491"/>
                      <a:gd name="T7" fmla="*/ 77 h 105"/>
                      <a:gd name="T8" fmla="*/ 399 w 491"/>
                      <a:gd name="T9" fmla="*/ 71 h 105"/>
                      <a:gd name="T10" fmla="*/ 381 w 491"/>
                      <a:gd name="T11" fmla="*/ 64 h 105"/>
                      <a:gd name="T12" fmla="*/ 361 w 491"/>
                      <a:gd name="T13" fmla="*/ 58 h 105"/>
                      <a:gd name="T14" fmla="*/ 340 w 491"/>
                      <a:gd name="T15" fmla="*/ 52 h 105"/>
                      <a:gd name="T16" fmla="*/ 296 w 491"/>
                      <a:gd name="T17" fmla="*/ 39 h 105"/>
                      <a:gd name="T18" fmla="*/ 273 w 491"/>
                      <a:gd name="T19" fmla="*/ 33 h 105"/>
                      <a:gd name="T20" fmla="*/ 250 w 491"/>
                      <a:gd name="T21" fmla="*/ 28 h 105"/>
                      <a:gd name="T22" fmla="*/ 227 w 491"/>
                      <a:gd name="T23" fmla="*/ 23 h 105"/>
                      <a:gd name="T24" fmla="*/ 204 w 491"/>
                      <a:gd name="T25" fmla="*/ 19 h 105"/>
                      <a:gd name="T26" fmla="*/ 159 w 491"/>
                      <a:gd name="T27" fmla="*/ 13 h 105"/>
                      <a:gd name="T28" fmla="*/ 117 w 491"/>
                      <a:gd name="T29" fmla="*/ 8 h 105"/>
                      <a:gd name="T30" fmla="*/ 97 w 491"/>
                      <a:gd name="T31" fmla="*/ 7 h 105"/>
                      <a:gd name="T32" fmla="*/ 79 w 491"/>
                      <a:gd name="T33" fmla="*/ 7 h 105"/>
                      <a:gd name="T34" fmla="*/ 47 w 491"/>
                      <a:gd name="T35" fmla="*/ 7 h 105"/>
                      <a:gd name="T36" fmla="*/ 22 w 491"/>
                      <a:gd name="T37" fmla="*/ 7 h 105"/>
                      <a:gd name="T38" fmla="*/ 0 w 491"/>
                      <a:gd name="T39" fmla="*/ 9 h 105"/>
                      <a:gd name="T40" fmla="*/ 22 w 491"/>
                      <a:gd name="T41" fmla="*/ 5 h 105"/>
                      <a:gd name="T42" fmla="*/ 47 w 491"/>
                      <a:gd name="T43" fmla="*/ 3 h 105"/>
                      <a:gd name="T44" fmla="*/ 79 w 491"/>
                      <a:gd name="T45" fmla="*/ 1 h 105"/>
                      <a:gd name="T46" fmla="*/ 98 w 491"/>
                      <a:gd name="T47" fmla="*/ 1 h 105"/>
                      <a:gd name="T48" fmla="*/ 118 w 491"/>
                      <a:gd name="T49" fmla="*/ 1 h 105"/>
                      <a:gd name="T50" fmla="*/ 139 w 491"/>
                      <a:gd name="T51" fmla="*/ 2 h 105"/>
                      <a:gd name="T52" fmla="*/ 160 w 491"/>
                      <a:gd name="T53" fmla="*/ 4 h 105"/>
                      <a:gd name="T54" fmla="*/ 183 w 491"/>
                      <a:gd name="T55" fmla="*/ 6 h 105"/>
                      <a:gd name="T56" fmla="*/ 206 w 491"/>
                      <a:gd name="T57" fmla="*/ 10 h 105"/>
                      <a:gd name="T58" fmla="*/ 229 w 491"/>
                      <a:gd name="T59" fmla="*/ 14 h 105"/>
                      <a:gd name="T60" fmla="*/ 253 w 491"/>
                      <a:gd name="T61" fmla="*/ 18 h 105"/>
                      <a:gd name="T62" fmla="*/ 276 w 491"/>
                      <a:gd name="T63" fmla="*/ 24 h 105"/>
                      <a:gd name="T64" fmla="*/ 299 w 491"/>
                      <a:gd name="T65" fmla="*/ 30 h 105"/>
                      <a:gd name="T66" fmla="*/ 343 w 491"/>
                      <a:gd name="T67" fmla="*/ 43 h 105"/>
                      <a:gd name="T68" fmla="*/ 363 w 491"/>
                      <a:gd name="T69" fmla="*/ 50 h 105"/>
                      <a:gd name="T70" fmla="*/ 383 w 491"/>
                      <a:gd name="T71" fmla="*/ 57 h 105"/>
                      <a:gd name="T72" fmla="*/ 419 w 491"/>
                      <a:gd name="T73" fmla="*/ 71 h 105"/>
                      <a:gd name="T74" fmla="*/ 448 w 491"/>
                      <a:gd name="T75" fmla="*/ 84 h 105"/>
                      <a:gd name="T76" fmla="*/ 471 w 491"/>
                      <a:gd name="T77" fmla="*/ 95 h 105"/>
                      <a:gd name="T78" fmla="*/ 491 w 491"/>
                      <a:gd name="T79" fmla="*/ 105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91" h="105">
                        <a:moveTo>
                          <a:pt x="491" y="105"/>
                        </a:moveTo>
                        <a:cubicBezTo>
                          <a:pt x="491" y="105"/>
                          <a:pt x="483" y="102"/>
                          <a:pt x="470" y="97"/>
                        </a:cubicBezTo>
                        <a:cubicBezTo>
                          <a:pt x="464" y="94"/>
                          <a:pt x="456" y="91"/>
                          <a:pt x="447" y="88"/>
                        </a:cubicBezTo>
                        <a:cubicBezTo>
                          <a:pt x="438" y="85"/>
                          <a:pt x="428" y="81"/>
                          <a:pt x="417" y="77"/>
                        </a:cubicBezTo>
                        <a:cubicBezTo>
                          <a:pt x="411" y="75"/>
                          <a:pt x="405" y="73"/>
                          <a:pt x="399" y="71"/>
                        </a:cubicBezTo>
                        <a:cubicBezTo>
                          <a:pt x="393" y="69"/>
                          <a:pt x="387" y="66"/>
                          <a:pt x="381" y="64"/>
                        </a:cubicBezTo>
                        <a:cubicBezTo>
                          <a:pt x="374" y="62"/>
                          <a:pt x="367" y="60"/>
                          <a:pt x="361" y="58"/>
                        </a:cubicBezTo>
                        <a:cubicBezTo>
                          <a:pt x="354" y="56"/>
                          <a:pt x="347" y="54"/>
                          <a:pt x="340" y="52"/>
                        </a:cubicBezTo>
                        <a:cubicBezTo>
                          <a:pt x="326" y="47"/>
                          <a:pt x="311" y="43"/>
                          <a:pt x="296" y="39"/>
                        </a:cubicBezTo>
                        <a:cubicBezTo>
                          <a:pt x="289" y="37"/>
                          <a:pt x="281" y="35"/>
                          <a:pt x="273" y="33"/>
                        </a:cubicBezTo>
                        <a:cubicBezTo>
                          <a:pt x="266" y="32"/>
                          <a:pt x="258" y="30"/>
                          <a:pt x="250" y="28"/>
                        </a:cubicBezTo>
                        <a:cubicBezTo>
                          <a:pt x="243" y="27"/>
                          <a:pt x="235" y="25"/>
                          <a:pt x="227" y="23"/>
                        </a:cubicBezTo>
                        <a:cubicBezTo>
                          <a:pt x="220" y="22"/>
                          <a:pt x="212" y="21"/>
                          <a:pt x="204" y="19"/>
                        </a:cubicBezTo>
                        <a:cubicBezTo>
                          <a:pt x="189" y="17"/>
                          <a:pt x="174" y="14"/>
                          <a:pt x="159" y="13"/>
                        </a:cubicBezTo>
                        <a:cubicBezTo>
                          <a:pt x="145" y="11"/>
                          <a:pt x="131" y="10"/>
                          <a:pt x="117" y="8"/>
                        </a:cubicBezTo>
                        <a:cubicBezTo>
                          <a:pt x="110" y="8"/>
                          <a:pt x="104" y="8"/>
                          <a:pt x="97" y="7"/>
                        </a:cubicBezTo>
                        <a:cubicBezTo>
                          <a:pt x="91" y="7"/>
                          <a:pt x="85" y="7"/>
                          <a:pt x="79" y="7"/>
                        </a:cubicBezTo>
                        <a:cubicBezTo>
                          <a:pt x="67" y="7"/>
                          <a:pt x="56" y="6"/>
                          <a:pt x="47" y="7"/>
                        </a:cubicBezTo>
                        <a:cubicBezTo>
                          <a:pt x="37" y="7"/>
                          <a:pt x="29" y="7"/>
                          <a:pt x="22" y="7"/>
                        </a:cubicBezTo>
                        <a:cubicBezTo>
                          <a:pt x="8" y="8"/>
                          <a:pt x="0" y="9"/>
                          <a:pt x="0" y="9"/>
                        </a:cubicBezTo>
                        <a:cubicBezTo>
                          <a:pt x="0" y="9"/>
                          <a:pt x="8" y="7"/>
                          <a:pt x="22" y="5"/>
                        </a:cubicBezTo>
                        <a:cubicBezTo>
                          <a:pt x="29" y="4"/>
                          <a:pt x="37" y="4"/>
                          <a:pt x="47" y="3"/>
                        </a:cubicBezTo>
                        <a:cubicBezTo>
                          <a:pt x="56" y="2"/>
                          <a:pt x="67" y="1"/>
                          <a:pt x="79" y="1"/>
                        </a:cubicBezTo>
                        <a:cubicBezTo>
                          <a:pt x="85" y="0"/>
                          <a:pt x="91" y="1"/>
                          <a:pt x="98" y="1"/>
                        </a:cubicBezTo>
                        <a:cubicBezTo>
                          <a:pt x="104" y="1"/>
                          <a:pt x="111" y="1"/>
                          <a:pt x="118" y="1"/>
                        </a:cubicBezTo>
                        <a:cubicBezTo>
                          <a:pt x="124" y="1"/>
                          <a:pt x="131" y="2"/>
                          <a:pt x="139" y="2"/>
                        </a:cubicBezTo>
                        <a:cubicBezTo>
                          <a:pt x="146" y="2"/>
                          <a:pt x="153" y="3"/>
                          <a:pt x="160" y="4"/>
                        </a:cubicBezTo>
                        <a:cubicBezTo>
                          <a:pt x="168" y="4"/>
                          <a:pt x="175" y="5"/>
                          <a:pt x="183" y="6"/>
                        </a:cubicBezTo>
                        <a:cubicBezTo>
                          <a:pt x="191" y="7"/>
                          <a:pt x="198" y="8"/>
                          <a:pt x="206" y="10"/>
                        </a:cubicBezTo>
                        <a:cubicBezTo>
                          <a:pt x="214" y="11"/>
                          <a:pt x="221" y="12"/>
                          <a:pt x="229" y="14"/>
                        </a:cubicBezTo>
                        <a:cubicBezTo>
                          <a:pt x="237" y="15"/>
                          <a:pt x="245" y="17"/>
                          <a:pt x="253" y="18"/>
                        </a:cubicBezTo>
                        <a:cubicBezTo>
                          <a:pt x="260" y="20"/>
                          <a:pt x="268" y="22"/>
                          <a:pt x="276" y="24"/>
                        </a:cubicBezTo>
                        <a:cubicBezTo>
                          <a:pt x="283" y="26"/>
                          <a:pt x="291" y="28"/>
                          <a:pt x="299" y="30"/>
                        </a:cubicBezTo>
                        <a:cubicBezTo>
                          <a:pt x="314" y="34"/>
                          <a:pt x="328" y="38"/>
                          <a:pt x="343" y="43"/>
                        </a:cubicBezTo>
                        <a:cubicBezTo>
                          <a:pt x="350" y="45"/>
                          <a:pt x="357" y="48"/>
                          <a:pt x="363" y="50"/>
                        </a:cubicBezTo>
                        <a:cubicBezTo>
                          <a:pt x="370" y="52"/>
                          <a:pt x="377" y="55"/>
                          <a:pt x="383" y="57"/>
                        </a:cubicBezTo>
                        <a:cubicBezTo>
                          <a:pt x="396" y="62"/>
                          <a:pt x="408" y="67"/>
                          <a:pt x="419" y="71"/>
                        </a:cubicBezTo>
                        <a:cubicBezTo>
                          <a:pt x="430" y="76"/>
                          <a:pt x="440" y="80"/>
                          <a:pt x="448" y="84"/>
                        </a:cubicBezTo>
                        <a:cubicBezTo>
                          <a:pt x="457" y="88"/>
                          <a:pt x="465" y="92"/>
                          <a:pt x="471" y="95"/>
                        </a:cubicBezTo>
                        <a:cubicBezTo>
                          <a:pt x="483" y="101"/>
                          <a:pt x="491" y="105"/>
                          <a:pt x="491" y="105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bg1">
                          <a:lumMod val="81000"/>
                        </a:schemeClr>
                      </a:gs>
                      <a:gs pos="65000">
                        <a:srgbClr val="EFEFEF">
                          <a:lumMod val="99000"/>
                        </a:srgbClr>
                      </a:gs>
                      <a:gs pos="35000">
                        <a:schemeClr val="bg1">
                          <a:lumMod val="96000"/>
                          <a:lumOff val="4000"/>
                        </a:schemeClr>
                      </a:gs>
                      <a:gs pos="100000">
                        <a:schemeClr val="bg1">
                          <a:lumMod val="89000"/>
                        </a:schemeClr>
                      </a:gs>
                    </a:gsLst>
                    <a:lin ang="24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" name="Freeform 30"/>
                  <p:cNvSpPr/>
                  <p:nvPr/>
                </p:nvSpPr>
                <p:spPr bwMode="auto">
                  <a:xfrm>
                    <a:off x="3848100" y="1414464"/>
                    <a:ext cx="1227138" cy="1450975"/>
                  </a:xfrm>
                  <a:custGeom>
                    <a:avLst/>
                    <a:gdLst>
                      <a:gd name="T0" fmla="*/ 0 w 324"/>
                      <a:gd name="T1" fmla="*/ 0 h 384"/>
                      <a:gd name="T2" fmla="*/ 10 w 324"/>
                      <a:gd name="T3" fmla="*/ 19 h 384"/>
                      <a:gd name="T4" fmla="*/ 22 w 324"/>
                      <a:gd name="T5" fmla="*/ 41 h 384"/>
                      <a:gd name="T6" fmla="*/ 38 w 324"/>
                      <a:gd name="T7" fmla="*/ 70 h 384"/>
                      <a:gd name="T8" fmla="*/ 47 w 324"/>
                      <a:gd name="T9" fmla="*/ 85 h 384"/>
                      <a:gd name="T10" fmla="*/ 58 w 324"/>
                      <a:gd name="T11" fmla="*/ 102 h 384"/>
                      <a:gd name="T12" fmla="*/ 82 w 324"/>
                      <a:gd name="T13" fmla="*/ 137 h 384"/>
                      <a:gd name="T14" fmla="*/ 110 w 324"/>
                      <a:gd name="T15" fmla="*/ 174 h 384"/>
                      <a:gd name="T16" fmla="*/ 140 w 324"/>
                      <a:gd name="T17" fmla="*/ 210 h 384"/>
                      <a:gd name="T18" fmla="*/ 171 w 324"/>
                      <a:gd name="T19" fmla="*/ 246 h 384"/>
                      <a:gd name="T20" fmla="*/ 203 w 324"/>
                      <a:gd name="T21" fmla="*/ 278 h 384"/>
                      <a:gd name="T22" fmla="*/ 219 w 324"/>
                      <a:gd name="T23" fmla="*/ 293 h 384"/>
                      <a:gd name="T24" fmla="*/ 234 w 324"/>
                      <a:gd name="T25" fmla="*/ 308 h 384"/>
                      <a:gd name="T26" fmla="*/ 249 w 324"/>
                      <a:gd name="T27" fmla="*/ 321 h 384"/>
                      <a:gd name="T28" fmla="*/ 263 w 324"/>
                      <a:gd name="T29" fmla="*/ 333 h 384"/>
                      <a:gd name="T30" fmla="*/ 276 w 324"/>
                      <a:gd name="T31" fmla="*/ 344 h 384"/>
                      <a:gd name="T32" fmla="*/ 288 w 324"/>
                      <a:gd name="T33" fmla="*/ 354 h 384"/>
                      <a:gd name="T34" fmla="*/ 307 w 324"/>
                      <a:gd name="T35" fmla="*/ 370 h 384"/>
                      <a:gd name="T36" fmla="*/ 324 w 324"/>
                      <a:gd name="T37" fmla="*/ 384 h 384"/>
                      <a:gd name="T38" fmla="*/ 306 w 324"/>
                      <a:gd name="T39" fmla="*/ 372 h 384"/>
                      <a:gd name="T40" fmla="*/ 285 w 324"/>
                      <a:gd name="T41" fmla="*/ 357 h 384"/>
                      <a:gd name="T42" fmla="*/ 259 w 324"/>
                      <a:gd name="T43" fmla="*/ 338 h 384"/>
                      <a:gd name="T44" fmla="*/ 229 w 324"/>
                      <a:gd name="T45" fmla="*/ 313 h 384"/>
                      <a:gd name="T46" fmla="*/ 213 w 324"/>
                      <a:gd name="T47" fmla="*/ 300 h 384"/>
                      <a:gd name="T48" fmla="*/ 197 w 324"/>
                      <a:gd name="T49" fmla="*/ 285 h 384"/>
                      <a:gd name="T50" fmla="*/ 164 w 324"/>
                      <a:gd name="T51" fmla="*/ 252 h 384"/>
                      <a:gd name="T52" fmla="*/ 132 w 324"/>
                      <a:gd name="T53" fmla="*/ 217 h 384"/>
                      <a:gd name="T54" fmla="*/ 102 w 324"/>
                      <a:gd name="T55" fmla="*/ 180 h 384"/>
                      <a:gd name="T56" fmla="*/ 88 w 324"/>
                      <a:gd name="T57" fmla="*/ 161 h 384"/>
                      <a:gd name="T58" fmla="*/ 75 w 324"/>
                      <a:gd name="T59" fmla="*/ 143 h 384"/>
                      <a:gd name="T60" fmla="*/ 63 w 324"/>
                      <a:gd name="T61" fmla="*/ 124 h 384"/>
                      <a:gd name="T62" fmla="*/ 52 w 324"/>
                      <a:gd name="T63" fmla="*/ 106 h 384"/>
                      <a:gd name="T64" fmla="*/ 42 w 324"/>
                      <a:gd name="T65" fmla="*/ 89 h 384"/>
                      <a:gd name="T66" fmla="*/ 33 w 324"/>
                      <a:gd name="T67" fmla="*/ 72 h 384"/>
                      <a:gd name="T68" fmla="*/ 18 w 324"/>
                      <a:gd name="T69" fmla="*/ 43 h 384"/>
                      <a:gd name="T70" fmla="*/ 8 w 324"/>
                      <a:gd name="T71" fmla="*/ 20 h 384"/>
                      <a:gd name="T72" fmla="*/ 0 w 324"/>
                      <a:gd name="T7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24" h="384">
                        <a:moveTo>
                          <a:pt x="0" y="0"/>
                        </a:moveTo>
                        <a:cubicBezTo>
                          <a:pt x="0" y="0"/>
                          <a:pt x="4" y="7"/>
                          <a:pt x="10" y="19"/>
                        </a:cubicBezTo>
                        <a:cubicBezTo>
                          <a:pt x="13" y="25"/>
                          <a:pt x="17" y="33"/>
                          <a:pt x="22" y="41"/>
                        </a:cubicBezTo>
                        <a:cubicBezTo>
                          <a:pt x="26" y="50"/>
                          <a:pt x="32" y="59"/>
                          <a:pt x="38" y="70"/>
                        </a:cubicBezTo>
                        <a:cubicBezTo>
                          <a:pt x="41" y="75"/>
                          <a:pt x="44" y="80"/>
                          <a:pt x="47" y="85"/>
                        </a:cubicBezTo>
                        <a:cubicBezTo>
                          <a:pt x="51" y="91"/>
                          <a:pt x="54" y="97"/>
                          <a:pt x="58" y="102"/>
                        </a:cubicBezTo>
                        <a:cubicBezTo>
                          <a:pt x="65" y="114"/>
                          <a:pt x="73" y="125"/>
                          <a:pt x="82" y="137"/>
                        </a:cubicBezTo>
                        <a:cubicBezTo>
                          <a:pt x="90" y="150"/>
                          <a:pt x="100" y="162"/>
                          <a:pt x="110" y="174"/>
                        </a:cubicBezTo>
                        <a:cubicBezTo>
                          <a:pt x="119" y="186"/>
                          <a:pt x="129" y="199"/>
                          <a:pt x="140" y="210"/>
                        </a:cubicBezTo>
                        <a:cubicBezTo>
                          <a:pt x="150" y="223"/>
                          <a:pt x="161" y="234"/>
                          <a:pt x="171" y="246"/>
                        </a:cubicBezTo>
                        <a:cubicBezTo>
                          <a:pt x="182" y="257"/>
                          <a:pt x="192" y="268"/>
                          <a:pt x="203" y="278"/>
                        </a:cubicBezTo>
                        <a:cubicBezTo>
                          <a:pt x="209" y="283"/>
                          <a:pt x="214" y="288"/>
                          <a:pt x="219" y="293"/>
                        </a:cubicBezTo>
                        <a:cubicBezTo>
                          <a:pt x="224" y="298"/>
                          <a:pt x="229" y="303"/>
                          <a:pt x="234" y="308"/>
                        </a:cubicBezTo>
                        <a:cubicBezTo>
                          <a:pt x="239" y="312"/>
                          <a:pt x="244" y="317"/>
                          <a:pt x="249" y="321"/>
                        </a:cubicBezTo>
                        <a:cubicBezTo>
                          <a:pt x="254" y="325"/>
                          <a:pt x="259" y="329"/>
                          <a:pt x="263" y="333"/>
                        </a:cubicBezTo>
                        <a:cubicBezTo>
                          <a:pt x="267" y="337"/>
                          <a:pt x="272" y="341"/>
                          <a:pt x="276" y="344"/>
                        </a:cubicBezTo>
                        <a:cubicBezTo>
                          <a:pt x="280" y="348"/>
                          <a:pt x="284" y="351"/>
                          <a:pt x="288" y="354"/>
                        </a:cubicBezTo>
                        <a:cubicBezTo>
                          <a:pt x="295" y="361"/>
                          <a:pt x="302" y="366"/>
                          <a:pt x="307" y="370"/>
                        </a:cubicBezTo>
                        <a:cubicBezTo>
                          <a:pt x="318" y="379"/>
                          <a:pt x="324" y="384"/>
                          <a:pt x="324" y="384"/>
                        </a:cubicBezTo>
                        <a:cubicBezTo>
                          <a:pt x="324" y="384"/>
                          <a:pt x="318" y="380"/>
                          <a:pt x="306" y="372"/>
                        </a:cubicBezTo>
                        <a:cubicBezTo>
                          <a:pt x="300" y="368"/>
                          <a:pt x="293" y="363"/>
                          <a:pt x="285" y="357"/>
                        </a:cubicBezTo>
                        <a:cubicBezTo>
                          <a:pt x="278" y="352"/>
                          <a:pt x="269" y="345"/>
                          <a:pt x="259" y="338"/>
                        </a:cubicBezTo>
                        <a:cubicBezTo>
                          <a:pt x="250" y="330"/>
                          <a:pt x="240" y="322"/>
                          <a:pt x="229" y="313"/>
                        </a:cubicBezTo>
                        <a:cubicBezTo>
                          <a:pt x="224" y="309"/>
                          <a:pt x="219" y="304"/>
                          <a:pt x="213" y="300"/>
                        </a:cubicBezTo>
                        <a:cubicBezTo>
                          <a:pt x="208" y="295"/>
                          <a:pt x="203" y="290"/>
                          <a:pt x="197" y="285"/>
                        </a:cubicBezTo>
                        <a:cubicBezTo>
                          <a:pt x="186" y="275"/>
                          <a:pt x="175" y="263"/>
                          <a:pt x="164" y="252"/>
                        </a:cubicBezTo>
                        <a:cubicBezTo>
                          <a:pt x="153" y="241"/>
                          <a:pt x="142" y="229"/>
                          <a:pt x="132" y="217"/>
                        </a:cubicBezTo>
                        <a:cubicBezTo>
                          <a:pt x="121" y="205"/>
                          <a:pt x="112" y="192"/>
                          <a:pt x="102" y="180"/>
                        </a:cubicBezTo>
                        <a:cubicBezTo>
                          <a:pt x="97" y="174"/>
                          <a:pt x="92" y="167"/>
                          <a:pt x="88" y="161"/>
                        </a:cubicBezTo>
                        <a:cubicBezTo>
                          <a:pt x="83" y="155"/>
                          <a:pt x="79" y="149"/>
                          <a:pt x="75" y="143"/>
                        </a:cubicBezTo>
                        <a:cubicBezTo>
                          <a:pt x="71" y="136"/>
                          <a:pt x="66" y="130"/>
                          <a:pt x="63" y="124"/>
                        </a:cubicBezTo>
                        <a:cubicBezTo>
                          <a:pt x="59" y="118"/>
                          <a:pt x="55" y="112"/>
                          <a:pt x="52" y="106"/>
                        </a:cubicBezTo>
                        <a:cubicBezTo>
                          <a:pt x="48" y="100"/>
                          <a:pt x="45" y="94"/>
                          <a:pt x="42" y="89"/>
                        </a:cubicBezTo>
                        <a:cubicBezTo>
                          <a:pt x="38" y="83"/>
                          <a:pt x="35" y="78"/>
                          <a:pt x="33" y="72"/>
                        </a:cubicBezTo>
                        <a:cubicBezTo>
                          <a:pt x="27" y="62"/>
                          <a:pt x="22" y="52"/>
                          <a:pt x="18" y="43"/>
                        </a:cubicBezTo>
                        <a:cubicBezTo>
                          <a:pt x="14" y="34"/>
                          <a:pt x="11" y="26"/>
                          <a:pt x="8" y="20"/>
                        </a:cubicBezTo>
                        <a:cubicBezTo>
                          <a:pt x="3" y="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72000">
                        <a:srgbClr val="DDDDDD">
                          <a:lumMod val="92000"/>
                          <a:lumOff val="8000"/>
                        </a:srgbClr>
                      </a:gs>
                      <a:gs pos="0">
                        <a:schemeClr val="bg1">
                          <a:lumMod val="79000"/>
                        </a:schemeClr>
                      </a:gs>
                      <a:gs pos="35000">
                        <a:schemeClr val="bg1">
                          <a:lumMod val="99000"/>
                          <a:lumOff val="1000"/>
                        </a:schemeClr>
                      </a:gs>
                      <a:gs pos="100000">
                        <a:schemeClr val="bg1">
                          <a:lumMod val="92000"/>
                        </a:schemeClr>
                      </a:gs>
                    </a:gsLst>
                    <a:lin ang="18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36" name="弦形 35"/>
                <p:cNvSpPr/>
                <p:nvPr/>
              </p:nvSpPr>
              <p:spPr>
                <a:xfrm rot="18713148">
                  <a:off x="6264863" y="1605737"/>
                  <a:ext cx="3418916" cy="1679242"/>
                </a:xfrm>
                <a:prstGeom prst="chord">
                  <a:avLst>
                    <a:gd name="adj1" fmla="val 4679799"/>
                    <a:gd name="adj2" fmla="val 11290326"/>
                  </a:avLst>
                </a:prstGeom>
                <a:gradFill flip="none" rotWithShape="1">
                  <a:gsLst>
                    <a:gs pos="54000">
                      <a:schemeClr val="tx1">
                        <a:alpha val="10000"/>
                      </a:schemeClr>
                    </a:gs>
                    <a:gs pos="0">
                      <a:schemeClr val="tx1">
                        <a:alpha val="30000"/>
                      </a:schemeClr>
                    </a:gs>
                    <a:gs pos="100000">
                      <a:srgbClr val="E6E6E6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弦形 36"/>
                <p:cNvSpPr/>
                <p:nvPr/>
              </p:nvSpPr>
              <p:spPr>
                <a:xfrm rot="13306308">
                  <a:off x="4066477" y="3923858"/>
                  <a:ext cx="3418916" cy="1679242"/>
                </a:xfrm>
                <a:prstGeom prst="chord">
                  <a:avLst>
                    <a:gd name="adj1" fmla="val 4679799"/>
                    <a:gd name="adj2" fmla="val 11290326"/>
                  </a:avLst>
                </a:prstGeom>
                <a:gradFill flip="none" rotWithShape="1">
                  <a:gsLst>
                    <a:gs pos="54000">
                      <a:schemeClr val="tx1">
                        <a:alpha val="10000"/>
                      </a:schemeClr>
                    </a:gs>
                    <a:gs pos="0">
                      <a:schemeClr val="tx1">
                        <a:alpha val="30000"/>
                      </a:schemeClr>
                    </a:gs>
                    <a:gs pos="100000">
                      <a:srgbClr val="E6E6E6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8" name="组合 37"/>
                <p:cNvGrpSpPr/>
                <p:nvPr/>
              </p:nvGrpSpPr>
              <p:grpSpPr>
                <a:xfrm flipH="1">
                  <a:off x="6559014" y="1412241"/>
                  <a:ext cx="2260181" cy="2114550"/>
                  <a:chOff x="2815057" y="1402715"/>
                  <a:chExt cx="2260181" cy="2114550"/>
                </a:xfrm>
              </p:grpSpPr>
              <p:sp>
                <p:nvSpPr>
                  <p:cNvPr id="52" name="Freeform 14"/>
                  <p:cNvSpPr/>
                  <p:nvPr/>
                </p:nvSpPr>
                <p:spPr bwMode="auto">
                  <a:xfrm>
                    <a:off x="2829560" y="1402715"/>
                    <a:ext cx="2230438" cy="2114550"/>
                  </a:xfrm>
                  <a:custGeom>
                    <a:avLst/>
                    <a:gdLst>
                      <a:gd name="T0" fmla="*/ 592 w 592"/>
                      <a:gd name="T1" fmla="*/ 385 h 561"/>
                      <a:gd name="T2" fmla="*/ 490 w 592"/>
                      <a:gd name="T3" fmla="*/ 561 h 561"/>
                      <a:gd name="T4" fmla="*/ 0 w 592"/>
                      <a:gd name="T5" fmla="*/ 465 h 561"/>
                      <a:gd name="T6" fmla="*/ 269 w 592"/>
                      <a:gd name="T7" fmla="*/ 0 h 561"/>
                      <a:gd name="T8" fmla="*/ 592 w 592"/>
                      <a:gd name="T9" fmla="*/ 385 h 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92" h="561">
                        <a:moveTo>
                          <a:pt x="592" y="385"/>
                        </a:moveTo>
                        <a:cubicBezTo>
                          <a:pt x="490" y="561"/>
                          <a:pt x="490" y="561"/>
                          <a:pt x="490" y="561"/>
                        </a:cubicBezTo>
                        <a:cubicBezTo>
                          <a:pt x="313" y="481"/>
                          <a:pt x="146" y="447"/>
                          <a:pt x="0" y="465"/>
                        </a:cubicBezTo>
                        <a:cubicBezTo>
                          <a:pt x="269" y="0"/>
                          <a:pt x="269" y="0"/>
                          <a:pt x="269" y="0"/>
                        </a:cubicBezTo>
                        <a:cubicBezTo>
                          <a:pt x="325" y="136"/>
                          <a:pt x="434" y="271"/>
                          <a:pt x="592" y="385"/>
                        </a:cubicBezTo>
                        <a:close/>
                      </a:path>
                    </a:pathLst>
                  </a:custGeom>
                  <a:gradFill>
                    <a:gsLst>
                      <a:gs pos="72000">
                        <a:srgbClr val="DDDDDD">
                          <a:lumMod val="96000"/>
                          <a:lumOff val="4000"/>
                        </a:srgbClr>
                      </a:gs>
                      <a:gs pos="15000">
                        <a:schemeClr val="bg1">
                          <a:lumMod val="75000"/>
                        </a:schemeClr>
                      </a:gs>
                      <a:gs pos="0">
                        <a:schemeClr val="bg1">
                          <a:lumMod val="75000"/>
                        </a:schemeClr>
                      </a:gs>
                      <a:gs pos="44000">
                        <a:schemeClr val="bg1">
                          <a:lumMod val="98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040000" scaled="0"/>
                  </a:gradFill>
                  <a:ln>
                    <a:noFill/>
                  </a:ln>
                  <a:effectLst/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3" name="Freeform 26"/>
                  <p:cNvSpPr/>
                  <p:nvPr/>
                </p:nvSpPr>
                <p:spPr bwMode="auto">
                  <a:xfrm>
                    <a:off x="2815057" y="3110334"/>
                    <a:ext cx="1852613" cy="404812"/>
                  </a:xfrm>
                  <a:custGeom>
                    <a:avLst/>
                    <a:gdLst>
                      <a:gd name="T0" fmla="*/ 491 w 491"/>
                      <a:gd name="T1" fmla="*/ 105 h 105"/>
                      <a:gd name="T2" fmla="*/ 470 w 491"/>
                      <a:gd name="T3" fmla="*/ 97 h 105"/>
                      <a:gd name="T4" fmla="*/ 447 w 491"/>
                      <a:gd name="T5" fmla="*/ 88 h 105"/>
                      <a:gd name="T6" fmla="*/ 417 w 491"/>
                      <a:gd name="T7" fmla="*/ 77 h 105"/>
                      <a:gd name="T8" fmla="*/ 399 w 491"/>
                      <a:gd name="T9" fmla="*/ 71 h 105"/>
                      <a:gd name="T10" fmla="*/ 381 w 491"/>
                      <a:gd name="T11" fmla="*/ 64 h 105"/>
                      <a:gd name="T12" fmla="*/ 361 w 491"/>
                      <a:gd name="T13" fmla="*/ 58 h 105"/>
                      <a:gd name="T14" fmla="*/ 340 w 491"/>
                      <a:gd name="T15" fmla="*/ 52 h 105"/>
                      <a:gd name="T16" fmla="*/ 296 w 491"/>
                      <a:gd name="T17" fmla="*/ 39 h 105"/>
                      <a:gd name="T18" fmla="*/ 273 w 491"/>
                      <a:gd name="T19" fmla="*/ 33 h 105"/>
                      <a:gd name="T20" fmla="*/ 250 w 491"/>
                      <a:gd name="T21" fmla="*/ 28 h 105"/>
                      <a:gd name="T22" fmla="*/ 227 w 491"/>
                      <a:gd name="T23" fmla="*/ 23 h 105"/>
                      <a:gd name="T24" fmla="*/ 204 w 491"/>
                      <a:gd name="T25" fmla="*/ 19 h 105"/>
                      <a:gd name="T26" fmla="*/ 159 w 491"/>
                      <a:gd name="T27" fmla="*/ 13 h 105"/>
                      <a:gd name="T28" fmla="*/ 117 w 491"/>
                      <a:gd name="T29" fmla="*/ 8 h 105"/>
                      <a:gd name="T30" fmla="*/ 97 w 491"/>
                      <a:gd name="T31" fmla="*/ 7 h 105"/>
                      <a:gd name="T32" fmla="*/ 79 w 491"/>
                      <a:gd name="T33" fmla="*/ 7 h 105"/>
                      <a:gd name="T34" fmla="*/ 47 w 491"/>
                      <a:gd name="T35" fmla="*/ 7 h 105"/>
                      <a:gd name="T36" fmla="*/ 22 w 491"/>
                      <a:gd name="T37" fmla="*/ 7 h 105"/>
                      <a:gd name="T38" fmla="*/ 0 w 491"/>
                      <a:gd name="T39" fmla="*/ 9 h 105"/>
                      <a:gd name="T40" fmla="*/ 22 w 491"/>
                      <a:gd name="T41" fmla="*/ 5 h 105"/>
                      <a:gd name="T42" fmla="*/ 47 w 491"/>
                      <a:gd name="T43" fmla="*/ 3 h 105"/>
                      <a:gd name="T44" fmla="*/ 79 w 491"/>
                      <a:gd name="T45" fmla="*/ 1 h 105"/>
                      <a:gd name="T46" fmla="*/ 98 w 491"/>
                      <a:gd name="T47" fmla="*/ 1 h 105"/>
                      <a:gd name="T48" fmla="*/ 118 w 491"/>
                      <a:gd name="T49" fmla="*/ 1 h 105"/>
                      <a:gd name="T50" fmla="*/ 139 w 491"/>
                      <a:gd name="T51" fmla="*/ 2 h 105"/>
                      <a:gd name="T52" fmla="*/ 160 w 491"/>
                      <a:gd name="T53" fmla="*/ 4 h 105"/>
                      <a:gd name="T54" fmla="*/ 183 w 491"/>
                      <a:gd name="T55" fmla="*/ 6 h 105"/>
                      <a:gd name="T56" fmla="*/ 206 w 491"/>
                      <a:gd name="T57" fmla="*/ 10 h 105"/>
                      <a:gd name="T58" fmla="*/ 229 w 491"/>
                      <a:gd name="T59" fmla="*/ 14 h 105"/>
                      <a:gd name="T60" fmla="*/ 253 w 491"/>
                      <a:gd name="T61" fmla="*/ 18 h 105"/>
                      <a:gd name="T62" fmla="*/ 276 w 491"/>
                      <a:gd name="T63" fmla="*/ 24 h 105"/>
                      <a:gd name="T64" fmla="*/ 299 w 491"/>
                      <a:gd name="T65" fmla="*/ 30 h 105"/>
                      <a:gd name="T66" fmla="*/ 343 w 491"/>
                      <a:gd name="T67" fmla="*/ 43 h 105"/>
                      <a:gd name="T68" fmla="*/ 363 w 491"/>
                      <a:gd name="T69" fmla="*/ 50 h 105"/>
                      <a:gd name="T70" fmla="*/ 383 w 491"/>
                      <a:gd name="T71" fmla="*/ 57 h 105"/>
                      <a:gd name="T72" fmla="*/ 419 w 491"/>
                      <a:gd name="T73" fmla="*/ 71 h 105"/>
                      <a:gd name="T74" fmla="*/ 448 w 491"/>
                      <a:gd name="T75" fmla="*/ 84 h 105"/>
                      <a:gd name="T76" fmla="*/ 471 w 491"/>
                      <a:gd name="T77" fmla="*/ 95 h 105"/>
                      <a:gd name="T78" fmla="*/ 491 w 491"/>
                      <a:gd name="T79" fmla="*/ 105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91" h="105">
                        <a:moveTo>
                          <a:pt x="491" y="105"/>
                        </a:moveTo>
                        <a:cubicBezTo>
                          <a:pt x="491" y="105"/>
                          <a:pt x="483" y="102"/>
                          <a:pt x="470" y="97"/>
                        </a:cubicBezTo>
                        <a:cubicBezTo>
                          <a:pt x="464" y="94"/>
                          <a:pt x="456" y="91"/>
                          <a:pt x="447" y="88"/>
                        </a:cubicBezTo>
                        <a:cubicBezTo>
                          <a:pt x="438" y="85"/>
                          <a:pt x="428" y="81"/>
                          <a:pt x="417" y="77"/>
                        </a:cubicBezTo>
                        <a:cubicBezTo>
                          <a:pt x="411" y="75"/>
                          <a:pt x="405" y="73"/>
                          <a:pt x="399" y="71"/>
                        </a:cubicBezTo>
                        <a:cubicBezTo>
                          <a:pt x="393" y="69"/>
                          <a:pt x="387" y="66"/>
                          <a:pt x="381" y="64"/>
                        </a:cubicBezTo>
                        <a:cubicBezTo>
                          <a:pt x="374" y="62"/>
                          <a:pt x="367" y="60"/>
                          <a:pt x="361" y="58"/>
                        </a:cubicBezTo>
                        <a:cubicBezTo>
                          <a:pt x="354" y="56"/>
                          <a:pt x="347" y="54"/>
                          <a:pt x="340" y="52"/>
                        </a:cubicBezTo>
                        <a:cubicBezTo>
                          <a:pt x="326" y="47"/>
                          <a:pt x="311" y="43"/>
                          <a:pt x="296" y="39"/>
                        </a:cubicBezTo>
                        <a:cubicBezTo>
                          <a:pt x="289" y="37"/>
                          <a:pt x="281" y="35"/>
                          <a:pt x="273" y="33"/>
                        </a:cubicBezTo>
                        <a:cubicBezTo>
                          <a:pt x="266" y="32"/>
                          <a:pt x="258" y="30"/>
                          <a:pt x="250" y="28"/>
                        </a:cubicBezTo>
                        <a:cubicBezTo>
                          <a:pt x="243" y="27"/>
                          <a:pt x="235" y="25"/>
                          <a:pt x="227" y="23"/>
                        </a:cubicBezTo>
                        <a:cubicBezTo>
                          <a:pt x="220" y="22"/>
                          <a:pt x="212" y="21"/>
                          <a:pt x="204" y="19"/>
                        </a:cubicBezTo>
                        <a:cubicBezTo>
                          <a:pt x="189" y="17"/>
                          <a:pt x="174" y="14"/>
                          <a:pt x="159" y="13"/>
                        </a:cubicBezTo>
                        <a:cubicBezTo>
                          <a:pt x="145" y="11"/>
                          <a:pt x="131" y="10"/>
                          <a:pt x="117" y="8"/>
                        </a:cubicBezTo>
                        <a:cubicBezTo>
                          <a:pt x="110" y="8"/>
                          <a:pt x="104" y="8"/>
                          <a:pt x="97" y="7"/>
                        </a:cubicBezTo>
                        <a:cubicBezTo>
                          <a:pt x="91" y="7"/>
                          <a:pt x="85" y="7"/>
                          <a:pt x="79" y="7"/>
                        </a:cubicBezTo>
                        <a:cubicBezTo>
                          <a:pt x="67" y="7"/>
                          <a:pt x="56" y="6"/>
                          <a:pt x="47" y="7"/>
                        </a:cubicBezTo>
                        <a:cubicBezTo>
                          <a:pt x="37" y="7"/>
                          <a:pt x="29" y="7"/>
                          <a:pt x="22" y="7"/>
                        </a:cubicBezTo>
                        <a:cubicBezTo>
                          <a:pt x="8" y="8"/>
                          <a:pt x="0" y="9"/>
                          <a:pt x="0" y="9"/>
                        </a:cubicBezTo>
                        <a:cubicBezTo>
                          <a:pt x="0" y="9"/>
                          <a:pt x="8" y="7"/>
                          <a:pt x="22" y="5"/>
                        </a:cubicBezTo>
                        <a:cubicBezTo>
                          <a:pt x="29" y="4"/>
                          <a:pt x="37" y="4"/>
                          <a:pt x="47" y="3"/>
                        </a:cubicBezTo>
                        <a:cubicBezTo>
                          <a:pt x="56" y="2"/>
                          <a:pt x="67" y="1"/>
                          <a:pt x="79" y="1"/>
                        </a:cubicBezTo>
                        <a:cubicBezTo>
                          <a:pt x="85" y="0"/>
                          <a:pt x="91" y="1"/>
                          <a:pt x="98" y="1"/>
                        </a:cubicBezTo>
                        <a:cubicBezTo>
                          <a:pt x="104" y="1"/>
                          <a:pt x="111" y="1"/>
                          <a:pt x="118" y="1"/>
                        </a:cubicBezTo>
                        <a:cubicBezTo>
                          <a:pt x="124" y="1"/>
                          <a:pt x="131" y="2"/>
                          <a:pt x="139" y="2"/>
                        </a:cubicBezTo>
                        <a:cubicBezTo>
                          <a:pt x="146" y="2"/>
                          <a:pt x="153" y="3"/>
                          <a:pt x="160" y="4"/>
                        </a:cubicBezTo>
                        <a:cubicBezTo>
                          <a:pt x="168" y="4"/>
                          <a:pt x="175" y="5"/>
                          <a:pt x="183" y="6"/>
                        </a:cubicBezTo>
                        <a:cubicBezTo>
                          <a:pt x="191" y="7"/>
                          <a:pt x="198" y="8"/>
                          <a:pt x="206" y="10"/>
                        </a:cubicBezTo>
                        <a:cubicBezTo>
                          <a:pt x="214" y="11"/>
                          <a:pt x="221" y="12"/>
                          <a:pt x="229" y="14"/>
                        </a:cubicBezTo>
                        <a:cubicBezTo>
                          <a:pt x="237" y="15"/>
                          <a:pt x="245" y="17"/>
                          <a:pt x="253" y="18"/>
                        </a:cubicBezTo>
                        <a:cubicBezTo>
                          <a:pt x="260" y="20"/>
                          <a:pt x="268" y="22"/>
                          <a:pt x="276" y="24"/>
                        </a:cubicBezTo>
                        <a:cubicBezTo>
                          <a:pt x="283" y="26"/>
                          <a:pt x="291" y="28"/>
                          <a:pt x="299" y="30"/>
                        </a:cubicBezTo>
                        <a:cubicBezTo>
                          <a:pt x="314" y="34"/>
                          <a:pt x="328" y="38"/>
                          <a:pt x="343" y="43"/>
                        </a:cubicBezTo>
                        <a:cubicBezTo>
                          <a:pt x="350" y="45"/>
                          <a:pt x="357" y="48"/>
                          <a:pt x="363" y="50"/>
                        </a:cubicBezTo>
                        <a:cubicBezTo>
                          <a:pt x="370" y="52"/>
                          <a:pt x="377" y="55"/>
                          <a:pt x="383" y="57"/>
                        </a:cubicBezTo>
                        <a:cubicBezTo>
                          <a:pt x="396" y="62"/>
                          <a:pt x="408" y="67"/>
                          <a:pt x="419" y="71"/>
                        </a:cubicBezTo>
                        <a:cubicBezTo>
                          <a:pt x="430" y="76"/>
                          <a:pt x="440" y="80"/>
                          <a:pt x="448" y="84"/>
                        </a:cubicBezTo>
                        <a:cubicBezTo>
                          <a:pt x="457" y="88"/>
                          <a:pt x="465" y="92"/>
                          <a:pt x="471" y="95"/>
                        </a:cubicBezTo>
                        <a:cubicBezTo>
                          <a:pt x="483" y="101"/>
                          <a:pt x="491" y="105"/>
                          <a:pt x="491" y="105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bg1">
                          <a:lumMod val="81000"/>
                        </a:schemeClr>
                      </a:gs>
                      <a:gs pos="65000">
                        <a:srgbClr val="EFEFEF">
                          <a:lumMod val="99000"/>
                        </a:srgbClr>
                      </a:gs>
                      <a:gs pos="35000">
                        <a:schemeClr val="bg1">
                          <a:lumMod val="96000"/>
                          <a:lumOff val="4000"/>
                        </a:schemeClr>
                      </a:gs>
                      <a:gs pos="100000">
                        <a:schemeClr val="bg1">
                          <a:lumMod val="89000"/>
                        </a:schemeClr>
                      </a:gs>
                    </a:gsLst>
                    <a:lin ang="24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4" name="Freeform 30"/>
                  <p:cNvSpPr/>
                  <p:nvPr/>
                </p:nvSpPr>
                <p:spPr bwMode="auto">
                  <a:xfrm>
                    <a:off x="3848100" y="1414464"/>
                    <a:ext cx="1227138" cy="1450975"/>
                  </a:xfrm>
                  <a:custGeom>
                    <a:avLst/>
                    <a:gdLst>
                      <a:gd name="T0" fmla="*/ 0 w 324"/>
                      <a:gd name="T1" fmla="*/ 0 h 384"/>
                      <a:gd name="T2" fmla="*/ 10 w 324"/>
                      <a:gd name="T3" fmla="*/ 19 h 384"/>
                      <a:gd name="T4" fmla="*/ 22 w 324"/>
                      <a:gd name="T5" fmla="*/ 41 h 384"/>
                      <a:gd name="T6" fmla="*/ 38 w 324"/>
                      <a:gd name="T7" fmla="*/ 70 h 384"/>
                      <a:gd name="T8" fmla="*/ 47 w 324"/>
                      <a:gd name="T9" fmla="*/ 85 h 384"/>
                      <a:gd name="T10" fmla="*/ 58 w 324"/>
                      <a:gd name="T11" fmla="*/ 102 h 384"/>
                      <a:gd name="T12" fmla="*/ 82 w 324"/>
                      <a:gd name="T13" fmla="*/ 137 h 384"/>
                      <a:gd name="T14" fmla="*/ 110 w 324"/>
                      <a:gd name="T15" fmla="*/ 174 h 384"/>
                      <a:gd name="T16" fmla="*/ 140 w 324"/>
                      <a:gd name="T17" fmla="*/ 210 h 384"/>
                      <a:gd name="T18" fmla="*/ 171 w 324"/>
                      <a:gd name="T19" fmla="*/ 246 h 384"/>
                      <a:gd name="T20" fmla="*/ 203 w 324"/>
                      <a:gd name="T21" fmla="*/ 278 h 384"/>
                      <a:gd name="T22" fmla="*/ 219 w 324"/>
                      <a:gd name="T23" fmla="*/ 293 h 384"/>
                      <a:gd name="T24" fmla="*/ 234 w 324"/>
                      <a:gd name="T25" fmla="*/ 308 h 384"/>
                      <a:gd name="T26" fmla="*/ 249 w 324"/>
                      <a:gd name="T27" fmla="*/ 321 h 384"/>
                      <a:gd name="T28" fmla="*/ 263 w 324"/>
                      <a:gd name="T29" fmla="*/ 333 h 384"/>
                      <a:gd name="T30" fmla="*/ 276 w 324"/>
                      <a:gd name="T31" fmla="*/ 344 h 384"/>
                      <a:gd name="T32" fmla="*/ 288 w 324"/>
                      <a:gd name="T33" fmla="*/ 354 h 384"/>
                      <a:gd name="T34" fmla="*/ 307 w 324"/>
                      <a:gd name="T35" fmla="*/ 370 h 384"/>
                      <a:gd name="T36" fmla="*/ 324 w 324"/>
                      <a:gd name="T37" fmla="*/ 384 h 384"/>
                      <a:gd name="T38" fmla="*/ 306 w 324"/>
                      <a:gd name="T39" fmla="*/ 372 h 384"/>
                      <a:gd name="T40" fmla="*/ 285 w 324"/>
                      <a:gd name="T41" fmla="*/ 357 h 384"/>
                      <a:gd name="T42" fmla="*/ 259 w 324"/>
                      <a:gd name="T43" fmla="*/ 338 h 384"/>
                      <a:gd name="T44" fmla="*/ 229 w 324"/>
                      <a:gd name="T45" fmla="*/ 313 h 384"/>
                      <a:gd name="T46" fmla="*/ 213 w 324"/>
                      <a:gd name="T47" fmla="*/ 300 h 384"/>
                      <a:gd name="T48" fmla="*/ 197 w 324"/>
                      <a:gd name="T49" fmla="*/ 285 h 384"/>
                      <a:gd name="T50" fmla="*/ 164 w 324"/>
                      <a:gd name="T51" fmla="*/ 252 h 384"/>
                      <a:gd name="T52" fmla="*/ 132 w 324"/>
                      <a:gd name="T53" fmla="*/ 217 h 384"/>
                      <a:gd name="T54" fmla="*/ 102 w 324"/>
                      <a:gd name="T55" fmla="*/ 180 h 384"/>
                      <a:gd name="T56" fmla="*/ 88 w 324"/>
                      <a:gd name="T57" fmla="*/ 161 h 384"/>
                      <a:gd name="T58" fmla="*/ 75 w 324"/>
                      <a:gd name="T59" fmla="*/ 143 h 384"/>
                      <a:gd name="T60" fmla="*/ 63 w 324"/>
                      <a:gd name="T61" fmla="*/ 124 h 384"/>
                      <a:gd name="T62" fmla="*/ 52 w 324"/>
                      <a:gd name="T63" fmla="*/ 106 h 384"/>
                      <a:gd name="T64" fmla="*/ 42 w 324"/>
                      <a:gd name="T65" fmla="*/ 89 h 384"/>
                      <a:gd name="T66" fmla="*/ 33 w 324"/>
                      <a:gd name="T67" fmla="*/ 72 h 384"/>
                      <a:gd name="T68" fmla="*/ 18 w 324"/>
                      <a:gd name="T69" fmla="*/ 43 h 384"/>
                      <a:gd name="T70" fmla="*/ 8 w 324"/>
                      <a:gd name="T71" fmla="*/ 20 h 384"/>
                      <a:gd name="T72" fmla="*/ 0 w 324"/>
                      <a:gd name="T7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24" h="384">
                        <a:moveTo>
                          <a:pt x="0" y="0"/>
                        </a:moveTo>
                        <a:cubicBezTo>
                          <a:pt x="0" y="0"/>
                          <a:pt x="4" y="7"/>
                          <a:pt x="10" y="19"/>
                        </a:cubicBezTo>
                        <a:cubicBezTo>
                          <a:pt x="13" y="25"/>
                          <a:pt x="17" y="33"/>
                          <a:pt x="22" y="41"/>
                        </a:cubicBezTo>
                        <a:cubicBezTo>
                          <a:pt x="26" y="50"/>
                          <a:pt x="32" y="59"/>
                          <a:pt x="38" y="70"/>
                        </a:cubicBezTo>
                        <a:cubicBezTo>
                          <a:pt x="41" y="75"/>
                          <a:pt x="44" y="80"/>
                          <a:pt x="47" y="85"/>
                        </a:cubicBezTo>
                        <a:cubicBezTo>
                          <a:pt x="51" y="91"/>
                          <a:pt x="54" y="97"/>
                          <a:pt x="58" y="102"/>
                        </a:cubicBezTo>
                        <a:cubicBezTo>
                          <a:pt x="65" y="114"/>
                          <a:pt x="73" y="125"/>
                          <a:pt x="82" y="137"/>
                        </a:cubicBezTo>
                        <a:cubicBezTo>
                          <a:pt x="90" y="150"/>
                          <a:pt x="100" y="162"/>
                          <a:pt x="110" y="174"/>
                        </a:cubicBezTo>
                        <a:cubicBezTo>
                          <a:pt x="119" y="186"/>
                          <a:pt x="129" y="199"/>
                          <a:pt x="140" y="210"/>
                        </a:cubicBezTo>
                        <a:cubicBezTo>
                          <a:pt x="150" y="223"/>
                          <a:pt x="161" y="234"/>
                          <a:pt x="171" y="246"/>
                        </a:cubicBezTo>
                        <a:cubicBezTo>
                          <a:pt x="182" y="257"/>
                          <a:pt x="192" y="268"/>
                          <a:pt x="203" y="278"/>
                        </a:cubicBezTo>
                        <a:cubicBezTo>
                          <a:pt x="209" y="283"/>
                          <a:pt x="214" y="288"/>
                          <a:pt x="219" y="293"/>
                        </a:cubicBezTo>
                        <a:cubicBezTo>
                          <a:pt x="224" y="298"/>
                          <a:pt x="229" y="303"/>
                          <a:pt x="234" y="308"/>
                        </a:cubicBezTo>
                        <a:cubicBezTo>
                          <a:pt x="239" y="312"/>
                          <a:pt x="244" y="317"/>
                          <a:pt x="249" y="321"/>
                        </a:cubicBezTo>
                        <a:cubicBezTo>
                          <a:pt x="254" y="325"/>
                          <a:pt x="259" y="329"/>
                          <a:pt x="263" y="333"/>
                        </a:cubicBezTo>
                        <a:cubicBezTo>
                          <a:pt x="267" y="337"/>
                          <a:pt x="272" y="341"/>
                          <a:pt x="276" y="344"/>
                        </a:cubicBezTo>
                        <a:cubicBezTo>
                          <a:pt x="280" y="348"/>
                          <a:pt x="284" y="351"/>
                          <a:pt x="288" y="354"/>
                        </a:cubicBezTo>
                        <a:cubicBezTo>
                          <a:pt x="295" y="361"/>
                          <a:pt x="302" y="366"/>
                          <a:pt x="307" y="370"/>
                        </a:cubicBezTo>
                        <a:cubicBezTo>
                          <a:pt x="318" y="379"/>
                          <a:pt x="324" y="384"/>
                          <a:pt x="324" y="384"/>
                        </a:cubicBezTo>
                        <a:cubicBezTo>
                          <a:pt x="324" y="384"/>
                          <a:pt x="318" y="380"/>
                          <a:pt x="306" y="372"/>
                        </a:cubicBezTo>
                        <a:cubicBezTo>
                          <a:pt x="300" y="368"/>
                          <a:pt x="293" y="363"/>
                          <a:pt x="285" y="357"/>
                        </a:cubicBezTo>
                        <a:cubicBezTo>
                          <a:pt x="278" y="352"/>
                          <a:pt x="269" y="345"/>
                          <a:pt x="259" y="338"/>
                        </a:cubicBezTo>
                        <a:cubicBezTo>
                          <a:pt x="250" y="330"/>
                          <a:pt x="240" y="322"/>
                          <a:pt x="229" y="313"/>
                        </a:cubicBezTo>
                        <a:cubicBezTo>
                          <a:pt x="224" y="309"/>
                          <a:pt x="219" y="304"/>
                          <a:pt x="213" y="300"/>
                        </a:cubicBezTo>
                        <a:cubicBezTo>
                          <a:pt x="208" y="295"/>
                          <a:pt x="203" y="290"/>
                          <a:pt x="197" y="285"/>
                        </a:cubicBezTo>
                        <a:cubicBezTo>
                          <a:pt x="186" y="275"/>
                          <a:pt x="175" y="263"/>
                          <a:pt x="164" y="252"/>
                        </a:cubicBezTo>
                        <a:cubicBezTo>
                          <a:pt x="153" y="241"/>
                          <a:pt x="142" y="229"/>
                          <a:pt x="132" y="217"/>
                        </a:cubicBezTo>
                        <a:cubicBezTo>
                          <a:pt x="121" y="205"/>
                          <a:pt x="112" y="192"/>
                          <a:pt x="102" y="180"/>
                        </a:cubicBezTo>
                        <a:cubicBezTo>
                          <a:pt x="97" y="174"/>
                          <a:pt x="92" y="167"/>
                          <a:pt x="88" y="161"/>
                        </a:cubicBezTo>
                        <a:cubicBezTo>
                          <a:pt x="83" y="155"/>
                          <a:pt x="79" y="149"/>
                          <a:pt x="75" y="143"/>
                        </a:cubicBezTo>
                        <a:cubicBezTo>
                          <a:pt x="71" y="136"/>
                          <a:pt x="66" y="130"/>
                          <a:pt x="63" y="124"/>
                        </a:cubicBezTo>
                        <a:cubicBezTo>
                          <a:pt x="59" y="118"/>
                          <a:pt x="55" y="112"/>
                          <a:pt x="52" y="106"/>
                        </a:cubicBezTo>
                        <a:cubicBezTo>
                          <a:pt x="48" y="100"/>
                          <a:pt x="45" y="94"/>
                          <a:pt x="42" y="89"/>
                        </a:cubicBezTo>
                        <a:cubicBezTo>
                          <a:pt x="38" y="83"/>
                          <a:pt x="35" y="78"/>
                          <a:pt x="33" y="72"/>
                        </a:cubicBezTo>
                        <a:cubicBezTo>
                          <a:pt x="27" y="62"/>
                          <a:pt x="22" y="52"/>
                          <a:pt x="18" y="43"/>
                        </a:cubicBezTo>
                        <a:cubicBezTo>
                          <a:pt x="14" y="34"/>
                          <a:pt x="11" y="26"/>
                          <a:pt x="8" y="20"/>
                        </a:cubicBezTo>
                        <a:cubicBezTo>
                          <a:pt x="3" y="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72000">
                        <a:srgbClr val="DDDDDD">
                          <a:lumMod val="92000"/>
                          <a:lumOff val="8000"/>
                        </a:srgbClr>
                      </a:gs>
                      <a:gs pos="0">
                        <a:schemeClr val="bg1">
                          <a:lumMod val="79000"/>
                        </a:schemeClr>
                      </a:gs>
                      <a:gs pos="35000">
                        <a:schemeClr val="bg1">
                          <a:lumMod val="99000"/>
                          <a:lumOff val="1000"/>
                        </a:schemeClr>
                      </a:gs>
                      <a:gs pos="100000">
                        <a:schemeClr val="bg1">
                          <a:lumMod val="92000"/>
                        </a:schemeClr>
                      </a:gs>
                    </a:gsLst>
                    <a:lin ang="18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9" name="组合 38"/>
                <p:cNvGrpSpPr/>
                <p:nvPr/>
              </p:nvGrpSpPr>
              <p:grpSpPr>
                <a:xfrm rot="14400000">
                  <a:off x="4846123" y="4365834"/>
                  <a:ext cx="2260181" cy="2114550"/>
                  <a:chOff x="2815057" y="1402715"/>
                  <a:chExt cx="2260181" cy="2114550"/>
                </a:xfrm>
              </p:grpSpPr>
              <p:sp>
                <p:nvSpPr>
                  <p:cNvPr id="49" name="Freeform 14"/>
                  <p:cNvSpPr/>
                  <p:nvPr/>
                </p:nvSpPr>
                <p:spPr bwMode="auto">
                  <a:xfrm>
                    <a:off x="2829560" y="1402715"/>
                    <a:ext cx="2230438" cy="2114550"/>
                  </a:xfrm>
                  <a:custGeom>
                    <a:avLst/>
                    <a:gdLst>
                      <a:gd name="T0" fmla="*/ 592 w 592"/>
                      <a:gd name="T1" fmla="*/ 385 h 561"/>
                      <a:gd name="T2" fmla="*/ 490 w 592"/>
                      <a:gd name="T3" fmla="*/ 561 h 561"/>
                      <a:gd name="T4" fmla="*/ 0 w 592"/>
                      <a:gd name="T5" fmla="*/ 465 h 561"/>
                      <a:gd name="T6" fmla="*/ 269 w 592"/>
                      <a:gd name="T7" fmla="*/ 0 h 561"/>
                      <a:gd name="T8" fmla="*/ 592 w 592"/>
                      <a:gd name="T9" fmla="*/ 385 h 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92" h="561">
                        <a:moveTo>
                          <a:pt x="592" y="385"/>
                        </a:moveTo>
                        <a:cubicBezTo>
                          <a:pt x="490" y="561"/>
                          <a:pt x="490" y="561"/>
                          <a:pt x="490" y="561"/>
                        </a:cubicBezTo>
                        <a:cubicBezTo>
                          <a:pt x="313" y="481"/>
                          <a:pt x="146" y="447"/>
                          <a:pt x="0" y="465"/>
                        </a:cubicBezTo>
                        <a:cubicBezTo>
                          <a:pt x="269" y="0"/>
                          <a:pt x="269" y="0"/>
                          <a:pt x="269" y="0"/>
                        </a:cubicBezTo>
                        <a:cubicBezTo>
                          <a:pt x="325" y="136"/>
                          <a:pt x="434" y="271"/>
                          <a:pt x="592" y="385"/>
                        </a:cubicBezTo>
                        <a:close/>
                      </a:path>
                    </a:pathLst>
                  </a:custGeom>
                  <a:gradFill>
                    <a:gsLst>
                      <a:gs pos="72000">
                        <a:srgbClr val="DDDDDD">
                          <a:lumMod val="96000"/>
                          <a:lumOff val="4000"/>
                        </a:srgbClr>
                      </a:gs>
                      <a:gs pos="15000">
                        <a:schemeClr val="bg1">
                          <a:lumMod val="75000"/>
                        </a:schemeClr>
                      </a:gs>
                      <a:gs pos="0">
                        <a:schemeClr val="bg1">
                          <a:lumMod val="75000"/>
                        </a:schemeClr>
                      </a:gs>
                      <a:gs pos="44000">
                        <a:schemeClr val="bg1">
                          <a:lumMod val="98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860000" scaled="0"/>
                  </a:gradFill>
                  <a:ln>
                    <a:noFill/>
                  </a:ln>
                  <a:effectLst/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0" name="Freeform 26"/>
                  <p:cNvSpPr/>
                  <p:nvPr/>
                </p:nvSpPr>
                <p:spPr bwMode="auto">
                  <a:xfrm>
                    <a:off x="2815057" y="3110334"/>
                    <a:ext cx="1852613" cy="404812"/>
                  </a:xfrm>
                  <a:custGeom>
                    <a:avLst/>
                    <a:gdLst>
                      <a:gd name="T0" fmla="*/ 491 w 491"/>
                      <a:gd name="T1" fmla="*/ 105 h 105"/>
                      <a:gd name="T2" fmla="*/ 470 w 491"/>
                      <a:gd name="T3" fmla="*/ 97 h 105"/>
                      <a:gd name="T4" fmla="*/ 447 w 491"/>
                      <a:gd name="T5" fmla="*/ 88 h 105"/>
                      <a:gd name="T6" fmla="*/ 417 w 491"/>
                      <a:gd name="T7" fmla="*/ 77 h 105"/>
                      <a:gd name="T8" fmla="*/ 399 w 491"/>
                      <a:gd name="T9" fmla="*/ 71 h 105"/>
                      <a:gd name="T10" fmla="*/ 381 w 491"/>
                      <a:gd name="T11" fmla="*/ 64 h 105"/>
                      <a:gd name="T12" fmla="*/ 361 w 491"/>
                      <a:gd name="T13" fmla="*/ 58 h 105"/>
                      <a:gd name="T14" fmla="*/ 340 w 491"/>
                      <a:gd name="T15" fmla="*/ 52 h 105"/>
                      <a:gd name="T16" fmla="*/ 296 w 491"/>
                      <a:gd name="T17" fmla="*/ 39 h 105"/>
                      <a:gd name="T18" fmla="*/ 273 w 491"/>
                      <a:gd name="T19" fmla="*/ 33 h 105"/>
                      <a:gd name="T20" fmla="*/ 250 w 491"/>
                      <a:gd name="T21" fmla="*/ 28 h 105"/>
                      <a:gd name="T22" fmla="*/ 227 w 491"/>
                      <a:gd name="T23" fmla="*/ 23 h 105"/>
                      <a:gd name="T24" fmla="*/ 204 w 491"/>
                      <a:gd name="T25" fmla="*/ 19 h 105"/>
                      <a:gd name="T26" fmla="*/ 159 w 491"/>
                      <a:gd name="T27" fmla="*/ 13 h 105"/>
                      <a:gd name="T28" fmla="*/ 117 w 491"/>
                      <a:gd name="T29" fmla="*/ 8 h 105"/>
                      <a:gd name="T30" fmla="*/ 97 w 491"/>
                      <a:gd name="T31" fmla="*/ 7 h 105"/>
                      <a:gd name="T32" fmla="*/ 79 w 491"/>
                      <a:gd name="T33" fmla="*/ 7 h 105"/>
                      <a:gd name="T34" fmla="*/ 47 w 491"/>
                      <a:gd name="T35" fmla="*/ 7 h 105"/>
                      <a:gd name="T36" fmla="*/ 22 w 491"/>
                      <a:gd name="T37" fmla="*/ 7 h 105"/>
                      <a:gd name="T38" fmla="*/ 0 w 491"/>
                      <a:gd name="T39" fmla="*/ 9 h 105"/>
                      <a:gd name="T40" fmla="*/ 22 w 491"/>
                      <a:gd name="T41" fmla="*/ 5 h 105"/>
                      <a:gd name="T42" fmla="*/ 47 w 491"/>
                      <a:gd name="T43" fmla="*/ 3 h 105"/>
                      <a:gd name="T44" fmla="*/ 79 w 491"/>
                      <a:gd name="T45" fmla="*/ 1 h 105"/>
                      <a:gd name="T46" fmla="*/ 98 w 491"/>
                      <a:gd name="T47" fmla="*/ 1 h 105"/>
                      <a:gd name="T48" fmla="*/ 118 w 491"/>
                      <a:gd name="T49" fmla="*/ 1 h 105"/>
                      <a:gd name="T50" fmla="*/ 139 w 491"/>
                      <a:gd name="T51" fmla="*/ 2 h 105"/>
                      <a:gd name="T52" fmla="*/ 160 w 491"/>
                      <a:gd name="T53" fmla="*/ 4 h 105"/>
                      <a:gd name="T54" fmla="*/ 183 w 491"/>
                      <a:gd name="T55" fmla="*/ 6 h 105"/>
                      <a:gd name="T56" fmla="*/ 206 w 491"/>
                      <a:gd name="T57" fmla="*/ 10 h 105"/>
                      <a:gd name="T58" fmla="*/ 229 w 491"/>
                      <a:gd name="T59" fmla="*/ 14 h 105"/>
                      <a:gd name="T60" fmla="*/ 253 w 491"/>
                      <a:gd name="T61" fmla="*/ 18 h 105"/>
                      <a:gd name="T62" fmla="*/ 276 w 491"/>
                      <a:gd name="T63" fmla="*/ 24 h 105"/>
                      <a:gd name="T64" fmla="*/ 299 w 491"/>
                      <a:gd name="T65" fmla="*/ 30 h 105"/>
                      <a:gd name="T66" fmla="*/ 343 w 491"/>
                      <a:gd name="T67" fmla="*/ 43 h 105"/>
                      <a:gd name="T68" fmla="*/ 363 w 491"/>
                      <a:gd name="T69" fmla="*/ 50 h 105"/>
                      <a:gd name="T70" fmla="*/ 383 w 491"/>
                      <a:gd name="T71" fmla="*/ 57 h 105"/>
                      <a:gd name="T72" fmla="*/ 419 w 491"/>
                      <a:gd name="T73" fmla="*/ 71 h 105"/>
                      <a:gd name="T74" fmla="*/ 448 w 491"/>
                      <a:gd name="T75" fmla="*/ 84 h 105"/>
                      <a:gd name="T76" fmla="*/ 471 w 491"/>
                      <a:gd name="T77" fmla="*/ 95 h 105"/>
                      <a:gd name="T78" fmla="*/ 491 w 491"/>
                      <a:gd name="T79" fmla="*/ 105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91" h="105">
                        <a:moveTo>
                          <a:pt x="491" y="105"/>
                        </a:moveTo>
                        <a:cubicBezTo>
                          <a:pt x="491" y="105"/>
                          <a:pt x="483" y="102"/>
                          <a:pt x="470" y="97"/>
                        </a:cubicBezTo>
                        <a:cubicBezTo>
                          <a:pt x="464" y="94"/>
                          <a:pt x="456" y="91"/>
                          <a:pt x="447" y="88"/>
                        </a:cubicBezTo>
                        <a:cubicBezTo>
                          <a:pt x="438" y="85"/>
                          <a:pt x="428" y="81"/>
                          <a:pt x="417" y="77"/>
                        </a:cubicBezTo>
                        <a:cubicBezTo>
                          <a:pt x="411" y="75"/>
                          <a:pt x="405" y="73"/>
                          <a:pt x="399" y="71"/>
                        </a:cubicBezTo>
                        <a:cubicBezTo>
                          <a:pt x="393" y="69"/>
                          <a:pt x="387" y="66"/>
                          <a:pt x="381" y="64"/>
                        </a:cubicBezTo>
                        <a:cubicBezTo>
                          <a:pt x="374" y="62"/>
                          <a:pt x="367" y="60"/>
                          <a:pt x="361" y="58"/>
                        </a:cubicBezTo>
                        <a:cubicBezTo>
                          <a:pt x="354" y="56"/>
                          <a:pt x="347" y="54"/>
                          <a:pt x="340" y="52"/>
                        </a:cubicBezTo>
                        <a:cubicBezTo>
                          <a:pt x="326" y="47"/>
                          <a:pt x="311" y="43"/>
                          <a:pt x="296" y="39"/>
                        </a:cubicBezTo>
                        <a:cubicBezTo>
                          <a:pt x="289" y="37"/>
                          <a:pt x="281" y="35"/>
                          <a:pt x="273" y="33"/>
                        </a:cubicBezTo>
                        <a:cubicBezTo>
                          <a:pt x="266" y="32"/>
                          <a:pt x="258" y="30"/>
                          <a:pt x="250" y="28"/>
                        </a:cubicBezTo>
                        <a:cubicBezTo>
                          <a:pt x="243" y="27"/>
                          <a:pt x="235" y="25"/>
                          <a:pt x="227" y="23"/>
                        </a:cubicBezTo>
                        <a:cubicBezTo>
                          <a:pt x="220" y="22"/>
                          <a:pt x="212" y="21"/>
                          <a:pt x="204" y="19"/>
                        </a:cubicBezTo>
                        <a:cubicBezTo>
                          <a:pt x="189" y="17"/>
                          <a:pt x="174" y="14"/>
                          <a:pt x="159" y="13"/>
                        </a:cubicBezTo>
                        <a:cubicBezTo>
                          <a:pt x="145" y="11"/>
                          <a:pt x="131" y="10"/>
                          <a:pt x="117" y="8"/>
                        </a:cubicBezTo>
                        <a:cubicBezTo>
                          <a:pt x="110" y="8"/>
                          <a:pt x="104" y="8"/>
                          <a:pt x="97" y="7"/>
                        </a:cubicBezTo>
                        <a:cubicBezTo>
                          <a:pt x="91" y="7"/>
                          <a:pt x="85" y="7"/>
                          <a:pt x="79" y="7"/>
                        </a:cubicBezTo>
                        <a:cubicBezTo>
                          <a:pt x="67" y="7"/>
                          <a:pt x="56" y="6"/>
                          <a:pt x="47" y="7"/>
                        </a:cubicBezTo>
                        <a:cubicBezTo>
                          <a:pt x="37" y="7"/>
                          <a:pt x="29" y="7"/>
                          <a:pt x="22" y="7"/>
                        </a:cubicBezTo>
                        <a:cubicBezTo>
                          <a:pt x="8" y="8"/>
                          <a:pt x="0" y="9"/>
                          <a:pt x="0" y="9"/>
                        </a:cubicBezTo>
                        <a:cubicBezTo>
                          <a:pt x="0" y="9"/>
                          <a:pt x="8" y="7"/>
                          <a:pt x="22" y="5"/>
                        </a:cubicBezTo>
                        <a:cubicBezTo>
                          <a:pt x="29" y="4"/>
                          <a:pt x="37" y="4"/>
                          <a:pt x="47" y="3"/>
                        </a:cubicBezTo>
                        <a:cubicBezTo>
                          <a:pt x="56" y="2"/>
                          <a:pt x="67" y="1"/>
                          <a:pt x="79" y="1"/>
                        </a:cubicBezTo>
                        <a:cubicBezTo>
                          <a:pt x="85" y="0"/>
                          <a:pt x="91" y="1"/>
                          <a:pt x="98" y="1"/>
                        </a:cubicBezTo>
                        <a:cubicBezTo>
                          <a:pt x="104" y="1"/>
                          <a:pt x="111" y="1"/>
                          <a:pt x="118" y="1"/>
                        </a:cubicBezTo>
                        <a:cubicBezTo>
                          <a:pt x="124" y="1"/>
                          <a:pt x="131" y="2"/>
                          <a:pt x="139" y="2"/>
                        </a:cubicBezTo>
                        <a:cubicBezTo>
                          <a:pt x="146" y="2"/>
                          <a:pt x="153" y="3"/>
                          <a:pt x="160" y="4"/>
                        </a:cubicBezTo>
                        <a:cubicBezTo>
                          <a:pt x="168" y="4"/>
                          <a:pt x="175" y="5"/>
                          <a:pt x="183" y="6"/>
                        </a:cubicBezTo>
                        <a:cubicBezTo>
                          <a:pt x="191" y="7"/>
                          <a:pt x="198" y="8"/>
                          <a:pt x="206" y="10"/>
                        </a:cubicBezTo>
                        <a:cubicBezTo>
                          <a:pt x="214" y="11"/>
                          <a:pt x="221" y="12"/>
                          <a:pt x="229" y="14"/>
                        </a:cubicBezTo>
                        <a:cubicBezTo>
                          <a:pt x="237" y="15"/>
                          <a:pt x="245" y="17"/>
                          <a:pt x="253" y="18"/>
                        </a:cubicBezTo>
                        <a:cubicBezTo>
                          <a:pt x="260" y="20"/>
                          <a:pt x="268" y="22"/>
                          <a:pt x="276" y="24"/>
                        </a:cubicBezTo>
                        <a:cubicBezTo>
                          <a:pt x="283" y="26"/>
                          <a:pt x="291" y="28"/>
                          <a:pt x="299" y="30"/>
                        </a:cubicBezTo>
                        <a:cubicBezTo>
                          <a:pt x="314" y="34"/>
                          <a:pt x="328" y="38"/>
                          <a:pt x="343" y="43"/>
                        </a:cubicBezTo>
                        <a:cubicBezTo>
                          <a:pt x="350" y="45"/>
                          <a:pt x="357" y="48"/>
                          <a:pt x="363" y="50"/>
                        </a:cubicBezTo>
                        <a:cubicBezTo>
                          <a:pt x="370" y="52"/>
                          <a:pt x="377" y="55"/>
                          <a:pt x="383" y="57"/>
                        </a:cubicBezTo>
                        <a:cubicBezTo>
                          <a:pt x="396" y="62"/>
                          <a:pt x="408" y="67"/>
                          <a:pt x="419" y="71"/>
                        </a:cubicBezTo>
                        <a:cubicBezTo>
                          <a:pt x="430" y="76"/>
                          <a:pt x="440" y="80"/>
                          <a:pt x="448" y="84"/>
                        </a:cubicBezTo>
                        <a:cubicBezTo>
                          <a:pt x="457" y="88"/>
                          <a:pt x="465" y="92"/>
                          <a:pt x="471" y="95"/>
                        </a:cubicBezTo>
                        <a:cubicBezTo>
                          <a:pt x="483" y="101"/>
                          <a:pt x="491" y="105"/>
                          <a:pt x="491" y="105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bg1">
                          <a:lumMod val="81000"/>
                        </a:schemeClr>
                      </a:gs>
                      <a:gs pos="65000">
                        <a:srgbClr val="EFEFEF">
                          <a:lumMod val="99000"/>
                        </a:srgbClr>
                      </a:gs>
                      <a:gs pos="35000">
                        <a:schemeClr val="bg1">
                          <a:lumMod val="96000"/>
                          <a:lumOff val="4000"/>
                        </a:schemeClr>
                      </a:gs>
                      <a:gs pos="100000">
                        <a:schemeClr val="bg1">
                          <a:lumMod val="89000"/>
                        </a:schemeClr>
                      </a:gs>
                    </a:gsLst>
                    <a:lin ang="24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1" name="Freeform 30"/>
                  <p:cNvSpPr/>
                  <p:nvPr/>
                </p:nvSpPr>
                <p:spPr bwMode="auto">
                  <a:xfrm>
                    <a:off x="3848100" y="1414464"/>
                    <a:ext cx="1227138" cy="1450975"/>
                  </a:xfrm>
                  <a:custGeom>
                    <a:avLst/>
                    <a:gdLst>
                      <a:gd name="T0" fmla="*/ 0 w 324"/>
                      <a:gd name="T1" fmla="*/ 0 h 384"/>
                      <a:gd name="T2" fmla="*/ 10 w 324"/>
                      <a:gd name="T3" fmla="*/ 19 h 384"/>
                      <a:gd name="T4" fmla="*/ 22 w 324"/>
                      <a:gd name="T5" fmla="*/ 41 h 384"/>
                      <a:gd name="T6" fmla="*/ 38 w 324"/>
                      <a:gd name="T7" fmla="*/ 70 h 384"/>
                      <a:gd name="T8" fmla="*/ 47 w 324"/>
                      <a:gd name="T9" fmla="*/ 85 h 384"/>
                      <a:gd name="T10" fmla="*/ 58 w 324"/>
                      <a:gd name="T11" fmla="*/ 102 h 384"/>
                      <a:gd name="T12" fmla="*/ 82 w 324"/>
                      <a:gd name="T13" fmla="*/ 137 h 384"/>
                      <a:gd name="T14" fmla="*/ 110 w 324"/>
                      <a:gd name="T15" fmla="*/ 174 h 384"/>
                      <a:gd name="T16" fmla="*/ 140 w 324"/>
                      <a:gd name="T17" fmla="*/ 210 h 384"/>
                      <a:gd name="T18" fmla="*/ 171 w 324"/>
                      <a:gd name="T19" fmla="*/ 246 h 384"/>
                      <a:gd name="T20" fmla="*/ 203 w 324"/>
                      <a:gd name="T21" fmla="*/ 278 h 384"/>
                      <a:gd name="T22" fmla="*/ 219 w 324"/>
                      <a:gd name="T23" fmla="*/ 293 h 384"/>
                      <a:gd name="T24" fmla="*/ 234 w 324"/>
                      <a:gd name="T25" fmla="*/ 308 h 384"/>
                      <a:gd name="T26" fmla="*/ 249 w 324"/>
                      <a:gd name="T27" fmla="*/ 321 h 384"/>
                      <a:gd name="T28" fmla="*/ 263 w 324"/>
                      <a:gd name="T29" fmla="*/ 333 h 384"/>
                      <a:gd name="T30" fmla="*/ 276 w 324"/>
                      <a:gd name="T31" fmla="*/ 344 h 384"/>
                      <a:gd name="T32" fmla="*/ 288 w 324"/>
                      <a:gd name="T33" fmla="*/ 354 h 384"/>
                      <a:gd name="T34" fmla="*/ 307 w 324"/>
                      <a:gd name="T35" fmla="*/ 370 h 384"/>
                      <a:gd name="T36" fmla="*/ 324 w 324"/>
                      <a:gd name="T37" fmla="*/ 384 h 384"/>
                      <a:gd name="T38" fmla="*/ 306 w 324"/>
                      <a:gd name="T39" fmla="*/ 372 h 384"/>
                      <a:gd name="T40" fmla="*/ 285 w 324"/>
                      <a:gd name="T41" fmla="*/ 357 h 384"/>
                      <a:gd name="T42" fmla="*/ 259 w 324"/>
                      <a:gd name="T43" fmla="*/ 338 h 384"/>
                      <a:gd name="T44" fmla="*/ 229 w 324"/>
                      <a:gd name="T45" fmla="*/ 313 h 384"/>
                      <a:gd name="T46" fmla="*/ 213 w 324"/>
                      <a:gd name="T47" fmla="*/ 300 h 384"/>
                      <a:gd name="T48" fmla="*/ 197 w 324"/>
                      <a:gd name="T49" fmla="*/ 285 h 384"/>
                      <a:gd name="T50" fmla="*/ 164 w 324"/>
                      <a:gd name="T51" fmla="*/ 252 h 384"/>
                      <a:gd name="T52" fmla="*/ 132 w 324"/>
                      <a:gd name="T53" fmla="*/ 217 h 384"/>
                      <a:gd name="T54" fmla="*/ 102 w 324"/>
                      <a:gd name="T55" fmla="*/ 180 h 384"/>
                      <a:gd name="T56" fmla="*/ 88 w 324"/>
                      <a:gd name="T57" fmla="*/ 161 h 384"/>
                      <a:gd name="T58" fmla="*/ 75 w 324"/>
                      <a:gd name="T59" fmla="*/ 143 h 384"/>
                      <a:gd name="T60" fmla="*/ 63 w 324"/>
                      <a:gd name="T61" fmla="*/ 124 h 384"/>
                      <a:gd name="T62" fmla="*/ 52 w 324"/>
                      <a:gd name="T63" fmla="*/ 106 h 384"/>
                      <a:gd name="T64" fmla="*/ 42 w 324"/>
                      <a:gd name="T65" fmla="*/ 89 h 384"/>
                      <a:gd name="T66" fmla="*/ 33 w 324"/>
                      <a:gd name="T67" fmla="*/ 72 h 384"/>
                      <a:gd name="T68" fmla="*/ 18 w 324"/>
                      <a:gd name="T69" fmla="*/ 43 h 384"/>
                      <a:gd name="T70" fmla="*/ 8 w 324"/>
                      <a:gd name="T71" fmla="*/ 20 h 384"/>
                      <a:gd name="T72" fmla="*/ 0 w 324"/>
                      <a:gd name="T7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24" h="384">
                        <a:moveTo>
                          <a:pt x="0" y="0"/>
                        </a:moveTo>
                        <a:cubicBezTo>
                          <a:pt x="0" y="0"/>
                          <a:pt x="4" y="7"/>
                          <a:pt x="10" y="19"/>
                        </a:cubicBezTo>
                        <a:cubicBezTo>
                          <a:pt x="13" y="25"/>
                          <a:pt x="17" y="33"/>
                          <a:pt x="22" y="41"/>
                        </a:cubicBezTo>
                        <a:cubicBezTo>
                          <a:pt x="26" y="50"/>
                          <a:pt x="32" y="59"/>
                          <a:pt x="38" y="70"/>
                        </a:cubicBezTo>
                        <a:cubicBezTo>
                          <a:pt x="41" y="75"/>
                          <a:pt x="44" y="80"/>
                          <a:pt x="47" y="85"/>
                        </a:cubicBezTo>
                        <a:cubicBezTo>
                          <a:pt x="51" y="91"/>
                          <a:pt x="54" y="97"/>
                          <a:pt x="58" y="102"/>
                        </a:cubicBezTo>
                        <a:cubicBezTo>
                          <a:pt x="65" y="114"/>
                          <a:pt x="73" y="125"/>
                          <a:pt x="82" y="137"/>
                        </a:cubicBezTo>
                        <a:cubicBezTo>
                          <a:pt x="90" y="150"/>
                          <a:pt x="100" y="162"/>
                          <a:pt x="110" y="174"/>
                        </a:cubicBezTo>
                        <a:cubicBezTo>
                          <a:pt x="119" y="186"/>
                          <a:pt x="129" y="199"/>
                          <a:pt x="140" y="210"/>
                        </a:cubicBezTo>
                        <a:cubicBezTo>
                          <a:pt x="150" y="223"/>
                          <a:pt x="161" y="234"/>
                          <a:pt x="171" y="246"/>
                        </a:cubicBezTo>
                        <a:cubicBezTo>
                          <a:pt x="182" y="257"/>
                          <a:pt x="192" y="268"/>
                          <a:pt x="203" y="278"/>
                        </a:cubicBezTo>
                        <a:cubicBezTo>
                          <a:pt x="209" y="283"/>
                          <a:pt x="214" y="288"/>
                          <a:pt x="219" y="293"/>
                        </a:cubicBezTo>
                        <a:cubicBezTo>
                          <a:pt x="224" y="298"/>
                          <a:pt x="229" y="303"/>
                          <a:pt x="234" y="308"/>
                        </a:cubicBezTo>
                        <a:cubicBezTo>
                          <a:pt x="239" y="312"/>
                          <a:pt x="244" y="317"/>
                          <a:pt x="249" y="321"/>
                        </a:cubicBezTo>
                        <a:cubicBezTo>
                          <a:pt x="254" y="325"/>
                          <a:pt x="259" y="329"/>
                          <a:pt x="263" y="333"/>
                        </a:cubicBezTo>
                        <a:cubicBezTo>
                          <a:pt x="267" y="337"/>
                          <a:pt x="272" y="341"/>
                          <a:pt x="276" y="344"/>
                        </a:cubicBezTo>
                        <a:cubicBezTo>
                          <a:pt x="280" y="348"/>
                          <a:pt x="284" y="351"/>
                          <a:pt x="288" y="354"/>
                        </a:cubicBezTo>
                        <a:cubicBezTo>
                          <a:pt x="295" y="361"/>
                          <a:pt x="302" y="366"/>
                          <a:pt x="307" y="370"/>
                        </a:cubicBezTo>
                        <a:cubicBezTo>
                          <a:pt x="318" y="379"/>
                          <a:pt x="324" y="384"/>
                          <a:pt x="324" y="384"/>
                        </a:cubicBezTo>
                        <a:cubicBezTo>
                          <a:pt x="324" y="384"/>
                          <a:pt x="318" y="380"/>
                          <a:pt x="306" y="372"/>
                        </a:cubicBezTo>
                        <a:cubicBezTo>
                          <a:pt x="300" y="368"/>
                          <a:pt x="293" y="363"/>
                          <a:pt x="285" y="357"/>
                        </a:cubicBezTo>
                        <a:cubicBezTo>
                          <a:pt x="278" y="352"/>
                          <a:pt x="269" y="345"/>
                          <a:pt x="259" y="338"/>
                        </a:cubicBezTo>
                        <a:cubicBezTo>
                          <a:pt x="250" y="330"/>
                          <a:pt x="240" y="322"/>
                          <a:pt x="229" y="313"/>
                        </a:cubicBezTo>
                        <a:cubicBezTo>
                          <a:pt x="224" y="309"/>
                          <a:pt x="219" y="304"/>
                          <a:pt x="213" y="300"/>
                        </a:cubicBezTo>
                        <a:cubicBezTo>
                          <a:pt x="208" y="295"/>
                          <a:pt x="203" y="290"/>
                          <a:pt x="197" y="285"/>
                        </a:cubicBezTo>
                        <a:cubicBezTo>
                          <a:pt x="186" y="275"/>
                          <a:pt x="175" y="263"/>
                          <a:pt x="164" y="252"/>
                        </a:cubicBezTo>
                        <a:cubicBezTo>
                          <a:pt x="153" y="241"/>
                          <a:pt x="142" y="229"/>
                          <a:pt x="132" y="217"/>
                        </a:cubicBezTo>
                        <a:cubicBezTo>
                          <a:pt x="121" y="205"/>
                          <a:pt x="112" y="192"/>
                          <a:pt x="102" y="180"/>
                        </a:cubicBezTo>
                        <a:cubicBezTo>
                          <a:pt x="97" y="174"/>
                          <a:pt x="92" y="167"/>
                          <a:pt x="88" y="161"/>
                        </a:cubicBezTo>
                        <a:cubicBezTo>
                          <a:pt x="83" y="155"/>
                          <a:pt x="79" y="149"/>
                          <a:pt x="75" y="143"/>
                        </a:cubicBezTo>
                        <a:cubicBezTo>
                          <a:pt x="71" y="136"/>
                          <a:pt x="66" y="130"/>
                          <a:pt x="63" y="124"/>
                        </a:cubicBezTo>
                        <a:cubicBezTo>
                          <a:pt x="59" y="118"/>
                          <a:pt x="55" y="112"/>
                          <a:pt x="52" y="106"/>
                        </a:cubicBezTo>
                        <a:cubicBezTo>
                          <a:pt x="48" y="100"/>
                          <a:pt x="45" y="94"/>
                          <a:pt x="42" y="89"/>
                        </a:cubicBezTo>
                        <a:cubicBezTo>
                          <a:pt x="38" y="83"/>
                          <a:pt x="35" y="78"/>
                          <a:pt x="33" y="72"/>
                        </a:cubicBezTo>
                        <a:cubicBezTo>
                          <a:pt x="27" y="62"/>
                          <a:pt x="22" y="52"/>
                          <a:pt x="18" y="43"/>
                        </a:cubicBezTo>
                        <a:cubicBezTo>
                          <a:pt x="14" y="34"/>
                          <a:pt x="11" y="26"/>
                          <a:pt x="8" y="20"/>
                        </a:cubicBezTo>
                        <a:cubicBezTo>
                          <a:pt x="3" y="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72000">
                        <a:srgbClr val="DDDDDD">
                          <a:lumMod val="92000"/>
                          <a:lumOff val="8000"/>
                        </a:srgbClr>
                      </a:gs>
                      <a:gs pos="0">
                        <a:schemeClr val="bg1">
                          <a:lumMod val="79000"/>
                        </a:schemeClr>
                      </a:gs>
                      <a:gs pos="35000">
                        <a:schemeClr val="bg1">
                          <a:lumMod val="99000"/>
                          <a:lumOff val="1000"/>
                        </a:schemeClr>
                      </a:gs>
                      <a:gs pos="100000">
                        <a:schemeClr val="bg1">
                          <a:lumMod val="92000"/>
                        </a:schemeClr>
                      </a:gs>
                    </a:gsLst>
                    <a:lin ang="1800000" scaled="0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0" name="组合 39"/>
                <p:cNvGrpSpPr/>
                <p:nvPr/>
              </p:nvGrpSpPr>
              <p:grpSpPr>
                <a:xfrm>
                  <a:off x="5146674" y="2706825"/>
                  <a:ext cx="573273" cy="881611"/>
                  <a:chOff x="4455614" y="2706825"/>
                  <a:chExt cx="573273" cy="881611"/>
                </a:xfrm>
              </p:grpSpPr>
              <p:sp>
                <p:nvSpPr>
                  <p:cNvPr id="47" name="Freeform 39"/>
                  <p:cNvSpPr/>
                  <p:nvPr/>
                </p:nvSpPr>
                <p:spPr bwMode="auto">
                  <a:xfrm>
                    <a:off x="4455614" y="3475723"/>
                    <a:ext cx="157163" cy="112713"/>
                  </a:xfrm>
                  <a:custGeom>
                    <a:avLst/>
                    <a:gdLst>
                      <a:gd name="T0" fmla="*/ 39 w 39"/>
                      <a:gd name="T1" fmla="*/ 10 h 27"/>
                      <a:gd name="T2" fmla="*/ 0 w 39"/>
                      <a:gd name="T3" fmla="*/ 26 h 27"/>
                      <a:gd name="T4" fmla="*/ 15 w 39"/>
                      <a:gd name="T5" fmla="*/ 0 h 27"/>
                      <a:gd name="T6" fmla="*/ 39 w 39"/>
                      <a:gd name="T7" fmla="*/ 1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9" h="27">
                        <a:moveTo>
                          <a:pt x="39" y="10"/>
                        </a:moveTo>
                        <a:cubicBezTo>
                          <a:pt x="39" y="10"/>
                          <a:pt x="25" y="27"/>
                          <a:pt x="0" y="26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33" y="7"/>
                          <a:pt x="39" y="1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8" name="Freeform 39"/>
                  <p:cNvSpPr/>
                  <p:nvPr/>
                </p:nvSpPr>
                <p:spPr bwMode="auto">
                  <a:xfrm rot="3597006" flipV="1">
                    <a:off x="4893949" y="2729050"/>
                    <a:ext cx="157163" cy="112713"/>
                  </a:xfrm>
                  <a:custGeom>
                    <a:avLst/>
                    <a:gdLst>
                      <a:gd name="T0" fmla="*/ 39 w 39"/>
                      <a:gd name="T1" fmla="*/ 10 h 27"/>
                      <a:gd name="T2" fmla="*/ 0 w 39"/>
                      <a:gd name="T3" fmla="*/ 26 h 27"/>
                      <a:gd name="T4" fmla="*/ 15 w 39"/>
                      <a:gd name="T5" fmla="*/ 0 h 27"/>
                      <a:gd name="T6" fmla="*/ 39 w 39"/>
                      <a:gd name="T7" fmla="*/ 1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9" h="27">
                        <a:moveTo>
                          <a:pt x="39" y="10"/>
                        </a:moveTo>
                        <a:cubicBezTo>
                          <a:pt x="39" y="10"/>
                          <a:pt x="25" y="27"/>
                          <a:pt x="0" y="26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33" y="7"/>
                          <a:pt x="39" y="1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1" name="组合 40"/>
                <p:cNvGrpSpPr/>
                <p:nvPr/>
              </p:nvGrpSpPr>
              <p:grpSpPr>
                <a:xfrm flipH="1">
                  <a:off x="6546854" y="2710728"/>
                  <a:ext cx="573273" cy="881611"/>
                  <a:chOff x="4455614" y="2706825"/>
                  <a:chExt cx="573273" cy="881611"/>
                </a:xfrm>
              </p:grpSpPr>
              <p:sp>
                <p:nvSpPr>
                  <p:cNvPr id="45" name="Freeform 39"/>
                  <p:cNvSpPr/>
                  <p:nvPr/>
                </p:nvSpPr>
                <p:spPr bwMode="auto">
                  <a:xfrm>
                    <a:off x="4455614" y="3475723"/>
                    <a:ext cx="157163" cy="112713"/>
                  </a:xfrm>
                  <a:custGeom>
                    <a:avLst/>
                    <a:gdLst>
                      <a:gd name="T0" fmla="*/ 39 w 39"/>
                      <a:gd name="T1" fmla="*/ 10 h 27"/>
                      <a:gd name="T2" fmla="*/ 0 w 39"/>
                      <a:gd name="T3" fmla="*/ 26 h 27"/>
                      <a:gd name="T4" fmla="*/ 15 w 39"/>
                      <a:gd name="T5" fmla="*/ 0 h 27"/>
                      <a:gd name="T6" fmla="*/ 39 w 39"/>
                      <a:gd name="T7" fmla="*/ 1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9" h="27">
                        <a:moveTo>
                          <a:pt x="39" y="10"/>
                        </a:moveTo>
                        <a:cubicBezTo>
                          <a:pt x="39" y="10"/>
                          <a:pt x="25" y="27"/>
                          <a:pt x="0" y="26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33" y="7"/>
                          <a:pt x="39" y="1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6" name="Freeform 39"/>
                  <p:cNvSpPr/>
                  <p:nvPr/>
                </p:nvSpPr>
                <p:spPr bwMode="auto">
                  <a:xfrm rot="3597006" flipV="1">
                    <a:off x="4893949" y="2729050"/>
                    <a:ext cx="157163" cy="112713"/>
                  </a:xfrm>
                  <a:custGeom>
                    <a:avLst/>
                    <a:gdLst>
                      <a:gd name="T0" fmla="*/ 39 w 39"/>
                      <a:gd name="T1" fmla="*/ 10 h 27"/>
                      <a:gd name="T2" fmla="*/ 0 w 39"/>
                      <a:gd name="T3" fmla="*/ 26 h 27"/>
                      <a:gd name="T4" fmla="*/ 15 w 39"/>
                      <a:gd name="T5" fmla="*/ 0 h 27"/>
                      <a:gd name="T6" fmla="*/ 39 w 39"/>
                      <a:gd name="T7" fmla="*/ 1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9" h="27">
                        <a:moveTo>
                          <a:pt x="39" y="10"/>
                        </a:moveTo>
                        <a:cubicBezTo>
                          <a:pt x="39" y="10"/>
                          <a:pt x="25" y="27"/>
                          <a:pt x="0" y="26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33" y="7"/>
                          <a:pt x="39" y="1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2" name="组合 41"/>
                <p:cNvGrpSpPr/>
                <p:nvPr/>
              </p:nvGrpSpPr>
              <p:grpSpPr>
                <a:xfrm rot="7200000" flipH="1">
                  <a:off x="5853056" y="3898235"/>
                  <a:ext cx="573273" cy="881611"/>
                  <a:chOff x="4455614" y="2706825"/>
                  <a:chExt cx="573273" cy="881611"/>
                </a:xfrm>
              </p:grpSpPr>
              <p:sp>
                <p:nvSpPr>
                  <p:cNvPr id="43" name="Freeform 39"/>
                  <p:cNvSpPr/>
                  <p:nvPr/>
                </p:nvSpPr>
                <p:spPr bwMode="auto">
                  <a:xfrm>
                    <a:off x="4455614" y="3475723"/>
                    <a:ext cx="157163" cy="112713"/>
                  </a:xfrm>
                  <a:custGeom>
                    <a:avLst/>
                    <a:gdLst>
                      <a:gd name="T0" fmla="*/ 39 w 39"/>
                      <a:gd name="T1" fmla="*/ 10 h 27"/>
                      <a:gd name="T2" fmla="*/ 0 w 39"/>
                      <a:gd name="T3" fmla="*/ 26 h 27"/>
                      <a:gd name="T4" fmla="*/ 15 w 39"/>
                      <a:gd name="T5" fmla="*/ 0 h 27"/>
                      <a:gd name="T6" fmla="*/ 39 w 39"/>
                      <a:gd name="T7" fmla="*/ 1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9" h="27">
                        <a:moveTo>
                          <a:pt x="39" y="10"/>
                        </a:moveTo>
                        <a:cubicBezTo>
                          <a:pt x="39" y="10"/>
                          <a:pt x="25" y="27"/>
                          <a:pt x="0" y="26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33" y="7"/>
                          <a:pt x="39" y="1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Freeform 39"/>
                  <p:cNvSpPr/>
                  <p:nvPr/>
                </p:nvSpPr>
                <p:spPr bwMode="auto">
                  <a:xfrm rot="3597006" flipV="1">
                    <a:off x="4893949" y="2729050"/>
                    <a:ext cx="157163" cy="112713"/>
                  </a:xfrm>
                  <a:custGeom>
                    <a:avLst/>
                    <a:gdLst>
                      <a:gd name="T0" fmla="*/ 39 w 39"/>
                      <a:gd name="T1" fmla="*/ 10 h 27"/>
                      <a:gd name="T2" fmla="*/ 0 w 39"/>
                      <a:gd name="T3" fmla="*/ 26 h 27"/>
                      <a:gd name="T4" fmla="*/ 15 w 39"/>
                      <a:gd name="T5" fmla="*/ 0 h 27"/>
                      <a:gd name="T6" fmla="*/ 39 w 39"/>
                      <a:gd name="T7" fmla="*/ 1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9" h="27">
                        <a:moveTo>
                          <a:pt x="39" y="10"/>
                        </a:moveTo>
                        <a:cubicBezTo>
                          <a:pt x="39" y="10"/>
                          <a:pt x="25" y="27"/>
                          <a:pt x="0" y="26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33" y="7"/>
                          <a:pt x="39" y="1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lstStyle/>
                  <a:p>
                    <a:endParaRPr lang="zh-CN" altLang="en-US" sz="1015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22" name="Freeform 76"/>
              <p:cNvSpPr>
                <a:spLocks noEditPoints="1"/>
              </p:cNvSpPr>
              <p:nvPr/>
            </p:nvSpPr>
            <p:spPr bwMode="auto">
              <a:xfrm>
                <a:off x="5946778" y="3775361"/>
                <a:ext cx="370518" cy="501288"/>
              </a:xfrm>
              <a:custGeom>
                <a:avLst/>
                <a:gdLst>
                  <a:gd name="T0" fmla="*/ 51 w 141"/>
                  <a:gd name="T1" fmla="*/ 186 h 192"/>
                  <a:gd name="T2" fmla="*/ 60 w 141"/>
                  <a:gd name="T3" fmla="*/ 185 h 192"/>
                  <a:gd name="T4" fmla="*/ 60 w 141"/>
                  <a:gd name="T5" fmla="*/ 185 h 192"/>
                  <a:gd name="T6" fmla="*/ 71 w 141"/>
                  <a:gd name="T7" fmla="*/ 192 h 192"/>
                  <a:gd name="T8" fmla="*/ 81 w 141"/>
                  <a:gd name="T9" fmla="*/ 182 h 192"/>
                  <a:gd name="T10" fmla="*/ 81 w 141"/>
                  <a:gd name="T11" fmla="*/ 182 h 192"/>
                  <a:gd name="T12" fmla="*/ 90 w 141"/>
                  <a:gd name="T13" fmla="*/ 181 h 192"/>
                  <a:gd name="T14" fmla="*/ 96 w 141"/>
                  <a:gd name="T15" fmla="*/ 172 h 192"/>
                  <a:gd name="T16" fmla="*/ 45 w 141"/>
                  <a:gd name="T17" fmla="*/ 179 h 192"/>
                  <a:gd name="T18" fmla="*/ 51 w 141"/>
                  <a:gd name="T19" fmla="*/ 186 h 192"/>
                  <a:gd name="T20" fmla="*/ 95 w 141"/>
                  <a:gd name="T21" fmla="*/ 160 h 192"/>
                  <a:gd name="T22" fmla="*/ 46 w 141"/>
                  <a:gd name="T23" fmla="*/ 166 h 192"/>
                  <a:gd name="T24" fmla="*/ 42 w 141"/>
                  <a:gd name="T25" fmla="*/ 171 h 192"/>
                  <a:gd name="T26" fmla="*/ 46 w 141"/>
                  <a:gd name="T27" fmla="*/ 175 h 192"/>
                  <a:gd name="T28" fmla="*/ 95 w 141"/>
                  <a:gd name="T29" fmla="*/ 169 h 192"/>
                  <a:gd name="T30" fmla="*/ 99 w 141"/>
                  <a:gd name="T31" fmla="*/ 164 h 192"/>
                  <a:gd name="T32" fmla="*/ 95 w 141"/>
                  <a:gd name="T33" fmla="*/ 160 h 192"/>
                  <a:gd name="T34" fmla="*/ 98 w 141"/>
                  <a:gd name="T35" fmla="*/ 146 h 192"/>
                  <a:gd name="T36" fmla="*/ 43 w 141"/>
                  <a:gd name="T37" fmla="*/ 153 h 192"/>
                  <a:gd name="T38" fmla="*/ 40 w 141"/>
                  <a:gd name="T39" fmla="*/ 158 h 192"/>
                  <a:gd name="T40" fmla="*/ 43 w 141"/>
                  <a:gd name="T41" fmla="*/ 163 h 192"/>
                  <a:gd name="T42" fmla="*/ 98 w 141"/>
                  <a:gd name="T43" fmla="*/ 156 h 192"/>
                  <a:gd name="T44" fmla="*/ 101 w 141"/>
                  <a:gd name="T45" fmla="*/ 150 h 192"/>
                  <a:gd name="T46" fmla="*/ 98 w 141"/>
                  <a:gd name="T47" fmla="*/ 146 h 192"/>
                  <a:gd name="T48" fmla="*/ 71 w 141"/>
                  <a:gd name="T49" fmla="*/ 0 h 192"/>
                  <a:gd name="T50" fmla="*/ 0 w 141"/>
                  <a:gd name="T51" fmla="*/ 71 h 192"/>
                  <a:gd name="T52" fmla="*/ 42 w 141"/>
                  <a:gd name="T53" fmla="*/ 136 h 192"/>
                  <a:gd name="T54" fmla="*/ 42 w 141"/>
                  <a:gd name="T55" fmla="*/ 148 h 192"/>
                  <a:gd name="T56" fmla="*/ 99 w 141"/>
                  <a:gd name="T57" fmla="*/ 141 h 192"/>
                  <a:gd name="T58" fmla="*/ 99 w 141"/>
                  <a:gd name="T59" fmla="*/ 136 h 192"/>
                  <a:gd name="T60" fmla="*/ 141 w 141"/>
                  <a:gd name="T61" fmla="*/ 71 h 192"/>
                  <a:gd name="T62" fmla="*/ 71 w 141"/>
                  <a:gd name="T63" fmla="*/ 0 h 192"/>
                  <a:gd name="T64" fmla="*/ 126 w 141"/>
                  <a:gd name="T65" fmla="*/ 79 h 192"/>
                  <a:gd name="T66" fmla="*/ 121 w 141"/>
                  <a:gd name="T67" fmla="*/ 73 h 192"/>
                  <a:gd name="T68" fmla="*/ 68 w 141"/>
                  <a:gd name="T69" fmla="*/ 20 h 192"/>
                  <a:gd name="T70" fmla="*/ 62 w 141"/>
                  <a:gd name="T71" fmla="*/ 15 h 192"/>
                  <a:gd name="T72" fmla="*/ 68 w 141"/>
                  <a:gd name="T73" fmla="*/ 9 h 192"/>
                  <a:gd name="T74" fmla="*/ 132 w 141"/>
                  <a:gd name="T75" fmla="*/ 73 h 192"/>
                  <a:gd name="T76" fmla="*/ 126 w 141"/>
                  <a:gd name="T77" fmla="*/ 7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1" h="192">
                    <a:moveTo>
                      <a:pt x="51" y="186"/>
                    </a:moveTo>
                    <a:cubicBezTo>
                      <a:pt x="60" y="185"/>
                      <a:pt x="60" y="185"/>
                      <a:pt x="60" y="185"/>
                    </a:cubicBezTo>
                    <a:cubicBezTo>
                      <a:pt x="60" y="185"/>
                      <a:pt x="60" y="185"/>
                      <a:pt x="60" y="185"/>
                    </a:cubicBezTo>
                    <a:cubicBezTo>
                      <a:pt x="60" y="188"/>
                      <a:pt x="65" y="192"/>
                      <a:pt x="71" y="192"/>
                    </a:cubicBezTo>
                    <a:cubicBezTo>
                      <a:pt x="76" y="191"/>
                      <a:pt x="81" y="185"/>
                      <a:pt x="81" y="182"/>
                    </a:cubicBezTo>
                    <a:cubicBezTo>
                      <a:pt x="81" y="182"/>
                      <a:pt x="81" y="182"/>
                      <a:pt x="81" y="182"/>
                    </a:cubicBezTo>
                    <a:cubicBezTo>
                      <a:pt x="90" y="181"/>
                      <a:pt x="90" y="181"/>
                      <a:pt x="90" y="181"/>
                    </a:cubicBezTo>
                    <a:cubicBezTo>
                      <a:pt x="92" y="181"/>
                      <a:pt x="96" y="175"/>
                      <a:pt x="96" y="172"/>
                    </a:cubicBezTo>
                    <a:cubicBezTo>
                      <a:pt x="45" y="179"/>
                      <a:pt x="45" y="179"/>
                      <a:pt x="45" y="179"/>
                    </a:cubicBezTo>
                    <a:cubicBezTo>
                      <a:pt x="45" y="182"/>
                      <a:pt x="49" y="186"/>
                      <a:pt x="51" y="186"/>
                    </a:cubicBezTo>
                    <a:close/>
                    <a:moveTo>
                      <a:pt x="95" y="160"/>
                    </a:moveTo>
                    <a:cubicBezTo>
                      <a:pt x="46" y="166"/>
                      <a:pt x="46" y="166"/>
                      <a:pt x="46" y="166"/>
                    </a:cubicBezTo>
                    <a:cubicBezTo>
                      <a:pt x="44" y="166"/>
                      <a:pt x="42" y="168"/>
                      <a:pt x="42" y="171"/>
                    </a:cubicBezTo>
                    <a:cubicBezTo>
                      <a:pt x="42" y="173"/>
                      <a:pt x="44" y="175"/>
                      <a:pt x="46" y="175"/>
                    </a:cubicBezTo>
                    <a:cubicBezTo>
                      <a:pt x="95" y="169"/>
                      <a:pt x="95" y="169"/>
                      <a:pt x="95" y="169"/>
                    </a:cubicBezTo>
                    <a:cubicBezTo>
                      <a:pt x="97" y="168"/>
                      <a:pt x="99" y="166"/>
                      <a:pt x="99" y="164"/>
                    </a:cubicBezTo>
                    <a:cubicBezTo>
                      <a:pt x="99" y="161"/>
                      <a:pt x="97" y="159"/>
                      <a:pt x="95" y="160"/>
                    </a:cubicBezTo>
                    <a:close/>
                    <a:moveTo>
                      <a:pt x="98" y="146"/>
                    </a:moveTo>
                    <a:cubicBezTo>
                      <a:pt x="43" y="153"/>
                      <a:pt x="43" y="153"/>
                      <a:pt x="43" y="153"/>
                    </a:cubicBezTo>
                    <a:cubicBezTo>
                      <a:pt x="41" y="153"/>
                      <a:pt x="40" y="155"/>
                      <a:pt x="40" y="158"/>
                    </a:cubicBezTo>
                    <a:cubicBezTo>
                      <a:pt x="40" y="161"/>
                      <a:pt x="41" y="163"/>
                      <a:pt x="43" y="163"/>
                    </a:cubicBezTo>
                    <a:cubicBezTo>
                      <a:pt x="98" y="156"/>
                      <a:pt x="98" y="156"/>
                      <a:pt x="98" y="156"/>
                    </a:cubicBezTo>
                    <a:cubicBezTo>
                      <a:pt x="100" y="155"/>
                      <a:pt x="101" y="153"/>
                      <a:pt x="101" y="150"/>
                    </a:cubicBezTo>
                    <a:cubicBezTo>
                      <a:pt x="101" y="148"/>
                      <a:pt x="100" y="146"/>
                      <a:pt x="98" y="146"/>
                    </a:cubicBezTo>
                    <a:close/>
                    <a:moveTo>
                      <a:pt x="71" y="0"/>
                    </a:moveTo>
                    <a:cubicBezTo>
                      <a:pt x="31" y="0"/>
                      <a:pt x="0" y="32"/>
                      <a:pt x="0" y="71"/>
                    </a:cubicBezTo>
                    <a:cubicBezTo>
                      <a:pt x="0" y="100"/>
                      <a:pt x="17" y="125"/>
                      <a:pt x="42" y="136"/>
                    </a:cubicBezTo>
                    <a:cubicBezTo>
                      <a:pt x="42" y="148"/>
                      <a:pt x="42" y="148"/>
                      <a:pt x="42" y="148"/>
                    </a:cubicBezTo>
                    <a:cubicBezTo>
                      <a:pt x="99" y="141"/>
                      <a:pt x="99" y="141"/>
                      <a:pt x="99" y="141"/>
                    </a:cubicBezTo>
                    <a:cubicBezTo>
                      <a:pt x="99" y="136"/>
                      <a:pt x="99" y="136"/>
                      <a:pt x="99" y="136"/>
                    </a:cubicBezTo>
                    <a:cubicBezTo>
                      <a:pt x="124" y="125"/>
                      <a:pt x="141" y="100"/>
                      <a:pt x="141" y="71"/>
                    </a:cubicBezTo>
                    <a:cubicBezTo>
                      <a:pt x="141" y="32"/>
                      <a:pt x="110" y="0"/>
                      <a:pt x="71" y="0"/>
                    </a:cubicBezTo>
                    <a:close/>
                    <a:moveTo>
                      <a:pt x="126" y="79"/>
                    </a:moveTo>
                    <a:cubicBezTo>
                      <a:pt x="123" y="79"/>
                      <a:pt x="121" y="76"/>
                      <a:pt x="121" y="73"/>
                    </a:cubicBezTo>
                    <a:cubicBezTo>
                      <a:pt x="121" y="44"/>
                      <a:pt x="97" y="20"/>
                      <a:pt x="68" y="20"/>
                    </a:cubicBezTo>
                    <a:cubicBezTo>
                      <a:pt x="65" y="20"/>
                      <a:pt x="62" y="18"/>
                      <a:pt x="62" y="15"/>
                    </a:cubicBezTo>
                    <a:cubicBezTo>
                      <a:pt x="62" y="12"/>
                      <a:pt x="65" y="9"/>
                      <a:pt x="68" y="9"/>
                    </a:cubicBezTo>
                    <a:cubicBezTo>
                      <a:pt x="103" y="9"/>
                      <a:pt x="132" y="38"/>
                      <a:pt x="132" y="73"/>
                    </a:cubicBezTo>
                    <a:cubicBezTo>
                      <a:pt x="132" y="76"/>
                      <a:pt x="130" y="79"/>
                      <a:pt x="126" y="79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84"/>
              <p:cNvSpPr>
                <a:spLocks noEditPoints="1"/>
              </p:cNvSpPr>
              <p:nvPr/>
            </p:nvSpPr>
            <p:spPr bwMode="auto">
              <a:xfrm>
                <a:off x="4930194" y="3306490"/>
                <a:ext cx="270260" cy="268081"/>
              </a:xfrm>
              <a:custGeom>
                <a:avLst/>
                <a:gdLst>
                  <a:gd name="T0" fmla="*/ 98 w 102"/>
                  <a:gd name="T1" fmla="*/ 0 h 101"/>
                  <a:gd name="T2" fmla="*/ 86 w 102"/>
                  <a:gd name="T3" fmla="*/ 0 h 101"/>
                  <a:gd name="T4" fmla="*/ 84 w 102"/>
                  <a:gd name="T5" fmla="*/ 1 h 101"/>
                  <a:gd name="T6" fmla="*/ 40 w 102"/>
                  <a:gd name="T7" fmla="*/ 39 h 101"/>
                  <a:gd name="T8" fmla="*/ 32 w 102"/>
                  <a:gd name="T9" fmla="*/ 38 h 101"/>
                  <a:gd name="T10" fmla="*/ 0 w 102"/>
                  <a:gd name="T11" fmla="*/ 70 h 101"/>
                  <a:gd name="T12" fmla="*/ 32 w 102"/>
                  <a:gd name="T13" fmla="*/ 101 h 101"/>
                  <a:gd name="T14" fmla="*/ 64 w 102"/>
                  <a:gd name="T15" fmla="*/ 70 h 101"/>
                  <a:gd name="T16" fmla="*/ 61 w 102"/>
                  <a:gd name="T17" fmla="*/ 58 h 101"/>
                  <a:gd name="T18" fmla="*/ 72 w 102"/>
                  <a:gd name="T19" fmla="*/ 54 h 101"/>
                  <a:gd name="T20" fmla="*/ 74 w 102"/>
                  <a:gd name="T21" fmla="*/ 51 h 101"/>
                  <a:gd name="T22" fmla="*/ 74 w 102"/>
                  <a:gd name="T23" fmla="*/ 39 h 101"/>
                  <a:gd name="T24" fmla="*/ 86 w 102"/>
                  <a:gd name="T25" fmla="*/ 38 h 101"/>
                  <a:gd name="T26" fmla="*/ 89 w 102"/>
                  <a:gd name="T27" fmla="*/ 35 h 101"/>
                  <a:gd name="T28" fmla="*/ 90 w 102"/>
                  <a:gd name="T29" fmla="*/ 21 h 101"/>
                  <a:gd name="T30" fmla="*/ 99 w 102"/>
                  <a:gd name="T31" fmla="*/ 19 h 101"/>
                  <a:gd name="T32" fmla="*/ 102 w 102"/>
                  <a:gd name="T33" fmla="*/ 16 h 101"/>
                  <a:gd name="T34" fmla="*/ 102 w 102"/>
                  <a:gd name="T35" fmla="*/ 3 h 101"/>
                  <a:gd name="T36" fmla="*/ 98 w 102"/>
                  <a:gd name="T37" fmla="*/ 0 h 101"/>
                  <a:gd name="T38" fmla="*/ 22 w 102"/>
                  <a:gd name="T39" fmla="*/ 70 h 101"/>
                  <a:gd name="T40" fmla="*/ 31 w 102"/>
                  <a:gd name="T41" fmla="*/ 75 h 101"/>
                  <a:gd name="T42" fmla="*/ 32 w 102"/>
                  <a:gd name="T43" fmla="*/ 79 h 101"/>
                  <a:gd name="T44" fmla="*/ 22 w 102"/>
                  <a:gd name="T45" fmla="*/ 89 h 101"/>
                  <a:gd name="T46" fmla="*/ 13 w 102"/>
                  <a:gd name="T47" fmla="*/ 79 h 101"/>
                  <a:gd name="T48" fmla="*/ 22 w 102"/>
                  <a:gd name="T49" fmla="*/ 7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2" h="101">
                    <a:moveTo>
                      <a:pt x="98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85" y="0"/>
                      <a:pt x="84" y="0"/>
                      <a:pt x="84" y="1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8" y="39"/>
                      <a:pt x="34" y="38"/>
                      <a:pt x="32" y="38"/>
                    </a:cubicBezTo>
                    <a:cubicBezTo>
                      <a:pt x="14" y="38"/>
                      <a:pt x="0" y="52"/>
                      <a:pt x="0" y="70"/>
                    </a:cubicBezTo>
                    <a:cubicBezTo>
                      <a:pt x="0" y="87"/>
                      <a:pt x="14" y="101"/>
                      <a:pt x="32" y="101"/>
                    </a:cubicBezTo>
                    <a:cubicBezTo>
                      <a:pt x="49" y="101"/>
                      <a:pt x="64" y="87"/>
                      <a:pt x="64" y="70"/>
                    </a:cubicBezTo>
                    <a:cubicBezTo>
                      <a:pt x="64" y="64"/>
                      <a:pt x="63" y="61"/>
                      <a:pt x="61" y="58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74" y="54"/>
                      <a:pt x="74" y="53"/>
                      <a:pt x="74" y="51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86" y="38"/>
                      <a:pt x="86" y="38"/>
                      <a:pt x="86" y="38"/>
                    </a:cubicBezTo>
                    <a:cubicBezTo>
                      <a:pt x="88" y="38"/>
                      <a:pt x="89" y="37"/>
                      <a:pt x="89" y="35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101" y="19"/>
                      <a:pt x="102" y="17"/>
                      <a:pt x="102" y="16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2" y="1"/>
                      <a:pt x="100" y="0"/>
                      <a:pt x="98" y="0"/>
                    </a:cubicBezTo>
                    <a:moveTo>
                      <a:pt x="22" y="70"/>
                    </a:moveTo>
                    <a:cubicBezTo>
                      <a:pt x="26" y="70"/>
                      <a:pt x="29" y="72"/>
                      <a:pt x="31" y="75"/>
                    </a:cubicBezTo>
                    <a:cubicBezTo>
                      <a:pt x="32" y="76"/>
                      <a:pt x="32" y="78"/>
                      <a:pt x="32" y="79"/>
                    </a:cubicBezTo>
                    <a:cubicBezTo>
                      <a:pt x="32" y="84"/>
                      <a:pt x="28" y="89"/>
                      <a:pt x="22" y="89"/>
                    </a:cubicBezTo>
                    <a:cubicBezTo>
                      <a:pt x="17" y="89"/>
                      <a:pt x="13" y="84"/>
                      <a:pt x="13" y="79"/>
                    </a:cubicBezTo>
                    <a:cubicBezTo>
                      <a:pt x="13" y="74"/>
                      <a:pt x="17" y="70"/>
                      <a:pt x="22" y="7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88"/>
              <p:cNvSpPr>
                <a:spLocks noEditPoints="1"/>
              </p:cNvSpPr>
              <p:nvPr/>
            </p:nvSpPr>
            <p:spPr bwMode="auto">
              <a:xfrm>
                <a:off x="7005851" y="3277709"/>
                <a:ext cx="247376" cy="326927"/>
              </a:xfrm>
              <a:custGeom>
                <a:avLst/>
                <a:gdLst>
                  <a:gd name="T0" fmla="*/ 48 w 93"/>
                  <a:gd name="T1" fmla="*/ 67 h 124"/>
                  <a:gd name="T2" fmla="*/ 47 w 93"/>
                  <a:gd name="T3" fmla="*/ 64 h 124"/>
                  <a:gd name="T4" fmla="*/ 44 w 93"/>
                  <a:gd name="T5" fmla="*/ 65 h 124"/>
                  <a:gd name="T6" fmla="*/ 44 w 93"/>
                  <a:gd name="T7" fmla="*/ 61 h 124"/>
                  <a:gd name="T8" fmla="*/ 40 w 93"/>
                  <a:gd name="T9" fmla="*/ 62 h 124"/>
                  <a:gd name="T10" fmla="*/ 38 w 93"/>
                  <a:gd name="T11" fmla="*/ 70 h 124"/>
                  <a:gd name="T12" fmla="*/ 40 w 93"/>
                  <a:gd name="T13" fmla="*/ 72 h 124"/>
                  <a:gd name="T14" fmla="*/ 48 w 93"/>
                  <a:gd name="T15" fmla="*/ 67 h 124"/>
                  <a:gd name="T16" fmla="*/ 38 w 93"/>
                  <a:gd name="T17" fmla="*/ 71 h 124"/>
                  <a:gd name="T18" fmla="*/ 36 w 93"/>
                  <a:gd name="T19" fmla="*/ 75 h 124"/>
                  <a:gd name="T20" fmla="*/ 40 w 93"/>
                  <a:gd name="T21" fmla="*/ 73 h 124"/>
                  <a:gd name="T22" fmla="*/ 38 w 93"/>
                  <a:gd name="T23" fmla="*/ 71 h 124"/>
                  <a:gd name="T24" fmla="*/ 68 w 93"/>
                  <a:gd name="T25" fmla="*/ 110 h 124"/>
                  <a:gd name="T26" fmla="*/ 12 w 93"/>
                  <a:gd name="T27" fmla="*/ 110 h 124"/>
                  <a:gd name="T28" fmla="*/ 12 w 93"/>
                  <a:gd name="T29" fmla="*/ 33 h 124"/>
                  <a:gd name="T30" fmla="*/ 55 w 93"/>
                  <a:gd name="T31" fmla="*/ 33 h 124"/>
                  <a:gd name="T32" fmla="*/ 65 w 93"/>
                  <a:gd name="T33" fmla="*/ 19 h 124"/>
                  <a:gd name="T34" fmla="*/ 12 w 93"/>
                  <a:gd name="T35" fmla="*/ 19 h 124"/>
                  <a:gd name="T36" fmla="*/ 0 w 93"/>
                  <a:gd name="T37" fmla="*/ 30 h 124"/>
                  <a:gd name="T38" fmla="*/ 0 w 93"/>
                  <a:gd name="T39" fmla="*/ 113 h 124"/>
                  <a:gd name="T40" fmla="*/ 12 w 93"/>
                  <a:gd name="T41" fmla="*/ 124 h 124"/>
                  <a:gd name="T42" fmla="*/ 67 w 93"/>
                  <a:gd name="T43" fmla="*/ 124 h 124"/>
                  <a:gd name="T44" fmla="*/ 79 w 93"/>
                  <a:gd name="T45" fmla="*/ 113 h 124"/>
                  <a:gd name="T46" fmla="*/ 79 w 93"/>
                  <a:gd name="T47" fmla="*/ 33 h 124"/>
                  <a:gd name="T48" fmla="*/ 68 w 93"/>
                  <a:gd name="T49" fmla="*/ 49 h 124"/>
                  <a:gd name="T50" fmla="*/ 68 w 93"/>
                  <a:gd name="T51" fmla="*/ 110 h 124"/>
                  <a:gd name="T52" fmla="*/ 77 w 93"/>
                  <a:gd name="T53" fmla="*/ 11 h 124"/>
                  <a:gd name="T54" fmla="*/ 85 w 93"/>
                  <a:gd name="T55" fmla="*/ 16 h 124"/>
                  <a:gd name="T56" fmla="*/ 86 w 93"/>
                  <a:gd name="T57" fmla="*/ 14 h 124"/>
                  <a:gd name="T58" fmla="*/ 79 w 93"/>
                  <a:gd name="T59" fmla="*/ 9 h 124"/>
                  <a:gd name="T60" fmla="*/ 77 w 93"/>
                  <a:gd name="T61" fmla="*/ 11 h 124"/>
                  <a:gd name="T62" fmla="*/ 85 w 93"/>
                  <a:gd name="T63" fmla="*/ 0 h 124"/>
                  <a:gd name="T64" fmla="*/ 82 w 93"/>
                  <a:gd name="T65" fmla="*/ 4 h 124"/>
                  <a:gd name="T66" fmla="*/ 90 w 93"/>
                  <a:gd name="T67" fmla="*/ 9 h 124"/>
                  <a:gd name="T68" fmla="*/ 93 w 93"/>
                  <a:gd name="T69" fmla="*/ 5 h 124"/>
                  <a:gd name="T70" fmla="*/ 85 w 93"/>
                  <a:gd name="T71" fmla="*/ 0 h 124"/>
                  <a:gd name="T72" fmla="*/ 41 w 93"/>
                  <a:gd name="T73" fmla="*/ 61 h 124"/>
                  <a:gd name="T74" fmla="*/ 44 w 93"/>
                  <a:gd name="T75" fmla="*/ 61 h 124"/>
                  <a:gd name="T76" fmla="*/ 44 w 93"/>
                  <a:gd name="T77" fmla="*/ 64 h 124"/>
                  <a:gd name="T78" fmla="*/ 48 w 93"/>
                  <a:gd name="T79" fmla="*/ 64 h 124"/>
                  <a:gd name="T80" fmla="*/ 48 w 93"/>
                  <a:gd name="T81" fmla="*/ 67 h 124"/>
                  <a:gd name="T82" fmla="*/ 84 w 93"/>
                  <a:gd name="T83" fmla="*/ 17 h 124"/>
                  <a:gd name="T84" fmla="*/ 76 w 93"/>
                  <a:gd name="T85" fmla="*/ 12 h 124"/>
                  <a:gd name="T86" fmla="*/ 41 w 93"/>
                  <a:gd name="T87" fmla="*/ 61 h 124"/>
                  <a:gd name="T88" fmla="*/ 79 w 93"/>
                  <a:gd name="T89" fmla="*/ 8 h 124"/>
                  <a:gd name="T90" fmla="*/ 87 w 93"/>
                  <a:gd name="T91" fmla="*/ 13 h 124"/>
                  <a:gd name="T92" fmla="*/ 89 w 93"/>
                  <a:gd name="T93" fmla="*/ 10 h 124"/>
                  <a:gd name="T94" fmla="*/ 82 w 93"/>
                  <a:gd name="T95" fmla="*/ 4 h 124"/>
                  <a:gd name="T96" fmla="*/ 79 w 93"/>
                  <a:gd name="T97" fmla="*/ 8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3" h="124">
                    <a:moveTo>
                      <a:pt x="48" y="67"/>
                    </a:moveTo>
                    <a:cubicBezTo>
                      <a:pt x="47" y="64"/>
                      <a:pt x="47" y="64"/>
                      <a:pt x="47" y="64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9" y="71"/>
                      <a:pt x="40" y="71"/>
                      <a:pt x="40" y="72"/>
                    </a:cubicBezTo>
                    <a:lnTo>
                      <a:pt x="48" y="67"/>
                    </a:lnTo>
                    <a:close/>
                    <a:moveTo>
                      <a:pt x="38" y="71"/>
                    </a:moveTo>
                    <a:cubicBezTo>
                      <a:pt x="36" y="75"/>
                      <a:pt x="36" y="75"/>
                      <a:pt x="36" y="75"/>
                    </a:cubicBezTo>
                    <a:cubicBezTo>
                      <a:pt x="40" y="73"/>
                      <a:pt x="40" y="73"/>
                      <a:pt x="40" y="73"/>
                    </a:cubicBezTo>
                    <a:cubicBezTo>
                      <a:pt x="39" y="72"/>
                      <a:pt x="39" y="71"/>
                      <a:pt x="38" y="71"/>
                    </a:cubicBezTo>
                    <a:close/>
                    <a:moveTo>
                      <a:pt x="68" y="110"/>
                    </a:moveTo>
                    <a:cubicBezTo>
                      <a:pt x="12" y="110"/>
                      <a:pt x="12" y="110"/>
                      <a:pt x="12" y="110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6" y="19"/>
                      <a:pt x="0" y="24"/>
                      <a:pt x="0" y="3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9"/>
                      <a:pt x="6" y="124"/>
                      <a:pt x="12" y="124"/>
                    </a:cubicBezTo>
                    <a:cubicBezTo>
                      <a:pt x="67" y="124"/>
                      <a:pt x="67" y="124"/>
                      <a:pt x="67" y="124"/>
                    </a:cubicBezTo>
                    <a:cubicBezTo>
                      <a:pt x="74" y="124"/>
                      <a:pt x="79" y="119"/>
                      <a:pt x="79" y="113"/>
                    </a:cubicBezTo>
                    <a:cubicBezTo>
                      <a:pt x="79" y="33"/>
                      <a:pt x="79" y="33"/>
                      <a:pt x="79" y="33"/>
                    </a:cubicBezTo>
                    <a:cubicBezTo>
                      <a:pt x="68" y="49"/>
                      <a:pt x="68" y="49"/>
                      <a:pt x="68" y="49"/>
                    </a:cubicBezTo>
                    <a:lnTo>
                      <a:pt x="68" y="110"/>
                    </a:lnTo>
                    <a:close/>
                    <a:moveTo>
                      <a:pt x="77" y="11"/>
                    </a:moveTo>
                    <a:cubicBezTo>
                      <a:pt x="85" y="16"/>
                      <a:pt x="85" y="16"/>
                      <a:pt x="85" y="16"/>
                    </a:cubicBezTo>
                    <a:cubicBezTo>
                      <a:pt x="86" y="14"/>
                      <a:pt x="86" y="14"/>
                      <a:pt x="86" y="14"/>
                    </a:cubicBezTo>
                    <a:cubicBezTo>
                      <a:pt x="79" y="9"/>
                      <a:pt x="79" y="9"/>
                      <a:pt x="79" y="9"/>
                    </a:cubicBezTo>
                    <a:lnTo>
                      <a:pt x="77" y="11"/>
                    </a:lnTo>
                    <a:close/>
                    <a:moveTo>
                      <a:pt x="85" y="0"/>
                    </a:moveTo>
                    <a:cubicBezTo>
                      <a:pt x="82" y="4"/>
                      <a:pt x="82" y="4"/>
                      <a:pt x="82" y="4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93" y="5"/>
                      <a:pt x="93" y="5"/>
                      <a:pt x="93" y="5"/>
                    </a:cubicBezTo>
                    <a:lnTo>
                      <a:pt x="85" y="0"/>
                    </a:lnTo>
                    <a:close/>
                    <a:moveTo>
                      <a:pt x="41" y="61"/>
                    </a:move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4"/>
                      <a:pt x="44" y="64"/>
                      <a:pt x="44" y="64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76" y="12"/>
                      <a:pt x="76" y="12"/>
                      <a:pt x="76" y="12"/>
                    </a:cubicBezTo>
                    <a:lnTo>
                      <a:pt x="41" y="61"/>
                    </a:lnTo>
                    <a:close/>
                    <a:moveTo>
                      <a:pt x="79" y="8"/>
                    </a:moveTo>
                    <a:cubicBezTo>
                      <a:pt x="87" y="13"/>
                      <a:pt x="87" y="13"/>
                      <a:pt x="87" y="13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2" y="4"/>
                      <a:pt x="82" y="4"/>
                      <a:pt x="82" y="4"/>
                    </a:cubicBezTo>
                    <a:lnTo>
                      <a:pt x="79" y="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92"/>
              <p:cNvSpPr>
                <a:spLocks noEditPoints="1"/>
              </p:cNvSpPr>
              <p:nvPr/>
            </p:nvSpPr>
            <p:spPr bwMode="auto">
              <a:xfrm>
                <a:off x="6033956" y="4887922"/>
                <a:ext cx="192887" cy="396673"/>
              </a:xfrm>
              <a:custGeom>
                <a:avLst/>
                <a:gdLst>
                  <a:gd name="T0" fmla="*/ 33 w 72"/>
                  <a:gd name="T1" fmla="*/ 50 h 151"/>
                  <a:gd name="T2" fmla="*/ 33 w 72"/>
                  <a:gd name="T3" fmla="*/ 48 h 151"/>
                  <a:gd name="T4" fmla="*/ 24 w 72"/>
                  <a:gd name="T5" fmla="*/ 49 h 151"/>
                  <a:gd name="T6" fmla="*/ 62 w 72"/>
                  <a:gd name="T7" fmla="*/ 3 h 151"/>
                  <a:gd name="T8" fmla="*/ 28 w 72"/>
                  <a:gd name="T9" fmla="*/ 2 h 151"/>
                  <a:gd name="T10" fmla="*/ 25 w 72"/>
                  <a:gd name="T11" fmla="*/ 3 h 151"/>
                  <a:gd name="T12" fmla="*/ 61 w 72"/>
                  <a:gd name="T13" fmla="*/ 7 h 151"/>
                  <a:gd name="T14" fmla="*/ 49 w 72"/>
                  <a:gd name="T15" fmla="*/ 28 h 151"/>
                  <a:gd name="T16" fmla="*/ 28 w 72"/>
                  <a:gd name="T17" fmla="*/ 42 h 151"/>
                  <a:gd name="T18" fmla="*/ 24 w 72"/>
                  <a:gd name="T19" fmla="*/ 43 h 151"/>
                  <a:gd name="T20" fmla="*/ 33 w 72"/>
                  <a:gd name="T21" fmla="*/ 45 h 151"/>
                  <a:gd name="T22" fmla="*/ 33 w 72"/>
                  <a:gd name="T23" fmla="*/ 42 h 151"/>
                  <a:gd name="T24" fmla="*/ 35 w 72"/>
                  <a:gd name="T25" fmla="*/ 34 h 151"/>
                  <a:gd name="T26" fmla="*/ 70 w 72"/>
                  <a:gd name="T27" fmla="*/ 19 h 151"/>
                  <a:gd name="T28" fmla="*/ 25 w 72"/>
                  <a:gd name="T29" fmla="*/ 47 h 151"/>
                  <a:gd name="T30" fmla="*/ 34 w 72"/>
                  <a:gd name="T31" fmla="*/ 46 h 151"/>
                  <a:gd name="T32" fmla="*/ 25 w 72"/>
                  <a:gd name="T33" fmla="*/ 45 h 151"/>
                  <a:gd name="T34" fmla="*/ 25 w 72"/>
                  <a:gd name="T35" fmla="*/ 47 h 151"/>
                  <a:gd name="T36" fmla="*/ 31 w 72"/>
                  <a:gd name="T37" fmla="*/ 94 h 151"/>
                  <a:gd name="T38" fmla="*/ 51 w 72"/>
                  <a:gd name="T39" fmla="*/ 59 h 151"/>
                  <a:gd name="T40" fmla="*/ 31 w 72"/>
                  <a:gd name="T41" fmla="*/ 63 h 151"/>
                  <a:gd name="T42" fmla="*/ 31 w 72"/>
                  <a:gd name="T43" fmla="*/ 83 h 151"/>
                  <a:gd name="T44" fmla="*/ 33 w 72"/>
                  <a:gd name="T45" fmla="*/ 53 h 151"/>
                  <a:gd name="T46" fmla="*/ 33 w 72"/>
                  <a:gd name="T47" fmla="*/ 51 h 151"/>
                  <a:gd name="T48" fmla="*/ 24 w 72"/>
                  <a:gd name="T49" fmla="*/ 52 h 151"/>
                  <a:gd name="T50" fmla="*/ 54 w 72"/>
                  <a:gd name="T51" fmla="*/ 62 h 151"/>
                  <a:gd name="T52" fmla="*/ 4 w 72"/>
                  <a:gd name="T53" fmla="*/ 62 h 151"/>
                  <a:gd name="T54" fmla="*/ 0 w 72"/>
                  <a:gd name="T55" fmla="*/ 65 h 151"/>
                  <a:gd name="T56" fmla="*/ 29 w 72"/>
                  <a:gd name="T57" fmla="*/ 151 h 151"/>
                  <a:gd name="T58" fmla="*/ 58 w 72"/>
                  <a:gd name="T59" fmla="*/ 65 h 151"/>
                  <a:gd name="T60" fmla="*/ 54 w 72"/>
                  <a:gd name="T61" fmla="*/ 62 h 151"/>
                  <a:gd name="T62" fmla="*/ 27 w 72"/>
                  <a:gd name="T63" fmla="*/ 83 h 151"/>
                  <a:gd name="T64" fmla="*/ 27 w 72"/>
                  <a:gd name="T65" fmla="*/ 63 h 151"/>
                  <a:gd name="T66" fmla="*/ 7 w 72"/>
                  <a:gd name="T67" fmla="*/ 59 h 151"/>
                  <a:gd name="T68" fmla="*/ 27 w 72"/>
                  <a:gd name="T69" fmla="*/ 9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" h="151">
                    <a:moveTo>
                      <a:pt x="25" y="50"/>
                    </a:moveTo>
                    <a:cubicBezTo>
                      <a:pt x="33" y="50"/>
                      <a:pt x="33" y="50"/>
                      <a:pt x="33" y="50"/>
                    </a:cubicBezTo>
                    <a:cubicBezTo>
                      <a:pt x="33" y="50"/>
                      <a:pt x="34" y="50"/>
                      <a:pt x="34" y="49"/>
                    </a:cubicBezTo>
                    <a:cubicBezTo>
                      <a:pt x="34" y="49"/>
                      <a:pt x="33" y="48"/>
                      <a:pt x="33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48"/>
                      <a:pt x="24" y="49"/>
                      <a:pt x="24" y="49"/>
                    </a:cubicBezTo>
                    <a:cubicBezTo>
                      <a:pt x="24" y="50"/>
                      <a:pt x="25" y="50"/>
                      <a:pt x="25" y="50"/>
                    </a:cubicBezTo>
                    <a:close/>
                    <a:moveTo>
                      <a:pt x="62" y="3"/>
                    </a:moveTo>
                    <a:cubicBezTo>
                      <a:pt x="56" y="1"/>
                      <a:pt x="50" y="3"/>
                      <a:pt x="44" y="5"/>
                    </a:cubicBezTo>
                    <a:cubicBezTo>
                      <a:pt x="37" y="8"/>
                      <a:pt x="32" y="10"/>
                      <a:pt x="28" y="2"/>
                    </a:cubicBezTo>
                    <a:cubicBezTo>
                      <a:pt x="27" y="1"/>
                      <a:pt x="26" y="0"/>
                      <a:pt x="25" y="1"/>
                    </a:cubicBezTo>
                    <a:cubicBezTo>
                      <a:pt x="25" y="1"/>
                      <a:pt x="24" y="2"/>
                      <a:pt x="25" y="3"/>
                    </a:cubicBezTo>
                    <a:cubicBezTo>
                      <a:pt x="30" y="14"/>
                      <a:pt x="38" y="11"/>
                      <a:pt x="45" y="8"/>
                    </a:cubicBezTo>
                    <a:cubicBezTo>
                      <a:pt x="50" y="6"/>
                      <a:pt x="56" y="4"/>
                      <a:pt x="61" y="7"/>
                    </a:cubicBezTo>
                    <a:cubicBezTo>
                      <a:pt x="67" y="9"/>
                      <a:pt x="68" y="14"/>
                      <a:pt x="66" y="18"/>
                    </a:cubicBezTo>
                    <a:cubicBezTo>
                      <a:pt x="65" y="25"/>
                      <a:pt x="58" y="30"/>
                      <a:pt x="49" y="28"/>
                    </a:cubicBezTo>
                    <a:cubicBezTo>
                      <a:pt x="42" y="27"/>
                      <a:pt x="37" y="28"/>
                      <a:pt x="33" y="31"/>
                    </a:cubicBezTo>
                    <a:cubicBezTo>
                      <a:pt x="28" y="35"/>
                      <a:pt x="28" y="41"/>
                      <a:pt x="28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2"/>
                      <a:pt x="24" y="43"/>
                      <a:pt x="24" y="43"/>
                    </a:cubicBezTo>
                    <a:cubicBezTo>
                      <a:pt x="24" y="44"/>
                      <a:pt x="25" y="45"/>
                      <a:pt x="25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4" y="44"/>
                      <a:pt x="34" y="43"/>
                    </a:cubicBezTo>
                    <a:cubicBezTo>
                      <a:pt x="34" y="43"/>
                      <a:pt x="33" y="42"/>
                      <a:pt x="33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1"/>
                      <a:pt x="32" y="37"/>
                      <a:pt x="35" y="34"/>
                    </a:cubicBezTo>
                    <a:cubicBezTo>
                      <a:pt x="38" y="31"/>
                      <a:pt x="42" y="31"/>
                      <a:pt x="48" y="32"/>
                    </a:cubicBezTo>
                    <a:cubicBezTo>
                      <a:pt x="59" y="34"/>
                      <a:pt x="67" y="27"/>
                      <a:pt x="70" y="19"/>
                    </a:cubicBezTo>
                    <a:cubicBezTo>
                      <a:pt x="72" y="12"/>
                      <a:pt x="69" y="6"/>
                      <a:pt x="62" y="3"/>
                    </a:cubicBezTo>
                    <a:close/>
                    <a:moveTo>
                      <a:pt x="25" y="47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4" y="47"/>
                      <a:pt x="34" y="46"/>
                    </a:cubicBezTo>
                    <a:cubicBezTo>
                      <a:pt x="34" y="46"/>
                      <a:pt x="33" y="45"/>
                      <a:pt x="33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4" y="46"/>
                      <a:pt x="24" y="46"/>
                    </a:cubicBezTo>
                    <a:cubicBezTo>
                      <a:pt x="24" y="47"/>
                      <a:pt x="25" y="47"/>
                      <a:pt x="25" y="47"/>
                    </a:cubicBezTo>
                    <a:close/>
                    <a:moveTo>
                      <a:pt x="31" y="83"/>
                    </a:moveTo>
                    <a:cubicBezTo>
                      <a:pt x="31" y="94"/>
                      <a:pt x="31" y="94"/>
                      <a:pt x="31" y="94"/>
                    </a:cubicBezTo>
                    <a:cubicBezTo>
                      <a:pt x="42" y="93"/>
                      <a:pt x="51" y="79"/>
                      <a:pt x="51" y="62"/>
                    </a:cubicBezTo>
                    <a:cubicBezTo>
                      <a:pt x="51" y="61"/>
                      <a:pt x="51" y="60"/>
                      <a:pt x="51" y="59"/>
                    </a:cubicBezTo>
                    <a:cubicBezTo>
                      <a:pt x="51" y="59"/>
                      <a:pt x="40" y="55"/>
                      <a:pt x="31" y="54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3" y="65"/>
                      <a:pt x="34" y="69"/>
                      <a:pt x="34" y="73"/>
                    </a:cubicBezTo>
                    <a:cubicBezTo>
                      <a:pt x="34" y="78"/>
                      <a:pt x="33" y="82"/>
                      <a:pt x="31" y="83"/>
                    </a:cubicBezTo>
                    <a:close/>
                    <a:moveTo>
                      <a:pt x="25" y="53"/>
                    </a:move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53"/>
                      <a:pt x="34" y="53"/>
                      <a:pt x="34" y="52"/>
                    </a:cubicBezTo>
                    <a:cubicBezTo>
                      <a:pt x="34" y="52"/>
                      <a:pt x="33" y="51"/>
                      <a:pt x="33" y="51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5" y="51"/>
                      <a:pt x="24" y="52"/>
                      <a:pt x="24" y="52"/>
                    </a:cubicBezTo>
                    <a:cubicBezTo>
                      <a:pt x="24" y="53"/>
                      <a:pt x="25" y="53"/>
                      <a:pt x="25" y="53"/>
                    </a:cubicBezTo>
                    <a:close/>
                    <a:moveTo>
                      <a:pt x="54" y="62"/>
                    </a:moveTo>
                    <a:cubicBezTo>
                      <a:pt x="54" y="82"/>
                      <a:pt x="43" y="98"/>
                      <a:pt x="29" y="98"/>
                    </a:cubicBezTo>
                    <a:cubicBezTo>
                      <a:pt x="15" y="98"/>
                      <a:pt x="4" y="82"/>
                      <a:pt x="4" y="62"/>
                    </a:cubicBezTo>
                    <a:cubicBezTo>
                      <a:pt x="4" y="61"/>
                      <a:pt x="4" y="60"/>
                      <a:pt x="4" y="59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37"/>
                      <a:pt x="13" y="151"/>
                      <a:pt x="29" y="151"/>
                    </a:cubicBezTo>
                    <a:cubicBezTo>
                      <a:pt x="45" y="151"/>
                      <a:pt x="58" y="137"/>
                      <a:pt x="58" y="119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4" y="60"/>
                      <a:pt x="54" y="61"/>
                      <a:pt x="54" y="62"/>
                    </a:cubicBezTo>
                    <a:close/>
                    <a:moveTo>
                      <a:pt x="27" y="94"/>
                    </a:moveTo>
                    <a:cubicBezTo>
                      <a:pt x="27" y="83"/>
                      <a:pt x="27" y="83"/>
                      <a:pt x="27" y="83"/>
                    </a:cubicBezTo>
                    <a:cubicBezTo>
                      <a:pt x="25" y="82"/>
                      <a:pt x="24" y="78"/>
                      <a:pt x="24" y="73"/>
                    </a:cubicBezTo>
                    <a:cubicBezTo>
                      <a:pt x="24" y="69"/>
                      <a:pt x="25" y="65"/>
                      <a:pt x="27" y="63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18" y="55"/>
                      <a:pt x="7" y="59"/>
                      <a:pt x="7" y="59"/>
                    </a:cubicBezTo>
                    <a:cubicBezTo>
                      <a:pt x="7" y="60"/>
                      <a:pt x="7" y="61"/>
                      <a:pt x="7" y="62"/>
                    </a:cubicBezTo>
                    <a:cubicBezTo>
                      <a:pt x="7" y="79"/>
                      <a:pt x="16" y="93"/>
                      <a:pt x="27" y="94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6" name="Group 111"/>
          <p:cNvGrpSpPr>
            <a:grpSpLocks noChangeAspect="1"/>
          </p:cNvGrpSpPr>
          <p:nvPr/>
        </p:nvGrpSpPr>
        <p:grpSpPr bwMode="auto">
          <a:xfrm>
            <a:off x="4414642" y="2616634"/>
            <a:ext cx="318796" cy="39222"/>
            <a:chOff x="3557" y="1318"/>
            <a:chExt cx="390" cy="48"/>
          </a:xfrm>
          <a:solidFill>
            <a:schemeClr val="bg1">
              <a:lumMod val="65000"/>
            </a:schemeClr>
          </a:solidFill>
        </p:grpSpPr>
        <p:sp>
          <p:nvSpPr>
            <p:cNvPr id="67" name="Freeform 112"/>
            <p:cNvSpPr/>
            <p:nvPr/>
          </p:nvSpPr>
          <p:spPr bwMode="auto">
            <a:xfrm>
              <a:off x="3557" y="1318"/>
              <a:ext cx="40" cy="48"/>
            </a:xfrm>
            <a:custGeom>
              <a:avLst/>
              <a:gdLst>
                <a:gd name="T0" fmla="*/ 10 w 17"/>
                <a:gd name="T1" fmla="*/ 1 h 17"/>
                <a:gd name="T2" fmla="*/ 11 w 17"/>
                <a:gd name="T3" fmla="*/ 4 h 17"/>
                <a:gd name="T4" fmla="*/ 12 w 17"/>
                <a:gd name="T5" fmla="*/ 5 h 17"/>
                <a:gd name="T6" fmla="*/ 15 w 17"/>
                <a:gd name="T7" fmla="*/ 5 h 17"/>
                <a:gd name="T8" fmla="*/ 16 w 17"/>
                <a:gd name="T9" fmla="*/ 8 h 17"/>
                <a:gd name="T10" fmla="*/ 14 w 17"/>
                <a:gd name="T11" fmla="*/ 10 h 17"/>
                <a:gd name="T12" fmla="*/ 14 w 17"/>
                <a:gd name="T13" fmla="*/ 11 h 17"/>
                <a:gd name="T14" fmla="*/ 14 w 17"/>
                <a:gd name="T15" fmla="*/ 14 h 17"/>
                <a:gd name="T16" fmla="*/ 12 w 17"/>
                <a:gd name="T17" fmla="*/ 16 h 17"/>
                <a:gd name="T18" fmla="*/ 9 w 17"/>
                <a:gd name="T19" fmla="*/ 15 h 17"/>
                <a:gd name="T20" fmla="*/ 8 w 17"/>
                <a:gd name="T21" fmla="*/ 15 h 17"/>
                <a:gd name="T22" fmla="*/ 5 w 17"/>
                <a:gd name="T23" fmla="*/ 16 h 17"/>
                <a:gd name="T24" fmla="*/ 3 w 17"/>
                <a:gd name="T25" fmla="*/ 14 h 17"/>
                <a:gd name="T26" fmla="*/ 3 w 17"/>
                <a:gd name="T27" fmla="*/ 11 h 17"/>
                <a:gd name="T28" fmla="*/ 3 w 17"/>
                <a:gd name="T29" fmla="*/ 10 h 17"/>
                <a:gd name="T30" fmla="*/ 1 w 17"/>
                <a:gd name="T31" fmla="*/ 8 h 17"/>
                <a:gd name="T32" fmla="*/ 1 w 17"/>
                <a:gd name="T33" fmla="*/ 5 h 17"/>
                <a:gd name="T34" fmla="*/ 4 w 17"/>
                <a:gd name="T35" fmla="*/ 5 h 17"/>
                <a:gd name="T36" fmla="*/ 6 w 17"/>
                <a:gd name="T37" fmla="*/ 4 h 17"/>
                <a:gd name="T38" fmla="*/ 7 w 17"/>
                <a:gd name="T39" fmla="*/ 1 h 17"/>
                <a:gd name="T40" fmla="*/ 10 w 17"/>
                <a:gd name="T4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0" y="1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2" y="5"/>
                    <a:pt x="12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7" y="7"/>
                    <a:pt x="16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3" y="11"/>
                    <a:pt x="14" y="1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6"/>
                    <a:pt x="13" y="17"/>
                    <a:pt x="12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8" y="14"/>
                    <a:pt x="8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7"/>
                    <a:pt x="2" y="16"/>
                    <a:pt x="3" y="1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9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68" name="Freeform 113"/>
            <p:cNvSpPr/>
            <p:nvPr/>
          </p:nvSpPr>
          <p:spPr bwMode="auto">
            <a:xfrm>
              <a:off x="3605" y="1318"/>
              <a:ext cx="43" cy="48"/>
            </a:xfrm>
            <a:custGeom>
              <a:avLst/>
              <a:gdLst>
                <a:gd name="T0" fmla="*/ 10 w 18"/>
                <a:gd name="T1" fmla="*/ 1 h 17"/>
                <a:gd name="T2" fmla="*/ 12 w 18"/>
                <a:gd name="T3" fmla="*/ 4 h 17"/>
                <a:gd name="T4" fmla="*/ 13 w 18"/>
                <a:gd name="T5" fmla="*/ 5 h 17"/>
                <a:gd name="T6" fmla="*/ 16 w 18"/>
                <a:gd name="T7" fmla="*/ 5 h 17"/>
                <a:gd name="T8" fmla="*/ 17 w 18"/>
                <a:gd name="T9" fmla="*/ 8 h 17"/>
                <a:gd name="T10" fmla="*/ 15 w 18"/>
                <a:gd name="T11" fmla="*/ 10 h 17"/>
                <a:gd name="T12" fmla="*/ 14 w 18"/>
                <a:gd name="T13" fmla="*/ 11 h 17"/>
                <a:gd name="T14" fmla="*/ 15 w 18"/>
                <a:gd name="T15" fmla="*/ 14 h 17"/>
                <a:gd name="T16" fmla="*/ 13 w 18"/>
                <a:gd name="T17" fmla="*/ 16 h 17"/>
                <a:gd name="T18" fmla="*/ 10 w 18"/>
                <a:gd name="T19" fmla="*/ 15 h 17"/>
                <a:gd name="T20" fmla="*/ 8 w 18"/>
                <a:gd name="T21" fmla="*/ 15 h 17"/>
                <a:gd name="T22" fmla="*/ 6 w 18"/>
                <a:gd name="T23" fmla="*/ 16 h 17"/>
                <a:gd name="T24" fmla="*/ 3 w 18"/>
                <a:gd name="T25" fmla="*/ 14 h 17"/>
                <a:gd name="T26" fmla="*/ 4 w 18"/>
                <a:gd name="T27" fmla="*/ 11 h 17"/>
                <a:gd name="T28" fmla="*/ 3 w 18"/>
                <a:gd name="T29" fmla="*/ 10 h 17"/>
                <a:gd name="T30" fmla="*/ 1 w 18"/>
                <a:gd name="T31" fmla="*/ 8 h 17"/>
                <a:gd name="T32" fmla="*/ 2 w 18"/>
                <a:gd name="T33" fmla="*/ 5 h 17"/>
                <a:gd name="T34" fmla="*/ 5 w 18"/>
                <a:gd name="T35" fmla="*/ 5 h 17"/>
                <a:gd name="T36" fmla="*/ 6 w 18"/>
                <a:gd name="T37" fmla="*/ 4 h 17"/>
                <a:gd name="T38" fmla="*/ 8 w 18"/>
                <a:gd name="T39" fmla="*/ 1 h 17"/>
                <a:gd name="T40" fmla="*/ 10 w 18"/>
                <a:gd name="T4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10" y="1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5"/>
                    <a:pt x="13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8" y="7"/>
                    <a:pt x="17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6"/>
                    <a:pt x="14" y="17"/>
                    <a:pt x="13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4"/>
                    <a:pt x="9" y="14"/>
                    <a:pt x="8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7"/>
                    <a:pt x="3" y="16"/>
                    <a:pt x="3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0"/>
                    <a:pt x="3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1" y="5"/>
                    <a:pt x="2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10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69" name="Freeform 114"/>
            <p:cNvSpPr/>
            <p:nvPr/>
          </p:nvSpPr>
          <p:spPr bwMode="auto">
            <a:xfrm>
              <a:off x="3655" y="1318"/>
              <a:ext cx="44" cy="48"/>
            </a:xfrm>
            <a:custGeom>
              <a:avLst/>
              <a:gdLst>
                <a:gd name="T0" fmla="*/ 10 w 18"/>
                <a:gd name="T1" fmla="*/ 1 h 17"/>
                <a:gd name="T2" fmla="*/ 12 w 18"/>
                <a:gd name="T3" fmla="*/ 4 h 17"/>
                <a:gd name="T4" fmla="*/ 13 w 18"/>
                <a:gd name="T5" fmla="*/ 5 h 17"/>
                <a:gd name="T6" fmla="*/ 16 w 18"/>
                <a:gd name="T7" fmla="*/ 5 h 17"/>
                <a:gd name="T8" fmla="*/ 17 w 18"/>
                <a:gd name="T9" fmla="*/ 8 h 17"/>
                <a:gd name="T10" fmla="*/ 15 w 18"/>
                <a:gd name="T11" fmla="*/ 10 h 17"/>
                <a:gd name="T12" fmla="*/ 14 w 18"/>
                <a:gd name="T13" fmla="*/ 11 h 17"/>
                <a:gd name="T14" fmla="*/ 15 w 18"/>
                <a:gd name="T15" fmla="*/ 14 h 17"/>
                <a:gd name="T16" fmla="*/ 12 w 18"/>
                <a:gd name="T17" fmla="*/ 16 h 17"/>
                <a:gd name="T18" fmla="*/ 10 w 18"/>
                <a:gd name="T19" fmla="*/ 15 h 17"/>
                <a:gd name="T20" fmla="*/ 8 w 18"/>
                <a:gd name="T21" fmla="*/ 15 h 17"/>
                <a:gd name="T22" fmla="*/ 5 w 18"/>
                <a:gd name="T23" fmla="*/ 16 h 17"/>
                <a:gd name="T24" fmla="*/ 3 w 18"/>
                <a:gd name="T25" fmla="*/ 14 h 17"/>
                <a:gd name="T26" fmla="*/ 4 w 18"/>
                <a:gd name="T27" fmla="*/ 11 h 17"/>
                <a:gd name="T28" fmla="*/ 3 w 18"/>
                <a:gd name="T29" fmla="*/ 10 h 17"/>
                <a:gd name="T30" fmla="*/ 1 w 18"/>
                <a:gd name="T31" fmla="*/ 8 h 17"/>
                <a:gd name="T32" fmla="*/ 2 w 18"/>
                <a:gd name="T33" fmla="*/ 5 h 17"/>
                <a:gd name="T34" fmla="*/ 5 w 18"/>
                <a:gd name="T35" fmla="*/ 5 h 17"/>
                <a:gd name="T36" fmla="*/ 6 w 18"/>
                <a:gd name="T37" fmla="*/ 4 h 17"/>
                <a:gd name="T38" fmla="*/ 8 w 18"/>
                <a:gd name="T39" fmla="*/ 1 h 17"/>
                <a:gd name="T40" fmla="*/ 10 w 18"/>
                <a:gd name="T4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10" y="1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5"/>
                    <a:pt x="13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8" y="7"/>
                    <a:pt x="17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6"/>
                    <a:pt x="13" y="17"/>
                    <a:pt x="12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4"/>
                    <a:pt x="9" y="14"/>
                    <a:pt x="8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7"/>
                    <a:pt x="3" y="16"/>
                    <a:pt x="3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0"/>
                    <a:pt x="3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1" y="5"/>
                    <a:pt x="2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6" y="4"/>
                    <a:pt x="6" y="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10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70" name="Freeform 115"/>
            <p:cNvSpPr/>
            <p:nvPr/>
          </p:nvSpPr>
          <p:spPr bwMode="auto">
            <a:xfrm>
              <a:off x="3706" y="1318"/>
              <a:ext cx="41" cy="48"/>
            </a:xfrm>
            <a:custGeom>
              <a:avLst/>
              <a:gdLst>
                <a:gd name="T0" fmla="*/ 10 w 17"/>
                <a:gd name="T1" fmla="*/ 1 h 17"/>
                <a:gd name="T2" fmla="*/ 11 w 17"/>
                <a:gd name="T3" fmla="*/ 4 h 17"/>
                <a:gd name="T4" fmla="*/ 13 w 17"/>
                <a:gd name="T5" fmla="*/ 5 h 17"/>
                <a:gd name="T6" fmla="*/ 16 w 17"/>
                <a:gd name="T7" fmla="*/ 5 h 17"/>
                <a:gd name="T8" fmla="*/ 17 w 17"/>
                <a:gd name="T9" fmla="*/ 8 h 17"/>
                <a:gd name="T10" fmla="*/ 14 w 17"/>
                <a:gd name="T11" fmla="*/ 10 h 17"/>
                <a:gd name="T12" fmla="*/ 14 w 17"/>
                <a:gd name="T13" fmla="*/ 11 h 17"/>
                <a:gd name="T14" fmla="*/ 14 w 17"/>
                <a:gd name="T15" fmla="*/ 14 h 17"/>
                <a:gd name="T16" fmla="*/ 12 w 17"/>
                <a:gd name="T17" fmla="*/ 16 h 17"/>
                <a:gd name="T18" fmla="*/ 9 w 17"/>
                <a:gd name="T19" fmla="*/ 15 h 17"/>
                <a:gd name="T20" fmla="*/ 8 w 17"/>
                <a:gd name="T21" fmla="*/ 15 h 17"/>
                <a:gd name="T22" fmla="*/ 5 w 17"/>
                <a:gd name="T23" fmla="*/ 16 h 17"/>
                <a:gd name="T24" fmla="*/ 3 w 17"/>
                <a:gd name="T25" fmla="*/ 14 h 17"/>
                <a:gd name="T26" fmla="*/ 3 w 17"/>
                <a:gd name="T27" fmla="*/ 11 h 17"/>
                <a:gd name="T28" fmla="*/ 3 w 17"/>
                <a:gd name="T29" fmla="*/ 10 h 17"/>
                <a:gd name="T30" fmla="*/ 1 w 17"/>
                <a:gd name="T31" fmla="*/ 8 h 17"/>
                <a:gd name="T32" fmla="*/ 2 w 17"/>
                <a:gd name="T33" fmla="*/ 5 h 17"/>
                <a:gd name="T34" fmla="*/ 5 w 17"/>
                <a:gd name="T35" fmla="*/ 5 h 17"/>
                <a:gd name="T36" fmla="*/ 6 w 17"/>
                <a:gd name="T37" fmla="*/ 4 h 17"/>
                <a:gd name="T38" fmla="*/ 7 w 17"/>
                <a:gd name="T39" fmla="*/ 1 h 17"/>
                <a:gd name="T40" fmla="*/ 10 w 17"/>
                <a:gd name="T4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0" y="1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5"/>
                    <a:pt x="13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7" y="7"/>
                    <a:pt x="17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6"/>
                    <a:pt x="13" y="17"/>
                    <a:pt x="12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8" y="14"/>
                    <a:pt x="8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7"/>
                    <a:pt x="3" y="16"/>
                    <a:pt x="3" y="1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3" y="10"/>
                    <a:pt x="3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0" y="5"/>
                    <a:pt x="2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6" y="4"/>
                    <a:pt x="6" y="4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9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71" name="Freeform 116"/>
            <p:cNvSpPr/>
            <p:nvPr/>
          </p:nvSpPr>
          <p:spPr bwMode="auto">
            <a:xfrm>
              <a:off x="3756" y="1318"/>
              <a:ext cx="41" cy="48"/>
            </a:xfrm>
            <a:custGeom>
              <a:avLst/>
              <a:gdLst>
                <a:gd name="T0" fmla="*/ 10 w 17"/>
                <a:gd name="T1" fmla="*/ 1 h 17"/>
                <a:gd name="T2" fmla="*/ 11 w 17"/>
                <a:gd name="T3" fmla="*/ 4 h 17"/>
                <a:gd name="T4" fmla="*/ 12 w 17"/>
                <a:gd name="T5" fmla="*/ 5 h 17"/>
                <a:gd name="T6" fmla="*/ 15 w 17"/>
                <a:gd name="T7" fmla="*/ 5 h 17"/>
                <a:gd name="T8" fmla="*/ 16 w 17"/>
                <a:gd name="T9" fmla="*/ 8 h 17"/>
                <a:gd name="T10" fmla="*/ 14 w 17"/>
                <a:gd name="T11" fmla="*/ 10 h 17"/>
                <a:gd name="T12" fmla="*/ 14 w 17"/>
                <a:gd name="T13" fmla="*/ 11 h 17"/>
                <a:gd name="T14" fmla="*/ 14 w 17"/>
                <a:gd name="T15" fmla="*/ 14 h 17"/>
                <a:gd name="T16" fmla="*/ 12 w 17"/>
                <a:gd name="T17" fmla="*/ 16 h 17"/>
                <a:gd name="T18" fmla="*/ 9 w 17"/>
                <a:gd name="T19" fmla="*/ 15 h 17"/>
                <a:gd name="T20" fmla="*/ 8 w 17"/>
                <a:gd name="T21" fmla="*/ 15 h 17"/>
                <a:gd name="T22" fmla="*/ 5 w 17"/>
                <a:gd name="T23" fmla="*/ 16 h 17"/>
                <a:gd name="T24" fmla="*/ 3 w 17"/>
                <a:gd name="T25" fmla="*/ 14 h 17"/>
                <a:gd name="T26" fmla="*/ 3 w 17"/>
                <a:gd name="T27" fmla="*/ 11 h 17"/>
                <a:gd name="T28" fmla="*/ 3 w 17"/>
                <a:gd name="T29" fmla="*/ 10 h 17"/>
                <a:gd name="T30" fmla="*/ 1 w 17"/>
                <a:gd name="T31" fmla="*/ 8 h 17"/>
                <a:gd name="T32" fmla="*/ 1 w 17"/>
                <a:gd name="T33" fmla="*/ 5 h 17"/>
                <a:gd name="T34" fmla="*/ 5 w 17"/>
                <a:gd name="T35" fmla="*/ 5 h 17"/>
                <a:gd name="T36" fmla="*/ 6 w 17"/>
                <a:gd name="T37" fmla="*/ 4 h 17"/>
                <a:gd name="T38" fmla="*/ 7 w 17"/>
                <a:gd name="T39" fmla="*/ 1 h 17"/>
                <a:gd name="T40" fmla="*/ 10 w 17"/>
                <a:gd name="T4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0" y="1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2" y="5"/>
                    <a:pt x="12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7" y="7"/>
                    <a:pt x="16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6"/>
                    <a:pt x="13" y="17"/>
                    <a:pt x="12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8" y="14"/>
                    <a:pt x="8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7"/>
                    <a:pt x="3" y="16"/>
                    <a:pt x="3" y="1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9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72" name="Freeform 117"/>
            <p:cNvSpPr/>
            <p:nvPr/>
          </p:nvSpPr>
          <p:spPr bwMode="auto">
            <a:xfrm>
              <a:off x="3807" y="1318"/>
              <a:ext cx="41" cy="48"/>
            </a:xfrm>
            <a:custGeom>
              <a:avLst/>
              <a:gdLst>
                <a:gd name="T0" fmla="*/ 10 w 17"/>
                <a:gd name="T1" fmla="*/ 1 h 17"/>
                <a:gd name="T2" fmla="*/ 11 w 17"/>
                <a:gd name="T3" fmla="*/ 4 h 17"/>
                <a:gd name="T4" fmla="*/ 12 w 17"/>
                <a:gd name="T5" fmla="*/ 5 h 17"/>
                <a:gd name="T6" fmla="*/ 15 w 17"/>
                <a:gd name="T7" fmla="*/ 5 h 17"/>
                <a:gd name="T8" fmla="*/ 16 w 17"/>
                <a:gd name="T9" fmla="*/ 8 h 17"/>
                <a:gd name="T10" fmla="*/ 14 w 17"/>
                <a:gd name="T11" fmla="*/ 10 h 17"/>
                <a:gd name="T12" fmla="*/ 13 w 17"/>
                <a:gd name="T13" fmla="*/ 11 h 17"/>
                <a:gd name="T14" fmla="*/ 14 w 17"/>
                <a:gd name="T15" fmla="*/ 14 h 17"/>
                <a:gd name="T16" fmla="*/ 12 w 17"/>
                <a:gd name="T17" fmla="*/ 16 h 17"/>
                <a:gd name="T18" fmla="*/ 9 w 17"/>
                <a:gd name="T19" fmla="*/ 15 h 17"/>
                <a:gd name="T20" fmla="*/ 8 w 17"/>
                <a:gd name="T21" fmla="*/ 15 h 17"/>
                <a:gd name="T22" fmla="*/ 5 w 17"/>
                <a:gd name="T23" fmla="*/ 16 h 17"/>
                <a:gd name="T24" fmla="*/ 3 w 17"/>
                <a:gd name="T25" fmla="*/ 14 h 17"/>
                <a:gd name="T26" fmla="*/ 3 w 17"/>
                <a:gd name="T27" fmla="*/ 11 h 17"/>
                <a:gd name="T28" fmla="*/ 3 w 17"/>
                <a:gd name="T29" fmla="*/ 10 h 17"/>
                <a:gd name="T30" fmla="*/ 0 w 17"/>
                <a:gd name="T31" fmla="*/ 8 h 17"/>
                <a:gd name="T32" fmla="*/ 1 w 17"/>
                <a:gd name="T33" fmla="*/ 5 h 17"/>
                <a:gd name="T34" fmla="*/ 4 w 17"/>
                <a:gd name="T35" fmla="*/ 5 h 17"/>
                <a:gd name="T36" fmla="*/ 5 w 17"/>
                <a:gd name="T37" fmla="*/ 4 h 17"/>
                <a:gd name="T38" fmla="*/ 7 w 17"/>
                <a:gd name="T39" fmla="*/ 1 h 17"/>
                <a:gd name="T40" fmla="*/ 10 w 17"/>
                <a:gd name="T4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0" y="1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2" y="5"/>
                    <a:pt x="12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7"/>
                    <a:pt x="16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3" y="11"/>
                    <a:pt x="13" y="1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6"/>
                    <a:pt x="13" y="17"/>
                    <a:pt x="12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7"/>
                    <a:pt x="2" y="16"/>
                    <a:pt x="3" y="1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9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73" name="Freeform 118"/>
            <p:cNvSpPr/>
            <p:nvPr/>
          </p:nvSpPr>
          <p:spPr bwMode="auto">
            <a:xfrm>
              <a:off x="3855" y="1318"/>
              <a:ext cx="43" cy="48"/>
            </a:xfrm>
            <a:custGeom>
              <a:avLst/>
              <a:gdLst>
                <a:gd name="T0" fmla="*/ 10 w 18"/>
                <a:gd name="T1" fmla="*/ 1 h 17"/>
                <a:gd name="T2" fmla="*/ 12 w 18"/>
                <a:gd name="T3" fmla="*/ 4 h 17"/>
                <a:gd name="T4" fmla="*/ 13 w 18"/>
                <a:gd name="T5" fmla="*/ 5 h 17"/>
                <a:gd name="T6" fmla="*/ 16 w 18"/>
                <a:gd name="T7" fmla="*/ 5 h 17"/>
                <a:gd name="T8" fmla="*/ 17 w 18"/>
                <a:gd name="T9" fmla="*/ 8 h 17"/>
                <a:gd name="T10" fmla="*/ 15 w 18"/>
                <a:gd name="T11" fmla="*/ 10 h 17"/>
                <a:gd name="T12" fmla="*/ 14 w 18"/>
                <a:gd name="T13" fmla="*/ 11 h 17"/>
                <a:gd name="T14" fmla="*/ 15 w 18"/>
                <a:gd name="T15" fmla="*/ 14 h 17"/>
                <a:gd name="T16" fmla="*/ 12 w 18"/>
                <a:gd name="T17" fmla="*/ 16 h 17"/>
                <a:gd name="T18" fmla="*/ 10 w 18"/>
                <a:gd name="T19" fmla="*/ 15 h 17"/>
                <a:gd name="T20" fmla="*/ 8 w 18"/>
                <a:gd name="T21" fmla="*/ 15 h 17"/>
                <a:gd name="T22" fmla="*/ 6 w 18"/>
                <a:gd name="T23" fmla="*/ 16 h 17"/>
                <a:gd name="T24" fmla="*/ 3 w 18"/>
                <a:gd name="T25" fmla="*/ 14 h 17"/>
                <a:gd name="T26" fmla="*/ 4 w 18"/>
                <a:gd name="T27" fmla="*/ 11 h 17"/>
                <a:gd name="T28" fmla="*/ 3 w 18"/>
                <a:gd name="T29" fmla="*/ 10 h 17"/>
                <a:gd name="T30" fmla="*/ 1 w 18"/>
                <a:gd name="T31" fmla="*/ 8 h 17"/>
                <a:gd name="T32" fmla="*/ 2 w 18"/>
                <a:gd name="T33" fmla="*/ 5 h 17"/>
                <a:gd name="T34" fmla="*/ 5 w 18"/>
                <a:gd name="T35" fmla="*/ 5 h 17"/>
                <a:gd name="T36" fmla="*/ 6 w 18"/>
                <a:gd name="T37" fmla="*/ 4 h 17"/>
                <a:gd name="T38" fmla="*/ 8 w 18"/>
                <a:gd name="T39" fmla="*/ 1 h 17"/>
                <a:gd name="T40" fmla="*/ 10 w 18"/>
                <a:gd name="T4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10" y="1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5"/>
                    <a:pt x="13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8" y="7"/>
                    <a:pt x="17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6"/>
                    <a:pt x="14" y="17"/>
                    <a:pt x="12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4"/>
                    <a:pt x="9" y="14"/>
                    <a:pt x="8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4" y="17"/>
                    <a:pt x="3" y="16"/>
                    <a:pt x="3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0"/>
                    <a:pt x="3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1" y="5"/>
                    <a:pt x="2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10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74" name="Freeform 119"/>
            <p:cNvSpPr/>
            <p:nvPr/>
          </p:nvSpPr>
          <p:spPr bwMode="auto">
            <a:xfrm>
              <a:off x="3906" y="1318"/>
              <a:ext cx="41" cy="48"/>
            </a:xfrm>
            <a:custGeom>
              <a:avLst/>
              <a:gdLst>
                <a:gd name="T0" fmla="*/ 10 w 17"/>
                <a:gd name="T1" fmla="*/ 1 h 17"/>
                <a:gd name="T2" fmla="*/ 12 w 17"/>
                <a:gd name="T3" fmla="*/ 4 h 17"/>
                <a:gd name="T4" fmla="*/ 13 w 17"/>
                <a:gd name="T5" fmla="*/ 5 h 17"/>
                <a:gd name="T6" fmla="*/ 16 w 17"/>
                <a:gd name="T7" fmla="*/ 5 h 17"/>
                <a:gd name="T8" fmla="*/ 17 w 17"/>
                <a:gd name="T9" fmla="*/ 8 h 17"/>
                <a:gd name="T10" fmla="*/ 14 w 17"/>
                <a:gd name="T11" fmla="*/ 10 h 17"/>
                <a:gd name="T12" fmla="*/ 14 w 17"/>
                <a:gd name="T13" fmla="*/ 11 h 17"/>
                <a:gd name="T14" fmla="*/ 14 w 17"/>
                <a:gd name="T15" fmla="*/ 14 h 17"/>
                <a:gd name="T16" fmla="*/ 12 w 17"/>
                <a:gd name="T17" fmla="*/ 16 h 17"/>
                <a:gd name="T18" fmla="*/ 9 w 17"/>
                <a:gd name="T19" fmla="*/ 15 h 17"/>
                <a:gd name="T20" fmla="*/ 8 w 17"/>
                <a:gd name="T21" fmla="*/ 15 h 17"/>
                <a:gd name="T22" fmla="*/ 5 w 17"/>
                <a:gd name="T23" fmla="*/ 16 h 17"/>
                <a:gd name="T24" fmla="*/ 3 w 17"/>
                <a:gd name="T25" fmla="*/ 14 h 17"/>
                <a:gd name="T26" fmla="*/ 4 w 17"/>
                <a:gd name="T27" fmla="*/ 11 h 17"/>
                <a:gd name="T28" fmla="*/ 3 w 17"/>
                <a:gd name="T29" fmla="*/ 10 h 17"/>
                <a:gd name="T30" fmla="*/ 1 w 17"/>
                <a:gd name="T31" fmla="*/ 8 h 17"/>
                <a:gd name="T32" fmla="*/ 2 w 17"/>
                <a:gd name="T33" fmla="*/ 5 h 17"/>
                <a:gd name="T34" fmla="*/ 5 w 17"/>
                <a:gd name="T35" fmla="*/ 5 h 17"/>
                <a:gd name="T36" fmla="*/ 6 w 17"/>
                <a:gd name="T37" fmla="*/ 4 h 17"/>
                <a:gd name="T38" fmla="*/ 7 w 17"/>
                <a:gd name="T39" fmla="*/ 1 h 17"/>
                <a:gd name="T40" fmla="*/ 10 w 17"/>
                <a:gd name="T4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0" y="1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5"/>
                    <a:pt x="13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7" y="7"/>
                    <a:pt x="17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6"/>
                    <a:pt x="13" y="17"/>
                    <a:pt x="12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9" y="14"/>
                    <a:pt x="8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7"/>
                    <a:pt x="3" y="16"/>
                    <a:pt x="3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0"/>
                    <a:pt x="3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1" y="5"/>
                    <a:pt x="2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6" y="4"/>
                    <a:pt x="6" y="4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10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sp>
        <p:nvSpPr>
          <p:cNvPr id="75" name="文本框 178"/>
          <p:cNvSpPr txBox="1"/>
          <p:nvPr/>
        </p:nvSpPr>
        <p:spPr>
          <a:xfrm>
            <a:off x="3645331" y="2239361"/>
            <a:ext cx="185496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5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</a:p>
        </p:txBody>
      </p:sp>
      <p:grpSp>
        <p:nvGrpSpPr>
          <p:cNvPr id="76" name="组合 75"/>
          <p:cNvGrpSpPr/>
          <p:nvPr/>
        </p:nvGrpSpPr>
        <p:grpSpPr>
          <a:xfrm>
            <a:off x="2520160" y="3461865"/>
            <a:ext cx="1259652" cy="1257563"/>
            <a:chOff x="3393886" y="4318414"/>
            <a:chExt cx="1679317" cy="1677138"/>
          </a:xfrm>
        </p:grpSpPr>
        <p:grpSp>
          <p:nvGrpSpPr>
            <p:cNvPr id="77" name="组合 76"/>
            <p:cNvGrpSpPr/>
            <p:nvPr/>
          </p:nvGrpSpPr>
          <p:grpSpPr>
            <a:xfrm>
              <a:off x="3393886" y="4318414"/>
              <a:ext cx="1679317" cy="1677138"/>
              <a:chOff x="2097688" y="3956967"/>
              <a:chExt cx="2446337" cy="2443163"/>
            </a:xfrm>
          </p:grpSpPr>
          <p:sp>
            <p:nvSpPr>
              <p:cNvPr id="80" name="Oval 52"/>
              <p:cNvSpPr>
                <a:spLocks noChangeArrowheads="1"/>
              </p:cNvSpPr>
              <p:nvPr/>
            </p:nvSpPr>
            <p:spPr bwMode="auto">
              <a:xfrm>
                <a:off x="2097688" y="3956967"/>
                <a:ext cx="2446337" cy="2443163"/>
              </a:xfrm>
              <a:prstGeom prst="ellipse">
                <a:avLst/>
              </a:prstGeom>
              <a:gradFill flip="none" rotWithShape="1">
                <a:gsLst>
                  <a:gs pos="69000">
                    <a:srgbClr val="CCCCCC"/>
                  </a:gs>
                  <a:gs pos="49000">
                    <a:schemeClr val="bg1"/>
                  </a:gs>
                  <a:gs pos="33000">
                    <a:schemeClr val="bg1">
                      <a:lumMod val="85000"/>
                    </a:schemeClr>
                  </a:gs>
                  <a:gs pos="16000">
                    <a:schemeClr val="bg1"/>
                  </a:gs>
                  <a:gs pos="91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15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Oval 62"/>
              <p:cNvSpPr>
                <a:spLocks noChangeArrowheads="1"/>
              </p:cNvSpPr>
              <p:nvPr/>
            </p:nvSpPr>
            <p:spPr bwMode="auto">
              <a:xfrm>
                <a:off x="2184213" y="4033557"/>
                <a:ext cx="2284413" cy="2284413"/>
              </a:xfrm>
              <a:prstGeom prst="ellipse">
                <a:avLst/>
              </a:prstGeom>
              <a:solidFill>
                <a:srgbClr val="E87071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14300" dist="635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Freeform 104"/>
            <p:cNvSpPr>
              <a:spLocks noEditPoints="1"/>
            </p:cNvSpPr>
            <p:nvPr/>
          </p:nvSpPr>
          <p:spPr bwMode="auto">
            <a:xfrm>
              <a:off x="4041611" y="4708733"/>
              <a:ext cx="379236" cy="259362"/>
            </a:xfrm>
            <a:custGeom>
              <a:avLst/>
              <a:gdLst>
                <a:gd name="T0" fmla="*/ 11 w 144"/>
                <a:gd name="T1" fmla="*/ 19 h 98"/>
                <a:gd name="T2" fmla="*/ 21 w 144"/>
                <a:gd name="T3" fmla="*/ 83 h 98"/>
                <a:gd name="T4" fmla="*/ 144 w 144"/>
                <a:gd name="T5" fmla="*/ 64 h 98"/>
                <a:gd name="T6" fmla="*/ 134 w 144"/>
                <a:gd name="T7" fmla="*/ 0 h 98"/>
                <a:gd name="T8" fmla="*/ 11 w 144"/>
                <a:gd name="T9" fmla="*/ 19 h 98"/>
                <a:gd name="T10" fmla="*/ 81 w 144"/>
                <a:gd name="T11" fmla="*/ 64 h 98"/>
                <a:gd name="T12" fmla="*/ 55 w 144"/>
                <a:gd name="T13" fmla="*/ 45 h 98"/>
                <a:gd name="T14" fmla="*/ 74 w 144"/>
                <a:gd name="T15" fmla="*/ 19 h 98"/>
                <a:gd name="T16" fmla="*/ 100 w 144"/>
                <a:gd name="T17" fmla="*/ 38 h 98"/>
                <a:gd name="T18" fmla="*/ 81 w 144"/>
                <a:gd name="T19" fmla="*/ 64 h 98"/>
                <a:gd name="T20" fmla="*/ 8 w 144"/>
                <a:gd name="T21" fmla="*/ 27 h 98"/>
                <a:gd name="T22" fmla="*/ 5 w 144"/>
                <a:gd name="T23" fmla="*/ 27 h 98"/>
                <a:gd name="T24" fmla="*/ 15 w 144"/>
                <a:gd name="T25" fmla="*/ 91 h 98"/>
                <a:gd name="T26" fmla="*/ 138 w 144"/>
                <a:gd name="T27" fmla="*/ 72 h 98"/>
                <a:gd name="T28" fmla="*/ 138 w 144"/>
                <a:gd name="T29" fmla="*/ 69 h 98"/>
                <a:gd name="T30" fmla="*/ 18 w 144"/>
                <a:gd name="T31" fmla="*/ 87 h 98"/>
                <a:gd name="T32" fmla="*/ 8 w 144"/>
                <a:gd name="T33" fmla="*/ 27 h 98"/>
                <a:gd name="T34" fmla="*/ 3 w 144"/>
                <a:gd name="T35" fmla="*/ 34 h 98"/>
                <a:gd name="T36" fmla="*/ 0 w 144"/>
                <a:gd name="T37" fmla="*/ 34 h 98"/>
                <a:gd name="T38" fmla="*/ 9 w 144"/>
                <a:gd name="T39" fmla="*/ 98 h 98"/>
                <a:gd name="T40" fmla="*/ 132 w 144"/>
                <a:gd name="T41" fmla="*/ 79 h 98"/>
                <a:gd name="T42" fmla="*/ 132 w 144"/>
                <a:gd name="T43" fmla="*/ 76 h 98"/>
                <a:gd name="T44" fmla="*/ 12 w 144"/>
                <a:gd name="T45" fmla="*/ 94 h 98"/>
                <a:gd name="T46" fmla="*/ 3 w 144"/>
                <a:gd name="T47" fmla="*/ 34 h 98"/>
                <a:gd name="T48" fmla="*/ 80 w 144"/>
                <a:gd name="T49" fmla="*/ 39 h 98"/>
                <a:gd name="T50" fmla="*/ 74 w 144"/>
                <a:gd name="T51" fmla="*/ 35 h 98"/>
                <a:gd name="T52" fmla="*/ 78 w 144"/>
                <a:gd name="T53" fmla="*/ 32 h 98"/>
                <a:gd name="T54" fmla="*/ 84 w 144"/>
                <a:gd name="T55" fmla="*/ 32 h 98"/>
                <a:gd name="T56" fmla="*/ 85 w 144"/>
                <a:gd name="T57" fmla="*/ 26 h 98"/>
                <a:gd name="T58" fmla="*/ 78 w 144"/>
                <a:gd name="T59" fmla="*/ 26 h 98"/>
                <a:gd name="T60" fmla="*/ 77 w 144"/>
                <a:gd name="T61" fmla="*/ 22 h 98"/>
                <a:gd name="T62" fmla="*/ 72 w 144"/>
                <a:gd name="T63" fmla="*/ 23 h 98"/>
                <a:gd name="T64" fmla="*/ 73 w 144"/>
                <a:gd name="T65" fmla="*/ 27 h 98"/>
                <a:gd name="T66" fmla="*/ 67 w 144"/>
                <a:gd name="T67" fmla="*/ 37 h 98"/>
                <a:gd name="T68" fmla="*/ 76 w 144"/>
                <a:gd name="T69" fmla="*/ 45 h 98"/>
                <a:gd name="T70" fmla="*/ 82 w 144"/>
                <a:gd name="T71" fmla="*/ 48 h 98"/>
                <a:gd name="T72" fmla="*/ 78 w 144"/>
                <a:gd name="T73" fmla="*/ 52 h 98"/>
                <a:gd name="T74" fmla="*/ 70 w 144"/>
                <a:gd name="T75" fmla="*/ 51 h 98"/>
                <a:gd name="T76" fmla="*/ 69 w 144"/>
                <a:gd name="T77" fmla="*/ 57 h 98"/>
                <a:gd name="T78" fmla="*/ 78 w 144"/>
                <a:gd name="T79" fmla="*/ 58 h 98"/>
                <a:gd name="T80" fmla="*/ 78 w 144"/>
                <a:gd name="T81" fmla="*/ 61 h 98"/>
                <a:gd name="T82" fmla="*/ 83 w 144"/>
                <a:gd name="T83" fmla="*/ 60 h 98"/>
                <a:gd name="T84" fmla="*/ 82 w 144"/>
                <a:gd name="T85" fmla="*/ 57 h 98"/>
                <a:gd name="T86" fmla="*/ 89 w 144"/>
                <a:gd name="T87" fmla="*/ 47 h 98"/>
                <a:gd name="T88" fmla="*/ 80 w 144"/>
                <a:gd name="T89" fmla="*/ 3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" h="98">
                  <a:moveTo>
                    <a:pt x="11" y="19"/>
                  </a:moveTo>
                  <a:cubicBezTo>
                    <a:pt x="21" y="83"/>
                    <a:pt x="21" y="83"/>
                    <a:pt x="21" y="83"/>
                  </a:cubicBezTo>
                  <a:cubicBezTo>
                    <a:pt x="144" y="64"/>
                    <a:pt x="144" y="64"/>
                    <a:pt x="144" y="64"/>
                  </a:cubicBezTo>
                  <a:cubicBezTo>
                    <a:pt x="134" y="0"/>
                    <a:pt x="134" y="0"/>
                    <a:pt x="134" y="0"/>
                  </a:cubicBezTo>
                  <a:lnTo>
                    <a:pt x="11" y="19"/>
                  </a:lnTo>
                  <a:close/>
                  <a:moveTo>
                    <a:pt x="81" y="64"/>
                  </a:moveTo>
                  <a:cubicBezTo>
                    <a:pt x="69" y="66"/>
                    <a:pt x="57" y="57"/>
                    <a:pt x="55" y="45"/>
                  </a:cubicBezTo>
                  <a:cubicBezTo>
                    <a:pt x="53" y="33"/>
                    <a:pt x="62" y="21"/>
                    <a:pt x="74" y="19"/>
                  </a:cubicBezTo>
                  <a:cubicBezTo>
                    <a:pt x="87" y="17"/>
                    <a:pt x="98" y="26"/>
                    <a:pt x="100" y="38"/>
                  </a:cubicBezTo>
                  <a:cubicBezTo>
                    <a:pt x="102" y="51"/>
                    <a:pt x="93" y="62"/>
                    <a:pt x="81" y="64"/>
                  </a:cubicBezTo>
                  <a:close/>
                  <a:moveTo>
                    <a:pt x="8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38" y="72"/>
                    <a:pt x="138" y="72"/>
                    <a:pt x="138" y="72"/>
                  </a:cubicBezTo>
                  <a:cubicBezTo>
                    <a:pt x="138" y="69"/>
                    <a:pt x="138" y="69"/>
                    <a:pt x="138" y="69"/>
                  </a:cubicBezTo>
                  <a:cubicBezTo>
                    <a:pt x="18" y="87"/>
                    <a:pt x="18" y="87"/>
                    <a:pt x="18" y="87"/>
                  </a:cubicBezTo>
                  <a:lnTo>
                    <a:pt x="8" y="27"/>
                  </a:lnTo>
                  <a:close/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132" y="79"/>
                    <a:pt x="132" y="79"/>
                    <a:pt x="132" y="79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2" y="94"/>
                    <a:pt x="12" y="94"/>
                    <a:pt x="12" y="94"/>
                  </a:cubicBezTo>
                  <a:lnTo>
                    <a:pt x="3" y="34"/>
                  </a:lnTo>
                  <a:close/>
                  <a:moveTo>
                    <a:pt x="80" y="39"/>
                  </a:moveTo>
                  <a:cubicBezTo>
                    <a:pt x="76" y="38"/>
                    <a:pt x="74" y="37"/>
                    <a:pt x="74" y="35"/>
                  </a:cubicBezTo>
                  <a:cubicBezTo>
                    <a:pt x="73" y="34"/>
                    <a:pt x="75" y="32"/>
                    <a:pt x="78" y="32"/>
                  </a:cubicBezTo>
                  <a:cubicBezTo>
                    <a:pt x="80" y="31"/>
                    <a:pt x="83" y="32"/>
                    <a:pt x="84" y="32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3" y="26"/>
                    <a:pt x="81" y="26"/>
                    <a:pt x="78" y="26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68" y="29"/>
                    <a:pt x="66" y="33"/>
                    <a:pt x="67" y="37"/>
                  </a:cubicBezTo>
                  <a:cubicBezTo>
                    <a:pt x="67" y="41"/>
                    <a:pt x="71" y="44"/>
                    <a:pt x="76" y="45"/>
                  </a:cubicBezTo>
                  <a:cubicBezTo>
                    <a:pt x="80" y="45"/>
                    <a:pt x="82" y="46"/>
                    <a:pt x="82" y="48"/>
                  </a:cubicBezTo>
                  <a:cubicBezTo>
                    <a:pt x="82" y="50"/>
                    <a:pt x="81" y="52"/>
                    <a:pt x="78" y="52"/>
                  </a:cubicBezTo>
                  <a:cubicBezTo>
                    <a:pt x="75" y="53"/>
                    <a:pt x="72" y="52"/>
                    <a:pt x="70" y="51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71" y="58"/>
                    <a:pt x="74" y="58"/>
                    <a:pt x="78" y="58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8" y="55"/>
                    <a:pt x="90" y="51"/>
                    <a:pt x="89" y="47"/>
                  </a:cubicBezTo>
                  <a:cubicBezTo>
                    <a:pt x="88" y="42"/>
                    <a:pt x="85" y="40"/>
                    <a:pt x="8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79" name="文本框 183"/>
            <p:cNvSpPr txBox="1"/>
            <p:nvPr/>
          </p:nvSpPr>
          <p:spPr>
            <a:xfrm>
              <a:off x="3567850" y="5061131"/>
              <a:ext cx="1328580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15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317424" y="3461865"/>
            <a:ext cx="1259652" cy="1257563"/>
            <a:chOff x="7123085" y="4318414"/>
            <a:chExt cx="1679317" cy="1677138"/>
          </a:xfrm>
        </p:grpSpPr>
        <p:grpSp>
          <p:nvGrpSpPr>
            <p:cNvPr id="83" name="组合 82"/>
            <p:cNvGrpSpPr/>
            <p:nvPr/>
          </p:nvGrpSpPr>
          <p:grpSpPr>
            <a:xfrm>
              <a:off x="7123085" y="4318414"/>
              <a:ext cx="1679317" cy="1677138"/>
              <a:chOff x="2097688" y="3956967"/>
              <a:chExt cx="2446337" cy="2443163"/>
            </a:xfrm>
          </p:grpSpPr>
          <p:sp>
            <p:nvSpPr>
              <p:cNvPr id="86" name="Oval 52"/>
              <p:cNvSpPr>
                <a:spLocks noChangeArrowheads="1"/>
              </p:cNvSpPr>
              <p:nvPr/>
            </p:nvSpPr>
            <p:spPr bwMode="auto">
              <a:xfrm>
                <a:off x="2097688" y="3956967"/>
                <a:ext cx="2446337" cy="2443163"/>
              </a:xfrm>
              <a:prstGeom prst="ellipse">
                <a:avLst/>
              </a:prstGeom>
              <a:gradFill flip="none" rotWithShape="1">
                <a:gsLst>
                  <a:gs pos="69000">
                    <a:srgbClr val="CCCCCC"/>
                  </a:gs>
                  <a:gs pos="49000">
                    <a:schemeClr val="bg1"/>
                  </a:gs>
                  <a:gs pos="33000">
                    <a:schemeClr val="bg1">
                      <a:lumMod val="85000"/>
                    </a:schemeClr>
                  </a:gs>
                  <a:gs pos="16000">
                    <a:schemeClr val="bg1"/>
                  </a:gs>
                  <a:gs pos="91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15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Oval 62"/>
              <p:cNvSpPr>
                <a:spLocks noChangeArrowheads="1"/>
              </p:cNvSpPr>
              <p:nvPr/>
            </p:nvSpPr>
            <p:spPr bwMode="auto">
              <a:xfrm>
                <a:off x="2184213" y="4033557"/>
                <a:ext cx="2284413" cy="2284413"/>
              </a:xfrm>
              <a:prstGeom prst="ellipse">
                <a:avLst/>
              </a:prstGeom>
              <a:solidFill>
                <a:srgbClr val="663A77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14300" dist="635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4" name="Freeform 108"/>
            <p:cNvSpPr>
              <a:spLocks noEditPoints="1"/>
            </p:cNvSpPr>
            <p:nvPr/>
          </p:nvSpPr>
          <p:spPr bwMode="auto">
            <a:xfrm>
              <a:off x="7802594" y="4686392"/>
              <a:ext cx="302953" cy="304043"/>
            </a:xfrm>
            <a:custGeom>
              <a:avLst/>
              <a:gdLst>
                <a:gd name="T0" fmla="*/ 97 w 115"/>
                <a:gd name="T1" fmla="*/ 48 h 115"/>
                <a:gd name="T2" fmla="*/ 91 w 115"/>
                <a:gd name="T3" fmla="*/ 41 h 115"/>
                <a:gd name="T4" fmla="*/ 102 w 115"/>
                <a:gd name="T5" fmla="*/ 26 h 115"/>
                <a:gd name="T6" fmla="*/ 94 w 115"/>
                <a:gd name="T7" fmla="*/ 13 h 115"/>
                <a:gd name="T8" fmla="*/ 79 w 115"/>
                <a:gd name="T9" fmla="*/ 23 h 115"/>
                <a:gd name="T10" fmla="*/ 70 w 115"/>
                <a:gd name="T11" fmla="*/ 22 h 115"/>
                <a:gd name="T12" fmla="*/ 67 w 115"/>
                <a:gd name="T13" fmla="*/ 3 h 115"/>
                <a:gd name="T14" fmla="*/ 52 w 115"/>
                <a:gd name="T15" fmla="*/ 0 h 115"/>
                <a:gd name="T16" fmla="*/ 48 w 115"/>
                <a:gd name="T17" fmla="*/ 18 h 115"/>
                <a:gd name="T18" fmla="*/ 41 w 115"/>
                <a:gd name="T19" fmla="*/ 24 h 115"/>
                <a:gd name="T20" fmla="*/ 26 w 115"/>
                <a:gd name="T21" fmla="*/ 13 h 115"/>
                <a:gd name="T22" fmla="*/ 13 w 115"/>
                <a:gd name="T23" fmla="*/ 21 h 115"/>
                <a:gd name="T24" fmla="*/ 23 w 115"/>
                <a:gd name="T25" fmla="*/ 36 h 115"/>
                <a:gd name="T26" fmla="*/ 22 w 115"/>
                <a:gd name="T27" fmla="*/ 45 h 115"/>
                <a:gd name="T28" fmla="*/ 4 w 115"/>
                <a:gd name="T29" fmla="*/ 48 h 115"/>
                <a:gd name="T30" fmla="*/ 0 w 115"/>
                <a:gd name="T31" fmla="*/ 63 h 115"/>
                <a:gd name="T32" fmla="*/ 18 w 115"/>
                <a:gd name="T33" fmla="*/ 66 h 115"/>
                <a:gd name="T34" fmla="*/ 24 w 115"/>
                <a:gd name="T35" fmla="*/ 73 h 115"/>
                <a:gd name="T36" fmla="*/ 13 w 115"/>
                <a:gd name="T37" fmla="*/ 89 h 115"/>
                <a:gd name="T38" fmla="*/ 21 w 115"/>
                <a:gd name="T39" fmla="*/ 102 h 115"/>
                <a:gd name="T40" fmla="*/ 36 w 115"/>
                <a:gd name="T41" fmla="*/ 92 h 115"/>
                <a:gd name="T42" fmla="*/ 45 w 115"/>
                <a:gd name="T43" fmla="*/ 92 h 115"/>
                <a:gd name="T44" fmla="*/ 48 w 115"/>
                <a:gd name="T45" fmla="*/ 111 h 115"/>
                <a:gd name="T46" fmla="*/ 63 w 115"/>
                <a:gd name="T47" fmla="*/ 115 h 115"/>
                <a:gd name="T48" fmla="*/ 67 w 115"/>
                <a:gd name="T49" fmla="*/ 97 h 115"/>
                <a:gd name="T50" fmla="*/ 74 w 115"/>
                <a:gd name="T51" fmla="*/ 91 h 115"/>
                <a:gd name="T52" fmla="*/ 89 w 115"/>
                <a:gd name="T53" fmla="*/ 102 h 115"/>
                <a:gd name="T54" fmla="*/ 102 w 115"/>
                <a:gd name="T55" fmla="*/ 94 h 115"/>
                <a:gd name="T56" fmla="*/ 92 w 115"/>
                <a:gd name="T57" fmla="*/ 79 h 115"/>
                <a:gd name="T58" fmla="*/ 93 w 115"/>
                <a:gd name="T59" fmla="*/ 70 h 115"/>
                <a:gd name="T60" fmla="*/ 112 w 115"/>
                <a:gd name="T61" fmla="*/ 66 h 115"/>
                <a:gd name="T62" fmla="*/ 115 w 115"/>
                <a:gd name="T63" fmla="*/ 52 h 115"/>
                <a:gd name="T64" fmla="*/ 58 w 115"/>
                <a:gd name="T65" fmla="*/ 79 h 115"/>
                <a:gd name="T66" fmla="*/ 58 w 115"/>
                <a:gd name="T67" fmla="*/ 36 h 115"/>
                <a:gd name="T68" fmla="*/ 58 w 115"/>
                <a:gd name="T69" fmla="*/ 79 h 115"/>
                <a:gd name="T70" fmla="*/ 49 w 115"/>
                <a:gd name="T71" fmla="*/ 57 h 115"/>
                <a:gd name="T72" fmla="*/ 67 w 115"/>
                <a:gd name="T73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115">
                  <a:moveTo>
                    <a:pt x="112" y="48"/>
                  </a:moveTo>
                  <a:cubicBezTo>
                    <a:pt x="97" y="48"/>
                    <a:pt x="97" y="48"/>
                    <a:pt x="97" y="48"/>
                  </a:cubicBezTo>
                  <a:cubicBezTo>
                    <a:pt x="95" y="48"/>
                    <a:pt x="93" y="47"/>
                    <a:pt x="93" y="45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0" y="40"/>
                    <a:pt x="91" y="37"/>
                    <a:pt x="92" y="36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4" y="24"/>
                    <a:pt x="104" y="22"/>
                    <a:pt x="102" y="2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3" y="11"/>
                    <a:pt x="91" y="11"/>
                    <a:pt x="89" y="1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4"/>
                    <a:pt x="75" y="25"/>
                    <a:pt x="74" y="24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2"/>
                    <a:pt x="67" y="20"/>
                    <a:pt x="67" y="18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1"/>
                    <a:pt x="65" y="0"/>
                    <a:pt x="6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0" y="0"/>
                    <a:pt x="48" y="1"/>
                    <a:pt x="48" y="3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8" y="20"/>
                    <a:pt x="47" y="22"/>
                    <a:pt x="4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5"/>
                    <a:pt x="37" y="24"/>
                    <a:pt x="3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1"/>
                    <a:pt x="22" y="11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2"/>
                    <a:pt x="12" y="24"/>
                    <a:pt x="13" y="2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7"/>
                    <a:pt x="25" y="40"/>
                    <a:pt x="24" y="41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7"/>
                    <a:pt x="20" y="48"/>
                    <a:pt x="1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50"/>
                    <a:pt x="0" y="5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6"/>
                    <a:pt x="4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0" y="66"/>
                    <a:pt x="22" y="68"/>
                    <a:pt x="22" y="70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5" y="75"/>
                    <a:pt x="24" y="78"/>
                    <a:pt x="23" y="79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2" y="90"/>
                    <a:pt x="12" y="93"/>
                    <a:pt x="13" y="94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2" y="103"/>
                    <a:pt x="25" y="103"/>
                    <a:pt x="26" y="10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7" y="90"/>
                    <a:pt x="40" y="90"/>
                    <a:pt x="41" y="91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7" y="93"/>
                    <a:pt x="48" y="95"/>
                    <a:pt x="48" y="97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3"/>
                    <a:pt x="50" y="115"/>
                    <a:pt x="52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5" y="115"/>
                    <a:pt x="67" y="113"/>
                    <a:pt x="67" y="111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5"/>
                    <a:pt x="68" y="93"/>
                    <a:pt x="70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0"/>
                    <a:pt x="78" y="90"/>
                    <a:pt x="79" y="92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91" y="103"/>
                    <a:pt x="93" y="103"/>
                    <a:pt x="94" y="102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4" y="93"/>
                    <a:pt x="104" y="90"/>
                    <a:pt x="102" y="8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0" y="75"/>
                    <a:pt x="91" y="73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68"/>
                    <a:pt x="95" y="66"/>
                    <a:pt x="97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3" y="66"/>
                    <a:pt x="115" y="65"/>
                    <a:pt x="115" y="63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5" y="50"/>
                    <a:pt x="113" y="48"/>
                    <a:pt x="112" y="48"/>
                  </a:cubicBezTo>
                  <a:close/>
                  <a:moveTo>
                    <a:pt x="58" y="79"/>
                  </a:moveTo>
                  <a:cubicBezTo>
                    <a:pt x="46" y="79"/>
                    <a:pt x="36" y="69"/>
                    <a:pt x="36" y="57"/>
                  </a:cubicBezTo>
                  <a:cubicBezTo>
                    <a:pt x="36" y="46"/>
                    <a:pt x="46" y="36"/>
                    <a:pt x="58" y="36"/>
                  </a:cubicBezTo>
                  <a:cubicBezTo>
                    <a:pt x="69" y="36"/>
                    <a:pt x="79" y="46"/>
                    <a:pt x="79" y="57"/>
                  </a:cubicBezTo>
                  <a:cubicBezTo>
                    <a:pt x="79" y="69"/>
                    <a:pt x="69" y="79"/>
                    <a:pt x="58" y="79"/>
                  </a:cubicBezTo>
                  <a:close/>
                  <a:moveTo>
                    <a:pt x="58" y="48"/>
                  </a:moveTo>
                  <a:cubicBezTo>
                    <a:pt x="53" y="48"/>
                    <a:pt x="49" y="52"/>
                    <a:pt x="49" y="57"/>
                  </a:cubicBezTo>
                  <a:cubicBezTo>
                    <a:pt x="49" y="62"/>
                    <a:pt x="53" y="66"/>
                    <a:pt x="58" y="66"/>
                  </a:cubicBezTo>
                  <a:cubicBezTo>
                    <a:pt x="63" y="66"/>
                    <a:pt x="67" y="62"/>
                    <a:pt x="67" y="57"/>
                  </a:cubicBezTo>
                  <a:cubicBezTo>
                    <a:pt x="67" y="52"/>
                    <a:pt x="63" y="48"/>
                    <a:pt x="58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85" name="文本框 184"/>
            <p:cNvSpPr txBox="1"/>
            <p:nvPr/>
          </p:nvSpPr>
          <p:spPr>
            <a:xfrm>
              <a:off x="7360090" y="5061131"/>
              <a:ext cx="1328580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15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</p:grpSp>
      <p:sp>
        <p:nvSpPr>
          <p:cNvPr id="88" name="文本框 113"/>
          <p:cNvSpPr txBox="1"/>
          <p:nvPr/>
        </p:nvSpPr>
        <p:spPr>
          <a:xfrm>
            <a:off x="699957" y="1300952"/>
            <a:ext cx="16859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单击添加详细文字说明，或复制文本黏贴自此右键只保留文字单击添加详细文字说明，或复制文本黏贴自此右键只保留文字</a:t>
            </a:r>
          </a:p>
        </p:txBody>
      </p:sp>
      <p:sp>
        <p:nvSpPr>
          <p:cNvPr id="89" name="文本框 113"/>
          <p:cNvSpPr txBox="1"/>
          <p:nvPr/>
        </p:nvSpPr>
        <p:spPr>
          <a:xfrm>
            <a:off x="681110" y="3761776"/>
            <a:ext cx="16859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单击添加详细文字说明，或复制文本黏贴自此右键只保留文字单击添加详细文字说明，或复制文本黏贴自此右键只保留文字</a:t>
            </a:r>
          </a:p>
        </p:txBody>
      </p:sp>
      <p:sp>
        <p:nvSpPr>
          <p:cNvPr id="90" name="文本框 113"/>
          <p:cNvSpPr txBox="1"/>
          <p:nvPr/>
        </p:nvSpPr>
        <p:spPr>
          <a:xfrm>
            <a:off x="6695404" y="3761775"/>
            <a:ext cx="16859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单击添加详细文字说明，或复制文本黏贴自此右键只保留文字单击添加详细文字说明，或复制文本黏贴自此右键只保留文字</a:t>
            </a:r>
          </a:p>
        </p:txBody>
      </p:sp>
      <p:sp>
        <p:nvSpPr>
          <p:cNvPr id="91" name="文本框 113"/>
          <p:cNvSpPr txBox="1"/>
          <p:nvPr/>
        </p:nvSpPr>
        <p:spPr>
          <a:xfrm>
            <a:off x="6695404" y="1300951"/>
            <a:ext cx="16859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单击添加详细文字说明，或复制文本黏贴自此右键只保留文字单击添加详细文字说明，或复制文本黏贴自此右键只保留文字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8" grpId="0"/>
      <p:bldP spid="89" grpId="0"/>
      <p:bldP spid="90" grpId="0"/>
      <p:bldP spid="9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314701" y="1553024"/>
            <a:ext cx="1091237" cy="1091238"/>
          </a:xfrm>
          <a:custGeom>
            <a:avLst/>
            <a:gdLst>
              <a:gd name="connsiteX0" fmla="*/ 1752600 w 3505200"/>
              <a:gd name="connsiteY0" fmla="*/ 558800 h 3505200"/>
              <a:gd name="connsiteX1" fmla="*/ 558800 w 3505200"/>
              <a:gd name="connsiteY1" fmla="*/ 1752600 h 3505200"/>
              <a:gd name="connsiteX2" fmla="*/ 1752600 w 3505200"/>
              <a:gd name="connsiteY2" fmla="*/ 2946400 h 3505200"/>
              <a:gd name="connsiteX3" fmla="*/ 2946400 w 3505200"/>
              <a:gd name="connsiteY3" fmla="*/ 1752600 h 3505200"/>
              <a:gd name="connsiteX4" fmla="*/ 1752600 w 3505200"/>
              <a:gd name="connsiteY4" fmla="*/ 558800 h 3505200"/>
              <a:gd name="connsiteX5" fmla="*/ 877887 w 3505200"/>
              <a:gd name="connsiteY5" fmla="*/ 451020 h 3505200"/>
              <a:gd name="connsiteX6" fmla="*/ 793920 w 3505200"/>
              <a:gd name="connsiteY6" fmla="*/ 534987 h 3505200"/>
              <a:gd name="connsiteX7" fmla="*/ 877887 w 3505200"/>
              <a:gd name="connsiteY7" fmla="*/ 618954 h 3505200"/>
              <a:gd name="connsiteX8" fmla="*/ 961854 w 3505200"/>
              <a:gd name="connsiteY8" fmla="*/ 534987 h 3505200"/>
              <a:gd name="connsiteX9" fmla="*/ 877887 w 3505200"/>
              <a:gd name="connsiteY9" fmla="*/ 451020 h 3505200"/>
              <a:gd name="connsiteX10" fmla="*/ 1752600 w 3505200"/>
              <a:gd name="connsiteY10" fmla="*/ 0 h 3505200"/>
              <a:gd name="connsiteX11" fmla="*/ 3505200 w 3505200"/>
              <a:gd name="connsiteY11" fmla="*/ 1752600 h 3505200"/>
              <a:gd name="connsiteX12" fmla="*/ 1752600 w 3505200"/>
              <a:gd name="connsiteY12" fmla="*/ 3505200 h 3505200"/>
              <a:gd name="connsiteX13" fmla="*/ 0 w 3505200"/>
              <a:gd name="connsiteY13" fmla="*/ 1752600 h 3505200"/>
              <a:gd name="connsiteX14" fmla="*/ 1752600 w 3505200"/>
              <a:gd name="connsiteY14" fmla="*/ 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05200" h="3505200">
                <a:moveTo>
                  <a:pt x="1752600" y="558800"/>
                </a:moveTo>
                <a:cubicBezTo>
                  <a:pt x="1093282" y="558800"/>
                  <a:pt x="558800" y="1093282"/>
                  <a:pt x="558800" y="1752600"/>
                </a:cubicBezTo>
                <a:cubicBezTo>
                  <a:pt x="558800" y="2411918"/>
                  <a:pt x="1093282" y="2946400"/>
                  <a:pt x="1752600" y="2946400"/>
                </a:cubicBezTo>
                <a:cubicBezTo>
                  <a:pt x="2411918" y="2946400"/>
                  <a:pt x="2946400" y="2411918"/>
                  <a:pt x="2946400" y="1752600"/>
                </a:cubicBezTo>
                <a:cubicBezTo>
                  <a:pt x="2946400" y="1093282"/>
                  <a:pt x="2411918" y="558800"/>
                  <a:pt x="1752600" y="558800"/>
                </a:cubicBezTo>
                <a:close/>
                <a:moveTo>
                  <a:pt x="877887" y="451020"/>
                </a:moveTo>
                <a:cubicBezTo>
                  <a:pt x="831513" y="451020"/>
                  <a:pt x="793920" y="488613"/>
                  <a:pt x="793920" y="534987"/>
                </a:cubicBezTo>
                <a:cubicBezTo>
                  <a:pt x="793920" y="581361"/>
                  <a:pt x="831513" y="618954"/>
                  <a:pt x="877887" y="618954"/>
                </a:cubicBezTo>
                <a:cubicBezTo>
                  <a:pt x="924261" y="618954"/>
                  <a:pt x="961854" y="581361"/>
                  <a:pt x="961854" y="534987"/>
                </a:cubicBezTo>
                <a:cubicBezTo>
                  <a:pt x="961854" y="488613"/>
                  <a:pt x="924261" y="451020"/>
                  <a:pt x="877887" y="451020"/>
                </a:cubicBezTo>
                <a:close/>
                <a:moveTo>
                  <a:pt x="1752600" y="0"/>
                </a:moveTo>
                <a:cubicBezTo>
                  <a:pt x="2720534" y="0"/>
                  <a:pt x="3505200" y="784666"/>
                  <a:pt x="3505200" y="1752600"/>
                </a:cubicBezTo>
                <a:cubicBezTo>
                  <a:pt x="3505200" y="2720534"/>
                  <a:pt x="2720534" y="3505200"/>
                  <a:pt x="1752600" y="3505200"/>
                </a:cubicBezTo>
                <a:cubicBezTo>
                  <a:pt x="784666" y="3505200"/>
                  <a:pt x="0" y="2720534"/>
                  <a:pt x="0" y="1752600"/>
                </a:cubicBezTo>
                <a:cubicBezTo>
                  <a:pt x="0" y="784666"/>
                  <a:pt x="784666" y="0"/>
                  <a:pt x="17526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84000"/>
                </a:schemeClr>
              </a:gs>
              <a:gs pos="0">
                <a:schemeClr val="bg1">
                  <a:lumMod val="91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/>
          </a:p>
        </p:txBody>
      </p:sp>
      <p:sp>
        <p:nvSpPr>
          <p:cNvPr id="7" name="任意多边形 6"/>
          <p:cNvSpPr/>
          <p:nvPr/>
        </p:nvSpPr>
        <p:spPr>
          <a:xfrm>
            <a:off x="4738063" y="1553024"/>
            <a:ext cx="1091237" cy="1091238"/>
          </a:xfrm>
          <a:custGeom>
            <a:avLst/>
            <a:gdLst>
              <a:gd name="connsiteX0" fmla="*/ 1752600 w 3505200"/>
              <a:gd name="connsiteY0" fmla="*/ 558800 h 3505200"/>
              <a:gd name="connsiteX1" fmla="*/ 558800 w 3505200"/>
              <a:gd name="connsiteY1" fmla="*/ 1752600 h 3505200"/>
              <a:gd name="connsiteX2" fmla="*/ 1752600 w 3505200"/>
              <a:gd name="connsiteY2" fmla="*/ 2946400 h 3505200"/>
              <a:gd name="connsiteX3" fmla="*/ 2946400 w 3505200"/>
              <a:gd name="connsiteY3" fmla="*/ 1752600 h 3505200"/>
              <a:gd name="connsiteX4" fmla="*/ 1752600 w 3505200"/>
              <a:gd name="connsiteY4" fmla="*/ 558800 h 3505200"/>
              <a:gd name="connsiteX5" fmla="*/ 877887 w 3505200"/>
              <a:gd name="connsiteY5" fmla="*/ 451020 h 3505200"/>
              <a:gd name="connsiteX6" fmla="*/ 793920 w 3505200"/>
              <a:gd name="connsiteY6" fmla="*/ 534987 h 3505200"/>
              <a:gd name="connsiteX7" fmla="*/ 877887 w 3505200"/>
              <a:gd name="connsiteY7" fmla="*/ 618954 h 3505200"/>
              <a:gd name="connsiteX8" fmla="*/ 961854 w 3505200"/>
              <a:gd name="connsiteY8" fmla="*/ 534987 h 3505200"/>
              <a:gd name="connsiteX9" fmla="*/ 877887 w 3505200"/>
              <a:gd name="connsiteY9" fmla="*/ 451020 h 3505200"/>
              <a:gd name="connsiteX10" fmla="*/ 1752600 w 3505200"/>
              <a:gd name="connsiteY10" fmla="*/ 0 h 3505200"/>
              <a:gd name="connsiteX11" fmla="*/ 3505200 w 3505200"/>
              <a:gd name="connsiteY11" fmla="*/ 1752600 h 3505200"/>
              <a:gd name="connsiteX12" fmla="*/ 1752600 w 3505200"/>
              <a:gd name="connsiteY12" fmla="*/ 3505200 h 3505200"/>
              <a:gd name="connsiteX13" fmla="*/ 0 w 3505200"/>
              <a:gd name="connsiteY13" fmla="*/ 1752600 h 3505200"/>
              <a:gd name="connsiteX14" fmla="*/ 1752600 w 3505200"/>
              <a:gd name="connsiteY14" fmla="*/ 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05200" h="3505200">
                <a:moveTo>
                  <a:pt x="1752600" y="558800"/>
                </a:moveTo>
                <a:cubicBezTo>
                  <a:pt x="1093282" y="558800"/>
                  <a:pt x="558800" y="1093282"/>
                  <a:pt x="558800" y="1752600"/>
                </a:cubicBezTo>
                <a:cubicBezTo>
                  <a:pt x="558800" y="2411918"/>
                  <a:pt x="1093282" y="2946400"/>
                  <a:pt x="1752600" y="2946400"/>
                </a:cubicBezTo>
                <a:cubicBezTo>
                  <a:pt x="2411918" y="2946400"/>
                  <a:pt x="2946400" y="2411918"/>
                  <a:pt x="2946400" y="1752600"/>
                </a:cubicBezTo>
                <a:cubicBezTo>
                  <a:pt x="2946400" y="1093282"/>
                  <a:pt x="2411918" y="558800"/>
                  <a:pt x="1752600" y="558800"/>
                </a:cubicBezTo>
                <a:close/>
                <a:moveTo>
                  <a:pt x="877887" y="451020"/>
                </a:moveTo>
                <a:cubicBezTo>
                  <a:pt x="831513" y="451020"/>
                  <a:pt x="793920" y="488613"/>
                  <a:pt x="793920" y="534987"/>
                </a:cubicBezTo>
                <a:cubicBezTo>
                  <a:pt x="793920" y="581361"/>
                  <a:pt x="831513" y="618954"/>
                  <a:pt x="877887" y="618954"/>
                </a:cubicBezTo>
                <a:cubicBezTo>
                  <a:pt x="924261" y="618954"/>
                  <a:pt x="961854" y="581361"/>
                  <a:pt x="961854" y="534987"/>
                </a:cubicBezTo>
                <a:cubicBezTo>
                  <a:pt x="961854" y="488613"/>
                  <a:pt x="924261" y="451020"/>
                  <a:pt x="877887" y="451020"/>
                </a:cubicBezTo>
                <a:close/>
                <a:moveTo>
                  <a:pt x="1752600" y="0"/>
                </a:moveTo>
                <a:cubicBezTo>
                  <a:pt x="2720534" y="0"/>
                  <a:pt x="3505200" y="784666"/>
                  <a:pt x="3505200" y="1752600"/>
                </a:cubicBezTo>
                <a:cubicBezTo>
                  <a:pt x="3505200" y="2720534"/>
                  <a:pt x="2720534" y="3505200"/>
                  <a:pt x="1752600" y="3505200"/>
                </a:cubicBezTo>
                <a:cubicBezTo>
                  <a:pt x="784666" y="3505200"/>
                  <a:pt x="0" y="2720534"/>
                  <a:pt x="0" y="1752600"/>
                </a:cubicBezTo>
                <a:cubicBezTo>
                  <a:pt x="0" y="784666"/>
                  <a:pt x="784666" y="0"/>
                  <a:pt x="17526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84000"/>
                </a:schemeClr>
              </a:gs>
              <a:gs pos="0">
                <a:schemeClr val="bg1">
                  <a:lumMod val="91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/>
          </a:p>
        </p:txBody>
      </p:sp>
      <p:sp>
        <p:nvSpPr>
          <p:cNvPr id="8" name="任意多边形 7"/>
          <p:cNvSpPr/>
          <p:nvPr/>
        </p:nvSpPr>
        <p:spPr>
          <a:xfrm>
            <a:off x="3314701" y="2899290"/>
            <a:ext cx="1091237" cy="1091238"/>
          </a:xfrm>
          <a:custGeom>
            <a:avLst/>
            <a:gdLst>
              <a:gd name="connsiteX0" fmla="*/ 1752600 w 3505200"/>
              <a:gd name="connsiteY0" fmla="*/ 558800 h 3505200"/>
              <a:gd name="connsiteX1" fmla="*/ 558800 w 3505200"/>
              <a:gd name="connsiteY1" fmla="*/ 1752600 h 3505200"/>
              <a:gd name="connsiteX2" fmla="*/ 1752600 w 3505200"/>
              <a:gd name="connsiteY2" fmla="*/ 2946400 h 3505200"/>
              <a:gd name="connsiteX3" fmla="*/ 2946400 w 3505200"/>
              <a:gd name="connsiteY3" fmla="*/ 1752600 h 3505200"/>
              <a:gd name="connsiteX4" fmla="*/ 1752600 w 3505200"/>
              <a:gd name="connsiteY4" fmla="*/ 558800 h 3505200"/>
              <a:gd name="connsiteX5" fmla="*/ 877887 w 3505200"/>
              <a:gd name="connsiteY5" fmla="*/ 451020 h 3505200"/>
              <a:gd name="connsiteX6" fmla="*/ 793920 w 3505200"/>
              <a:gd name="connsiteY6" fmla="*/ 534987 h 3505200"/>
              <a:gd name="connsiteX7" fmla="*/ 877887 w 3505200"/>
              <a:gd name="connsiteY7" fmla="*/ 618954 h 3505200"/>
              <a:gd name="connsiteX8" fmla="*/ 961854 w 3505200"/>
              <a:gd name="connsiteY8" fmla="*/ 534987 h 3505200"/>
              <a:gd name="connsiteX9" fmla="*/ 877887 w 3505200"/>
              <a:gd name="connsiteY9" fmla="*/ 451020 h 3505200"/>
              <a:gd name="connsiteX10" fmla="*/ 1752600 w 3505200"/>
              <a:gd name="connsiteY10" fmla="*/ 0 h 3505200"/>
              <a:gd name="connsiteX11" fmla="*/ 3505200 w 3505200"/>
              <a:gd name="connsiteY11" fmla="*/ 1752600 h 3505200"/>
              <a:gd name="connsiteX12" fmla="*/ 1752600 w 3505200"/>
              <a:gd name="connsiteY12" fmla="*/ 3505200 h 3505200"/>
              <a:gd name="connsiteX13" fmla="*/ 0 w 3505200"/>
              <a:gd name="connsiteY13" fmla="*/ 1752600 h 3505200"/>
              <a:gd name="connsiteX14" fmla="*/ 1752600 w 3505200"/>
              <a:gd name="connsiteY14" fmla="*/ 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05200" h="3505200">
                <a:moveTo>
                  <a:pt x="1752600" y="558800"/>
                </a:moveTo>
                <a:cubicBezTo>
                  <a:pt x="1093282" y="558800"/>
                  <a:pt x="558800" y="1093282"/>
                  <a:pt x="558800" y="1752600"/>
                </a:cubicBezTo>
                <a:cubicBezTo>
                  <a:pt x="558800" y="2411918"/>
                  <a:pt x="1093282" y="2946400"/>
                  <a:pt x="1752600" y="2946400"/>
                </a:cubicBezTo>
                <a:cubicBezTo>
                  <a:pt x="2411918" y="2946400"/>
                  <a:pt x="2946400" y="2411918"/>
                  <a:pt x="2946400" y="1752600"/>
                </a:cubicBezTo>
                <a:cubicBezTo>
                  <a:pt x="2946400" y="1093282"/>
                  <a:pt x="2411918" y="558800"/>
                  <a:pt x="1752600" y="558800"/>
                </a:cubicBezTo>
                <a:close/>
                <a:moveTo>
                  <a:pt x="877887" y="451020"/>
                </a:moveTo>
                <a:cubicBezTo>
                  <a:pt x="831513" y="451020"/>
                  <a:pt x="793920" y="488613"/>
                  <a:pt x="793920" y="534987"/>
                </a:cubicBezTo>
                <a:cubicBezTo>
                  <a:pt x="793920" y="581361"/>
                  <a:pt x="831513" y="618954"/>
                  <a:pt x="877887" y="618954"/>
                </a:cubicBezTo>
                <a:cubicBezTo>
                  <a:pt x="924261" y="618954"/>
                  <a:pt x="961854" y="581361"/>
                  <a:pt x="961854" y="534987"/>
                </a:cubicBezTo>
                <a:cubicBezTo>
                  <a:pt x="961854" y="488613"/>
                  <a:pt x="924261" y="451020"/>
                  <a:pt x="877887" y="451020"/>
                </a:cubicBezTo>
                <a:close/>
                <a:moveTo>
                  <a:pt x="1752600" y="0"/>
                </a:moveTo>
                <a:cubicBezTo>
                  <a:pt x="2720534" y="0"/>
                  <a:pt x="3505200" y="784666"/>
                  <a:pt x="3505200" y="1752600"/>
                </a:cubicBezTo>
                <a:cubicBezTo>
                  <a:pt x="3505200" y="2720534"/>
                  <a:pt x="2720534" y="3505200"/>
                  <a:pt x="1752600" y="3505200"/>
                </a:cubicBezTo>
                <a:cubicBezTo>
                  <a:pt x="784666" y="3505200"/>
                  <a:pt x="0" y="2720534"/>
                  <a:pt x="0" y="1752600"/>
                </a:cubicBezTo>
                <a:cubicBezTo>
                  <a:pt x="0" y="784666"/>
                  <a:pt x="784666" y="0"/>
                  <a:pt x="17526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84000"/>
                </a:schemeClr>
              </a:gs>
              <a:gs pos="0">
                <a:schemeClr val="bg1">
                  <a:lumMod val="91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/>
          </a:p>
        </p:txBody>
      </p:sp>
      <p:sp>
        <p:nvSpPr>
          <p:cNvPr id="9" name="任意多边形 8"/>
          <p:cNvSpPr/>
          <p:nvPr/>
        </p:nvSpPr>
        <p:spPr>
          <a:xfrm>
            <a:off x="4738063" y="2899290"/>
            <a:ext cx="1091237" cy="1091238"/>
          </a:xfrm>
          <a:custGeom>
            <a:avLst/>
            <a:gdLst>
              <a:gd name="connsiteX0" fmla="*/ 1752600 w 3505200"/>
              <a:gd name="connsiteY0" fmla="*/ 558800 h 3505200"/>
              <a:gd name="connsiteX1" fmla="*/ 558800 w 3505200"/>
              <a:gd name="connsiteY1" fmla="*/ 1752600 h 3505200"/>
              <a:gd name="connsiteX2" fmla="*/ 1752600 w 3505200"/>
              <a:gd name="connsiteY2" fmla="*/ 2946400 h 3505200"/>
              <a:gd name="connsiteX3" fmla="*/ 2946400 w 3505200"/>
              <a:gd name="connsiteY3" fmla="*/ 1752600 h 3505200"/>
              <a:gd name="connsiteX4" fmla="*/ 1752600 w 3505200"/>
              <a:gd name="connsiteY4" fmla="*/ 558800 h 3505200"/>
              <a:gd name="connsiteX5" fmla="*/ 877887 w 3505200"/>
              <a:gd name="connsiteY5" fmla="*/ 451020 h 3505200"/>
              <a:gd name="connsiteX6" fmla="*/ 793920 w 3505200"/>
              <a:gd name="connsiteY6" fmla="*/ 534987 h 3505200"/>
              <a:gd name="connsiteX7" fmla="*/ 877887 w 3505200"/>
              <a:gd name="connsiteY7" fmla="*/ 618954 h 3505200"/>
              <a:gd name="connsiteX8" fmla="*/ 961854 w 3505200"/>
              <a:gd name="connsiteY8" fmla="*/ 534987 h 3505200"/>
              <a:gd name="connsiteX9" fmla="*/ 877887 w 3505200"/>
              <a:gd name="connsiteY9" fmla="*/ 451020 h 3505200"/>
              <a:gd name="connsiteX10" fmla="*/ 1752600 w 3505200"/>
              <a:gd name="connsiteY10" fmla="*/ 0 h 3505200"/>
              <a:gd name="connsiteX11" fmla="*/ 3505200 w 3505200"/>
              <a:gd name="connsiteY11" fmla="*/ 1752600 h 3505200"/>
              <a:gd name="connsiteX12" fmla="*/ 1752600 w 3505200"/>
              <a:gd name="connsiteY12" fmla="*/ 3505200 h 3505200"/>
              <a:gd name="connsiteX13" fmla="*/ 0 w 3505200"/>
              <a:gd name="connsiteY13" fmla="*/ 1752600 h 3505200"/>
              <a:gd name="connsiteX14" fmla="*/ 1752600 w 3505200"/>
              <a:gd name="connsiteY14" fmla="*/ 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05200" h="3505200">
                <a:moveTo>
                  <a:pt x="1752600" y="558800"/>
                </a:moveTo>
                <a:cubicBezTo>
                  <a:pt x="1093282" y="558800"/>
                  <a:pt x="558800" y="1093282"/>
                  <a:pt x="558800" y="1752600"/>
                </a:cubicBezTo>
                <a:cubicBezTo>
                  <a:pt x="558800" y="2411918"/>
                  <a:pt x="1093282" y="2946400"/>
                  <a:pt x="1752600" y="2946400"/>
                </a:cubicBezTo>
                <a:cubicBezTo>
                  <a:pt x="2411918" y="2946400"/>
                  <a:pt x="2946400" y="2411918"/>
                  <a:pt x="2946400" y="1752600"/>
                </a:cubicBezTo>
                <a:cubicBezTo>
                  <a:pt x="2946400" y="1093282"/>
                  <a:pt x="2411918" y="558800"/>
                  <a:pt x="1752600" y="558800"/>
                </a:cubicBezTo>
                <a:close/>
                <a:moveTo>
                  <a:pt x="877887" y="451020"/>
                </a:moveTo>
                <a:cubicBezTo>
                  <a:pt x="831513" y="451020"/>
                  <a:pt x="793920" y="488613"/>
                  <a:pt x="793920" y="534987"/>
                </a:cubicBezTo>
                <a:cubicBezTo>
                  <a:pt x="793920" y="581361"/>
                  <a:pt x="831513" y="618954"/>
                  <a:pt x="877887" y="618954"/>
                </a:cubicBezTo>
                <a:cubicBezTo>
                  <a:pt x="924261" y="618954"/>
                  <a:pt x="961854" y="581361"/>
                  <a:pt x="961854" y="534987"/>
                </a:cubicBezTo>
                <a:cubicBezTo>
                  <a:pt x="961854" y="488613"/>
                  <a:pt x="924261" y="451020"/>
                  <a:pt x="877887" y="451020"/>
                </a:cubicBezTo>
                <a:close/>
                <a:moveTo>
                  <a:pt x="1752600" y="0"/>
                </a:moveTo>
                <a:cubicBezTo>
                  <a:pt x="2720534" y="0"/>
                  <a:pt x="3505200" y="784666"/>
                  <a:pt x="3505200" y="1752600"/>
                </a:cubicBezTo>
                <a:cubicBezTo>
                  <a:pt x="3505200" y="2720534"/>
                  <a:pt x="2720534" y="3505200"/>
                  <a:pt x="1752600" y="3505200"/>
                </a:cubicBezTo>
                <a:cubicBezTo>
                  <a:pt x="784666" y="3505200"/>
                  <a:pt x="0" y="2720534"/>
                  <a:pt x="0" y="1752600"/>
                </a:cubicBezTo>
                <a:cubicBezTo>
                  <a:pt x="0" y="784666"/>
                  <a:pt x="784666" y="0"/>
                  <a:pt x="17526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84000"/>
                </a:schemeClr>
              </a:gs>
              <a:gs pos="0">
                <a:schemeClr val="bg1">
                  <a:lumMod val="91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/>
          </a:p>
        </p:txBody>
      </p:sp>
      <p:grpSp>
        <p:nvGrpSpPr>
          <p:cNvPr id="10" name="组合 9"/>
          <p:cNvGrpSpPr/>
          <p:nvPr/>
        </p:nvGrpSpPr>
        <p:grpSpPr>
          <a:xfrm>
            <a:off x="1645539" y="1731691"/>
            <a:ext cx="1604774" cy="807852"/>
            <a:chOff x="1258030" y="3593783"/>
            <a:chExt cx="2139699" cy="1077136"/>
          </a:xfrm>
        </p:grpSpPr>
        <p:sp>
          <p:nvSpPr>
            <p:cNvPr id="11" name="文本框 10"/>
            <p:cNvSpPr txBox="1"/>
            <p:nvPr/>
          </p:nvSpPr>
          <p:spPr>
            <a:xfrm>
              <a:off x="1258030" y="3593783"/>
              <a:ext cx="8707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FFB850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2100" dirty="0">
                <a:solidFill>
                  <a:srgbClr val="FFB85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799069" y="3696239"/>
              <a:ext cx="1598660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FFB85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438395" y="3993811"/>
              <a:ext cx="1915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832729" y="1731691"/>
            <a:ext cx="1604774" cy="807852"/>
            <a:chOff x="1258030" y="3593783"/>
            <a:chExt cx="2139699" cy="1077136"/>
          </a:xfrm>
        </p:grpSpPr>
        <p:sp>
          <p:nvSpPr>
            <p:cNvPr id="15" name="文本框 14"/>
            <p:cNvSpPr txBox="1"/>
            <p:nvPr/>
          </p:nvSpPr>
          <p:spPr>
            <a:xfrm>
              <a:off x="1258030" y="3593783"/>
              <a:ext cx="8707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E8707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100" dirty="0">
                <a:solidFill>
                  <a:srgbClr val="E8707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799069" y="3696239"/>
              <a:ext cx="1598660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E8707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438395" y="3993811"/>
              <a:ext cx="1915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645539" y="3065190"/>
            <a:ext cx="1604774" cy="807852"/>
            <a:chOff x="1258030" y="3593783"/>
            <a:chExt cx="2139699" cy="1077136"/>
          </a:xfrm>
        </p:grpSpPr>
        <p:sp>
          <p:nvSpPr>
            <p:cNvPr id="19" name="文本框 18"/>
            <p:cNvSpPr txBox="1"/>
            <p:nvPr/>
          </p:nvSpPr>
          <p:spPr>
            <a:xfrm>
              <a:off x="1258030" y="3593783"/>
              <a:ext cx="8707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01ACBE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100" dirty="0">
                <a:solidFill>
                  <a:srgbClr val="01ACB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799069" y="3696239"/>
              <a:ext cx="1598660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01ACBE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438395" y="3993811"/>
              <a:ext cx="1915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832729" y="3065190"/>
            <a:ext cx="1604774" cy="807852"/>
            <a:chOff x="1258030" y="3593783"/>
            <a:chExt cx="2139699" cy="1077136"/>
          </a:xfrm>
        </p:grpSpPr>
        <p:sp>
          <p:nvSpPr>
            <p:cNvPr id="23" name="文本框 22"/>
            <p:cNvSpPr txBox="1"/>
            <p:nvPr/>
          </p:nvSpPr>
          <p:spPr>
            <a:xfrm>
              <a:off x="1258030" y="3593783"/>
              <a:ext cx="8707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663A77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100" dirty="0">
                <a:solidFill>
                  <a:srgbClr val="663A77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799069" y="3696239"/>
              <a:ext cx="1598660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663A77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438395" y="3993811"/>
              <a:ext cx="1915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712943" y="3268545"/>
            <a:ext cx="295264" cy="359899"/>
            <a:chOff x="3683997" y="856343"/>
            <a:chExt cx="576394" cy="702571"/>
          </a:xfrm>
          <a:solidFill>
            <a:srgbClr val="01ACBE"/>
          </a:solidFill>
        </p:grpSpPr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3683997" y="856343"/>
              <a:ext cx="576394" cy="702571"/>
            </a:xfrm>
            <a:custGeom>
              <a:avLst/>
              <a:gdLst>
                <a:gd name="T0" fmla="*/ 16 w 667"/>
                <a:gd name="T1" fmla="*/ 176 h 813"/>
                <a:gd name="T2" fmla="*/ 175 w 667"/>
                <a:gd name="T3" fmla="*/ 16 h 813"/>
                <a:gd name="T4" fmla="*/ 214 w 667"/>
                <a:gd name="T5" fmla="*/ 0 h 813"/>
                <a:gd name="T6" fmla="*/ 613 w 667"/>
                <a:gd name="T7" fmla="*/ 0 h 813"/>
                <a:gd name="T8" fmla="*/ 667 w 667"/>
                <a:gd name="T9" fmla="*/ 54 h 813"/>
                <a:gd name="T10" fmla="*/ 667 w 667"/>
                <a:gd name="T11" fmla="*/ 759 h 813"/>
                <a:gd name="T12" fmla="*/ 613 w 667"/>
                <a:gd name="T13" fmla="*/ 813 h 813"/>
                <a:gd name="T14" fmla="*/ 54 w 667"/>
                <a:gd name="T15" fmla="*/ 813 h 813"/>
                <a:gd name="T16" fmla="*/ 0 w 667"/>
                <a:gd name="T17" fmla="*/ 759 h 813"/>
                <a:gd name="T18" fmla="*/ 0 w 667"/>
                <a:gd name="T19" fmla="*/ 214 h 813"/>
                <a:gd name="T20" fmla="*/ 16 w 667"/>
                <a:gd name="T21" fmla="*/ 176 h 813"/>
                <a:gd name="T22" fmla="*/ 194 w 667"/>
                <a:gd name="T23" fmla="*/ 229 h 813"/>
                <a:gd name="T24" fmla="*/ 57 w 667"/>
                <a:gd name="T25" fmla="*/ 229 h 813"/>
                <a:gd name="T26" fmla="*/ 57 w 667"/>
                <a:gd name="T27" fmla="*/ 756 h 813"/>
                <a:gd name="T28" fmla="*/ 610 w 667"/>
                <a:gd name="T29" fmla="*/ 756 h 813"/>
                <a:gd name="T30" fmla="*/ 610 w 667"/>
                <a:gd name="T31" fmla="*/ 57 h 813"/>
                <a:gd name="T32" fmla="*/ 238 w 667"/>
                <a:gd name="T33" fmla="*/ 57 h 813"/>
                <a:gd name="T34" fmla="*/ 238 w 667"/>
                <a:gd name="T35" fmla="*/ 185 h 813"/>
                <a:gd name="T36" fmla="*/ 194 w 667"/>
                <a:gd name="T37" fmla="*/ 229 h 813"/>
                <a:gd name="T38" fmla="*/ 82 w 667"/>
                <a:gd name="T39" fmla="*/ 191 h 813"/>
                <a:gd name="T40" fmla="*/ 194 w 667"/>
                <a:gd name="T41" fmla="*/ 191 h 813"/>
                <a:gd name="T42" fmla="*/ 200 w 667"/>
                <a:gd name="T43" fmla="*/ 185 h 813"/>
                <a:gd name="T44" fmla="*/ 200 w 667"/>
                <a:gd name="T45" fmla="*/ 72 h 813"/>
                <a:gd name="T46" fmla="*/ 82 w 667"/>
                <a:gd name="T47" fmla="*/ 19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7" h="813">
                  <a:moveTo>
                    <a:pt x="16" y="176"/>
                  </a:moveTo>
                  <a:cubicBezTo>
                    <a:pt x="175" y="16"/>
                    <a:pt x="175" y="16"/>
                    <a:pt x="175" y="16"/>
                  </a:cubicBezTo>
                  <a:cubicBezTo>
                    <a:pt x="186" y="6"/>
                    <a:pt x="199" y="0"/>
                    <a:pt x="214" y="0"/>
                  </a:cubicBezTo>
                  <a:cubicBezTo>
                    <a:pt x="613" y="0"/>
                    <a:pt x="613" y="0"/>
                    <a:pt x="613" y="0"/>
                  </a:cubicBezTo>
                  <a:cubicBezTo>
                    <a:pt x="643" y="0"/>
                    <a:pt x="667" y="24"/>
                    <a:pt x="667" y="54"/>
                  </a:cubicBezTo>
                  <a:cubicBezTo>
                    <a:pt x="667" y="759"/>
                    <a:pt x="667" y="759"/>
                    <a:pt x="667" y="759"/>
                  </a:cubicBezTo>
                  <a:cubicBezTo>
                    <a:pt x="667" y="789"/>
                    <a:pt x="643" y="813"/>
                    <a:pt x="613" y="813"/>
                  </a:cubicBezTo>
                  <a:cubicBezTo>
                    <a:pt x="54" y="813"/>
                    <a:pt x="54" y="813"/>
                    <a:pt x="54" y="813"/>
                  </a:cubicBezTo>
                  <a:cubicBezTo>
                    <a:pt x="24" y="813"/>
                    <a:pt x="0" y="789"/>
                    <a:pt x="0" y="759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0" y="200"/>
                    <a:pt x="5" y="186"/>
                    <a:pt x="16" y="176"/>
                  </a:cubicBezTo>
                  <a:close/>
                  <a:moveTo>
                    <a:pt x="194" y="229"/>
                  </a:moveTo>
                  <a:cubicBezTo>
                    <a:pt x="57" y="229"/>
                    <a:pt x="57" y="229"/>
                    <a:pt x="57" y="229"/>
                  </a:cubicBezTo>
                  <a:cubicBezTo>
                    <a:pt x="57" y="756"/>
                    <a:pt x="57" y="756"/>
                    <a:pt x="57" y="756"/>
                  </a:cubicBezTo>
                  <a:cubicBezTo>
                    <a:pt x="610" y="756"/>
                    <a:pt x="610" y="756"/>
                    <a:pt x="610" y="756"/>
                  </a:cubicBezTo>
                  <a:cubicBezTo>
                    <a:pt x="610" y="57"/>
                    <a:pt x="610" y="57"/>
                    <a:pt x="610" y="57"/>
                  </a:cubicBezTo>
                  <a:cubicBezTo>
                    <a:pt x="238" y="57"/>
                    <a:pt x="238" y="57"/>
                    <a:pt x="238" y="57"/>
                  </a:cubicBezTo>
                  <a:cubicBezTo>
                    <a:pt x="238" y="185"/>
                    <a:pt x="238" y="185"/>
                    <a:pt x="238" y="185"/>
                  </a:cubicBezTo>
                  <a:cubicBezTo>
                    <a:pt x="238" y="210"/>
                    <a:pt x="218" y="229"/>
                    <a:pt x="194" y="229"/>
                  </a:cubicBezTo>
                  <a:close/>
                  <a:moveTo>
                    <a:pt x="82" y="191"/>
                  </a:moveTo>
                  <a:cubicBezTo>
                    <a:pt x="194" y="191"/>
                    <a:pt x="194" y="191"/>
                    <a:pt x="194" y="191"/>
                  </a:cubicBezTo>
                  <a:cubicBezTo>
                    <a:pt x="197" y="191"/>
                    <a:pt x="200" y="188"/>
                    <a:pt x="200" y="185"/>
                  </a:cubicBezTo>
                  <a:cubicBezTo>
                    <a:pt x="200" y="72"/>
                    <a:pt x="200" y="72"/>
                    <a:pt x="200" y="72"/>
                  </a:cubicBezTo>
                  <a:cubicBezTo>
                    <a:pt x="82" y="191"/>
                    <a:pt x="82" y="191"/>
                    <a:pt x="82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/>
            </a:p>
          </p:txBody>
        </p:sp>
        <p:sp>
          <p:nvSpPr>
            <p:cNvPr id="28" name="Freeform 35"/>
            <p:cNvSpPr>
              <a:spLocks noEditPoints="1"/>
            </p:cNvSpPr>
            <p:nvPr/>
          </p:nvSpPr>
          <p:spPr bwMode="auto">
            <a:xfrm>
              <a:off x="3765921" y="1015436"/>
              <a:ext cx="412546" cy="433758"/>
            </a:xfrm>
            <a:custGeom>
              <a:avLst/>
              <a:gdLst>
                <a:gd name="T0" fmla="*/ 170 w 477"/>
                <a:gd name="T1" fmla="*/ 429 h 502"/>
                <a:gd name="T2" fmla="*/ 86 w 477"/>
                <a:gd name="T3" fmla="*/ 502 h 502"/>
                <a:gd name="T4" fmla="*/ 0 w 477"/>
                <a:gd name="T5" fmla="*/ 416 h 502"/>
                <a:gd name="T6" fmla="*/ 72 w 477"/>
                <a:gd name="T7" fmla="*/ 330 h 502"/>
                <a:gd name="T8" fmla="*/ 63 w 477"/>
                <a:gd name="T9" fmla="*/ 258 h 502"/>
                <a:gd name="T10" fmla="*/ 144 w 477"/>
                <a:gd name="T11" fmla="*/ 143 h 502"/>
                <a:gd name="T12" fmla="*/ 254 w 477"/>
                <a:gd name="T13" fmla="*/ 20 h 502"/>
                <a:gd name="T14" fmla="*/ 458 w 477"/>
                <a:gd name="T15" fmla="*/ 0 h 502"/>
                <a:gd name="T16" fmla="*/ 477 w 477"/>
                <a:gd name="T17" fmla="*/ 153 h 502"/>
                <a:gd name="T18" fmla="*/ 398 w 477"/>
                <a:gd name="T19" fmla="*/ 172 h 502"/>
                <a:gd name="T20" fmla="*/ 438 w 477"/>
                <a:gd name="T21" fmla="*/ 223 h 502"/>
                <a:gd name="T22" fmla="*/ 404 w 477"/>
                <a:gd name="T23" fmla="*/ 245 h 502"/>
                <a:gd name="T24" fmla="*/ 452 w 477"/>
                <a:gd name="T25" fmla="*/ 355 h 502"/>
                <a:gd name="T26" fmla="*/ 452 w 477"/>
                <a:gd name="T27" fmla="*/ 477 h 502"/>
                <a:gd name="T28" fmla="*/ 330 w 477"/>
                <a:gd name="T29" fmla="*/ 477 h 502"/>
                <a:gd name="T30" fmla="*/ 256 w 477"/>
                <a:gd name="T31" fmla="*/ 464 h 502"/>
                <a:gd name="T32" fmla="*/ 235 w 477"/>
                <a:gd name="T33" fmla="*/ 429 h 502"/>
                <a:gd name="T34" fmla="*/ 162 w 477"/>
                <a:gd name="T35" fmla="*/ 160 h 502"/>
                <a:gd name="T36" fmla="*/ 135 w 477"/>
                <a:gd name="T37" fmla="*/ 275 h 502"/>
                <a:gd name="T38" fmla="*/ 101 w 477"/>
                <a:gd name="T39" fmla="*/ 331 h 502"/>
                <a:gd name="T40" fmla="*/ 171 w 477"/>
                <a:gd name="T41" fmla="*/ 404 h 502"/>
                <a:gd name="T42" fmla="*/ 235 w 477"/>
                <a:gd name="T43" fmla="*/ 378 h 502"/>
                <a:gd name="T44" fmla="*/ 306 w 477"/>
                <a:gd name="T45" fmla="*/ 408 h 502"/>
                <a:gd name="T46" fmla="*/ 378 w 477"/>
                <a:gd name="T47" fmla="*/ 330 h 502"/>
                <a:gd name="T48" fmla="*/ 353 w 477"/>
                <a:gd name="T49" fmla="*/ 245 h 502"/>
                <a:gd name="T50" fmla="*/ 382 w 477"/>
                <a:gd name="T51" fmla="*/ 174 h 502"/>
                <a:gd name="T52" fmla="*/ 273 w 477"/>
                <a:gd name="T53" fmla="*/ 172 h 502"/>
                <a:gd name="T54" fmla="*/ 254 w 477"/>
                <a:gd name="T55" fmla="*/ 101 h 502"/>
                <a:gd name="T56" fmla="*/ 292 w 477"/>
                <a:gd name="T57" fmla="*/ 38 h 502"/>
                <a:gd name="T58" fmla="*/ 439 w 477"/>
                <a:gd name="T59" fmla="*/ 134 h 502"/>
                <a:gd name="T60" fmla="*/ 425 w 477"/>
                <a:gd name="T61" fmla="*/ 382 h 502"/>
                <a:gd name="T62" fmla="*/ 357 w 477"/>
                <a:gd name="T63" fmla="*/ 382 h 502"/>
                <a:gd name="T64" fmla="*/ 357 w 477"/>
                <a:gd name="T65" fmla="*/ 450 h 502"/>
                <a:gd name="T66" fmla="*/ 425 w 477"/>
                <a:gd name="T67" fmla="*/ 450 h 502"/>
                <a:gd name="T68" fmla="*/ 425 w 477"/>
                <a:gd name="T69" fmla="*/ 382 h 502"/>
                <a:gd name="T70" fmla="*/ 86 w 477"/>
                <a:gd name="T71" fmla="*/ 367 h 502"/>
                <a:gd name="T72" fmla="*/ 38 w 477"/>
                <a:gd name="T73" fmla="*/ 416 h 502"/>
                <a:gd name="T74" fmla="*/ 86 w 477"/>
                <a:gd name="T75" fmla="*/ 464 h 502"/>
                <a:gd name="T76" fmla="*/ 134 w 477"/>
                <a:gd name="T77" fmla="*/ 416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7" h="502">
                  <a:moveTo>
                    <a:pt x="235" y="429"/>
                  </a:moveTo>
                  <a:cubicBezTo>
                    <a:pt x="170" y="429"/>
                    <a:pt x="170" y="429"/>
                    <a:pt x="170" y="429"/>
                  </a:cubicBezTo>
                  <a:cubicBezTo>
                    <a:pt x="168" y="448"/>
                    <a:pt x="159" y="464"/>
                    <a:pt x="146" y="477"/>
                  </a:cubicBezTo>
                  <a:cubicBezTo>
                    <a:pt x="131" y="493"/>
                    <a:pt x="109" y="502"/>
                    <a:pt x="86" y="502"/>
                  </a:cubicBezTo>
                  <a:cubicBezTo>
                    <a:pt x="62" y="502"/>
                    <a:pt x="41" y="493"/>
                    <a:pt x="25" y="477"/>
                  </a:cubicBezTo>
                  <a:cubicBezTo>
                    <a:pt x="10" y="461"/>
                    <a:pt x="0" y="440"/>
                    <a:pt x="0" y="416"/>
                  </a:cubicBezTo>
                  <a:cubicBezTo>
                    <a:pt x="0" y="392"/>
                    <a:pt x="10" y="370"/>
                    <a:pt x="25" y="355"/>
                  </a:cubicBezTo>
                  <a:cubicBezTo>
                    <a:pt x="38" y="342"/>
                    <a:pt x="54" y="333"/>
                    <a:pt x="72" y="330"/>
                  </a:cubicBezTo>
                  <a:cubicBezTo>
                    <a:pt x="48" y="277"/>
                    <a:pt x="48" y="277"/>
                    <a:pt x="48" y="277"/>
                  </a:cubicBezTo>
                  <a:cubicBezTo>
                    <a:pt x="43" y="269"/>
                    <a:pt x="48" y="255"/>
                    <a:pt x="63" y="258"/>
                  </a:cubicBezTo>
                  <a:cubicBezTo>
                    <a:pt x="84" y="263"/>
                    <a:pt x="84" y="263"/>
                    <a:pt x="84" y="263"/>
                  </a:cubicBezTo>
                  <a:cubicBezTo>
                    <a:pt x="94" y="216"/>
                    <a:pt x="115" y="175"/>
                    <a:pt x="144" y="143"/>
                  </a:cubicBezTo>
                  <a:cubicBezTo>
                    <a:pt x="174" y="108"/>
                    <a:pt x="212" y="84"/>
                    <a:pt x="254" y="75"/>
                  </a:cubicBezTo>
                  <a:cubicBezTo>
                    <a:pt x="254" y="20"/>
                    <a:pt x="254" y="20"/>
                    <a:pt x="254" y="20"/>
                  </a:cubicBezTo>
                  <a:cubicBezTo>
                    <a:pt x="254" y="9"/>
                    <a:pt x="264" y="0"/>
                    <a:pt x="275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468" y="0"/>
                    <a:pt x="477" y="9"/>
                    <a:pt x="477" y="19"/>
                  </a:cubicBezTo>
                  <a:cubicBezTo>
                    <a:pt x="477" y="153"/>
                    <a:pt x="477" y="153"/>
                    <a:pt x="477" y="153"/>
                  </a:cubicBezTo>
                  <a:cubicBezTo>
                    <a:pt x="477" y="163"/>
                    <a:pt x="468" y="172"/>
                    <a:pt x="458" y="172"/>
                  </a:cubicBezTo>
                  <a:cubicBezTo>
                    <a:pt x="398" y="172"/>
                    <a:pt x="398" y="172"/>
                    <a:pt x="398" y="172"/>
                  </a:cubicBezTo>
                  <a:cubicBezTo>
                    <a:pt x="398" y="172"/>
                    <a:pt x="399" y="173"/>
                    <a:pt x="399" y="174"/>
                  </a:cubicBezTo>
                  <a:cubicBezTo>
                    <a:pt x="438" y="223"/>
                    <a:pt x="438" y="223"/>
                    <a:pt x="438" y="223"/>
                  </a:cubicBezTo>
                  <a:cubicBezTo>
                    <a:pt x="444" y="229"/>
                    <a:pt x="443" y="245"/>
                    <a:pt x="428" y="245"/>
                  </a:cubicBezTo>
                  <a:cubicBezTo>
                    <a:pt x="404" y="245"/>
                    <a:pt x="404" y="245"/>
                    <a:pt x="404" y="245"/>
                  </a:cubicBezTo>
                  <a:cubicBezTo>
                    <a:pt x="404" y="330"/>
                    <a:pt x="404" y="330"/>
                    <a:pt x="404" y="330"/>
                  </a:cubicBezTo>
                  <a:cubicBezTo>
                    <a:pt x="422" y="333"/>
                    <a:pt x="439" y="342"/>
                    <a:pt x="452" y="355"/>
                  </a:cubicBezTo>
                  <a:cubicBezTo>
                    <a:pt x="467" y="370"/>
                    <a:pt x="477" y="392"/>
                    <a:pt x="477" y="416"/>
                  </a:cubicBezTo>
                  <a:cubicBezTo>
                    <a:pt x="477" y="440"/>
                    <a:pt x="467" y="461"/>
                    <a:pt x="452" y="477"/>
                  </a:cubicBezTo>
                  <a:cubicBezTo>
                    <a:pt x="436" y="493"/>
                    <a:pt x="415" y="502"/>
                    <a:pt x="391" y="502"/>
                  </a:cubicBezTo>
                  <a:cubicBezTo>
                    <a:pt x="367" y="502"/>
                    <a:pt x="346" y="493"/>
                    <a:pt x="330" y="477"/>
                  </a:cubicBezTo>
                  <a:cubicBezTo>
                    <a:pt x="317" y="463"/>
                    <a:pt x="308" y="445"/>
                    <a:pt x="306" y="425"/>
                  </a:cubicBezTo>
                  <a:cubicBezTo>
                    <a:pt x="256" y="464"/>
                    <a:pt x="256" y="464"/>
                    <a:pt x="256" y="464"/>
                  </a:cubicBezTo>
                  <a:cubicBezTo>
                    <a:pt x="249" y="470"/>
                    <a:pt x="235" y="469"/>
                    <a:pt x="235" y="453"/>
                  </a:cubicBezTo>
                  <a:cubicBezTo>
                    <a:pt x="235" y="429"/>
                    <a:pt x="235" y="429"/>
                    <a:pt x="235" y="429"/>
                  </a:cubicBezTo>
                  <a:close/>
                  <a:moveTo>
                    <a:pt x="254" y="101"/>
                  </a:moveTo>
                  <a:cubicBezTo>
                    <a:pt x="219" y="110"/>
                    <a:pt x="188" y="131"/>
                    <a:pt x="162" y="160"/>
                  </a:cubicBezTo>
                  <a:cubicBezTo>
                    <a:pt x="137" y="189"/>
                    <a:pt x="118" y="226"/>
                    <a:pt x="109" y="269"/>
                  </a:cubicBezTo>
                  <a:cubicBezTo>
                    <a:pt x="135" y="275"/>
                    <a:pt x="135" y="275"/>
                    <a:pt x="135" y="275"/>
                  </a:cubicBezTo>
                  <a:cubicBezTo>
                    <a:pt x="148" y="278"/>
                    <a:pt x="147" y="292"/>
                    <a:pt x="140" y="298"/>
                  </a:cubicBezTo>
                  <a:cubicBezTo>
                    <a:pt x="101" y="331"/>
                    <a:pt x="101" y="331"/>
                    <a:pt x="101" y="331"/>
                  </a:cubicBezTo>
                  <a:cubicBezTo>
                    <a:pt x="118" y="334"/>
                    <a:pt x="134" y="342"/>
                    <a:pt x="146" y="355"/>
                  </a:cubicBezTo>
                  <a:cubicBezTo>
                    <a:pt x="159" y="368"/>
                    <a:pt x="168" y="385"/>
                    <a:pt x="171" y="404"/>
                  </a:cubicBezTo>
                  <a:cubicBezTo>
                    <a:pt x="235" y="404"/>
                    <a:pt x="235" y="404"/>
                    <a:pt x="235" y="404"/>
                  </a:cubicBezTo>
                  <a:cubicBezTo>
                    <a:pt x="235" y="378"/>
                    <a:pt x="235" y="378"/>
                    <a:pt x="235" y="378"/>
                  </a:cubicBezTo>
                  <a:cubicBezTo>
                    <a:pt x="235" y="365"/>
                    <a:pt x="248" y="363"/>
                    <a:pt x="256" y="369"/>
                  </a:cubicBezTo>
                  <a:cubicBezTo>
                    <a:pt x="306" y="408"/>
                    <a:pt x="306" y="408"/>
                    <a:pt x="306" y="408"/>
                  </a:cubicBezTo>
                  <a:cubicBezTo>
                    <a:pt x="308" y="387"/>
                    <a:pt x="317" y="368"/>
                    <a:pt x="330" y="355"/>
                  </a:cubicBezTo>
                  <a:cubicBezTo>
                    <a:pt x="343" y="342"/>
                    <a:pt x="360" y="333"/>
                    <a:pt x="378" y="330"/>
                  </a:cubicBezTo>
                  <a:cubicBezTo>
                    <a:pt x="378" y="245"/>
                    <a:pt x="378" y="245"/>
                    <a:pt x="378" y="245"/>
                  </a:cubicBezTo>
                  <a:cubicBezTo>
                    <a:pt x="353" y="245"/>
                    <a:pt x="353" y="245"/>
                    <a:pt x="353" y="245"/>
                  </a:cubicBezTo>
                  <a:cubicBezTo>
                    <a:pt x="340" y="245"/>
                    <a:pt x="338" y="230"/>
                    <a:pt x="344" y="223"/>
                  </a:cubicBezTo>
                  <a:cubicBezTo>
                    <a:pt x="382" y="174"/>
                    <a:pt x="382" y="174"/>
                    <a:pt x="382" y="174"/>
                  </a:cubicBezTo>
                  <a:cubicBezTo>
                    <a:pt x="383" y="173"/>
                    <a:pt x="383" y="172"/>
                    <a:pt x="384" y="172"/>
                  </a:cubicBezTo>
                  <a:cubicBezTo>
                    <a:pt x="273" y="172"/>
                    <a:pt x="273" y="172"/>
                    <a:pt x="273" y="172"/>
                  </a:cubicBezTo>
                  <a:cubicBezTo>
                    <a:pt x="263" y="172"/>
                    <a:pt x="254" y="164"/>
                    <a:pt x="254" y="153"/>
                  </a:cubicBezTo>
                  <a:cubicBezTo>
                    <a:pt x="254" y="101"/>
                    <a:pt x="254" y="101"/>
                    <a:pt x="254" y="101"/>
                  </a:cubicBezTo>
                  <a:close/>
                  <a:moveTo>
                    <a:pt x="439" y="38"/>
                  </a:moveTo>
                  <a:cubicBezTo>
                    <a:pt x="292" y="38"/>
                    <a:pt x="292" y="38"/>
                    <a:pt x="292" y="38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439" y="134"/>
                    <a:pt x="439" y="134"/>
                    <a:pt x="439" y="134"/>
                  </a:cubicBezTo>
                  <a:cubicBezTo>
                    <a:pt x="439" y="38"/>
                    <a:pt x="439" y="38"/>
                    <a:pt x="439" y="38"/>
                  </a:cubicBezTo>
                  <a:close/>
                  <a:moveTo>
                    <a:pt x="425" y="382"/>
                  </a:moveTo>
                  <a:cubicBezTo>
                    <a:pt x="416" y="373"/>
                    <a:pt x="404" y="367"/>
                    <a:pt x="391" y="367"/>
                  </a:cubicBezTo>
                  <a:cubicBezTo>
                    <a:pt x="378" y="367"/>
                    <a:pt x="366" y="373"/>
                    <a:pt x="357" y="382"/>
                  </a:cubicBezTo>
                  <a:cubicBezTo>
                    <a:pt x="349" y="390"/>
                    <a:pt x="343" y="402"/>
                    <a:pt x="343" y="416"/>
                  </a:cubicBezTo>
                  <a:cubicBezTo>
                    <a:pt x="343" y="429"/>
                    <a:pt x="349" y="441"/>
                    <a:pt x="357" y="450"/>
                  </a:cubicBezTo>
                  <a:cubicBezTo>
                    <a:pt x="366" y="459"/>
                    <a:pt x="378" y="464"/>
                    <a:pt x="391" y="464"/>
                  </a:cubicBezTo>
                  <a:cubicBezTo>
                    <a:pt x="404" y="464"/>
                    <a:pt x="416" y="459"/>
                    <a:pt x="425" y="450"/>
                  </a:cubicBezTo>
                  <a:cubicBezTo>
                    <a:pt x="434" y="441"/>
                    <a:pt x="439" y="429"/>
                    <a:pt x="439" y="416"/>
                  </a:cubicBezTo>
                  <a:cubicBezTo>
                    <a:pt x="439" y="402"/>
                    <a:pt x="434" y="390"/>
                    <a:pt x="425" y="382"/>
                  </a:cubicBezTo>
                  <a:close/>
                  <a:moveTo>
                    <a:pt x="120" y="382"/>
                  </a:moveTo>
                  <a:cubicBezTo>
                    <a:pt x="111" y="373"/>
                    <a:pt x="99" y="367"/>
                    <a:pt x="86" y="367"/>
                  </a:cubicBezTo>
                  <a:cubicBezTo>
                    <a:pt x="73" y="367"/>
                    <a:pt x="61" y="373"/>
                    <a:pt x="52" y="382"/>
                  </a:cubicBezTo>
                  <a:cubicBezTo>
                    <a:pt x="43" y="390"/>
                    <a:pt x="38" y="402"/>
                    <a:pt x="38" y="416"/>
                  </a:cubicBezTo>
                  <a:cubicBezTo>
                    <a:pt x="38" y="429"/>
                    <a:pt x="43" y="441"/>
                    <a:pt x="52" y="450"/>
                  </a:cubicBezTo>
                  <a:cubicBezTo>
                    <a:pt x="61" y="459"/>
                    <a:pt x="73" y="464"/>
                    <a:pt x="86" y="464"/>
                  </a:cubicBezTo>
                  <a:cubicBezTo>
                    <a:pt x="99" y="464"/>
                    <a:pt x="111" y="459"/>
                    <a:pt x="120" y="450"/>
                  </a:cubicBezTo>
                  <a:cubicBezTo>
                    <a:pt x="128" y="441"/>
                    <a:pt x="134" y="429"/>
                    <a:pt x="134" y="416"/>
                  </a:cubicBezTo>
                  <a:cubicBezTo>
                    <a:pt x="134" y="402"/>
                    <a:pt x="128" y="390"/>
                    <a:pt x="120" y="3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118094" y="1938119"/>
            <a:ext cx="345848" cy="320930"/>
            <a:chOff x="7903081" y="894379"/>
            <a:chExt cx="675141" cy="626498"/>
          </a:xfrm>
          <a:solidFill>
            <a:srgbClr val="E87071"/>
          </a:solidFill>
        </p:grpSpPr>
        <p:sp>
          <p:nvSpPr>
            <p:cNvPr id="30" name="Freeform 36"/>
            <p:cNvSpPr>
              <a:spLocks noEditPoints="1"/>
            </p:cNvSpPr>
            <p:nvPr/>
          </p:nvSpPr>
          <p:spPr bwMode="auto">
            <a:xfrm>
              <a:off x="7990491" y="894379"/>
              <a:ext cx="321479" cy="213587"/>
            </a:xfrm>
            <a:custGeom>
              <a:avLst/>
              <a:gdLst>
                <a:gd name="T0" fmla="*/ 133 w 372"/>
                <a:gd name="T1" fmla="*/ 185 h 247"/>
                <a:gd name="T2" fmla="*/ 118 w 372"/>
                <a:gd name="T3" fmla="*/ 152 h 247"/>
                <a:gd name="T4" fmla="*/ 136 w 372"/>
                <a:gd name="T5" fmla="*/ 115 h 247"/>
                <a:gd name="T6" fmla="*/ 180 w 372"/>
                <a:gd name="T7" fmla="*/ 100 h 247"/>
                <a:gd name="T8" fmla="*/ 180 w 372"/>
                <a:gd name="T9" fmla="*/ 84 h 247"/>
                <a:gd name="T10" fmla="*/ 205 w 372"/>
                <a:gd name="T11" fmla="*/ 84 h 247"/>
                <a:gd name="T12" fmla="*/ 205 w 372"/>
                <a:gd name="T13" fmla="*/ 99 h 247"/>
                <a:gd name="T14" fmla="*/ 246 w 372"/>
                <a:gd name="T15" fmla="*/ 114 h 247"/>
                <a:gd name="T16" fmla="*/ 263 w 372"/>
                <a:gd name="T17" fmla="*/ 152 h 247"/>
                <a:gd name="T18" fmla="*/ 221 w 372"/>
                <a:gd name="T19" fmla="*/ 152 h 247"/>
                <a:gd name="T20" fmla="*/ 215 w 372"/>
                <a:gd name="T21" fmla="*/ 136 h 247"/>
                <a:gd name="T22" fmla="*/ 167 w 372"/>
                <a:gd name="T23" fmla="*/ 134 h 247"/>
                <a:gd name="T24" fmla="*/ 167 w 372"/>
                <a:gd name="T25" fmla="*/ 156 h 247"/>
                <a:gd name="T26" fmla="*/ 217 w 372"/>
                <a:gd name="T27" fmla="*/ 171 h 247"/>
                <a:gd name="T28" fmla="*/ 251 w 372"/>
                <a:gd name="T29" fmla="*/ 188 h 247"/>
                <a:gd name="T30" fmla="*/ 266 w 372"/>
                <a:gd name="T31" fmla="*/ 223 h 247"/>
                <a:gd name="T32" fmla="*/ 265 w 372"/>
                <a:gd name="T33" fmla="*/ 234 h 247"/>
                <a:gd name="T34" fmla="*/ 259 w 372"/>
                <a:gd name="T35" fmla="*/ 246 h 247"/>
                <a:gd name="T36" fmla="*/ 222 w 372"/>
                <a:gd name="T37" fmla="*/ 230 h 247"/>
                <a:gd name="T38" fmla="*/ 217 w 372"/>
                <a:gd name="T39" fmla="*/ 217 h 247"/>
                <a:gd name="T40" fmla="*/ 133 w 372"/>
                <a:gd name="T41" fmla="*/ 185 h 247"/>
                <a:gd name="T42" fmla="*/ 191 w 372"/>
                <a:gd name="T43" fmla="*/ 39 h 247"/>
                <a:gd name="T44" fmla="*/ 83 w 372"/>
                <a:gd name="T45" fmla="*/ 83 h 247"/>
                <a:gd name="T46" fmla="*/ 39 w 372"/>
                <a:gd name="T47" fmla="*/ 191 h 247"/>
                <a:gd name="T48" fmla="*/ 44 w 372"/>
                <a:gd name="T49" fmla="*/ 231 h 247"/>
                <a:gd name="T50" fmla="*/ 9 w 372"/>
                <a:gd name="T51" fmla="*/ 247 h 247"/>
                <a:gd name="T52" fmla="*/ 0 w 372"/>
                <a:gd name="T53" fmla="*/ 191 h 247"/>
                <a:gd name="T54" fmla="*/ 56 w 372"/>
                <a:gd name="T55" fmla="*/ 56 h 247"/>
                <a:gd name="T56" fmla="*/ 191 w 372"/>
                <a:gd name="T57" fmla="*/ 0 h 247"/>
                <a:gd name="T58" fmla="*/ 326 w 372"/>
                <a:gd name="T59" fmla="*/ 56 h 247"/>
                <a:gd name="T60" fmla="*/ 372 w 372"/>
                <a:gd name="T61" fmla="*/ 132 h 247"/>
                <a:gd name="T62" fmla="*/ 339 w 372"/>
                <a:gd name="T63" fmla="*/ 152 h 247"/>
                <a:gd name="T64" fmla="*/ 299 w 372"/>
                <a:gd name="T65" fmla="*/ 83 h 247"/>
                <a:gd name="T66" fmla="*/ 191 w 372"/>
                <a:gd name="T67" fmla="*/ 3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2" h="247">
                  <a:moveTo>
                    <a:pt x="133" y="185"/>
                  </a:moveTo>
                  <a:cubicBezTo>
                    <a:pt x="123" y="177"/>
                    <a:pt x="118" y="166"/>
                    <a:pt x="118" y="152"/>
                  </a:cubicBezTo>
                  <a:cubicBezTo>
                    <a:pt x="118" y="136"/>
                    <a:pt x="124" y="124"/>
                    <a:pt x="136" y="115"/>
                  </a:cubicBezTo>
                  <a:cubicBezTo>
                    <a:pt x="147" y="105"/>
                    <a:pt x="160" y="100"/>
                    <a:pt x="180" y="100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205" y="84"/>
                    <a:pt x="205" y="84"/>
                    <a:pt x="205" y="84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24" y="100"/>
                    <a:pt x="235" y="104"/>
                    <a:pt x="246" y="114"/>
                  </a:cubicBezTo>
                  <a:cubicBezTo>
                    <a:pt x="257" y="123"/>
                    <a:pt x="262" y="136"/>
                    <a:pt x="263" y="152"/>
                  </a:cubicBezTo>
                  <a:cubicBezTo>
                    <a:pt x="221" y="152"/>
                    <a:pt x="221" y="152"/>
                    <a:pt x="221" y="152"/>
                  </a:cubicBezTo>
                  <a:cubicBezTo>
                    <a:pt x="220" y="145"/>
                    <a:pt x="218" y="140"/>
                    <a:pt x="215" y="136"/>
                  </a:cubicBezTo>
                  <a:cubicBezTo>
                    <a:pt x="208" y="128"/>
                    <a:pt x="176" y="128"/>
                    <a:pt x="167" y="134"/>
                  </a:cubicBezTo>
                  <a:cubicBezTo>
                    <a:pt x="161" y="139"/>
                    <a:pt x="160" y="151"/>
                    <a:pt x="167" y="156"/>
                  </a:cubicBezTo>
                  <a:cubicBezTo>
                    <a:pt x="175" y="162"/>
                    <a:pt x="205" y="167"/>
                    <a:pt x="217" y="171"/>
                  </a:cubicBezTo>
                  <a:cubicBezTo>
                    <a:pt x="232" y="176"/>
                    <a:pt x="244" y="181"/>
                    <a:pt x="251" y="188"/>
                  </a:cubicBezTo>
                  <a:cubicBezTo>
                    <a:pt x="261" y="197"/>
                    <a:pt x="266" y="208"/>
                    <a:pt x="266" y="223"/>
                  </a:cubicBezTo>
                  <a:cubicBezTo>
                    <a:pt x="266" y="227"/>
                    <a:pt x="266" y="231"/>
                    <a:pt x="265" y="234"/>
                  </a:cubicBezTo>
                  <a:cubicBezTo>
                    <a:pt x="263" y="238"/>
                    <a:pt x="261" y="242"/>
                    <a:pt x="259" y="246"/>
                  </a:cubicBezTo>
                  <a:cubicBezTo>
                    <a:pt x="247" y="240"/>
                    <a:pt x="235" y="235"/>
                    <a:pt x="222" y="230"/>
                  </a:cubicBezTo>
                  <a:cubicBezTo>
                    <a:pt x="223" y="225"/>
                    <a:pt x="221" y="220"/>
                    <a:pt x="217" y="217"/>
                  </a:cubicBezTo>
                  <a:cubicBezTo>
                    <a:pt x="200" y="204"/>
                    <a:pt x="158" y="207"/>
                    <a:pt x="133" y="185"/>
                  </a:cubicBezTo>
                  <a:close/>
                  <a:moveTo>
                    <a:pt x="191" y="39"/>
                  </a:moveTo>
                  <a:cubicBezTo>
                    <a:pt x="149" y="39"/>
                    <a:pt x="111" y="56"/>
                    <a:pt x="83" y="83"/>
                  </a:cubicBezTo>
                  <a:cubicBezTo>
                    <a:pt x="56" y="111"/>
                    <a:pt x="39" y="149"/>
                    <a:pt x="39" y="191"/>
                  </a:cubicBezTo>
                  <a:cubicBezTo>
                    <a:pt x="39" y="205"/>
                    <a:pt x="40" y="219"/>
                    <a:pt x="44" y="231"/>
                  </a:cubicBezTo>
                  <a:cubicBezTo>
                    <a:pt x="32" y="236"/>
                    <a:pt x="20" y="241"/>
                    <a:pt x="9" y="247"/>
                  </a:cubicBezTo>
                  <a:cubicBezTo>
                    <a:pt x="3" y="229"/>
                    <a:pt x="0" y="210"/>
                    <a:pt x="0" y="191"/>
                  </a:cubicBezTo>
                  <a:cubicBezTo>
                    <a:pt x="0" y="138"/>
                    <a:pt x="22" y="91"/>
                    <a:pt x="56" y="56"/>
                  </a:cubicBezTo>
                  <a:cubicBezTo>
                    <a:pt x="91" y="22"/>
                    <a:pt x="138" y="0"/>
                    <a:pt x="191" y="0"/>
                  </a:cubicBezTo>
                  <a:cubicBezTo>
                    <a:pt x="244" y="0"/>
                    <a:pt x="291" y="22"/>
                    <a:pt x="326" y="56"/>
                  </a:cubicBezTo>
                  <a:cubicBezTo>
                    <a:pt x="347" y="77"/>
                    <a:pt x="363" y="103"/>
                    <a:pt x="372" y="132"/>
                  </a:cubicBezTo>
                  <a:cubicBezTo>
                    <a:pt x="361" y="138"/>
                    <a:pt x="349" y="145"/>
                    <a:pt x="339" y="152"/>
                  </a:cubicBezTo>
                  <a:cubicBezTo>
                    <a:pt x="332" y="126"/>
                    <a:pt x="318" y="102"/>
                    <a:pt x="299" y="83"/>
                  </a:cubicBezTo>
                  <a:cubicBezTo>
                    <a:pt x="271" y="56"/>
                    <a:pt x="233" y="39"/>
                    <a:pt x="191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/>
            </a:p>
          </p:txBody>
        </p:sp>
        <p:sp>
          <p:nvSpPr>
            <p:cNvPr id="31" name="Freeform 37"/>
            <p:cNvSpPr>
              <a:spLocks noEditPoints="1"/>
            </p:cNvSpPr>
            <p:nvPr/>
          </p:nvSpPr>
          <p:spPr bwMode="auto">
            <a:xfrm>
              <a:off x="8242846" y="1021288"/>
              <a:ext cx="335376" cy="351103"/>
            </a:xfrm>
            <a:custGeom>
              <a:avLst/>
              <a:gdLst>
                <a:gd name="T0" fmla="*/ 41 w 388"/>
                <a:gd name="T1" fmla="*/ 59 h 406"/>
                <a:gd name="T2" fmla="*/ 185 w 388"/>
                <a:gd name="T3" fmla="*/ 0 h 406"/>
                <a:gd name="T4" fmla="*/ 329 w 388"/>
                <a:gd name="T5" fmla="*/ 59 h 406"/>
                <a:gd name="T6" fmla="*/ 388 w 388"/>
                <a:gd name="T7" fmla="*/ 203 h 406"/>
                <a:gd name="T8" fmla="*/ 329 w 388"/>
                <a:gd name="T9" fmla="*/ 347 h 406"/>
                <a:gd name="T10" fmla="*/ 185 w 388"/>
                <a:gd name="T11" fmla="*/ 406 h 406"/>
                <a:gd name="T12" fmla="*/ 111 w 388"/>
                <a:gd name="T13" fmla="*/ 393 h 406"/>
                <a:gd name="T14" fmla="*/ 116 w 388"/>
                <a:gd name="T15" fmla="*/ 342 h 406"/>
                <a:gd name="T16" fmla="*/ 36 w 388"/>
                <a:gd name="T17" fmla="*/ 149 h 406"/>
                <a:gd name="T18" fmla="*/ 0 w 388"/>
                <a:gd name="T19" fmla="*/ 119 h 406"/>
                <a:gd name="T20" fmla="*/ 41 w 388"/>
                <a:gd name="T21" fmla="*/ 59 h 406"/>
                <a:gd name="T22" fmla="*/ 123 w 388"/>
                <a:gd name="T23" fmla="*/ 197 h 406"/>
                <a:gd name="T24" fmla="*/ 107 w 388"/>
                <a:gd name="T25" fmla="*/ 161 h 406"/>
                <a:gd name="T26" fmla="*/ 126 w 388"/>
                <a:gd name="T27" fmla="*/ 121 h 406"/>
                <a:gd name="T28" fmla="*/ 173 w 388"/>
                <a:gd name="T29" fmla="*/ 105 h 406"/>
                <a:gd name="T30" fmla="*/ 173 w 388"/>
                <a:gd name="T31" fmla="*/ 88 h 406"/>
                <a:gd name="T32" fmla="*/ 200 w 388"/>
                <a:gd name="T33" fmla="*/ 88 h 406"/>
                <a:gd name="T34" fmla="*/ 200 w 388"/>
                <a:gd name="T35" fmla="*/ 104 h 406"/>
                <a:gd name="T36" fmla="*/ 244 w 388"/>
                <a:gd name="T37" fmla="*/ 120 h 406"/>
                <a:gd name="T38" fmla="*/ 262 w 388"/>
                <a:gd name="T39" fmla="*/ 161 h 406"/>
                <a:gd name="T40" fmla="*/ 217 w 388"/>
                <a:gd name="T41" fmla="*/ 161 h 406"/>
                <a:gd name="T42" fmla="*/ 211 w 388"/>
                <a:gd name="T43" fmla="*/ 144 h 406"/>
                <a:gd name="T44" fmla="*/ 160 w 388"/>
                <a:gd name="T45" fmla="*/ 142 h 406"/>
                <a:gd name="T46" fmla="*/ 159 w 388"/>
                <a:gd name="T47" fmla="*/ 165 h 406"/>
                <a:gd name="T48" fmla="*/ 213 w 388"/>
                <a:gd name="T49" fmla="*/ 181 h 406"/>
                <a:gd name="T50" fmla="*/ 250 w 388"/>
                <a:gd name="T51" fmla="*/ 200 h 406"/>
                <a:gd name="T52" fmla="*/ 265 w 388"/>
                <a:gd name="T53" fmla="*/ 237 h 406"/>
                <a:gd name="T54" fmla="*/ 248 w 388"/>
                <a:gd name="T55" fmla="*/ 279 h 406"/>
                <a:gd name="T56" fmla="*/ 198 w 388"/>
                <a:gd name="T57" fmla="*/ 296 h 406"/>
                <a:gd name="T58" fmla="*/ 198 w 388"/>
                <a:gd name="T59" fmla="*/ 318 h 406"/>
                <a:gd name="T60" fmla="*/ 172 w 388"/>
                <a:gd name="T61" fmla="*/ 318 h 406"/>
                <a:gd name="T62" fmla="*/ 172 w 388"/>
                <a:gd name="T63" fmla="*/ 296 h 406"/>
                <a:gd name="T64" fmla="*/ 123 w 388"/>
                <a:gd name="T65" fmla="*/ 279 h 406"/>
                <a:gd name="T66" fmla="*/ 105 w 388"/>
                <a:gd name="T67" fmla="*/ 233 h 406"/>
                <a:gd name="T68" fmla="*/ 152 w 388"/>
                <a:gd name="T69" fmla="*/ 233 h 406"/>
                <a:gd name="T70" fmla="*/ 158 w 388"/>
                <a:gd name="T71" fmla="*/ 254 h 406"/>
                <a:gd name="T72" fmla="*/ 212 w 388"/>
                <a:gd name="T73" fmla="*/ 256 h 406"/>
                <a:gd name="T74" fmla="*/ 213 w 388"/>
                <a:gd name="T75" fmla="*/ 231 h 406"/>
                <a:gd name="T76" fmla="*/ 123 w 388"/>
                <a:gd name="T77" fmla="*/ 19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8" h="406">
                  <a:moveTo>
                    <a:pt x="41" y="59"/>
                  </a:moveTo>
                  <a:cubicBezTo>
                    <a:pt x="78" y="22"/>
                    <a:pt x="129" y="0"/>
                    <a:pt x="185" y="0"/>
                  </a:cubicBezTo>
                  <a:cubicBezTo>
                    <a:pt x="241" y="0"/>
                    <a:pt x="292" y="22"/>
                    <a:pt x="329" y="59"/>
                  </a:cubicBezTo>
                  <a:cubicBezTo>
                    <a:pt x="366" y="96"/>
                    <a:pt x="388" y="147"/>
                    <a:pt x="388" y="203"/>
                  </a:cubicBezTo>
                  <a:cubicBezTo>
                    <a:pt x="388" y="259"/>
                    <a:pt x="366" y="310"/>
                    <a:pt x="329" y="347"/>
                  </a:cubicBezTo>
                  <a:cubicBezTo>
                    <a:pt x="292" y="384"/>
                    <a:pt x="241" y="406"/>
                    <a:pt x="185" y="406"/>
                  </a:cubicBezTo>
                  <a:cubicBezTo>
                    <a:pt x="159" y="406"/>
                    <a:pt x="134" y="401"/>
                    <a:pt x="111" y="393"/>
                  </a:cubicBezTo>
                  <a:cubicBezTo>
                    <a:pt x="114" y="376"/>
                    <a:pt x="116" y="359"/>
                    <a:pt x="116" y="342"/>
                  </a:cubicBezTo>
                  <a:cubicBezTo>
                    <a:pt x="116" y="270"/>
                    <a:pt x="87" y="200"/>
                    <a:pt x="36" y="149"/>
                  </a:cubicBezTo>
                  <a:cubicBezTo>
                    <a:pt x="25" y="138"/>
                    <a:pt x="13" y="128"/>
                    <a:pt x="0" y="119"/>
                  </a:cubicBezTo>
                  <a:cubicBezTo>
                    <a:pt x="10" y="96"/>
                    <a:pt x="24" y="76"/>
                    <a:pt x="41" y="59"/>
                  </a:cubicBezTo>
                  <a:close/>
                  <a:moveTo>
                    <a:pt x="123" y="197"/>
                  </a:moveTo>
                  <a:cubicBezTo>
                    <a:pt x="112" y="188"/>
                    <a:pt x="107" y="176"/>
                    <a:pt x="107" y="161"/>
                  </a:cubicBezTo>
                  <a:cubicBezTo>
                    <a:pt x="107" y="144"/>
                    <a:pt x="113" y="131"/>
                    <a:pt x="126" y="121"/>
                  </a:cubicBezTo>
                  <a:cubicBezTo>
                    <a:pt x="138" y="111"/>
                    <a:pt x="152" y="105"/>
                    <a:pt x="173" y="105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200" y="104"/>
                    <a:pt x="200" y="104"/>
                    <a:pt x="200" y="104"/>
                  </a:cubicBezTo>
                  <a:cubicBezTo>
                    <a:pt x="220" y="105"/>
                    <a:pt x="233" y="110"/>
                    <a:pt x="244" y="120"/>
                  </a:cubicBezTo>
                  <a:cubicBezTo>
                    <a:pt x="255" y="130"/>
                    <a:pt x="261" y="143"/>
                    <a:pt x="262" y="161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16" y="154"/>
                    <a:pt x="214" y="148"/>
                    <a:pt x="211" y="144"/>
                  </a:cubicBezTo>
                  <a:cubicBezTo>
                    <a:pt x="203" y="135"/>
                    <a:pt x="168" y="135"/>
                    <a:pt x="160" y="142"/>
                  </a:cubicBezTo>
                  <a:cubicBezTo>
                    <a:pt x="152" y="147"/>
                    <a:pt x="152" y="160"/>
                    <a:pt x="159" y="165"/>
                  </a:cubicBezTo>
                  <a:cubicBezTo>
                    <a:pt x="168" y="172"/>
                    <a:pt x="200" y="177"/>
                    <a:pt x="213" y="181"/>
                  </a:cubicBezTo>
                  <a:cubicBezTo>
                    <a:pt x="229" y="186"/>
                    <a:pt x="242" y="193"/>
                    <a:pt x="250" y="200"/>
                  </a:cubicBezTo>
                  <a:cubicBezTo>
                    <a:pt x="260" y="209"/>
                    <a:pt x="265" y="221"/>
                    <a:pt x="265" y="237"/>
                  </a:cubicBezTo>
                  <a:cubicBezTo>
                    <a:pt x="265" y="256"/>
                    <a:pt x="260" y="270"/>
                    <a:pt x="248" y="279"/>
                  </a:cubicBezTo>
                  <a:cubicBezTo>
                    <a:pt x="236" y="289"/>
                    <a:pt x="222" y="295"/>
                    <a:pt x="198" y="296"/>
                  </a:cubicBezTo>
                  <a:cubicBezTo>
                    <a:pt x="198" y="318"/>
                    <a:pt x="198" y="318"/>
                    <a:pt x="198" y="318"/>
                  </a:cubicBezTo>
                  <a:cubicBezTo>
                    <a:pt x="172" y="318"/>
                    <a:pt x="172" y="318"/>
                    <a:pt x="172" y="318"/>
                  </a:cubicBezTo>
                  <a:cubicBezTo>
                    <a:pt x="172" y="296"/>
                    <a:pt x="172" y="296"/>
                    <a:pt x="172" y="296"/>
                  </a:cubicBezTo>
                  <a:cubicBezTo>
                    <a:pt x="150" y="295"/>
                    <a:pt x="136" y="290"/>
                    <a:pt x="123" y="279"/>
                  </a:cubicBezTo>
                  <a:cubicBezTo>
                    <a:pt x="111" y="268"/>
                    <a:pt x="105" y="252"/>
                    <a:pt x="105" y="233"/>
                  </a:cubicBezTo>
                  <a:cubicBezTo>
                    <a:pt x="152" y="233"/>
                    <a:pt x="152" y="233"/>
                    <a:pt x="152" y="233"/>
                  </a:cubicBezTo>
                  <a:cubicBezTo>
                    <a:pt x="153" y="243"/>
                    <a:pt x="155" y="250"/>
                    <a:pt x="158" y="254"/>
                  </a:cubicBezTo>
                  <a:cubicBezTo>
                    <a:pt x="167" y="265"/>
                    <a:pt x="203" y="263"/>
                    <a:pt x="212" y="256"/>
                  </a:cubicBezTo>
                  <a:cubicBezTo>
                    <a:pt x="220" y="251"/>
                    <a:pt x="221" y="237"/>
                    <a:pt x="213" y="231"/>
                  </a:cubicBezTo>
                  <a:cubicBezTo>
                    <a:pt x="195" y="216"/>
                    <a:pt x="150" y="220"/>
                    <a:pt x="123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/>
            </a:p>
          </p:txBody>
        </p:sp>
        <p:sp>
          <p:nvSpPr>
            <p:cNvPr id="32" name="Freeform 38"/>
            <p:cNvSpPr>
              <a:spLocks noEditPoints="1"/>
            </p:cNvSpPr>
            <p:nvPr/>
          </p:nvSpPr>
          <p:spPr bwMode="auto">
            <a:xfrm>
              <a:off x="7903081" y="1114915"/>
              <a:ext cx="406328" cy="405962"/>
            </a:xfrm>
            <a:custGeom>
              <a:avLst/>
              <a:gdLst>
                <a:gd name="T0" fmla="*/ 235 w 470"/>
                <a:gd name="T1" fmla="*/ 57 h 470"/>
                <a:gd name="T2" fmla="*/ 109 w 470"/>
                <a:gd name="T3" fmla="*/ 109 h 470"/>
                <a:gd name="T4" fmla="*/ 57 w 470"/>
                <a:gd name="T5" fmla="*/ 235 h 470"/>
                <a:gd name="T6" fmla="*/ 109 w 470"/>
                <a:gd name="T7" fmla="*/ 361 h 470"/>
                <a:gd name="T8" fmla="*/ 235 w 470"/>
                <a:gd name="T9" fmla="*/ 413 h 470"/>
                <a:gd name="T10" fmla="*/ 361 w 470"/>
                <a:gd name="T11" fmla="*/ 361 h 470"/>
                <a:gd name="T12" fmla="*/ 413 w 470"/>
                <a:gd name="T13" fmla="*/ 235 h 470"/>
                <a:gd name="T14" fmla="*/ 361 w 470"/>
                <a:gd name="T15" fmla="*/ 109 h 470"/>
                <a:gd name="T16" fmla="*/ 235 w 470"/>
                <a:gd name="T17" fmla="*/ 57 h 470"/>
                <a:gd name="T18" fmla="*/ 170 w 470"/>
                <a:gd name="T19" fmla="*/ 228 h 470"/>
                <a:gd name="T20" fmla="*/ 154 w 470"/>
                <a:gd name="T21" fmla="*/ 191 h 470"/>
                <a:gd name="T22" fmla="*/ 173 w 470"/>
                <a:gd name="T23" fmla="*/ 149 h 470"/>
                <a:gd name="T24" fmla="*/ 222 w 470"/>
                <a:gd name="T25" fmla="*/ 132 h 470"/>
                <a:gd name="T26" fmla="*/ 222 w 470"/>
                <a:gd name="T27" fmla="*/ 114 h 470"/>
                <a:gd name="T28" fmla="*/ 251 w 470"/>
                <a:gd name="T29" fmla="*/ 114 h 470"/>
                <a:gd name="T30" fmla="*/ 251 w 470"/>
                <a:gd name="T31" fmla="*/ 132 h 470"/>
                <a:gd name="T32" fmla="*/ 296 w 470"/>
                <a:gd name="T33" fmla="*/ 148 h 470"/>
                <a:gd name="T34" fmla="*/ 314 w 470"/>
                <a:gd name="T35" fmla="*/ 190 h 470"/>
                <a:gd name="T36" fmla="*/ 267 w 470"/>
                <a:gd name="T37" fmla="*/ 190 h 470"/>
                <a:gd name="T38" fmla="*/ 262 w 470"/>
                <a:gd name="T39" fmla="*/ 173 h 470"/>
                <a:gd name="T40" fmla="*/ 208 w 470"/>
                <a:gd name="T41" fmla="*/ 171 h 470"/>
                <a:gd name="T42" fmla="*/ 208 w 470"/>
                <a:gd name="T43" fmla="*/ 196 h 470"/>
                <a:gd name="T44" fmla="*/ 264 w 470"/>
                <a:gd name="T45" fmla="*/ 212 h 470"/>
                <a:gd name="T46" fmla="*/ 302 w 470"/>
                <a:gd name="T47" fmla="*/ 231 h 470"/>
                <a:gd name="T48" fmla="*/ 318 w 470"/>
                <a:gd name="T49" fmla="*/ 271 h 470"/>
                <a:gd name="T50" fmla="*/ 300 w 470"/>
                <a:gd name="T51" fmla="*/ 314 h 470"/>
                <a:gd name="T52" fmla="*/ 248 w 470"/>
                <a:gd name="T53" fmla="*/ 333 h 470"/>
                <a:gd name="T54" fmla="*/ 248 w 470"/>
                <a:gd name="T55" fmla="*/ 355 h 470"/>
                <a:gd name="T56" fmla="*/ 219 w 470"/>
                <a:gd name="T57" fmla="*/ 355 h 470"/>
                <a:gd name="T58" fmla="*/ 219 w 470"/>
                <a:gd name="T59" fmla="*/ 333 h 470"/>
                <a:gd name="T60" fmla="*/ 171 w 470"/>
                <a:gd name="T61" fmla="*/ 313 h 470"/>
                <a:gd name="T62" fmla="*/ 151 w 470"/>
                <a:gd name="T63" fmla="*/ 266 h 470"/>
                <a:gd name="T64" fmla="*/ 201 w 470"/>
                <a:gd name="T65" fmla="*/ 266 h 470"/>
                <a:gd name="T66" fmla="*/ 207 w 470"/>
                <a:gd name="T67" fmla="*/ 288 h 470"/>
                <a:gd name="T68" fmla="*/ 263 w 470"/>
                <a:gd name="T69" fmla="*/ 290 h 470"/>
                <a:gd name="T70" fmla="*/ 264 w 470"/>
                <a:gd name="T71" fmla="*/ 264 h 470"/>
                <a:gd name="T72" fmla="*/ 170 w 470"/>
                <a:gd name="T73" fmla="*/ 228 h 470"/>
                <a:gd name="T74" fmla="*/ 69 w 470"/>
                <a:gd name="T75" fmla="*/ 69 h 470"/>
                <a:gd name="T76" fmla="*/ 235 w 470"/>
                <a:gd name="T77" fmla="*/ 0 h 470"/>
                <a:gd name="T78" fmla="*/ 401 w 470"/>
                <a:gd name="T79" fmla="*/ 69 h 470"/>
                <a:gd name="T80" fmla="*/ 470 w 470"/>
                <a:gd name="T81" fmla="*/ 235 h 470"/>
                <a:gd name="T82" fmla="*/ 401 w 470"/>
                <a:gd name="T83" fmla="*/ 401 h 470"/>
                <a:gd name="T84" fmla="*/ 235 w 470"/>
                <a:gd name="T85" fmla="*/ 470 h 470"/>
                <a:gd name="T86" fmla="*/ 69 w 470"/>
                <a:gd name="T87" fmla="*/ 401 h 470"/>
                <a:gd name="T88" fmla="*/ 0 w 470"/>
                <a:gd name="T89" fmla="*/ 235 h 470"/>
                <a:gd name="T90" fmla="*/ 69 w 470"/>
                <a:gd name="T91" fmla="*/ 69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0" h="470">
                  <a:moveTo>
                    <a:pt x="235" y="57"/>
                  </a:moveTo>
                  <a:cubicBezTo>
                    <a:pt x="186" y="57"/>
                    <a:pt x="141" y="77"/>
                    <a:pt x="109" y="109"/>
                  </a:cubicBezTo>
                  <a:cubicBezTo>
                    <a:pt x="77" y="141"/>
                    <a:pt x="57" y="186"/>
                    <a:pt x="57" y="235"/>
                  </a:cubicBezTo>
                  <a:cubicBezTo>
                    <a:pt x="57" y="284"/>
                    <a:pt x="77" y="328"/>
                    <a:pt x="109" y="361"/>
                  </a:cubicBezTo>
                  <a:cubicBezTo>
                    <a:pt x="141" y="393"/>
                    <a:pt x="186" y="413"/>
                    <a:pt x="235" y="413"/>
                  </a:cubicBezTo>
                  <a:cubicBezTo>
                    <a:pt x="284" y="413"/>
                    <a:pt x="328" y="393"/>
                    <a:pt x="361" y="361"/>
                  </a:cubicBezTo>
                  <a:cubicBezTo>
                    <a:pt x="393" y="328"/>
                    <a:pt x="413" y="284"/>
                    <a:pt x="413" y="235"/>
                  </a:cubicBezTo>
                  <a:cubicBezTo>
                    <a:pt x="413" y="186"/>
                    <a:pt x="393" y="141"/>
                    <a:pt x="361" y="109"/>
                  </a:cubicBezTo>
                  <a:cubicBezTo>
                    <a:pt x="328" y="77"/>
                    <a:pt x="284" y="57"/>
                    <a:pt x="235" y="57"/>
                  </a:cubicBezTo>
                  <a:close/>
                  <a:moveTo>
                    <a:pt x="170" y="228"/>
                  </a:moveTo>
                  <a:cubicBezTo>
                    <a:pt x="159" y="219"/>
                    <a:pt x="154" y="207"/>
                    <a:pt x="154" y="191"/>
                  </a:cubicBezTo>
                  <a:cubicBezTo>
                    <a:pt x="154" y="174"/>
                    <a:pt x="160" y="160"/>
                    <a:pt x="173" y="149"/>
                  </a:cubicBezTo>
                  <a:cubicBezTo>
                    <a:pt x="186" y="139"/>
                    <a:pt x="200" y="133"/>
                    <a:pt x="222" y="132"/>
                  </a:cubicBezTo>
                  <a:cubicBezTo>
                    <a:pt x="222" y="114"/>
                    <a:pt x="222" y="114"/>
                    <a:pt x="222" y="114"/>
                  </a:cubicBezTo>
                  <a:cubicBezTo>
                    <a:pt x="251" y="114"/>
                    <a:pt x="251" y="114"/>
                    <a:pt x="251" y="114"/>
                  </a:cubicBezTo>
                  <a:cubicBezTo>
                    <a:pt x="251" y="132"/>
                    <a:pt x="251" y="132"/>
                    <a:pt x="251" y="132"/>
                  </a:cubicBezTo>
                  <a:cubicBezTo>
                    <a:pt x="272" y="133"/>
                    <a:pt x="284" y="138"/>
                    <a:pt x="296" y="148"/>
                  </a:cubicBezTo>
                  <a:cubicBezTo>
                    <a:pt x="308" y="158"/>
                    <a:pt x="313" y="172"/>
                    <a:pt x="314" y="190"/>
                  </a:cubicBezTo>
                  <a:cubicBezTo>
                    <a:pt x="267" y="190"/>
                    <a:pt x="267" y="190"/>
                    <a:pt x="267" y="190"/>
                  </a:cubicBezTo>
                  <a:cubicBezTo>
                    <a:pt x="266" y="182"/>
                    <a:pt x="265" y="177"/>
                    <a:pt x="262" y="173"/>
                  </a:cubicBezTo>
                  <a:cubicBezTo>
                    <a:pt x="254" y="164"/>
                    <a:pt x="218" y="164"/>
                    <a:pt x="208" y="171"/>
                  </a:cubicBezTo>
                  <a:cubicBezTo>
                    <a:pt x="201" y="177"/>
                    <a:pt x="200" y="190"/>
                    <a:pt x="208" y="196"/>
                  </a:cubicBezTo>
                  <a:cubicBezTo>
                    <a:pt x="217" y="203"/>
                    <a:pt x="250" y="208"/>
                    <a:pt x="264" y="212"/>
                  </a:cubicBezTo>
                  <a:cubicBezTo>
                    <a:pt x="281" y="218"/>
                    <a:pt x="294" y="224"/>
                    <a:pt x="302" y="231"/>
                  </a:cubicBezTo>
                  <a:cubicBezTo>
                    <a:pt x="313" y="241"/>
                    <a:pt x="318" y="254"/>
                    <a:pt x="318" y="271"/>
                  </a:cubicBezTo>
                  <a:cubicBezTo>
                    <a:pt x="319" y="290"/>
                    <a:pt x="312" y="304"/>
                    <a:pt x="300" y="314"/>
                  </a:cubicBezTo>
                  <a:cubicBezTo>
                    <a:pt x="288" y="325"/>
                    <a:pt x="272" y="332"/>
                    <a:pt x="248" y="333"/>
                  </a:cubicBezTo>
                  <a:cubicBezTo>
                    <a:pt x="248" y="355"/>
                    <a:pt x="248" y="355"/>
                    <a:pt x="248" y="355"/>
                  </a:cubicBezTo>
                  <a:cubicBezTo>
                    <a:pt x="219" y="355"/>
                    <a:pt x="219" y="355"/>
                    <a:pt x="219" y="355"/>
                  </a:cubicBezTo>
                  <a:cubicBezTo>
                    <a:pt x="219" y="333"/>
                    <a:pt x="219" y="333"/>
                    <a:pt x="219" y="333"/>
                  </a:cubicBezTo>
                  <a:cubicBezTo>
                    <a:pt x="196" y="333"/>
                    <a:pt x="183" y="325"/>
                    <a:pt x="171" y="313"/>
                  </a:cubicBezTo>
                  <a:cubicBezTo>
                    <a:pt x="158" y="302"/>
                    <a:pt x="151" y="286"/>
                    <a:pt x="151" y="266"/>
                  </a:cubicBezTo>
                  <a:cubicBezTo>
                    <a:pt x="201" y="266"/>
                    <a:pt x="201" y="266"/>
                    <a:pt x="201" y="266"/>
                  </a:cubicBezTo>
                  <a:cubicBezTo>
                    <a:pt x="202" y="276"/>
                    <a:pt x="204" y="283"/>
                    <a:pt x="207" y="288"/>
                  </a:cubicBezTo>
                  <a:cubicBezTo>
                    <a:pt x="216" y="299"/>
                    <a:pt x="254" y="297"/>
                    <a:pt x="263" y="290"/>
                  </a:cubicBezTo>
                  <a:cubicBezTo>
                    <a:pt x="272" y="284"/>
                    <a:pt x="272" y="271"/>
                    <a:pt x="264" y="264"/>
                  </a:cubicBezTo>
                  <a:cubicBezTo>
                    <a:pt x="245" y="249"/>
                    <a:pt x="198" y="252"/>
                    <a:pt x="170" y="228"/>
                  </a:cubicBezTo>
                  <a:close/>
                  <a:moveTo>
                    <a:pt x="69" y="69"/>
                  </a:moveTo>
                  <a:cubicBezTo>
                    <a:pt x="111" y="26"/>
                    <a:pt x="170" y="0"/>
                    <a:pt x="235" y="0"/>
                  </a:cubicBezTo>
                  <a:cubicBezTo>
                    <a:pt x="300" y="0"/>
                    <a:pt x="359" y="26"/>
                    <a:pt x="401" y="69"/>
                  </a:cubicBezTo>
                  <a:cubicBezTo>
                    <a:pt x="444" y="111"/>
                    <a:pt x="470" y="170"/>
                    <a:pt x="470" y="235"/>
                  </a:cubicBezTo>
                  <a:cubicBezTo>
                    <a:pt x="470" y="300"/>
                    <a:pt x="444" y="359"/>
                    <a:pt x="401" y="401"/>
                  </a:cubicBezTo>
                  <a:cubicBezTo>
                    <a:pt x="359" y="444"/>
                    <a:pt x="300" y="470"/>
                    <a:pt x="235" y="470"/>
                  </a:cubicBezTo>
                  <a:cubicBezTo>
                    <a:pt x="170" y="470"/>
                    <a:pt x="111" y="444"/>
                    <a:pt x="69" y="401"/>
                  </a:cubicBezTo>
                  <a:cubicBezTo>
                    <a:pt x="26" y="359"/>
                    <a:pt x="0" y="300"/>
                    <a:pt x="0" y="235"/>
                  </a:cubicBezTo>
                  <a:cubicBezTo>
                    <a:pt x="0" y="170"/>
                    <a:pt x="26" y="111"/>
                    <a:pt x="6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686110" y="1913169"/>
            <a:ext cx="366269" cy="359899"/>
            <a:chOff x="5037571" y="856343"/>
            <a:chExt cx="715006" cy="702571"/>
          </a:xfrm>
          <a:solidFill>
            <a:srgbClr val="FFB850"/>
          </a:solidFill>
        </p:grpSpPr>
        <p:sp>
          <p:nvSpPr>
            <p:cNvPr id="34" name="Freeform 39"/>
            <p:cNvSpPr/>
            <p:nvPr/>
          </p:nvSpPr>
          <p:spPr bwMode="auto">
            <a:xfrm>
              <a:off x="5468769" y="856343"/>
              <a:ext cx="244675" cy="244675"/>
            </a:xfrm>
            <a:custGeom>
              <a:avLst/>
              <a:gdLst>
                <a:gd name="T0" fmla="*/ 19 w 283"/>
                <a:gd name="T1" fmla="*/ 0 h 283"/>
                <a:gd name="T2" fmla="*/ 264 w 283"/>
                <a:gd name="T3" fmla="*/ 0 h 283"/>
                <a:gd name="T4" fmla="*/ 276 w 283"/>
                <a:gd name="T5" fmla="*/ 4 h 283"/>
                <a:gd name="T6" fmla="*/ 224 w 283"/>
                <a:gd name="T7" fmla="*/ 38 h 283"/>
                <a:gd name="T8" fmla="*/ 97 w 283"/>
                <a:gd name="T9" fmla="*/ 38 h 283"/>
                <a:gd name="T10" fmla="*/ 90 w 283"/>
                <a:gd name="T11" fmla="*/ 38 h 283"/>
                <a:gd name="T12" fmla="*/ 38 w 283"/>
                <a:gd name="T13" fmla="*/ 38 h 283"/>
                <a:gd name="T14" fmla="*/ 38 w 283"/>
                <a:gd name="T15" fmla="*/ 245 h 283"/>
                <a:gd name="T16" fmla="*/ 103 w 283"/>
                <a:gd name="T17" fmla="*/ 245 h 283"/>
                <a:gd name="T18" fmla="*/ 127 w 283"/>
                <a:gd name="T19" fmla="*/ 245 h 283"/>
                <a:gd name="T20" fmla="*/ 245 w 283"/>
                <a:gd name="T21" fmla="*/ 245 h 283"/>
                <a:gd name="T22" fmla="*/ 245 w 283"/>
                <a:gd name="T23" fmla="*/ 152 h 283"/>
                <a:gd name="T24" fmla="*/ 283 w 283"/>
                <a:gd name="T25" fmla="*/ 115 h 283"/>
                <a:gd name="T26" fmla="*/ 283 w 283"/>
                <a:gd name="T27" fmla="*/ 264 h 283"/>
                <a:gd name="T28" fmla="*/ 264 w 283"/>
                <a:gd name="T29" fmla="*/ 283 h 283"/>
                <a:gd name="T30" fmla="*/ 19 w 283"/>
                <a:gd name="T31" fmla="*/ 283 h 283"/>
                <a:gd name="T32" fmla="*/ 0 w 283"/>
                <a:gd name="T33" fmla="*/ 264 h 283"/>
                <a:gd name="T34" fmla="*/ 0 w 283"/>
                <a:gd name="T35" fmla="*/ 19 h 283"/>
                <a:gd name="T36" fmla="*/ 19 w 283"/>
                <a:gd name="T3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3" h="283">
                  <a:moveTo>
                    <a:pt x="19" y="0"/>
                  </a:move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2"/>
                    <a:pt x="276" y="4"/>
                  </a:cubicBezTo>
                  <a:cubicBezTo>
                    <a:pt x="259" y="16"/>
                    <a:pt x="242" y="27"/>
                    <a:pt x="224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38"/>
                    <a:pt x="92" y="38"/>
                    <a:pt x="90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103" y="245"/>
                    <a:pt x="103" y="245"/>
                    <a:pt x="103" y="245"/>
                  </a:cubicBezTo>
                  <a:cubicBezTo>
                    <a:pt x="111" y="247"/>
                    <a:pt x="119" y="247"/>
                    <a:pt x="127" y="245"/>
                  </a:cubicBezTo>
                  <a:cubicBezTo>
                    <a:pt x="245" y="245"/>
                    <a:pt x="245" y="245"/>
                    <a:pt x="245" y="245"/>
                  </a:cubicBezTo>
                  <a:cubicBezTo>
                    <a:pt x="245" y="152"/>
                    <a:pt x="245" y="152"/>
                    <a:pt x="245" y="152"/>
                  </a:cubicBezTo>
                  <a:cubicBezTo>
                    <a:pt x="258" y="140"/>
                    <a:pt x="270" y="128"/>
                    <a:pt x="283" y="115"/>
                  </a:cubicBezTo>
                  <a:cubicBezTo>
                    <a:pt x="283" y="264"/>
                    <a:pt x="283" y="264"/>
                    <a:pt x="283" y="264"/>
                  </a:cubicBezTo>
                  <a:cubicBezTo>
                    <a:pt x="283" y="274"/>
                    <a:pt x="275" y="283"/>
                    <a:pt x="264" y="283"/>
                  </a:cubicBezTo>
                  <a:cubicBezTo>
                    <a:pt x="19" y="283"/>
                    <a:pt x="19" y="283"/>
                    <a:pt x="19" y="283"/>
                  </a:cubicBezTo>
                  <a:cubicBezTo>
                    <a:pt x="9" y="283"/>
                    <a:pt x="0" y="274"/>
                    <a:pt x="0" y="26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/>
            </a:p>
          </p:txBody>
        </p:sp>
        <p:sp>
          <p:nvSpPr>
            <p:cNvPr id="35" name="Freeform 40"/>
            <p:cNvSpPr>
              <a:spLocks noEditPoints="1"/>
            </p:cNvSpPr>
            <p:nvPr/>
          </p:nvSpPr>
          <p:spPr bwMode="auto">
            <a:xfrm>
              <a:off x="5037571" y="889259"/>
              <a:ext cx="423518" cy="669655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/>
            </a:p>
          </p:txBody>
        </p:sp>
        <p:sp>
          <p:nvSpPr>
            <p:cNvPr id="36" name="Freeform 41"/>
            <p:cNvSpPr/>
            <p:nvPr/>
          </p:nvSpPr>
          <p:spPr bwMode="auto">
            <a:xfrm>
              <a:off x="5532772" y="870972"/>
              <a:ext cx="219805" cy="176283"/>
            </a:xfrm>
            <a:custGeom>
              <a:avLst/>
              <a:gdLst>
                <a:gd name="T0" fmla="*/ 35 w 254"/>
                <a:gd name="T1" fmla="*/ 62 h 204"/>
                <a:gd name="T2" fmla="*/ 0 w 254"/>
                <a:gd name="T3" fmla="*/ 66 h 204"/>
                <a:gd name="T4" fmla="*/ 11 w 254"/>
                <a:gd name="T5" fmla="*/ 171 h 204"/>
                <a:gd name="T6" fmla="*/ 48 w 254"/>
                <a:gd name="T7" fmla="*/ 195 h 204"/>
                <a:gd name="T8" fmla="*/ 243 w 254"/>
                <a:gd name="T9" fmla="*/ 20 h 204"/>
                <a:gd name="T10" fmla="*/ 230 w 254"/>
                <a:gd name="T11" fmla="*/ 7 h 204"/>
                <a:gd name="T12" fmla="*/ 53 w 254"/>
                <a:gd name="T13" fmla="*/ 116 h 204"/>
                <a:gd name="T14" fmla="*/ 35 w 254"/>
                <a:gd name="T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204">
                  <a:moveTo>
                    <a:pt x="35" y="62"/>
                  </a:moveTo>
                  <a:cubicBezTo>
                    <a:pt x="31" y="48"/>
                    <a:pt x="0" y="51"/>
                    <a:pt x="0" y="66"/>
                  </a:cubicBezTo>
                  <a:cubicBezTo>
                    <a:pt x="0" y="113"/>
                    <a:pt x="4" y="130"/>
                    <a:pt x="11" y="171"/>
                  </a:cubicBezTo>
                  <a:cubicBezTo>
                    <a:pt x="14" y="186"/>
                    <a:pt x="36" y="204"/>
                    <a:pt x="48" y="195"/>
                  </a:cubicBezTo>
                  <a:cubicBezTo>
                    <a:pt x="133" y="135"/>
                    <a:pt x="169" y="92"/>
                    <a:pt x="243" y="20"/>
                  </a:cubicBezTo>
                  <a:cubicBezTo>
                    <a:pt x="254" y="9"/>
                    <a:pt x="240" y="0"/>
                    <a:pt x="230" y="7"/>
                  </a:cubicBezTo>
                  <a:cubicBezTo>
                    <a:pt x="158" y="56"/>
                    <a:pt x="123" y="73"/>
                    <a:pt x="53" y="116"/>
                  </a:cubicBezTo>
                  <a:cubicBezTo>
                    <a:pt x="42" y="95"/>
                    <a:pt x="40" y="80"/>
                    <a:pt x="35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118094" y="3273390"/>
            <a:ext cx="363271" cy="343038"/>
            <a:chOff x="6460269" y="872801"/>
            <a:chExt cx="709154" cy="669655"/>
          </a:xfrm>
          <a:solidFill>
            <a:srgbClr val="7D4793"/>
          </a:solidFill>
        </p:grpSpPr>
        <p:sp>
          <p:nvSpPr>
            <p:cNvPr id="38" name="Freeform 42"/>
            <p:cNvSpPr>
              <a:spLocks noEditPoints="1"/>
            </p:cNvSpPr>
            <p:nvPr/>
          </p:nvSpPr>
          <p:spPr bwMode="auto">
            <a:xfrm>
              <a:off x="6460269" y="872801"/>
              <a:ext cx="442902" cy="669655"/>
            </a:xfrm>
            <a:custGeom>
              <a:avLst/>
              <a:gdLst>
                <a:gd name="T0" fmla="*/ 250 w 512"/>
                <a:gd name="T1" fmla="*/ 737 h 775"/>
                <a:gd name="T2" fmla="*/ 209 w 512"/>
                <a:gd name="T3" fmla="*/ 775 h 775"/>
                <a:gd name="T4" fmla="*/ 173 w 512"/>
                <a:gd name="T5" fmla="*/ 762 h 775"/>
                <a:gd name="T6" fmla="*/ 159 w 512"/>
                <a:gd name="T7" fmla="*/ 762 h 775"/>
                <a:gd name="T8" fmla="*/ 124 w 512"/>
                <a:gd name="T9" fmla="*/ 775 h 775"/>
                <a:gd name="T10" fmla="*/ 83 w 512"/>
                <a:gd name="T11" fmla="*/ 737 h 775"/>
                <a:gd name="T12" fmla="*/ 75 w 512"/>
                <a:gd name="T13" fmla="*/ 475 h 775"/>
                <a:gd name="T14" fmla="*/ 65 w 512"/>
                <a:gd name="T15" fmla="*/ 474 h 775"/>
                <a:gd name="T16" fmla="*/ 21 w 512"/>
                <a:gd name="T17" fmla="*/ 441 h 775"/>
                <a:gd name="T18" fmla="*/ 19 w 512"/>
                <a:gd name="T19" fmla="*/ 214 h 775"/>
                <a:gd name="T20" fmla="*/ 48 w 512"/>
                <a:gd name="T21" fmla="*/ 189 h 775"/>
                <a:gd name="T22" fmla="*/ 119 w 512"/>
                <a:gd name="T23" fmla="*/ 181 h 775"/>
                <a:gd name="T24" fmla="*/ 131 w 512"/>
                <a:gd name="T25" fmla="*/ 186 h 775"/>
                <a:gd name="T26" fmla="*/ 166 w 512"/>
                <a:gd name="T27" fmla="*/ 239 h 775"/>
                <a:gd name="T28" fmla="*/ 202 w 512"/>
                <a:gd name="T29" fmla="*/ 186 h 775"/>
                <a:gd name="T30" fmla="*/ 213 w 512"/>
                <a:gd name="T31" fmla="*/ 181 h 775"/>
                <a:gd name="T32" fmla="*/ 269 w 512"/>
                <a:gd name="T33" fmla="*/ 184 h 775"/>
                <a:gd name="T34" fmla="*/ 286 w 512"/>
                <a:gd name="T35" fmla="*/ 190 h 775"/>
                <a:gd name="T36" fmla="*/ 361 w 512"/>
                <a:gd name="T37" fmla="*/ 220 h 775"/>
                <a:gd name="T38" fmla="*/ 454 w 512"/>
                <a:gd name="T39" fmla="*/ 179 h 775"/>
                <a:gd name="T40" fmla="*/ 503 w 512"/>
                <a:gd name="T41" fmla="*/ 193 h 775"/>
                <a:gd name="T42" fmla="*/ 488 w 512"/>
                <a:gd name="T43" fmla="*/ 243 h 775"/>
                <a:gd name="T44" fmla="*/ 382 w 512"/>
                <a:gd name="T45" fmla="*/ 290 h 775"/>
                <a:gd name="T46" fmla="*/ 359 w 512"/>
                <a:gd name="T47" fmla="*/ 294 h 775"/>
                <a:gd name="T48" fmla="*/ 266 w 512"/>
                <a:gd name="T49" fmla="*/ 263 h 775"/>
                <a:gd name="T50" fmla="*/ 261 w 512"/>
                <a:gd name="T51" fmla="*/ 265 h 775"/>
                <a:gd name="T52" fmla="*/ 250 w 512"/>
                <a:gd name="T53" fmla="*/ 737 h 775"/>
                <a:gd name="T54" fmla="*/ 168 w 512"/>
                <a:gd name="T55" fmla="*/ 1 h 775"/>
                <a:gd name="T56" fmla="*/ 233 w 512"/>
                <a:gd name="T57" fmla="*/ 72 h 775"/>
                <a:gd name="T58" fmla="*/ 165 w 512"/>
                <a:gd name="T59" fmla="*/ 157 h 775"/>
                <a:gd name="T60" fmla="*/ 99 w 512"/>
                <a:gd name="T61" fmla="*/ 70 h 775"/>
                <a:gd name="T62" fmla="*/ 168 w 512"/>
                <a:gd name="T63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2" h="775">
                  <a:moveTo>
                    <a:pt x="250" y="737"/>
                  </a:moveTo>
                  <a:cubicBezTo>
                    <a:pt x="249" y="758"/>
                    <a:pt x="228" y="775"/>
                    <a:pt x="209" y="775"/>
                  </a:cubicBezTo>
                  <a:cubicBezTo>
                    <a:pt x="196" y="775"/>
                    <a:pt x="180" y="770"/>
                    <a:pt x="173" y="762"/>
                  </a:cubicBezTo>
                  <a:cubicBezTo>
                    <a:pt x="170" y="757"/>
                    <a:pt x="163" y="757"/>
                    <a:pt x="159" y="762"/>
                  </a:cubicBezTo>
                  <a:cubicBezTo>
                    <a:pt x="153" y="770"/>
                    <a:pt x="137" y="775"/>
                    <a:pt x="124" y="775"/>
                  </a:cubicBezTo>
                  <a:cubicBezTo>
                    <a:pt x="105" y="775"/>
                    <a:pt x="84" y="758"/>
                    <a:pt x="83" y="737"/>
                  </a:cubicBezTo>
                  <a:cubicBezTo>
                    <a:pt x="75" y="475"/>
                    <a:pt x="75" y="475"/>
                    <a:pt x="75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6" y="472"/>
                    <a:pt x="24" y="460"/>
                    <a:pt x="21" y="441"/>
                  </a:cubicBezTo>
                  <a:cubicBezTo>
                    <a:pt x="0" y="333"/>
                    <a:pt x="4" y="328"/>
                    <a:pt x="19" y="214"/>
                  </a:cubicBezTo>
                  <a:cubicBezTo>
                    <a:pt x="21" y="206"/>
                    <a:pt x="30" y="191"/>
                    <a:pt x="48" y="189"/>
                  </a:cubicBezTo>
                  <a:cubicBezTo>
                    <a:pt x="119" y="181"/>
                    <a:pt x="119" y="181"/>
                    <a:pt x="119" y="181"/>
                  </a:cubicBezTo>
                  <a:cubicBezTo>
                    <a:pt x="124" y="180"/>
                    <a:pt x="128" y="182"/>
                    <a:pt x="131" y="186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4" y="182"/>
                    <a:pt x="209" y="180"/>
                    <a:pt x="213" y="181"/>
                  </a:cubicBezTo>
                  <a:cubicBezTo>
                    <a:pt x="219" y="181"/>
                    <a:pt x="248" y="183"/>
                    <a:pt x="269" y="184"/>
                  </a:cubicBezTo>
                  <a:cubicBezTo>
                    <a:pt x="275" y="185"/>
                    <a:pt x="281" y="186"/>
                    <a:pt x="286" y="190"/>
                  </a:cubicBezTo>
                  <a:cubicBezTo>
                    <a:pt x="309" y="204"/>
                    <a:pt x="334" y="215"/>
                    <a:pt x="361" y="220"/>
                  </a:cubicBezTo>
                  <a:cubicBezTo>
                    <a:pt x="393" y="209"/>
                    <a:pt x="424" y="195"/>
                    <a:pt x="454" y="179"/>
                  </a:cubicBezTo>
                  <a:cubicBezTo>
                    <a:pt x="471" y="169"/>
                    <a:pt x="493" y="176"/>
                    <a:pt x="503" y="193"/>
                  </a:cubicBezTo>
                  <a:cubicBezTo>
                    <a:pt x="512" y="211"/>
                    <a:pt x="506" y="233"/>
                    <a:pt x="488" y="243"/>
                  </a:cubicBezTo>
                  <a:cubicBezTo>
                    <a:pt x="452" y="262"/>
                    <a:pt x="420" y="274"/>
                    <a:pt x="382" y="290"/>
                  </a:cubicBezTo>
                  <a:cubicBezTo>
                    <a:pt x="375" y="293"/>
                    <a:pt x="367" y="295"/>
                    <a:pt x="359" y="294"/>
                  </a:cubicBezTo>
                  <a:cubicBezTo>
                    <a:pt x="326" y="288"/>
                    <a:pt x="296" y="279"/>
                    <a:pt x="266" y="263"/>
                  </a:cubicBezTo>
                  <a:cubicBezTo>
                    <a:pt x="261" y="265"/>
                    <a:pt x="261" y="265"/>
                    <a:pt x="261" y="265"/>
                  </a:cubicBezTo>
                  <a:cubicBezTo>
                    <a:pt x="250" y="737"/>
                    <a:pt x="250" y="737"/>
                    <a:pt x="250" y="737"/>
                  </a:cubicBezTo>
                  <a:close/>
                  <a:moveTo>
                    <a:pt x="168" y="1"/>
                  </a:moveTo>
                  <a:cubicBezTo>
                    <a:pt x="205" y="1"/>
                    <a:pt x="234" y="33"/>
                    <a:pt x="233" y="72"/>
                  </a:cubicBezTo>
                  <a:cubicBezTo>
                    <a:pt x="233" y="111"/>
                    <a:pt x="202" y="158"/>
                    <a:pt x="165" y="157"/>
                  </a:cubicBezTo>
                  <a:cubicBezTo>
                    <a:pt x="128" y="156"/>
                    <a:pt x="99" y="109"/>
                    <a:pt x="99" y="70"/>
                  </a:cubicBezTo>
                  <a:cubicBezTo>
                    <a:pt x="100" y="31"/>
                    <a:pt x="131" y="0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/>
            </a:p>
          </p:txBody>
        </p:sp>
        <p:sp>
          <p:nvSpPr>
            <p:cNvPr id="39" name="Freeform 43"/>
            <p:cNvSpPr>
              <a:spLocks noEditPoints="1"/>
            </p:cNvSpPr>
            <p:nvPr/>
          </p:nvSpPr>
          <p:spPr bwMode="auto">
            <a:xfrm>
              <a:off x="6735299" y="1108698"/>
              <a:ext cx="434124" cy="433758"/>
            </a:xfrm>
            <a:custGeom>
              <a:avLst/>
              <a:gdLst>
                <a:gd name="T0" fmla="*/ 388 w 502"/>
                <a:gd name="T1" fmla="*/ 388 h 502"/>
                <a:gd name="T2" fmla="*/ 383 w 502"/>
                <a:gd name="T3" fmla="*/ 335 h 502"/>
                <a:gd name="T4" fmla="*/ 334 w 502"/>
                <a:gd name="T5" fmla="*/ 426 h 502"/>
                <a:gd name="T6" fmla="*/ 445 w 502"/>
                <a:gd name="T7" fmla="*/ 251 h 502"/>
                <a:gd name="T8" fmla="*/ 393 w 502"/>
                <a:gd name="T9" fmla="*/ 214 h 502"/>
                <a:gd name="T10" fmla="*/ 392 w 502"/>
                <a:gd name="T11" fmla="*/ 297 h 502"/>
                <a:gd name="T12" fmla="*/ 430 w 502"/>
                <a:gd name="T13" fmla="*/ 176 h 502"/>
                <a:gd name="T14" fmla="*/ 332 w 502"/>
                <a:gd name="T15" fmla="*/ 75 h 502"/>
                <a:gd name="T16" fmla="*/ 385 w 502"/>
                <a:gd name="T17" fmla="*/ 176 h 502"/>
                <a:gd name="T18" fmla="*/ 72 w 502"/>
                <a:gd name="T19" fmla="*/ 176 h 502"/>
                <a:gd name="T20" fmla="*/ 150 w 502"/>
                <a:gd name="T21" fmla="*/ 117 h 502"/>
                <a:gd name="T22" fmla="*/ 114 w 502"/>
                <a:gd name="T23" fmla="*/ 114 h 502"/>
                <a:gd name="T24" fmla="*/ 165 w 502"/>
                <a:gd name="T25" fmla="*/ 176 h 502"/>
                <a:gd name="T26" fmla="*/ 236 w 502"/>
                <a:gd name="T27" fmla="*/ 71 h 502"/>
                <a:gd name="T28" fmla="*/ 165 w 502"/>
                <a:gd name="T29" fmla="*/ 176 h 502"/>
                <a:gd name="T30" fmla="*/ 345 w 502"/>
                <a:gd name="T31" fmla="*/ 176 h 502"/>
                <a:gd name="T32" fmla="*/ 274 w 502"/>
                <a:gd name="T33" fmla="*/ 71 h 502"/>
                <a:gd name="T34" fmla="*/ 354 w 502"/>
                <a:gd name="T35" fmla="*/ 214 h 502"/>
                <a:gd name="T36" fmla="*/ 274 w 502"/>
                <a:gd name="T37" fmla="*/ 297 h 502"/>
                <a:gd name="T38" fmla="*/ 357 w 502"/>
                <a:gd name="T39" fmla="*/ 252 h 502"/>
                <a:gd name="T40" fmla="*/ 236 w 502"/>
                <a:gd name="T41" fmla="*/ 214 h 502"/>
                <a:gd name="T42" fmla="*/ 153 w 502"/>
                <a:gd name="T43" fmla="*/ 252 h 502"/>
                <a:gd name="T44" fmla="*/ 236 w 502"/>
                <a:gd name="T45" fmla="*/ 297 h 502"/>
                <a:gd name="T46" fmla="*/ 118 w 502"/>
                <a:gd name="T47" fmla="*/ 214 h 502"/>
                <a:gd name="T48" fmla="*/ 57 w 502"/>
                <a:gd name="T49" fmla="*/ 251 h 502"/>
                <a:gd name="T50" fmla="*/ 119 w 502"/>
                <a:gd name="T51" fmla="*/ 297 h 502"/>
                <a:gd name="T52" fmla="*/ 118 w 502"/>
                <a:gd name="T53" fmla="*/ 214 h 502"/>
                <a:gd name="T54" fmla="*/ 274 w 502"/>
                <a:gd name="T55" fmla="*/ 335 h 502"/>
                <a:gd name="T56" fmla="*/ 328 w 502"/>
                <a:gd name="T57" fmla="*/ 367 h 502"/>
                <a:gd name="T58" fmla="*/ 236 w 502"/>
                <a:gd name="T59" fmla="*/ 335 h 502"/>
                <a:gd name="T60" fmla="*/ 182 w 502"/>
                <a:gd name="T61" fmla="*/ 367 h 502"/>
                <a:gd name="T62" fmla="*/ 236 w 502"/>
                <a:gd name="T63" fmla="*/ 335 h 502"/>
                <a:gd name="T64" fmla="*/ 77 w 502"/>
                <a:gd name="T65" fmla="*/ 335 h 502"/>
                <a:gd name="T66" fmla="*/ 181 w 502"/>
                <a:gd name="T67" fmla="*/ 431 h 502"/>
                <a:gd name="T68" fmla="*/ 128 w 502"/>
                <a:gd name="T69" fmla="*/ 335 h 502"/>
                <a:gd name="T70" fmla="*/ 251 w 502"/>
                <a:gd name="T71" fmla="*/ 502 h 502"/>
                <a:gd name="T72" fmla="*/ 0 w 502"/>
                <a:gd name="T73" fmla="*/ 251 h 502"/>
                <a:gd name="T74" fmla="*/ 251 w 502"/>
                <a:gd name="T75" fmla="*/ 0 h 502"/>
                <a:gd name="T76" fmla="*/ 502 w 502"/>
                <a:gd name="T77" fmla="*/ 25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2" h="502">
                  <a:moveTo>
                    <a:pt x="334" y="426"/>
                  </a:moveTo>
                  <a:cubicBezTo>
                    <a:pt x="355" y="416"/>
                    <a:pt x="373" y="403"/>
                    <a:pt x="388" y="388"/>
                  </a:cubicBezTo>
                  <a:cubicBezTo>
                    <a:pt x="403" y="373"/>
                    <a:pt x="416" y="354"/>
                    <a:pt x="425" y="335"/>
                  </a:cubicBezTo>
                  <a:cubicBezTo>
                    <a:pt x="383" y="335"/>
                    <a:pt x="383" y="335"/>
                    <a:pt x="383" y="335"/>
                  </a:cubicBezTo>
                  <a:cubicBezTo>
                    <a:pt x="377" y="352"/>
                    <a:pt x="370" y="370"/>
                    <a:pt x="362" y="385"/>
                  </a:cubicBezTo>
                  <a:cubicBezTo>
                    <a:pt x="354" y="400"/>
                    <a:pt x="345" y="413"/>
                    <a:pt x="334" y="426"/>
                  </a:cubicBezTo>
                  <a:close/>
                  <a:moveTo>
                    <a:pt x="439" y="297"/>
                  </a:moveTo>
                  <a:cubicBezTo>
                    <a:pt x="443" y="282"/>
                    <a:pt x="445" y="267"/>
                    <a:pt x="445" y="251"/>
                  </a:cubicBezTo>
                  <a:cubicBezTo>
                    <a:pt x="445" y="238"/>
                    <a:pt x="444" y="226"/>
                    <a:pt x="442" y="214"/>
                  </a:cubicBezTo>
                  <a:cubicBezTo>
                    <a:pt x="393" y="214"/>
                    <a:pt x="393" y="214"/>
                    <a:pt x="393" y="214"/>
                  </a:cubicBezTo>
                  <a:cubicBezTo>
                    <a:pt x="395" y="227"/>
                    <a:pt x="395" y="239"/>
                    <a:pt x="395" y="252"/>
                  </a:cubicBezTo>
                  <a:cubicBezTo>
                    <a:pt x="395" y="267"/>
                    <a:pt x="394" y="282"/>
                    <a:pt x="392" y="297"/>
                  </a:cubicBezTo>
                  <a:cubicBezTo>
                    <a:pt x="439" y="297"/>
                    <a:pt x="439" y="297"/>
                    <a:pt x="439" y="297"/>
                  </a:cubicBezTo>
                  <a:close/>
                  <a:moveTo>
                    <a:pt x="430" y="176"/>
                  </a:moveTo>
                  <a:cubicBezTo>
                    <a:pt x="420" y="153"/>
                    <a:pt x="406" y="132"/>
                    <a:pt x="388" y="114"/>
                  </a:cubicBezTo>
                  <a:cubicBezTo>
                    <a:pt x="372" y="98"/>
                    <a:pt x="353" y="84"/>
                    <a:pt x="332" y="75"/>
                  </a:cubicBezTo>
                  <a:cubicBezTo>
                    <a:pt x="343" y="88"/>
                    <a:pt x="353" y="102"/>
                    <a:pt x="361" y="117"/>
                  </a:cubicBezTo>
                  <a:cubicBezTo>
                    <a:pt x="371" y="135"/>
                    <a:pt x="379" y="155"/>
                    <a:pt x="385" y="176"/>
                  </a:cubicBezTo>
                  <a:cubicBezTo>
                    <a:pt x="430" y="176"/>
                    <a:pt x="430" y="176"/>
                    <a:pt x="430" y="176"/>
                  </a:cubicBezTo>
                  <a:close/>
                  <a:moveTo>
                    <a:pt x="72" y="176"/>
                  </a:moveTo>
                  <a:cubicBezTo>
                    <a:pt x="125" y="176"/>
                    <a:pt x="125" y="176"/>
                    <a:pt x="125" y="176"/>
                  </a:cubicBezTo>
                  <a:cubicBezTo>
                    <a:pt x="131" y="155"/>
                    <a:pt x="139" y="135"/>
                    <a:pt x="150" y="117"/>
                  </a:cubicBezTo>
                  <a:cubicBezTo>
                    <a:pt x="159" y="100"/>
                    <a:pt x="170" y="84"/>
                    <a:pt x="183" y="69"/>
                  </a:cubicBezTo>
                  <a:cubicBezTo>
                    <a:pt x="157" y="79"/>
                    <a:pt x="133" y="94"/>
                    <a:pt x="114" y="114"/>
                  </a:cubicBezTo>
                  <a:cubicBezTo>
                    <a:pt x="96" y="132"/>
                    <a:pt x="82" y="153"/>
                    <a:pt x="72" y="176"/>
                  </a:cubicBezTo>
                  <a:close/>
                  <a:moveTo>
                    <a:pt x="165" y="176"/>
                  </a:moveTo>
                  <a:cubicBezTo>
                    <a:pt x="236" y="176"/>
                    <a:pt x="236" y="176"/>
                    <a:pt x="236" y="176"/>
                  </a:cubicBezTo>
                  <a:cubicBezTo>
                    <a:pt x="236" y="71"/>
                    <a:pt x="236" y="71"/>
                    <a:pt x="236" y="71"/>
                  </a:cubicBezTo>
                  <a:cubicBezTo>
                    <a:pt x="215" y="88"/>
                    <a:pt x="197" y="110"/>
                    <a:pt x="183" y="135"/>
                  </a:cubicBezTo>
                  <a:cubicBezTo>
                    <a:pt x="176" y="148"/>
                    <a:pt x="170" y="162"/>
                    <a:pt x="165" y="176"/>
                  </a:cubicBezTo>
                  <a:close/>
                  <a:moveTo>
                    <a:pt x="274" y="176"/>
                  </a:moveTo>
                  <a:cubicBezTo>
                    <a:pt x="345" y="176"/>
                    <a:pt x="345" y="176"/>
                    <a:pt x="345" y="176"/>
                  </a:cubicBezTo>
                  <a:cubicBezTo>
                    <a:pt x="341" y="162"/>
                    <a:pt x="335" y="148"/>
                    <a:pt x="327" y="135"/>
                  </a:cubicBezTo>
                  <a:cubicBezTo>
                    <a:pt x="314" y="110"/>
                    <a:pt x="296" y="88"/>
                    <a:pt x="274" y="71"/>
                  </a:cubicBezTo>
                  <a:cubicBezTo>
                    <a:pt x="274" y="176"/>
                    <a:pt x="274" y="176"/>
                    <a:pt x="274" y="176"/>
                  </a:cubicBezTo>
                  <a:close/>
                  <a:moveTo>
                    <a:pt x="354" y="214"/>
                  </a:moveTo>
                  <a:cubicBezTo>
                    <a:pt x="274" y="214"/>
                    <a:pt x="274" y="214"/>
                    <a:pt x="274" y="214"/>
                  </a:cubicBezTo>
                  <a:cubicBezTo>
                    <a:pt x="274" y="297"/>
                    <a:pt x="274" y="297"/>
                    <a:pt x="274" y="297"/>
                  </a:cubicBezTo>
                  <a:cubicBezTo>
                    <a:pt x="353" y="297"/>
                    <a:pt x="353" y="297"/>
                    <a:pt x="353" y="297"/>
                  </a:cubicBezTo>
                  <a:cubicBezTo>
                    <a:pt x="356" y="282"/>
                    <a:pt x="357" y="267"/>
                    <a:pt x="357" y="252"/>
                  </a:cubicBezTo>
                  <a:cubicBezTo>
                    <a:pt x="357" y="239"/>
                    <a:pt x="356" y="227"/>
                    <a:pt x="354" y="214"/>
                  </a:cubicBezTo>
                  <a:close/>
                  <a:moveTo>
                    <a:pt x="236" y="214"/>
                  </a:moveTo>
                  <a:cubicBezTo>
                    <a:pt x="156" y="214"/>
                    <a:pt x="156" y="214"/>
                    <a:pt x="156" y="214"/>
                  </a:cubicBezTo>
                  <a:cubicBezTo>
                    <a:pt x="154" y="227"/>
                    <a:pt x="153" y="239"/>
                    <a:pt x="153" y="252"/>
                  </a:cubicBezTo>
                  <a:cubicBezTo>
                    <a:pt x="153" y="267"/>
                    <a:pt x="155" y="282"/>
                    <a:pt x="158" y="297"/>
                  </a:cubicBezTo>
                  <a:cubicBezTo>
                    <a:pt x="236" y="297"/>
                    <a:pt x="236" y="297"/>
                    <a:pt x="236" y="297"/>
                  </a:cubicBezTo>
                  <a:cubicBezTo>
                    <a:pt x="236" y="214"/>
                    <a:pt x="236" y="214"/>
                    <a:pt x="236" y="214"/>
                  </a:cubicBezTo>
                  <a:close/>
                  <a:moveTo>
                    <a:pt x="118" y="214"/>
                  </a:moveTo>
                  <a:cubicBezTo>
                    <a:pt x="61" y="214"/>
                    <a:pt x="61" y="214"/>
                    <a:pt x="61" y="214"/>
                  </a:cubicBezTo>
                  <a:cubicBezTo>
                    <a:pt x="59" y="226"/>
                    <a:pt x="57" y="238"/>
                    <a:pt x="57" y="251"/>
                  </a:cubicBezTo>
                  <a:cubicBezTo>
                    <a:pt x="57" y="267"/>
                    <a:pt x="59" y="282"/>
                    <a:pt x="63" y="297"/>
                  </a:cubicBezTo>
                  <a:cubicBezTo>
                    <a:pt x="119" y="297"/>
                    <a:pt x="119" y="297"/>
                    <a:pt x="119" y="297"/>
                  </a:cubicBezTo>
                  <a:cubicBezTo>
                    <a:pt x="116" y="282"/>
                    <a:pt x="115" y="267"/>
                    <a:pt x="115" y="252"/>
                  </a:cubicBezTo>
                  <a:cubicBezTo>
                    <a:pt x="115" y="239"/>
                    <a:pt x="116" y="227"/>
                    <a:pt x="118" y="214"/>
                  </a:cubicBezTo>
                  <a:close/>
                  <a:moveTo>
                    <a:pt x="342" y="335"/>
                  </a:moveTo>
                  <a:cubicBezTo>
                    <a:pt x="274" y="335"/>
                    <a:pt x="274" y="335"/>
                    <a:pt x="274" y="335"/>
                  </a:cubicBezTo>
                  <a:cubicBezTo>
                    <a:pt x="274" y="433"/>
                    <a:pt x="274" y="433"/>
                    <a:pt x="274" y="433"/>
                  </a:cubicBezTo>
                  <a:cubicBezTo>
                    <a:pt x="296" y="415"/>
                    <a:pt x="315" y="392"/>
                    <a:pt x="328" y="367"/>
                  </a:cubicBezTo>
                  <a:cubicBezTo>
                    <a:pt x="334" y="357"/>
                    <a:pt x="338" y="346"/>
                    <a:pt x="342" y="335"/>
                  </a:cubicBezTo>
                  <a:close/>
                  <a:moveTo>
                    <a:pt x="236" y="335"/>
                  </a:moveTo>
                  <a:cubicBezTo>
                    <a:pt x="168" y="335"/>
                    <a:pt x="168" y="335"/>
                    <a:pt x="168" y="335"/>
                  </a:cubicBezTo>
                  <a:cubicBezTo>
                    <a:pt x="172" y="346"/>
                    <a:pt x="177" y="357"/>
                    <a:pt x="182" y="367"/>
                  </a:cubicBezTo>
                  <a:cubicBezTo>
                    <a:pt x="196" y="392"/>
                    <a:pt x="214" y="415"/>
                    <a:pt x="236" y="433"/>
                  </a:cubicBezTo>
                  <a:cubicBezTo>
                    <a:pt x="236" y="335"/>
                    <a:pt x="236" y="335"/>
                    <a:pt x="236" y="335"/>
                  </a:cubicBezTo>
                  <a:close/>
                  <a:moveTo>
                    <a:pt x="128" y="335"/>
                  </a:moveTo>
                  <a:cubicBezTo>
                    <a:pt x="77" y="335"/>
                    <a:pt x="77" y="335"/>
                    <a:pt x="77" y="335"/>
                  </a:cubicBezTo>
                  <a:cubicBezTo>
                    <a:pt x="86" y="354"/>
                    <a:pt x="99" y="373"/>
                    <a:pt x="114" y="388"/>
                  </a:cubicBezTo>
                  <a:cubicBezTo>
                    <a:pt x="133" y="407"/>
                    <a:pt x="155" y="422"/>
                    <a:pt x="181" y="431"/>
                  </a:cubicBezTo>
                  <a:cubicBezTo>
                    <a:pt x="168" y="417"/>
                    <a:pt x="158" y="402"/>
                    <a:pt x="149" y="385"/>
                  </a:cubicBezTo>
                  <a:cubicBezTo>
                    <a:pt x="140" y="370"/>
                    <a:pt x="133" y="352"/>
                    <a:pt x="128" y="335"/>
                  </a:cubicBezTo>
                  <a:close/>
                  <a:moveTo>
                    <a:pt x="429" y="428"/>
                  </a:moveTo>
                  <a:cubicBezTo>
                    <a:pt x="383" y="474"/>
                    <a:pt x="321" y="502"/>
                    <a:pt x="251" y="502"/>
                  </a:cubicBezTo>
                  <a:cubicBezTo>
                    <a:pt x="182" y="502"/>
                    <a:pt x="119" y="474"/>
                    <a:pt x="74" y="428"/>
                  </a:cubicBezTo>
                  <a:cubicBezTo>
                    <a:pt x="28" y="383"/>
                    <a:pt x="0" y="320"/>
                    <a:pt x="0" y="251"/>
                  </a:cubicBezTo>
                  <a:cubicBezTo>
                    <a:pt x="0" y="182"/>
                    <a:pt x="28" y="119"/>
                    <a:pt x="74" y="73"/>
                  </a:cubicBezTo>
                  <a:cubicBezTo>
                    <a:pt x="119" y="28"/>
                    <a:pt x="182" y="0"/>
                    <a:pt x="251" y="0"/>
                  </a:cubicBezTo>
                  <a:cubicBezTo>
                    <a:pt x="321" y="0"/>
                    <a:pt x="383" y="28"/>
                    <a:pt x="429" y="73"/>
                  </a:cubicBezTo>
                  <a:cubicBezTo>
                    <a:pt x="474" y="119"/>
                    <a:pt x="502" y="182"/>
                    <a:pt x="502" y="251"/>
                  </a:cubicBezTo>
                  <a:cubicBezTo>
                    <a:pt x="502" y="320"/>
                    <a:pt x="474" y="383"/>
                    <a:pt x="429" y="4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/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3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5" dur="20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7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9" dur="2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5"/>
          <p:cNvSpPr/>
          <p:nvPr/>
        </p:nvSpPr>
        <p:spPr bwMode="auto">
          <a:xfrm>
            <a:off x="1398231" y="2247865"/>
            <a:ext cx="887578" cy="8002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68549" tIns="34274" rIns="68549" bIns="34274" numCol="1" anchor="t" anchorCtr="0" compatLnSpc="1"/>
          <a:lstStyle/>
          <a:p>
            <a:endParaRPr lang="zh-CN" altLang="en-US" sz="1280">
              <a:solidFill>
                <a:srgbClr val="3CCCC7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70" name="文本框 9"/>
          <p:cNvSpPr txBox="1"/>
          <p:nvPr/>
        </p:nvSpPr>
        <p:spPr>
          <a:xfrm>
            <a:off x="1063245" y="3161077"/>
            <a:ext cx="1576545" cy="605720"/>
          </a:xfrm>
          <a:prstGeom prst="rect">
            <a:avLst/>
          </a:prstGeom>
          <a:noFill/>
        </p:spPr>
        <p:txBody>
          <a:bodyPr wrap="square" lIns="51411" tIns="25706" rIns="51411" bIns="25706" rtlCol="0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年度工作概述</a:t>
            </a: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  <a:p>
            <a:pPr marL="0" lvl="1" algn="ct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（添加二级标题）</a:t>
            </a:r>
          </a:p>
        </p:txBody>
      </p:sp>
      <p:sp>
        <p:nvSpPr>
          <p:cNvPr id="71" name="Freeform 5"/>
          <p:cNvSpPr/>
          <p:nvPr/>
        </p:nvSpPr>
        <p:spPr bwMode="auto">
          <a:xfrm>
            <a:off x="2768004" y="2247865"/>
            <a:ext cx="887578" cy="8002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63A77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68549" tIns="34274" rIns="68549" bIns="34274" numCol="1" anchor="t" anchorCtr="0" compatLnSpc="1"/>
          <a:lstStyle/>
          <a:p>
            <a:endParaRPr lang="zh-CN" altLang="en-US" sz="1280">
              <a:solidFill>
                <a:srgbClr val="3CCCC7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72" name="Freeform 5"/>
          <p:cNvSpPr/>
          <p:nvPr/>
        </p:nvSpPr>
        <p:spPr bwMode="auto">
          <a:xfrm>
            <a:off x="4128212" y="2247865"/>
            <a:ext cx="887578" cy="8002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E87071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68549" tIns="34274" rIns="68549" bIns="34274" numCol="1" anchor="t" anchorCtr="0" compatLnSpc="1"/>
          <a:lstStyle/>
          <a:p>
            <a:endParaRPr lang="zh-CN" altLang="en-US" sz="128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74" name="Freeform 5"/>
          <p:cNvSpPr/>
          <p:nvPr/>
        </p:nvSpPr>
        <p:spPr bwMode="auto">
          <a:xfrm>
            <a:off x="6901071" y="2247865"/>
            <a:ext cx="887578" cy="8002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1ACBE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68549" tIns="34274" rIns="68549" bIns="34274" numCol="1" anchor="t" anchorCtr="0" compatLnSpc="1"/>
          <a:lstStyle/>
          <a:p>
            <a:endParaRPr lang="zh-CN" altLang="en-US" sz="1280">
              <a:solidFill>
                <a:srgbClr val="3CCCC7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73" name="Freeform 5"/>
          <p:cNvSpPr/>
          <p:nvPr/>
        </p:nvSpPr>
        <p:spPr bwMode="auto">
          <a:xfrm>
            <a:off x="5504280" y="2247865"/>
            <a:ext cx="887578" cy="8002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FFB85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68549" tIns="34274" rIns="68549" bIns="34274" numCol="1" anchor="t" anchorCtr="0" compatLnSpc="1"/>
          <a:lstStyle/>
          <a:p>
            <a:endParaRPr lang="zh-CN" altLang="en-US" sz="1280">
              <a:solidFill>
                <a:srgbClr val="3CCCC7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75" name="KSO_Shape"/>
          <p:cNvSpPr/>
          <p:nvPr/>
        </p:nvSpPr>
        <p:spPr bwMode="auto">
          <a:xfrm>
            <a:off x="2997682" y="2482411"/>
            <a:ext cx="449495" cy="34281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80">
              <a:solidFill>
                <a:srgbClr val="1C666E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76" name="KSO_Shape"/>
          <p:cNvSpPr/>
          <p:nvPr/>
        </p:nvSpPr>
        <p:spPr bwMode="auto">
          <a:xfrm>
            <a:off x="4347487" y="2440054"/>
            <a:ext cx="440438" cy="43603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80">
              <a:solidFill>
                <a:srgbClr val="1C666E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77" name="KSO_Shape"/>
          <p:cNvSpPr/>
          <p:nvPr/>
        </p:nvSpPr>
        <p:spPr bwMode="auto">
          <a:xfrm>
            <a:off x="7172422" y="2481520"/>
            <a:ext cx="388930" cy="33059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80">
              <a:solidFill>
                <a:srgbClr val="1C666E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78" name="文本框 9"/>
          <p:cNvSpPr txBox="1"/>
          <p:nvPr/>
        </p:nvSpPr>
        <p:spPr>
          <a:xfrm>
            <a:off x="2424610" y="3161077"/>
            <a:ext cx="1576545" cy="605720"/>
          </a:xfrm>
          <a:prstGeom prst="rect">
            <a:avLst/>
          </a:prstGeom>
          <a:noFill/>
        </p:spPr>
        <p:txBody>
          <a:bodyPr wrap="square" lIns="51411" tIns="25706" rIns="51411" bIns="25706" rtlCol="0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工作完成情况</a:t>
            </a: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  <a:p>
            <a:pPr marL="0" lvl="1" algn="ct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（添加二级标题）</a:t>
            </a:r>
          </a:p>
        </p:txBody>
      </p:sp>
      <p:sp>
        <p:nvSpPr>
          <p:cNvPr id="79" name="文本框 9"/>
          <p:cNvSpPr txBox="1"/>
          <p:nvPr/>
        </p:nvSpPr>
        <p:spPr>
          <a:xfrm>
            <a:off x="3762288" y="3161077"/>
            <a:ext cx="1576545" cy="605720"/>
          </a:xfrm>
          <a:prstGeom prst="rect">
            <a:avLst/>
          </a:prstGeom>
          <a:noFill/>
        </p:spPr>
        <p:txBody>
          <a:bodyPr wrap="square" lIns="51411" tIns="25706" rIns="51411" bIns="25706" rtlCol="0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成功项目展示</a:t>
            </a: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  <a:p>
            <a:pPr marL="0" lvl="1" algn="ct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（添加二级标题）</a:t>
            </a:r>
          </a:p>
        </p:txBody>
      </p:sp>
      <p:sp>
        <p:nvSpPr>
          <p:cNvPr id="80" name="文本框 9"/>
          <p:cNvSpPr txBox="1"/>
          <p:nvPr/>
        </p:nvSpPr>
        <p:spPr>
          <a:xfrm>
            <a:off x="5143588" y="3161077"/>
            <a:ext cx="1576545" cy="605720"/>
          </a:xfrm>
          <a:prstGeom prst="rect">
            <a:avLst/>
          </a:prstGeom>
          <a:noFill/>
        </p:spPr>
        <p:txBody>
          <a:bodyPr wrap="square" lIns="51411" tIns="25706" rIns="51411" bIns="25706" rtlCol="0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工作不足之处</a:t>
            </a: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  <a:p>
            <a:pPr marL="0" lvl="1" algn="ct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（添加二级标题）</a:t>
            </a:r>
          </a:p>
        </p:txBody>
      </p:sp>
      <p:sp>
        <p:nvSpPr>
          <p:cNvPr id="81" name="文本框 9"/>
          <p:cNvSpPr txBox="1"/>
          <p:nvPr/>
        </p:nvSpPr>
        <p:spPr>
          <a:xfrm>
            <a:off x="6558191" y="3161077"/>
            <a:ext cx="1576545" cy="605720"/>
          </a:xfrm>
          <a:prstGeom prst="rect">
            <a:avLst/>
          </a:prstGeom>
          <a:noFill/>
        </p:spPr>
        <p:txBody>
          <a:bodyPr wrap="square" lIns="51411" tIns="25706" rIns="51411" bIns="25706" rtlCol="0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明年工作计划</a:t>
            </a: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  <a:p>
            <a:pPr marL="0" lvl="1" algn="ct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（添加二级标题）</a:t>
            </a:r>
          </a:p>
        </p:txBody>
      </p:sp>
      <p:sp>
        <p:nvSpPr>
          <p:cNvPr id="82" name="KSO_Shape"/>
          <p:cNvSpPr/>
          <p:nvPr/>
        </p:nvSpPr>
        <p:spPr bwMode="auto">
          <a:xfrm>
            <a:off x="5753440" y="2445113"/>
            <a:ext cx="389258" cy="389258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8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83" name="KSO_Shape"/>
          <p:cNvSpPr/>
          <p:nvPr/>
        </p:nvSpPr>
        <p:spPr bwMode="auto">
          <a:xfrm>
            <a:off x="1631996" y="2481520"/>
            <a:ext cx="439046" cy="332942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8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132965" y="5271990"/>
            <a:ext cx="67518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80" dirty="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延时符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3762288" y="386843"/>
            <a:ext cx="1576545" cy="1277595"/>
            <a:chOff x="1677608" y="2996952"/>
            <a:chExt cx="1395643" cy="1395643"/>
          </a:xfrm>
        </p:grpSpPr>
        <p:sp>
          <p:nvSpPr>
            <p:cNvPr id="21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hexagon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2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hexagon">
              <a:avLst/>
            </a:prstGeom>
            <a:solidFill>
              <a:srgbClr val="01ACBE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23" name="标题 4"/>
          <p:cNvSpPr txBox="1"/>
          <p:nvPr/>
        </p:nvSpPr>
        <p:spPr>
          <a:xfrm>
            <a:off x="4104904" y="908340"/>
            <a:ext cx="809879" cy="276517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目录</a:t>
            </a:r>
          </a:p>
        </p:txBody>
      </p:sp>
      <p:sp>
        <p:nvSpPr>
          <p:cNvPr id="24" name="椭圆 23"/>
          <p:cNvSpPr/>
          <p:nvPr/>
        </p:nvSpPr>
        <p:spPr>
          <a:xfrm>
            <a:off x="4890658" y="141450"/>
            <a:ext cx="379388" cy="379388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192502" y="520838"/>
            <a:ext cx="485927" cy="485927"/>
          </a:xfrm>
          <a:prstGeom prst="ellipse">
            <a:avLst/>
          </a:prstGeom>
          <a:solidFill>
            <a:srgbClr val="663A7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387770" y="817071"/>
            <a:ext cx="379388" cy="379388"/>
          </a:xfrm>
          <a:prstGeom prst="ellipse">
            <a:avLst/>
          </a:prstGeom>
          <a:solidFill>
            <a:srgbClr val="E8707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693434" y="1196459"/>
            <a:ext cx="221474" cy="221474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778287" y="641185"/>
            <a:ext cx="130332" cy="130332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  <p:bldP spid="72" grpId="0" animBg="1"/>
      <p:bldP spid="74" grpId="0" animBg="1"/>
      <p:bldP spid="73" grpId="0" animBg="1"/>
      <p:bldP spid="75" grpId="0" animBg="1"/>
      <p:bldP spid="76" grpId="0" animBg="1"/>
      <p:bldP spid="77" grpId="0" animBg="1"/>
      <p:bldP spid="78" grpId="0"/>
      <p:bldP spid="79" grpId="0"/>
      <p:bldP spid="80" grpId="0"/>
      <p:bldP spid="81" grpId="0"/>
      <p:bldP spid="82" grpId="0" animBg="1"/>
      <p:bldP spid="83" grpId="0" animBg="1"/>
      <p:bldP spid="89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6"/>
          <p:cNvSpPr>
            <a:spLocks noEditPoints="1"/>
          </p:cNvSpPr>
          <p:nvPr/>
        </p:nvSpPr>
        <p:spPr bwMode="auto">
          <a:xfrm>
            <a:off x="5516562" y="2081130"/>
            <a:ext cx="236017" cy="234819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33 h 176"/>
              <a:gd name="T12" fmla="*/ 42 w 176"/>
              <a:gd name="T13" fmla="*/ 88 h 176"/>
              <a:gd name="T14" fmla="*/ 88 w 176"/>
              <a:gd name="T15" fmla="*/ 42 h 176"/>
              <a:gd name="T16" fmla="*/ 134 w 176"/>
              <a:gd name="T17" fmla="*/ 88 h 176"/>
              <a:gd name="T18" fmla="*/ 88 w 176"/>
              <a:gd name="T19" fmla="*/ 13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6"/>
                  <a:pt x="39" y="176"/>
                  <a:pt x="88" y="176"/>
                </a:cubicBezTo>
                <a:cubicBezTo>
                  <a:pt x="137" y="176"/>
                  <a:pt x="176" y="136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lose/>
                <a:moveTo>
                  <a:pt x="88" y="133"/>
                </a:moveTo>
                <a:cubicBezTo>
                  <a:pt x="63" y="133"/>
                  <a:pt x="42" y="113"/>
                  <a:pt x="42" y="88"/>
                </a:cubicBezTo>
                <a:cubicBezTo>
                  <a:pt x="42" y="63"/>
                  <a:pt x="63" y="42"/>
                  <a:pt x="88" y="42"/>
                </a:cubicBezTo>
                <a:cubicBezTo>
                  <a:pt x="113" y="42"/>
                  <a:pt x="134" y="63"/>
                  <a:pt x="134" y="88"/>
                </a:cubicBezTo>
                <a:cubicBezTo>
                  <a:pt x="134" y="113"/>
                  <a:pt x="113" y="133"/>
                  <a:pt x="88" y="13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464988" y="2108108"/>
            <a:ext cx="2343031" cy="351893"/>
            <a:chOff x="7285702" y="2315256"/>
            <a:chExt cx="3123634" cy="469300"/>
          </a:xfrm>
        </p:grpSpPr>
        <p:sp>
          <p:nvSpPr>
            <p:cNvPr id="8" name="Freeform 16"/>
            <p:cNvSpPr>
              <a:spLocks noEditPoints="1"/>
            </p:cNvSpPr>
            <p:nvPr/>
          </p:nvSpPr>
          <p:spPr bwMode="auto">
            <a:xfrm>
              <a:off x="10191576" y="2567822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285702" y="2315256"/>
              <a:ext cx="2912224" cy="429601"/>
              <a:chOff x="7285702" y="2315256"/>
              <a:chExt cx="2912224" cy="429601"/>
            </a:xfrm>
          </p:grpSpPr>
          <p:sp>
            <p:nvSpPr>
              <p:cNvPr id="10" name="任意多边形 9"/>
              <p:cNvSpPr/>
              <p:nvPr/>
            </p:nvSpPr>
            <p:spPr>
              <a:xfrm rot="2700000" flipH="1">
                <a:off x="7085301" y="2515657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 flipH="1">
                <a:off x="7442294" y="2664258"/>
                <a:ext cx="2755632" cy="288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" name="Freeform 16"/>
          <p:cNvSpPr>
            <a:spLocks noEditPoints="1"/>
          </p:cNvSpPr>
          <p:nvPr/>
        </p:nvSpPr>
        <p:spPr bwMode="auto">
          <a:xfrm>
            <a:off x="5785678" y="3825402"/>
            <a:ext cx="236017" cy="234819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33 h 176"/>
              <a:gd name="T12" fmla="*/ 42 w 176"/>
              <a:gd name="T13" fmla="*/ 88 h 176"/>
              <a:gd name="T14" fmla="*/ 88 w 176"/>
              <a:gd name="T15" fmla="*/ 42 h 176"/>
              <a:gd name="T16" fmla="*/ 134 w 176"/>
              <a:gd name="T17" fmla="*/ 88 h 176"/>
              <a:gd name="T18" fmla="*/ 88 w 176"/>
              <a:gd name="T19" fmla="*/ 13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6"/>
                  <a:pt x="39" y="176"/>
                  <a:pt x="88" y="176"/>
                </a:cubicBezTo>
                <a:cubicBezTo>
                  <a:pt x="137" y="176"/>
                  <a:pt x="176" y="136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lose/>
                <a:moveTo>
                  <a:pt x="88" y="133"/>
                </a:moveTo>
                <a:cubicBezTo>
                  <a:pt x="63" y="133"/>
                  <a:pt x="42" y="113"/>
                  <a:pt x="42" y="88"/>
                </a:cubicBezTo>
                <a:cubicBezTo>
                  <a:pt x="42" y="63"/>
                  <a:pt x="63" y="42"/>
                  <a:pt x="88" y="42"/>
                </a:cubicBezTo>
                <a:cubicBezTo>
                  <a:pt x="113" y="42"/>
                  <a:pt x="134" y="63"/>
                  <a:pt x="134" y="88"/>
                </a:cubicBezTo>
                <a:cubicBezTo>
                  <a:pt x="134" y="113"/>
                  <a:pt x="113" y="133"/>
                  <a:pt x="88" y="13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734105" y="3852379"/>
            <a:ext cx="2025967" cy="351893"/>
            <a:chOff x="7644477" y="4641489"/>
            <a:chExt cx="2700937" cy="469300"/>
          </a:xfrm>
        </p:grpSpPr>
        <p:grpSp>
          <p:nvGrpSpPr>
            <p:cNvPr id="14" name="组合 13"/>
            <p:cNvGrpSpPr/>
            <p:nvPr/>
          </p:nvGrpSpPr>
          <p:grpSpPr>
            <a:xfrm>
              <a:off x="7644477" y="4641489"/>
              <a:ext cx="2488890" cy="429601"/>
              <a:chOff x="7644477" y="4641489"/>
              <a:chExt cx="2488890" cy="429601"/>
            </a:xfrm>
          </p:grpSpPr>
          <p:sp>
            <p:nvSpPr>
              <p:cNvPr id="16" name="矩形 15"/>
              <p:cNvSpPr/>
              <p:nvPr/>
            </p:nvSpPr>
            <p:spPr>
              <a:xfrm flipH="1">
                <a:off x="7800060" y="4990491"/>
                <a:ext cx="2333307" cy="288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 rot="2700000" flipH="1">
                <a:off x="7444076" y="4841890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10127654" y="4894055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sp>
        <p:nvSpPr>
          <p:cNvPr id="18" name="Freeform 16"/>
          <p:cNvSpPr>
            <a:spLocks noEditPoints="1"/>
          </p:cNvSpPr>
          <p:nvPr/>
        </p:nvSpPr>
        <p:spPr bwMode="auto">
          <a:xfrm flipH="1" flipV="1">
            <a:off x="2907814" y="2613345"/>
            <a:ext cx="236017" cy="234819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33 h 176"/>
              <a:gd name="T12" fmla="*/ 42 w 176"/>
              <a:gd name="T13" fmla="*/ 88 h 176"/>
              <a:gd name="T14" fmla="*/ 88 w 176"/>
              <a:gd name="T15" fmla="*/ 42 h 176"/>
              <a:gd name="T16" fmla="*/ 134 w 176"/>
              <a:gd name="T17" fmla="*/ 88 h 176"/>
              <a:gd name="T18" fmla="*/ 88 w 176"/>
              <a:gd name="T19" fmla="*/ 13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6"/>
                  <a:pt x="39" y="176"/>
                  <a:pt x="88" y="176"/>
                </a:cubicBezTo>
                <a:cubicBezTo>
                  <a:pt x="137" y="176"/>
                  <a:pt x="176" y="136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lose/>
                <a:moveTo>
                  <a:pt x="88" y="133"/>
                </a:moveTo>
                <a:cubicBezTo>
                  <a:pt x="63" y="133"/>
                  <a:pt x="42" y="113"/>
                  <a:pt x="42" y="88"/>
                </a:cubicBezTo>
                <a:cubicBezTo>
                  <a:pt x="42" y="63"/>
                  <a:pt x="63" y="42"/>
                  <a:pt x="88" y="42"/>
                </a:cubicBezTo>
                <a:cubicBezTo>
                  <a:pt x="113" y="42"/>
                  <a:pt x="134" y="63"/>
                  <a:pt x="134" y="88"/>
                </a:cubicBezTo>
                <a:cubicBezTo>
                  <a:pt x="134" y="113"/>
                  <a:pt x="113" y="133"/>
                  <a:pt x="88" y="13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91087" y="2511869"/>
            <a:ext cx="2418618" cy="354905"/>
            <a:chOff x="1054646" y="2853730"/>
            <a:chExt cx="3224404" cy="473316"/>
          </a:xfrm>
        </p:grpSpPr>
        <p:grpSp>
          <p:nvGrpSpPr>
            <p:cNvPr id="20" name="组合 19"/>
            <p:cNvGrpSpPr/>
            <p:nvPr/>
          </p:nvGrpSpPr>
          <p:grpSpPr>
            <a:xfrm>
              <a:off x="1270669" y="2897445"/>
              <a:ext cx="3008381" cy="429601"/>
              <a:chOff x="1414685" y="2583842"/>
              <a:chExt cx="3008381" cy="429601"/>
            </a:xfrm>
          </p:grpSpPr>
          <p:sp>
            <p:nvSpPr>
              <p:cNvPr id="22" name="矩形 21"/>
              <p:cNvSpPr/>
              <p:nvPr/>
            </p:nvSpPr>
            <p:spPr>
              <a:xfrm flipV="1">
                <a:off x="1414685" y="2641741"/>
                <a:ext cx="2852495" cy="216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 rot="2700000" flipV="1">
                <a:off x="4193865" y="2784243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Freeform 16"/>
            <p:cNvSpPr>
              <a:spLocks noEditPoints="1"/>
            </p:cNvSpPr>
            <p:nvPr/>
          </p:nvSpPr>
          <p:spPr bwMode="auto">
            <a:xfrm flipH="1" flipV="1">
              <a:off x="1054646" y="2853730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sp>
        <p:nvSpPr>
          <p:cNvPr id="24" name="Freeform 16"/>
          <p:cNvSpPr>
            <a:spLocks noEditPoints="1"/>
          </p:cNvSpPr>
          <p:nvPr/>
        </p:nvSpPr>
        <p:spPr bwMode="auto">
          <a:xfrm flipH="1" flipV="1">
            <a:off x="3452583" y="4129084"/>
            <a:ext cx="236017" cy="234819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33 h 176"/>
              <a:gd name="T12" fmla="*/ 42 w 176"/>
              <a:gd name="T13" fmla="*/ 88 h 176"/>
              <a:gd name="T14" fmla="*/ 88 w 176"/>
              <a:gd name="T15" fmla="*/ 42 h 176"/>
              <a:gd name="T16" fmla="*/ 134 w 176"/>
              <a:gd name="T17" fmla="*/ 88 h 176"/>
              <a:gd name="T18" fmla="*/ 88 w 176"/>
              <a:gd name="T19" fmla="*/ 13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6"/>
                  <a:pt x="39" y="176"/>
                  <a:pt x="88" y="176"/>
                </a:cubicBezTo>
                <a:cubicBezTo>
                  <a:pt x="137" y="176"/>
                  <a:pt x="176" y="136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lose/>
                <a:moveTo>
                  <a:pt x="88" y="133"/>
                </a:moveTo>
                <a:cubicBezTo>
                  <a:pt x="63" y="133"/>
                  <a:pt x="42" y="113"/>
                  <a:pt x="42" y="88"/>
                </a:cubicBezTo>
                <a:cubicBezTo>
                  <a:pt x="42" y="63"/>
                  <a:pt x="63" y="42"/>
                  <a:pt x="88" y="42"/>
                </a:cubicBezTo>
                <a:cubicBezTo>
                  <a:pt x="113" y="42"/>
                  <a:pt x="134" y="63"/>
                  <a:pt x="134" y="88"/>
                </a:cubicBezTo>
                <a:cubicBezTo>
                  <a:pt x="134" y="113"/>
                  <a:pt x="113" y="133"/>
                  <a:pt x="88" y="13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897812" y="4021157"/>
            <a:ext cx="2853363" cy="356540"/>
            <a:chOff x="1196926" y="4866578"/>
            <a:chExt cx="3803989" cy="475497"/>
          </a:xfrm>
        </p:grpSpPr>
        <p:grpSp>
          <p:nvGrpSpPr>
            <p:cNvPr id="26" name="组合 25"/>
            <p:cNvGrpSpPr/>
            <p:nvPr/>
          </p:nvGrpSpPr>
          <p:grpSpPr>
            <a:xfrm>
              <a:off x="1414686" y="4912474"/>
              <a:ext cx="3586229" cy="429601"/>
              <a:chOff x="1414686" y="4912474"/>
              <a:chExt cx="3586229" cy="429601"/>
            </a:xfrm>
          </p:grpSpPr>
          <p:sp>
            <p:nvSpPr>
              <p:cNvPr id="28" name="矩形 27"/>
              <p:cNvSpPr/>
              <p:nvPr/>
            </p:nvSpPr>
            <p:spPr>
              <a:xfrm flipV="1">
                <a:off x="1414686" y="4964274"/>
                <a:ext cx="3420000" cy="288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任意多边形 28"/>
              <p:cNvSpPr/>
              <p:nvPr/>
            </p:nvSpPr>
            <p:spPr>
              <a:xfrm rot="2700000" flipV="1">
                <a:off x="4771714" y="5112875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Freeform 16"/>
            <p:cNvSpPr>
              <a:spLocks noEditPoints="1"/>
            </p:cNvSpPr>
            <p:nvPr/>
          </p:nvSpPr>
          <p:spPr bwMode="auto">
            <a:xfrm flipH="1" flipV="1">
              <a:off x="1196926" y="4866578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sp>
        <p:nvSpPr>
          <p:cNvPr id="30" name="Freeform 5"/>
          <p:cNvSpPr/>
          <p:nvPr/>
        </p:nvSpPr>
        <p:spPr bwMode="auto">
          <a:xfrm>
            <a:off x="3284830" y="972516"/>
            <a:ext cx="2500874" cy="4170984"/>
          </a:xfrm>
          <a:custGeom>
            <a:avLst/>
            <a:gdLst>
              <a:gd name="T0" fmla="*/ 952 w 1289"/>
              <a:gd name="T1" fmla="*/ 1022 h 2152"/>
              <a:gd name="T2" fmla="*/ 759 w 1289"/>
              <a:gd name="T3" fmla="*/ 1082 h 2152"/>
              <a:gd name="T4" fmla="*/ 722 w 1289"/>
              <a:gd name="T5" fmla="*/ 1071 h 2152"/>
              <a:gd name="T6" fmla="*/ 727 w 1289"/>
              <a:gd name="T7" fmla="*/ 1010 h 2152"/>
              <a:gd name="T8" fmla="*/ 672 w 1289"/>
              <a:gd name="T9" fmla="*/ 817 h 2152"/>
              <a:gd name="T10" fmla="*/ 691 w 1289"/>
              <a:gd name="T11" fmla="*/ 786 h 2152"/>
              <a:gd name="T12" fmla="*/ 770 w 1289"/>
              <a:gd name="T13" fmla="*/ 794 h 2152"/>
              <a:gd name="T14" fmla="*/ 1168 w 1289"/>
              <a:gd name="T15" fmla="*/ 397 h 2152"/>
              <a:gd name="T16" fmla="*/ 770 w 1289"/>
              <a:gd name="T17" fmla="*/ 0 h 2152"/>
              <a:gd name="T18" fmla="*/ 373 w 1289"/>
              <a:gd name="T19" fmla="*/ 397 h 2152"/>
              <a:gd name="T20" fmla="*/ 437 w 1289"/>
              <a:gd name="T21" fmla="*/ 613 h 2152"/>
              <a:gd name="T22" fmla="*/ 418 w 1289"/>
              <a:gd name="T23" fmla="*/ 650 h 2152"/>
              <a:gd name="T24" fmla="*/ 364 w 1289"/>
              <a:gd name="T25" fmla="*/ 646 h 2152"/>
              <a:gd name="T26" fmla="*/ 0 w 1289"/>
              <a:gd name="T27" fmla="*/ 1010 h 2152"/>
              <a:gd name="T28" fmla="*/ 364 w 1289"/>
              <a:gd name="T29" fmla="*/ 1373 h 2152"/>
              <a:gd name="T30" fmla="*/ 587 w 1289"/>
              <a:gd name="T31" fmla="*/ 1297 h 2152"/>
              <a:gd name="T32" fmla="*/ 618 w 1289"/>
              <a:gd name="T33" fmla="*/ 1311 h 2152"/>
              <a:gd name="T34" fmla="*/ 615 w 1289"/>
              <a:gd name="T35" fmla="*/ 1359 h 2152"/>
              <a:gd name="T36" fmla="*/ 665 w 1289"/>
              <a:gd name="T37" fmla="*/ 1536 h 2152"/>
              <a:gd name="T38" fmla="*/ 652 w 1289"/>
              <a:gd name="T39" fmla="*/ 1556 h 2152"/>
              <a:gd name="T40" fmla="*/ 567 w 1289"/>
              <a:gd name="T41" fmla="*/ 1544 h 2152"/>
              <a:gd name="T42" fmla="*/ 263 w 1289"/>
              <a:gd name="T43" fmla="*/ 1848 h 2152"/>
              <a:gd name="T44" fmla="*/ 567 w 1289"/>
              <a:gd name="T45" fmla="*/ 2152 h 2152"/>
              <a:gd name="T46" fmla="*/ 870 w 1289"/>
              <a:gd name="T47" fmla="*/ 1848 h 2152"/>
              <a:gd name="T48" fmla="*/ 832 w 1289"/>
              <a:gd name="T49" fmla="*/ 1700 h 2152"/>
              <a:gd name="T50" fmla="*/ 851 w 1289"/>
              <a:gd name="T51" fmla="*/ 1681 h 2152"/>
              <a:gd name="T52" fmla="*/ 952 w 1289"/>
              <a:gd name="T53" fmla="*/ 1696 h 2152"/>
              <a:gd name="T54" fmla="*/ 1289 w 1289"/>
              <a:gd name="T55" fmla="*/ 1359 h 2152"/>
              <a:gd name="T56" fmla="*/ 952 w 1289"/>
              <a:gd name="T57" fmla="*/ 1022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9" h="2152">
                <a:moveTo>
                  <a:pt x="952" y="1022"/>
                </a:moveTo>
                <a:cubicBezTo>
                  <a:pt x="880" y="1022"/>
                  <a:pt x="814" y="1044"/>
                  <a:pt x="759" y="1082"/>
                </a:cubicBezTo>
                <a:cubicBezTo>
                  <a:pt x="741" y="1095"/>
                  <a:pt x="719" y="1090"/>
                  <a:pt x="722" y="1071"/>
                </a:cubicBezTo>
                <a:cubicBezTo>
                  <a:pt x="725" y="1051"/>
                  <a:pt x="727" y="1031"/>
                  <a:pt x="727" y="1010"/>
                </a:cubicBezTo>
                <a:cubicBezTo>
                  <a:pt x="727" y="939"/>
                  <a:pt x="707" y="873"/>
                  <a:pt x="672" y="817"/>
                </a:cubicBezTo>
                <a:cubicBezTo>
                  <a:pt x="662" y="801"/>
                  <a:pt x="673" y="783"/>
                  <a:pt x="691" y="786"/>
                </a:cubicBezTo>
                <a:cubicBezTo>
                  <a:pt x="717" y="791"/>
                  <a:pt x="743" y="794"/>
                  <a:pt x="770" y="794"/>
                </a:cubicBezTo>
                <a:cubicBezTo>
                  <a:pt x="990" y="794"/>
                  <a:pt x="1168" y="616"/>
                  <a:pt x="1168" y="397"/>
                </a:cubicBezTo>
                <a:cubicBezTo>
                  <a:pt x="1168" y="177"/>
                  <a:pt x="990" y="0"/>
                  <a:pt x="770" y="0"/>
                </a:cubicBezTo>
                <a:cubicBezTo>
                  <a:pt x="551" y="0"/>
                  <a:pt x="373" y="177"/>
                  <a:pt x="373" y="397"/>
                </a:cubicBezTo>
                <a:cubicBezTo>
                  <a:pt x="373" y="476"/>
                  <a:pt x="396" y="551"/>
                  <a:pt x="437" y="613"/>
                </a:cubicBezTo>
                <a:cubicBezTo>
                  <a:pt x="449" y="631"/>
                  <a:pt x="438" y="653"/>
                  <a:pt x="418" y="650"/>
                </a:cubicBezTo>
                <a:cubicBezTo>
                  <a:pt x="400" y="648"/>
                  <a:pt x="382" y="646"/>
                  <a:pt x="364" y="646"/>
                </a:cubicBezTo>
                <a:cubicBezTo>
                  <a:pt x="163" y="646"/>
                  <a:pt x="0" y="809"/>
                  <a:pt x="0" y="1010"/>
                </a:cubicBezTo>
                <a:cubicBezTo>
                  <a:pt x="0" y="1211"/>
                  <a:pt x="163" y="1373"/>
                  <a:pt x="364" y="1373"/>
                </a:cubicBezTo>
                <a:cubicBezTo>
                  <a:pt x="448" y="1373"/>
                  <a:pt x="525" y="1345"/>
                  <a:pt x="587" y="1297"/>
                </a:cubicBezTo>
                <a:cubicBezTo>
                  <a:pt x="602" y="1285"/>
                  <a:pt x="621" y="1292"/>
                  <a:pt x="618" y="1311"/>
                </a:cubicBezTo>
                <a:cubicBezTo>
                  <a:pt x="616" y="1327"/>
                  <a:pt x="615" y="1343"/>
                  <a:pt x="615" y="1359"/>
                </a:cubicBezTo>
                <a:cubicBezTo>
                  <a:pt x="615" y="1424"/>
                  <a:pt x="633" y="1484"/>
                  <a:pt x="665" y="1536"/>
                </a:cubicBezTo>
                <a:cubicBezTo>
                  <a:pt x="673" y="1548"/>
                  <a:pt x="665" y="1560"/>
                  <a:pt x="652" y="1556"/>
                </a:cubicBezTo>
                <a:cubicBezTo>
                  <a:pt x="625" y="1548"/>
                  <a:pt x="596" y="1544"/>
                  <a:pt x="567" y="1544"/>
                </a:cubicBezTo>
                <a:cubicBezTo>
                  <a:pt x="399" y="1544"/>
                  <a:pt x="263" y="1680"/>
                  <a:pt x="263" y="1848"/>
                </a:cubicBezTo>
                <a:cubicBezTo>
                  <a:pt x="263" y="2016"/>
                  <a:pt x="399" y="2152"/>
                  <a:pt x="567" y="2152"/>
                </a:cubicBezTo>
                <a:cubicBezTo>
                  <a:pt x="734" y="2152"/>
                  <a:pt x="870" y="2016"/>
                  <a:pt x="870" y="1848"/>
                </a:cubicBezTo>
                <a:cubicBezTo>
                  <a:pt x="870" y="1794"/>
                  <a:pt x="856" y="1744"/>
                  <a:pt x="832" y="1700"/>
                </a:cubicBezTo>
                <a:cubicBezTo>
                  <a:pt x="825" y="1687"/>
                  <a:pt x="836" y="1676"/>
                  <a:pt x="851" y="1681"/>
                </a:cubicBezTo>
                <a:cubicBezTo>
                  <a:pt x="883" y="1691"/>
                  <a:pt x="917" y="1696"/>
                  <a:pt x="952" y="1696"/>
                </a:cubicBezTo>
                <a:cubicBezTo>
                  <a:pt x="1138" y="1696"/>
                  <a:pt x="1289" y="1545"/>
                  <a:pt x="1289" y="1359"/>
                </a:cubicBezTo>
                <a:cubicBezTo>
                  <a:pt x="1289" y="1173"/>
                  <a:pt x="1138" y="1022"/>
                  <a:pt x="952" y="1022"/>
                </a:cubicBezTo>
                <a:close/>
              </a:path>
            </a:pathLst>
          </a:custGeom>
          <a:solidFill>
            <a:srgbClr val="C9C9C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129570" y="1095674"/>
            <a:ext cx="1287320" cy="1286855"/>
            <a:chOff x="5505375" y="965032"/>
            <a:chExt cx="1716204" cy="1716204"/>
          </a:xfrm>
        </p:grpSpPr>
        <p:grpSp>
          <p:nvGrpSpPr>
            <p:cNvPr id="32" name="组合 31"/>
            <p:cNvGrpSpPr/>
            <p:nvPr/>
          </p:nvGrpSpPr>
          <p:grpSpPr>
            <a:xfrm>
              <a:off x="5505375" y="965032"/>
              <a:ext cx="1716204" cy="1716204"/>
              <a:chOff x="1200760" y="3842075"/>
              <a:chExt cx="1784148" cy="1784148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FFB850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" name="文本框 66"/>
            <p:cNvSpPr txBox="1"/>
            <p:nvPr/>
          </p:nvSpPr>
          <p:spPr>
            <a:xfrm>
              <a:off x="5676154" y="1414524"/>
              <a:ext cx="1374644" cy="861974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effectLst>
                    <a:outerShdw blurRad="76200" dist="63500" dir="2700000" algn="tl" rotWithShape="0">
                      <a:prstClr val="black">
                        <a:lumMod val="65000"/>
                        <a:lumOff val="35000"/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A</a:t>
              </a:r>
              <a:endParaRPr lang="zh-CN" altLang="en-US" sz="3600" dirty="0">
                <a:solidFill>
                  <a:prstClr val="white"/>
                </a:solidFill>
                <a:effectLst>
                  <a:outerShdw blurRad="76200" dist="63500" dir="2700000" algn="tl" rotWithShape="0">
                    <a:prstClr val="black">
                      <a:lumMod val="65000"/>
                      <a:lumOff val="35000"/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407641" y="2335814"/>
            <a:ext cx="1148039" cy="1147625"/>
            <a:chOff x="4542929" y="2618936"/>
            <a:chExt cx="1530520" cy="1530520"/>
          </a:xfrm>
        </p:grpSpPr>
        <p:grpSp>
          <p:nvGrpSpPr>
            <p:cNvPr id="37" name="组合 36"/>
            <p:cNvGrpSpPr/>
            <p:nvPr/>
          </p:nvGrpSpPr>
          <p:grpSpPr>
            <a:xfrm>
              <a:off x="4542929" y="2618936"/>
              <a:ext cx="1530520" cy="1530520"/>
              <a:chOff x="1200760" y="3842075"/>
              <a:chExt cx="1784148" cy="1784148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8" name="文本框 80"/>
            <p:cNvSpPr txBox="1"/>
            <p:nvPr/>
          </p:nvSpPr>
          <p:spPr>
            <a:xfrm>
              <a:off x="4625120" y="2975870"/>
              <a:ext cx="1374644" cy="861974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effectLst>
                    <a:outerShdw blurRad="76200" dist="63500" dir="2700000" algn="tl" rotWithShape="0">
                      <a:prstClr val="black">
                        <a:lumMod val="65000"/>
                        <a:lumOff val="35000"/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B</a:t>
              </a:r>
              <a:endParaRPr lang="zh-CN" altLang="en-US" sz="3600" dirty="0">
                <a:solidFill>
                  <a:prstClr val="white"/>
                </a:solidFill>
                <a:effectLst>
                  <a:outerShdw blurRad="76200" dist="63500" dir="2700000" algn="tl" rotWithShape="0">
                    <a:prstClr val="black">
                      <a:lumMod val="65000"/>
                      <a:lumOff val="35000"/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599347" y="3071786"/>
            <a:ext cx="1057680" cy="1057298"/>
            <a:chOff x="6131664" y="3600460"/>
            <a:chExt cx="1410056" cy="1410056"/>
          </a:xfrm>
        </p:grpSpPr>
        <p:grpSp>
          <p:nvGrpSpPr>
            <p:cNvPr id="42" name="组合 41"/>
            <p:cNvGrpSpPr/>
            <p:nvPr/>
          </p:nvGrpSpPr>
          <p:grpSpPr>
            <a:xfrm>
              <a:off x="6131664" y="3600460"/>
              <a:ext cx="1410056" cy="1410056"/>
              <a:chOff x="1200760" y="3842075"/>
              <a:chExt cx="1784148" cy="1784148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F6615B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3" name="文本框 81"/>
            <p:cNvSpPr txBox="1"/>
            <p:nvPr/>
          </p:nvSpPr>
          <p:spPr>
            <a:xfrm>
              <a:off x="6154376" y="3896098"/>
              <a:ext cx="1374645" cy="861974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effectLst>
                    <a:outerShdw blurRad="76200" dist="63500" dir="2700000" algn="tl" rotWithShape="0">
                      <a:prstClr val="black">
                        <a:lumMod val="65000"/>
                        <a:lumOff val="35000"/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C</a:t>
              </a:r>
              <a:endParaRPr lang="zh-CN" altLang="en-US" sz="3600" dirty="0">
                <a:solidFill>
                  <a:prstClr val="white"/>
                </a:solidFill>
                <a:effectLst>
                  <a:outerShdw blurRad="76200" dist="63500" dir="2700000" algn="tl" rotWithShape="0">
                    <a:prstClr val="black">
                      <a:lumMod val="65000"/>
                      <a:lumOff val="35000"/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863161" y="4089394"/>
            <a:ext cx="1031117" cy="917254"/>
            <a:chOff x="5150211" y="4957584"/>
            <a:chExt cx="1374644" cy="1223288"/>
          </a:xfrm>
        </p:grpSpPr>
        <p:grpSp>
          <p:nvGrpSpPr>
            <p:cNvPr id="47" name="组合 46"/>
            <p:cNvGrpSpPr/>
            <p:nvPr/>
          </p:nvGrpSpPr>
          <p:grpSpPr>
            <a:xfrm>
              <a:off x="5225889" y="4957584"/>
              <a:ext cx="1223288" cy="1223288"/>
              <a:chOff x="1200760" y="3842075"/>
              <a:chExt cx="1784148" cy="1784148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663A77"/>
              </a:solidFill>
              <a:ln>
                <a:noFill/>
              </a:ln>
              <a:effectLst>
                <a:innerShdw blurRad="2286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8" name="文本框 82"/>
            <p:cNvSpPr txBox="1"/>
            <p:nvPr/>
          </p:nvSpPr>
          <p:spPr>
            <a:xfrm>
              <a:off x="5150211" y="5159471"/>
              <a:ext cx="1374644" cy="861974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effectLst>
                    <a:outerShdw blurRad="76200" dist="63500" dir="2700000" algn="tl" rotWithShape="0">
                      <a:prstClr val="black">
                        <a:lumMod val="65000"/>
                        <a:lumOff val="35000"/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D</a:t>
              </a:r>
              <a:endParaRPr lang="zh-CN" altLang="en-US" sz="3600" dirty="0">
                <a:solidFill>
                  <a:prstClr val="white"/>
                </a:solidFill>
                <a:effectLst>
                  <a:outerShdw blurRad="76200" dist="63500" dir="2700000" algn="tl" rotWithShape="0">
                    <a:prstClr val="black">
                      <a:lumMod val="65000"/>
                      <a:lumOff val="35000"/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036184" y="3363820"/>
            <a:ext cx="1240380" cy="683007"/>
            <a:chOff x="1381398" y="3989930"/>
            <a:chExt cx="1653625" cy="910888"/>
          </a:xfrm>
        </p:grpSpPr>
        <p:sp>
          <p:nvSpPr>
            <p:cNvPr id="52" name="Freeform 983"/>
            <p:cNvSpPr>
              <a:spLocks noEditPoints="1"/>
            </p:cNvSpPr>
            <p:nvPr/>
          </p:nvSpPr>
          <p:spPr bwMode="auto">
            <a:xfrm>
              <a:off x="1873575" y="3989930"/>
              <a:ext cx="540751" cy="554818"/>
            </a:xfrm>
            <a:custGeom>
              <a:avLst/>
              <a:gdLst>
                <a:gd name="T0" fmla="*/ 116 w 232"/>
                <a:gd name="T1" fmla="*/ 88 h 239"/>
                <a:gd name="T2" fmla="*/ 84 w 232"/>
                <a:gd name="T3" fmla="*/ 119 h 239"/>
                <a:gd name="T4" fmla="*/ 116 w 232"/>
                <a:gd name="T5" fmla="*/ 151 h 239"/>
                <a:gd name="T6" fmla="*/ 148 w 232"/>
                <a:gd name="T7" fmla="*/ 119 h 239"/>
                <a:gd name="T8" fmla="*/ 116 w 232"/>
                <a:gd name="T9" fmla="*/ 88 h 239"/>
                <a:gd name="T10" fmla="*/ 49 w 232"/>
                <a:gd name="T11" fmla="*/ 197 h 239"/>
                <a:gd name="T12" fmla="*/ 44 w 232"/>
                <a:gd name="T13" fmla="*/ 191 h 239"/>
                <a:gd name="T14" fmla="*/ 14 w 232"/>
                <a:gd name="T15" fmla="*/ 119 h 239"/>
                <a:gd name="T16" fmla="*/ 93 w 232"/>
                <a:gd name="T17" fmla="*/ 20 h 239"/>
                <a:gd name="T18" fmla="*/ 90 w 232"/>
                <a:gd name="T19" fmla="*/ 7 h 239"/>
                <a:gd name="T20" fmla="*/ 0 w 232"/>
                <a:gd name="T21" fmla="*/ 119 h 239"/>
                <a:gd name="T22" fmla="*/ 34 w 232"/>
                <a:gd name="T23" fmla="*/ 201 h 239"/>
                <a:gd name="T24" fmla="*/ 44 w 232"/>
                <a:gd name="T25" fmla="*/ 210 h 239"/>
                <a:gd name="T26" fmla="*/ 34 w 232"/>
                <a:gd name="T27" fmla="*/ 239 h 239"/>
                <a:gd name="T28" fmla="*/ 116 w 232"/>
                <a:gd name="T29" fmla="*/ 228 h 239"/>
                <a:gd name="T30" fmla="*/ 60 w 232"/>
                <a:gd name="T31" fmla="*/ 167 h 239"/>
                <a:gd name="T32" fmla="*/ 49 w 232"/>
                <a:gd name="T33" fmla="*/ 197 h 239"/>
                <a:gd name="T34" fmla="*/ 188 w 232"/>
                <a:gd name="T35" fmla="*/ 29 h 239"/>
                <a:gd name="T36" fmla="*/ 198 w 232"/>
                <a:gd name="T37" fmla="*/ 0 h 239"/>
                <a:gd name="T38" fmla="*/ 116 w 232"/>
                <a:gd name="T39" fmla="*/ 10 h 239"/>
                <a:gd name="T40" fmla="*/ 172 w 232"/>
                <a:gd name="T41" fmla="*/ 72 h 239"/>
                <a:gd name="T42" fmla="*/ 183 w 232"/>
                <a:gd name="T43" fmla="*/ 42 h 239"/>
                <a:gd name="T44" fmla="*/ 218 w 232"/>
                <a:gd name="T45" fmla="*/ 119 h 239"/>
                <a:gd name="T46" fmla="*/ 188 w 232"/>
                <a:gd name="T47" fmla="*/ 191 h 239"/>
                <a:gd name="T48" fmla="*/ 139 w 232"/>
                <a:gd name="T49" fmla="*/ 219 h 239"/>
                <a:gd name="T50" fmla="*/ 142 w 232"/>
                <a:gd name="T51" fmla="*/ 232 h 239"/>
                <a:gd name="T52" fmla="*/ 198 w 232"/>
                <a:gd name="T53" fmla="*/ 201 h 239"/>
                <a:gd name="T54" fmla="*/ 232 w 232"/>
                <a:gd name="T55" fmla="*/ 119 h 239"/>
                <a:gd name="T56" fmla="*/ 188 w 232"/>
                <a:gd name="T57" fmla="*/ 2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2" h="239">
                  <a:moveTo>
                    <a:pt x="116" y="88"/>
                  </a:moveTo>
                  <a:cubicBezTo>
                    <a:pt x="98" y="88"/>
                    <a:pt x="84" y="102"/>
                    <a:pt x="84" y="119"/>
                  </a:cubicBezTo>
                  <a:cubicBezTo>
                    <a:pt x="84" y="137"/>
                    <a:pt x="98" y="151"/>
                    <a:pt x="116" y="151"/>
                  </a:cubicBezTo>
                  <a:cubicBezTo>
                    <a:pt x="134" y="151"/>
                    <a:pt x="148" y="137"/>
                    <a:pt x="148" y="119"/>
                  </a:cubicBezTo>
                  <a:cubicBezTo>
                    <a:pt x="148" y="102"/>
                    <a:pt x="134" y="88"/>
                    <a:pt x="116" y="88"/>
                  </a:cubicBezTo>
                  <a:close/>
                  <a:moveTo>
                    <a:pt x="49" y="197"/>
                  </a:moveTo>
                  <a:cubicBezTo>
                    <a:pt x="47" y="195"/>
                    <a:pt x="46" y="193"/>
                    <a:pt x="44" y="191"/>
                  </a:cubicBezTo>
                  <a:cubicBezTo>
                    <a:pt x="25" y="172"/>
                    <a:pt x="14" y="147"/>
                    <a:pt x="14" y="119"/>
                  </a:cubicBezTo>
                  <a:cubicBezTo>
                    <a:pt x="14" y="71"/>
                    <a:pt x="48" y="30"/>
                    <a:pt x="93" y="20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39" y="19"/>
                    <a:pt x="0" y="65"/>
                    <a:pt x="0" y="119"/>
                  </a:cubicBezTo>
                  <a:cubicBezTo>
                    <a:pt x="0" y="150"/>
                    <a:pt x="12" y="179"/>
                    <a:pt x="34" y="201"/>
                  </a:cubicBezTo>
                  <a:cubicBezTo>
                    <a:pt x="37" y="204"/>
                    <a:pt x="41" y="207"/>
                    <a:pt x="44" y="210"/>
                  </a:cubicBezTo>
                  <a:cubicBezTo>
                    <a:pt x="34" y="239"/>
                    <a:pt x="34" y="239"/>
                    <a:pt x="34" y="239"/>
                  </a:cubicBezTo>
                  <a:cubicBezTo>
                    <a:pt x="116" y="228"/>
                    <a:pt x="116" y="228"/>
                    <a:pt x="116" y="228"/>
                  </a:cubicBezTo>
                  <a:cubicBezTo>
                    <a:pt x="60" y="167"/>
                    <a:pt x="60" y="167"/>
                    <a:pt x="60" y="167"/>
                  </a:cubicBezTo>
                  <a:lnTo>
                    <a:pt x="49" y="197"/>
                  </a:lnTo>
                  <a:close/>
                  <a:moveTo>
                    <a:pt x="188" y="29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72" y="72"/>
                    <a:pt x="172" y="72"/>
                    <a:pt x="172" y="72"/>
                  </a:cubicBezTo>
                  <a:cubicBezTo>
                    <a:pt x="183" y="42"/>
                    <a:pt x="183" y="42"/>
                    <a:pt x="183" y="42"/>
                  </a:cubicBezTo>
                  <a:cubicBezTo>
                    <a:pt x="204" y="61"/>
                    <a:pt x="218" y="89"/>
                    <a:pt x="218" y="119"/>
                  </a:cubicBezTo>
                  <a:cubicBezTo>
                    <a:pt x="218" y="147"/>
                    <a:pt x="207" y="172"/>
                    <a:pt x="188" y="191"/>
                  </a:cubicBezTo>
                  <a:cubicBezTo>
                    <a:pt x="174" y="205"/>
                    <a:pt x="157" y="214"/>
                    <a:pt x="139" y="21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63" y="227"/>
                    <a:pt x="182" y="217"/>
                    <a:pt x="198" y="201"/>
                  </a:cubicBezTo>
                  <a:cubicBezTo>
                    <a:pt x="220" y="179"/>
                    <a:pt x="232" y="150"/>
                    <a:pt x="232" y="119"/>
                  </a:cubicBezTo>
                  <a:cubicBezTo>
                    <a:pt x="232" y="83"/>
                    <a:pt x="214" y="50"/>
                    <a:pt x="188" y="29"/>
                  </a:cubicBez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53" name="文本框 102"/>
            <p:cNvSpPr txBox="1"/>
            <p:nvPr/>
          </p:nvSpPr>
          <p:spPr>
            <a:xfrm>
              <a:off x="1381398" y="4531400"/>
              <a:ext cx="1653625" cy="369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007140" y="1324012"/>
            <a:ext cx="1971179" cy="1241987"/>
            <a:chOff x="1342678" y="1269554"/>
            <a:chExt cx="2627897" cy="1656366"/>
          </a:xfrm>
        </p:grpSpPr>
        <p:sp>
          <p:nvSpPr>
            <p:cNvPr id="55" name="Freeform 979"/>
            <p:cNvSpPr>
              <a:spLocks noEditPoints="1"/>
            </p:cNvSpPr>
            <p:nvPr/>
          </p:nvSpPr>
          <p:spPr bwMode="auto">
            <a:xfrm>
              <a:off x="1730116" y="1269554"/>
              <a:ext cx="642872" cy="574887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56" name="文本框 118"/>
            <p:cNvSpPr txBox="1"/>
            <p:nvPr/>
          </p:nvSpPr>
          <p:spPr>
            <a:xfrm>
              <a:off x="1342678" y="1809776"/>
              <a:ext cx="1653625" cy="369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57" name="矩形 47"/>
            <p:cNvSpPr>
              <a:spLocks noChangeArrowheads="1"/>
            </p:cNvSpPr>
            <p:nvPr/>
          </p:nvSpPr>
          <p:spPr bwMode="auto">
            <a:xfrm>
              <a:off x="1364664" y="2136297"/>
              <a:ext cx="2605911" cy="789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您的内容打在这里或者通过复制您的文本后，在此框中选择粘贴，并选择只保留文字。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1060945" y="4187653"/>
            <a:ext cx="1954687" cy="59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您的内容打在这里或者通过复制您的文本后，在此框中选择粘贴，并选择只保留文字。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5706273" y="1068492"/>
            <a:ext cx="1972127" cy="1281532"/>
            <a:chOff x="7607374" y="928782"/>
            <a:chExt cx="2629160" cy="1709106"/>
          </a:xfrm>
        </p:grpSpPr>
        <p:sp>
          <p:nvSpPr>
            <p:cNvPr id="60" name="Freeform 975"/>
            <p:cNvSpPr>
              <a:spLocks noEditPoints="1"/>
            </p:cNvSpPr>
            <p:nvPr/>
          </p:nvSpPr>
          <p:spPr bwMode="auto">
            <a:xfrm>
              <a:off x="9378174" y="928782"/>
              <a:ext cx="425060" cy="524931"/>
            </a:xfrm>
            <a:custGeom>
              <a:avLst/>
              <a:gdLst>
                <a:gd name="T0" fmla="*/ 120 w 349"/>
                <a:gd name="T1" fmla="*/ 0 h 431"/>
                <a:gd name="T2" fmla="*/ 117 w 349"/>
                <a:gd name="T3" fmla="*/ 3 h 431"/>
                <a:gd name="T4" fmla="*/ 2 w 349"/>
                <a:gd name="T5" fmla="*/ 117 h 431"/>
                <a:gd name="T6" fmla="*/ 0 w 349"/>
                <a:gd name="T7" fmla="*/ 120 h 431"/>
                <a:gd name="T8" fmla="*/ 0 w 349"/>
                <a:gd name="T9" fmla="*/ 431 h 431"/>
                <a:gd name="T10" fmla="*/ 349 w 349"/>
                <a:gd name="T11" fmla="*/ 431 h 431"/>
                <a:gd name="T12" fmla="*/ 349 w 349"/>
                <a:gd name="T13" fmla="*/ 0 h 431"/>
                <a:gd name="T14" fmla="*/ 120 w 349"/>
                <a:gd name="T15" fmla="*/ 0 h 431"/>
                <a:gd name="T16" fmla="*/ 114 w 349"/>
                <a:gd name="T17" fmla="*/ 37 h 431"/>
                <a:gd name="T18" fmla="*/ 114 w 349"/>
                <a:gd name="T19" fmla="*/ 114 h 431"/>
                <a:gd name="T20" fmla="*/ 37 w 349"/>
                <a:gd name="T21" fmla="*/ 114 h 431"/>
                <a:gd name="T22" fmla="*/ 114 w 349"/>
                <a:gd name="T23" fmla="*/ 37 h 431"/>
                <a:gd name="T24" fmla="*/ 328 w 349"/>
                <a:gd name="T25" fmla="*/ 410 h 431"/>
                <a:gd name="T26" fmla="*/ 20 w 349"/>
                <a:gd name="T27" fmla="*/ 410 h 431"/>
                <a:gd name="T28" fmla="*/ 20 w 349"/>
                <a:gd name="T29" fmla="*/ 136 h 431"/>
                <a:gd name="T30" fmla="*/ 135 w 349"/>
                <a:gd name="T31" fmla="*/ 136 h 431"/>
                <a:gd name="T32" fmla="*/ 135 w 349"/>
                <a:gd name="T33" fmla="*/ 22 h 431"/>
                <a:gd name="T34" fmla="*/ 328 w 349"/>
                <a:gd name="T35" fmla="*/ 22 h 431"/>
                <a:gd name="T36" fmla="*/ 328 w 349"/>
                <a:gd name="T37" fmla="*/ 410 h 431"/>
                <a:gd name="T38" fmla="*/ 75 w 349"/>
                <a:gd name="T39" fmla="*/ 317 h 431"/>
                <a:gd name="T40" fmla="*/ 145 w 349"/>
                <a:gd name="T41" fmla="*/ 249 h 431"/>
                <a:gd name="T42" fmla="*/ 187 w 349"/>
                <a:gd name="T43" fmla="*/ 290 h 431"/>
                <a:gd name="T44" fmla="*/ 300 w 349"/>
                <a:gd name="T45" fmla="*/ 178 h 431"/>
                <a:gd name="T46" fmla="*/ 285 w 349"/>
                <a:gd name="T47" fmla="*/ 163 h 431"/>
                <a:gd name="T48" fmla="*/ 187 w 349"/>
                <a:gd name="T49" fmla="*/ 259 h 431"/>
                <a:gd name="T50" fmla="*/ 152 w 349"/>
                <a:gd name="T51" fmla="*/ 225 h 431"/>
                <a:gd name="T52" fmla="*/ 145 w 349"/>
                <a:gd name="T53" fmla="*/ 218 h 431"/>
                <a:gd name="T54" fmla="*/ 138 w 349"/>
                <a:gd name="T55" fmla="*/ 225 h 431"/>
                <a:gd name="T56" fmla="*/ 60 w 349"/>
                <a:gd name="T57" fmla="*/ 302 h 431"/>
                <a:gd name="T58" fmla="*/ 75 w 349"/>
                <a:gd name="T59" fmla="*/ 317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9" h="431">
                  <a:moveTo>
                    <a:pt x="120" y="0"/>
                  </a:moveTo>
                  <a:lnTo>
                    <a:pt x="117" y="3"/>
                  </a:lnTo>
                  <a:lnTo>
                    <a:pt x="2" y="117"/>
                  </a:lnTo>
                  <a:lnTo>
                    <a:pt x="0" y="120"/>
                  </a:lnTo>
                  <a:lnTo>
                    <a:pt x="0" y="431"/>
                  </a:lnTo>
                  <a:lnTo>
                    <a:pt x="349" y="431"/>
                  </a:lnTo>
                  <a:lnTo>
                    <a:pt x="349" y="0"/>
                  </a:lnTo>
                  <a:lnTo>
                    <a:pt x="120" y="0"/>
                  </a:lnTo>
                  <a:close/>
                  <a:moveTo>
                    <a:pt x="114" y="37"/>
                  </a:moveTo>
                  <a:lnTo>
                    <a:pt x="114" y="114"/>
                  </a:lnTo>
                  <a:lnTo>
                    <a:pt x="37" y="114"/>
                  </a:lnTo>
                  <a:lnTo>
                    <a:pt x="114" y="37"/>
                  </a:lnTo>
                  <a:close/>
                  <a:moveTo>
                    <a:pt x="328" y="410"/>
                  </a:moveTo>
                  <a:lnTo>
                    <a:pt x="20" y="410"/>
                  </a:lnTo>
                  <a:lnTo>
                    <a:pt x="20" y="136"/>
                  </a:lnTo>
                  <a:lnTo>
                    <a:pt x="135" y="136"/>
                  </a:lnTo>
                  <a:lnTo>
                    <a:pt x="135" y="22"/>
                  </a:lnTo>
                  <a:lnTo>
                    <a:pt x="328" y="22"/>
                  </a:lnTo>
                  <a:lnTo>
                    <a:pt x="328" y="410"/>
                  </a:lnTo>
                  <a:close/>
                  <a:moveTo>
                    <a:pt x="75" y="317"/>
                  </a:moveTo>
                  <a:lnTo>
                    <a:pt x="145" y="249"/>
                  </a:lnTo>
                  <a:lnTo>
                    <a:pt x="187" y="290"/>
                  </a:lnTo>
                  <a:lnTo>
                    <a:pt x="300" y="178"/>
                  </a:lnTo>
                  <a:lnTo>
                    <a:pt x="285" y="163"/>
                  </a:lnTo>
                  <a:lnTo>
                    <a:pt x="187" y="259"/>
                  </a:lnTo>
                  <a:lnTo>
                    <a:pt x="152" y="225"/>
                  </a:lnTo>
                  <a:lnTo>
                    <a:pt x="145" y="218"/>
                  </a:lnTo>
                  <a:lnTo>
                    <a:pt x="138" y="225"/>
                  </a:lnTo>
                  <a:lnTo>
                    <a:pt x="60" y="302"/>
                  </a:lnTo>
                  <a:lnTo>
                    <a:pt x="75" y="317"/>
                  </a:ln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61" name="文本框 96"/>
            <p:cNvSpPr txBox="1"/>
            <p:nvPr/>
          </p:nvSpPr>
          <p:spPr>
            <a:xfrm>
              <a:off x="8675715" y="1507064"/>
              <a:ext cx="1560819" cy="369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62" name="矩形 47"/>
            <p:cNvSpPr>
              <a:spLocks noChangeArrowheads="1"/>
            </p:cNvSpPr>
            <p:nvPr/>
          </p:nvSpPr>
          <p:spPr bwMode="auto">
            <a:xfrm>
              <a:off x="7607374" y="1848265"/>
              <a:ext cx="2605910" cy="789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 algn="r"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您的内容打在这里或者通过复制您的文本后，在此框中选择粘贴，并选择只保留文字。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744905" y="2587625"/>
            <a:ext cx="1954687" cy="1381770"/>
            <a:chOff x="7658876" y="2954762"/>
            <a:chExt cx="2605910" cy="1842787"/>
          </a:xfrm>
        </p:grpSpPr>
        <p:sp>
          <p:nvSpPr>
            <p:cNvPr id="64" name="Freeform 987"/>
            <p:cNvSpPr>
              <a:spLocks noEditPoints="1"/>
            </p:cNvSpPr>
            <p:nvPr/>
          </p:nvSpPr>
          <p:spPr bwMode="auto">
            <a:xfrm>
              <a:off x="9385696" y="2954762"/>
              <a:ext cx="446333" cy="717951"/>
            </a:xfrm>
            <a:custGeom>
              <a:avLst/>
              <a:gdLst>
                <a:gd name="T0" fmla="*/ 133 w 205"/>
                <a:gd name="T1" fmla="*/ 170 h 331"/>
                <a:gd name="T2" fmla="*/ 148 w 205"/>
                <a:gd name="T3" fmla="*/ 126 h 331"/>
                <a:gd name="T4" fmla="*/ 148 w 205"/>
                <a:gd name="T5" fmla="*/ 110 h 331"/>
                <a:gd name="T6" fmla="*/ 48 w 205"/>
                <a:gd name="T7" fmla="*/ 118 h 331"/>
                <a:gd name="T8" fmla="*/ 71 w 205"/>
                <a:gd name="T9" fmla="*/ 126 h 331"/>
                <a:gd name="T10" fmla="*/ 39 w 205"/>
                <a:gd name="T11" fmla="*/ 224 h 331"/>
                <a:gd name="T12" fmla="*/ 44 w 205"/>
                <a:gd name="T13" fmla="*/ 331 h 331"/>
                <a:gd name="T14" fmla="*/ 205 w 205"/>
                <a:gd name="T15" fmla="*/ 298 h 331"/>
                <a:gd name="T16" fmla="*/ 161 w 205"/>
                <a:gd name="T17" fmla="*/ 315 h 331"/>
                <a:gd name="T18" fmla="*/ 16 w 205"/>
                <a:gd name="T19" fmla="*/ 298 h 331"/>
                <a:gd name="T20" fmla="*/ 87 w 205"/>
                <a:gd name="T21" fmla="*/ 170 h 331"/>
                <a:gd name="T22" fmla="*/ 117 w 205"/>
                <a:gd name="T23" fmla="*/ 126 h 331"/>
                <a:gd name="T24" fmla="*/ 153 w 205"/>
                <a:gd name="T25" fmla="*/ 234 h 331"/>
                <a:gd name="T26" fmla="*/ 161 w 205"/>
                <a:gd name="T27" fmla="*/ 315 h 331"/>
                <a:gd name="T28" fmla="*/ 121 w 205"/>
                <a:gd name="T29" fmla="*/ 262 h 331"/>
                <a:gd name="T30" fmla="*/ 101 w 205"/>
                <a:gd name="T31" fmla="*/ 258 h 331"/>
                <a:gd name="T32" fmla="*/ 63 w 205"/>
                <a:gd name="T33" fmla="*/ 263 h 331"/>
                <a:gd name="T34" fmla="*/ 48 w 205"/>
                <a:gd name="T35" fmla="*/ 259 h 331"/>
                <a:gd name="T36" fmla="*/ 24 w 205"/>
                <a:gd name="T37" fmla="*/ 298 h 331"/>
                <a:gd name="T38" fmla="*/ 161 w 205"/>
                <a:gd name="T39" fmla="*/ 307 h 331"/>
                <a:gd name="T40" fmla="*/ 167 w 205"/>
                <a:gd name="T41" fmla="*/ 266 h 331"/>
                <a:gd name="T42" fmla="*/ 165 w 205"/>
                <a:gd name="T43" fmla="*/ 264 h 331"/>
                <a:gd name="T44" fmla="*/ 144 w 205"/>
                <a:gd name="T45" fmla="*/ 248 h 331"/>
                <a:gd name="T46" fmla="*/ 124 w 205"/>
                <a:gd name="T47" fmla="*/ 23 h 331"/>
                <a:gd name="T48" fmla="*/ 124 w 205"/>
                <a:gd name="T49" fmla="*/ 0 h 331"/>
                <a:gd name="T50" fmla="*/ 124 w 205"/>
                <a:gd name="T51" fmla="*/ 23 h 331"/>
                <a:gd name="T52" fmla="*/ 91 w 205"/>
                <a:gd name="T53" fmla="*/ 49 h 331"/>
                <a:gd name="T54" fmla="*/ 74 w 205"/>
                <a:gd name="T55" fmla="*/ 32 h 331"/>
                <a:gd name="T56" fmla="*/ 58 w 205"/>
                <a:gd name="T57" fmla="*/ 49 h 331"/>
                <a:gd name="T58" fmla="*/ 68 w 205"/>
                <a:gd name="T59" fmla="*/ 43 h 331"/>
                <a:gd name="T60" fmla="*/ 80 w 205"/>
                <a:gd name="T61" fmla="*/ 43 h 331"/>
                <a:gd name="T62" fmla="*/ 74 w 205"/>
                <a:gd name="T63" fmla="*/ 57 h 331"/>
                <a:gd name="T64" fmla="*/ 68 w 205"/>
                <a:gd name="T65" fmla="*/ 43 h 331"/>
                <a:gd name="T66" fmla="*/ 92 w 205"/>
                <a:gd name="T67" fmla="*/ 102 h 331"/>
                <a:gd name="T68" fmla="*/ 98 w 205"/>
                <a:gd name="T69" fmla="*/ 82 h 331"/>
                <a:gd name="T70" fmla="*/ 129 w 205"/>
                <a:gd name="T71" fmla="*/ 82 h 331"/>
                <a:gd name="T72" fmla="*/ 134 w 205"/>
                <a:gd name="T73" fmla="*/ 102 h 331"/>
                <a:gd name="T74" fmla="*/ 143 w 205"/>
                <a:gd name="T75" fmla="*/ 97 h 331"/>
                <a:gd name="T76" fmla="*/ 113 w 205"/>
                <a:gd name="T77" fmla="*/ 68 h 331"/>
                <a:gd name="T78" fmla="*/ 84 w 205"/>
                <a:gd name="T79" fmla="*/ 9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5" h="331">
                  <a:moveTo>
                    <a:pt x="165" y="224"/>
                  </a:moveTo>
                  <a:cubicBezTo>
                    <a:pt x="150" y="204"/>
                    <a:pt x="133" y="184"/>
                    <a:pt x="133" y="170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48" y="126"/>
                    <a:pt x="148" y="126"/>
                    <a:pt x="148" y="126"/>
                  </a:cubicBezTo>
                  <a:cubicBezTo>
                    <a:pt x="153" y="126"/>
                    <a:pt x="156" y="122"/>
                    <a:pt x="156" y="118"/>
                  </a:cubicBezTo>
                  <a:cubicBezTo>
                    <a:pt x="156" y="113"/>
                    <a:pt x="153" y="110"/>
                    <a:pt x="148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2" y="110"/>
                    <a:pt x="48" y="113"/>
                    <a:pt x="48" y="118"/>
                  </a:cubicBezTo>
                  <a:cubicBezTo>
                    <a:pt x="48" y="122"/>
                    <a:pt x="52" y="126"/>
                    <a:pt x="56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71" y="184"/>
                    <a:pt x="55" y="204"/>
                    <a:pt x="39" y="224"/>
                  </a:cubicBezTo>
                  <a:cubicBezTo>
                    <a:pt x="20" y="249"/>
                    <a:pt x="0" y="274"/>
                    <a:pt x="0" y="298"/>
                  </a:cubicBezTo>
                  <a:cubicBezTo>
                    <a:pt x="0" y="318"/>
                    <a:pt x="16" y="331"/>
                    <a:pt x="44" y="331"/>
                  </a:cubicBezTo>
                  <a:cubicBezTo>
                    <a:pt x="161" y="331"/>
                    <a:pt x="161" y="331"/>
                    <a:pt x="161" y="331"/>
                  </a:cubicBezTo>
                  <a:cubicBezTo>
                    <a:pt x="188" y="331"/>
                    <a:pt x="205" y="318"/>
                    <a:pt x="205" y="298"/>
                  </a:cubicBezTo>
                  <a:cubicBezTo>
                    <a:pt x="205" y="274"/>
                    <a:pt x="185" y="249"/>
                    <a:pt x="165" y="224"/>
                  </a:cubicBezTo>
                  <a:close/>
                  <a:moveTo>
                    <a:pt x="161" y="315"/>
                  </a:moveTo>
                  <a:cubicBezTo>
                    <a:pt x="44" y="315"/>
                    <a:pt x="44" y="315"/>
                    <a:pt x="44" y="315"/>
                  </a:cubicBezTo>
                  <a:cubicBezTo>
                    <a:pt x="33" y="315"/>
                    <a:pt x="16" y="313"/>
                    <a:pt x="16" y="298"/>
                  </a:cubicBezTo>
                  <a:cubicBezTo>
                    <a:pt x="16" y="280"/>
                    <a:pt x="34" y="257"/>
                    <a:pt x="52" y="234"/>
                  </a:cubicBezTo>
                  <a:cubicBezTo>
                    <a:pt x="70" y="211"/>
                    <a:pt x="87" y="189"/>
                    <a:pt x="87" y="170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7" y="170"/>
                    <a:pt x="117" y="170"/>
                    <a:pt x="117" y="170"/>
                  </a:cubicBezTo>
                  <a:cubicBezTo>
                    <a:pt x="117" y="189"/>
                    <a:pt x="135" y="211"/>
                    <a:pt x="153" y="234"/>
                  </a:cubicBezTo>
                  <a:cubicBezTo>
                    <a:pt x="171" y="257"/>
                    <a:pt x="189" y="280"/>
                    <a:pt x="189" y="298"/>
                  </a:cubicBezTo>
                  <a:cubicBezTo>
                    <a:pt x="189" y="313"/>
                    <a:pt x="171" y="315"/>
                    <a:pt x="161" y="315"/>
                  </a:cubicBezTo>
                  <a:close/>
                  <a:moveTo>
                    <a:pt x="122" y="263"/>
                  </a:moveTo>
                  <a:cubicBezTo>
                    <a:pt x="122" y="263"/>
                    <a:pt x="121" y="263"/>
                    <a:pt x="121" y="262"/>
                  </a:cubicBezTo>
                  <a:cubicBezTo>
                    <a:pt x="118" y="258"/>
                    <a:pt x="114" y="256"/>
                    <a:pt x="109" y="256"/>
                  </a:cubicBezTo>
                  <a:cubicBezTo>
                    <a:pt x="106" y="256"/>
                    <a:pt x="103" y="257"/>
                    <a:pt x="101" y="258"/>
                  </a:cubicBezTo>
                  <a:cubicBezTo>
                    <a:pt x="99" y="250"/>
                    <a:pt x="91" y="244"/>
                    <a:pt x="82" y="244"/>
                  </a:cubicBezTo>
                  <a:cubicBezTo>
                    <a:pt x="72" y="244"/>
                    <a:pt x="63" y="252"/>
                    <a:pt x="63" y="263"/>
                  </a:cubicBezTo>
                  <a:cubicBezTo>
                    <a:pt x="63" y="264"/>
                    <a:pt x="63" y="264"/>
                    <a:pt x="63" y="265"/>
                  </a:cubicBezTo>
                  <a:cubicBezTo>
                    <a:pt x="59" y="261"/>
                    <a:pt x="54" y="259"/>
                    <a:pt x="48" y="259"/>
                  </a:cubicBezTo>
                  <a:cubicBezTo>
                    <a:pt x="46" y="259"/>
                    <a:pt x="44" y="260"/>
                    <a:pt x="42" y="260"/>
                  </a:cubicBezTo>
                  <a:cubicBezTo>
                    <a:pt x="32" y="274"/>
                    <a:pt x="24" y="288"/>
                    <a:pt x="24" y="298"/>
                  </a:cubicBezTo>
                  <a:cubicBezTo>
                    <a:pt x="24" y="306"/>
                    <a:pt x="34" y="307"/>
                    <a:pt x="44" y="307"/>
                  </a:cubicBezTo>
                  <a:cubicBezTo>
                    <a:pt x="161" y="307"/>
                    <a:pt x="161" y="307"/>
                    <a:pt x="161" y="307"/>
                  </a:cubicBezTo>
                  <a:cubicBezTo>
                    <a:pt x="170" y="307"/>
                    <a:pt x="181" y="306"/>
                    <a:pt x="181" y="298"/>
                  </a:cubicBezTo>
                  <a:cubicBezTo>
                    <a:pt x="181" y="289"/>
                    <a:pt x="175" y="278"/>
                    <a:pt x="167" y="266"/>
                  </a:cubicBezTo>
                  <a:cubicBezTo>
                    <a:pt x="167" y="266"/>
                    <a:pt x="166" y="266"/>
                    <a:pt x="166" y="266"/>
                  </a:cubicBezTo>
                  <a:cubicBezTo>
                    <a:pt x="166" y="265"/>
                    <a:pt x="166" y="265"/>
                    <a:pt x="165" y="264"/>
                  </a:cubicBezTo>
                  <a:cubicBezTo>
                    <a:pt x="163" y="260"/>
                    <a:pt x="160" y="256"/>
                    <a:pt x="156" y="252"/>
                  </a:cubicBezTo>
                  <a:cubicBezTo>
                    <a:pt x="153" y="249"/>
                    <a:pt x="148" y="248"/>
                    <a:pt x="144" y="248"/>
                  </a:cubicBezTo>
                  <a:cubicBezTo>
                    <a:pt x="134" y="248"/>
                    <a:pt x="125" y="254"/>
                    <a:pt x="122" y="263"/>
                  </a:cubicBezTo>
                  <a:close/>
                  <a:moveTo>
                    <a:pt x="124" y="23"/>
                  </a:moveTo>
                  <a:cubicBezTo>
                    <a:pt x="130" y="23"/>
                    <a:pt x="135" y="18"/>
                    <a:pt x="135" y="11"/>
                  </a:cubicBezTo>
                  <a:cubicBezTo>
                    <a:pt x="135" y="5"/>
                    <a:pt x="130" y="0"/>
                    <a:pt x="124" y="0"/>
                  </a:cubicBezTo>
                  <a:cubicBezTo>
                    <a:pt x="118" y="0"/>
                    <a:pt x="112" y="5"/>
                    <a:pt x="112" y="11"/>
                  </a:cubicBezTo>
                  <a:cubicBezTo>
                    <a:pt x="112" y="18"/>
                    <a:pt x="118" y="23"/>
                    <a:pt x="124" y="23"/>
                  </a:cubicBezTo>
                  <a:close/>
                  <a:moveTo>
                    <a:pt x="74" y="65"/>
                  </a:moveTo>
                  <a:cubicBezTo>
                    <a:pt x="83" y="65"/>
                    <a:pt x="91" y="58"/>
                    <a:pt x="91" y="49"/>
                  </a:cubicBezTo>
                  <a:cubicBezTo>
                    <a:pt x="91" y="45"/>
                    <a:pt x="89" y="40"/>
                    <a:pt x="86" y="37"/>
                  </a:cubicBezTo>
                  <a:cubicBezTo>
                    <a:pt x="83" y="34"/>
                    <a:pt x="79" y="32"/>
                    <a:pt x="74" y="32"/>
                  </a:cubicBezTo>
                  <a:cubicBezTo>
                    <a:pt x="70" y="32"/>
                    <a:pt x="66" y="34"/>
                    <a:pt x="62" y="37"/>
                  </a:cubicBezTo>
                  <a:cubicBezTo>
                    <a:pt x="59" y="40"/>
                    <a:pt x="58" y="45"/>
                    <a:pt x="58" y="49"/>
                  </a:cubicBezTo>
                  <a:cubicBezTo>
                    <a:pt x="58" y="58"/>
                    <a:pt x="65" y="65"/>
                    <a:pt x="74" y="65"/>
                  </a:cubicBezTo>
                  <a:close/>
                  <a:moveTo>
                    <a:pt x="68" y="43"/>
                  </a:moveTo>
                  <a:cubicBezTo>
                    <a:pt x="70" y="41"/>
                    <a:pt x="72" y="40"/>
                    <a:pt x="74" y="40"/>
                  </a:cubicBezTo>
                  <a:cubicBezTo>
                    <a:pt x="76" y="40"/>
                    <a:pt x="79" y="41"/>
                    <a:pt x="80" y="43"/>
                  </a:cubicBezTo>
                  <a:cubicBezTo>
                    <a:pt x="82" y="45"/>
                    <a:pt x="83" y="47"/>
                    <a:pt x="83" y="49"/>
                  </a:cubicBezTo>
                  <a:cubicBezTo>
                    <a:pt x="83" y="54"/>
                    <a:pt x="79" y="57"/>
                    <a:pt x="74" y="57"/>
                  </a:cubicBezTo>
                  <a:cubicBezTo>
                    <a:pt x="69" y="57"/>
                    <a:pt x="66" y="54"/>
                    <a:pt x="66" y="49"/>
                  </a:cubicBezTo>
                  <a:cubicBezTo>
                    <a:pt x="66" y="47"/>
                    <a:pt x="66" y="45"/>
                    <a:pt x="68" y="43"/>
                  </a:cubicBezTo>
                  <a:close/>
                  <a:moveTo>
                    <a:pt x="84" y="102"/>
                  </a:moveTo>
                  <a:cubicBezTo>
                    <a:pt x="92" y="102"/>
                    <a:pt x="92" y="102"/>
                    <a:pt x="92" y="102"/>
                  </a:cubicBezTo>
                  <a:cubicBezTo>
                    <a:pt x="92" y="100"/>
                    <a:pt x="92" y="99"/>
                    <a:pt x="92" y="97"/>
                  </a:cubicBezTo>
                  <a:cubicBezTo>
                    <a:pt x="92" y="92"/>
                    <a:pt x="94" y="86"/>
                    <a:pt x="98" y="82"/>
                  </a:cubicBezTo>
                  <a:cubicBezTo>
                    <a:pt x="102" y="78"/>
                    <a:pt x="108" y="76"/>
                    <a:pt x="113" y="76"/>
                  </a:cubicBezTo>
                  <a:cubicBezTo>
                    <a:pt x="119" y="76"/>
                    <a:pt x="124" y="78"/>
                    <a:pt x="129" y="82"/>
                  </a:cubicBezTo>
                  <a:cubicBezTo>
                    <a:pt x="133" y="86"/>
                    <a:pt x="135" y="92"/>
                    <a:pt x="135" y="97"/>
                  </a:cubicBezTo>
                  <a:cubicBezTo>
                    <a:pt x="135" y="99"/>
                    <a:pt x="135" y="100"/>
                    <a:pt x="134" y="102"/>
                  </a:cubicBezTo>
                  <a:cubicBezTo>
                    <a:pt x="142" y="102"/>
                    <a:pt x="142" y="102"/>
                    <a:pt x="142" y="102"/>
                  </a:cubicBezTo>
                  <a:cubicBezTo>
                    <a:pt x="143" y="100"/>
                    <a:pt x="143" y="99"/>
                    <a:pt x="143" y="97"/>
                  </a:cubicBezTo>
                  <a:cubicBezTo>
                    <a:pt x="143" y="89"/>
                    <a:pt x="140" y="82"/>
                    <a:pt x="134" y="76"/>
                  </a:cubicBezTo>
                  <a:cubicBezTo>
                    <a:pt x="129" y="71"/>
                    <a:pt x="121" y="68"/>
                    <a:pt x="113" y="68"/>
                  </a:cubicBezTo>
                  <a:cubicBezTo>
                    <a:pt x="105" y="68"/>
                    <a:pt x="98" y="71"/>
                    <a:pt x="92" y="76"/>
                  </a:cubicBezTo>
                  <a:cubicBezTo>
                    <a:pt x="87" y="82"/>
                    <a:pt x="84" y="89"/>
                    <a:pt x="84" y="97"/>
                  </a:cubicBezTo>
                  <a:cubicBezTo>
                    <a:pt x="84" y="99"/>
                    <a:pt x="84" y="100"/>
                    <a:pt x="84" y="102"/>
                  </a:cubicBezTo>
                  <a:close/>
                </a:path>
              </a:pathLst>
            </a:custGeom>
            <a:solidFill>
              <a:srgbClr val="F6615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65" name="文本框 98"/>
            <p:cNvSpPr txBox="1"/>
            <p:nvPr/>
          </p:nvSpPr>
          <p:spPr>
            <a:xfrm>
              <a:off x="8619043" y="3667304"/>
              <a:ext cx="1617492" cy="369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66" name="矩形 47"/>
            <p:cNvSpPr>
              <a:spLocks noChangeArrowheads="1"/>
            </p:cNvSpPr>
            <p:nvPr/>
          </p:nvSpPr>
          <p:spPr bwMode="auto">
            <a:xfrm>
              <a:off x="7658876" y="4007926"/>
              <a:ext cx="2605910" cy="789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 algn="r"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您的内容打在这里或者通过复制您的文本后，在此框中选择粘贴，并选择只保留文字。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3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9" dur="1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00" fill="hold"/>
                                        <p:tgtEl>
                                          <p:spTgt spid="3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41" dur="10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3" dur="200" fill="hold"/>
                                        <p:tgtEl>
                                          <p:spTgt spid="3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5" dur="1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7" dur="200" fill="hold"/>
                                        <p:tgtEl>
                                          <p:spTgt spid="3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67" dur="10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9" dur="200" fill="hold"/>
                                        <p:tgtEl>
                                          <p:spTgt spid="4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1" dur="100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3" dur="200" fill="hold"/>
                                        <p:tgtEl>
                                          <p:spTgt spid="4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3" dur="10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5" dur="200" fill="hold"/>
                                        <p:tgtEl>
                                          <p:spTgt spid="4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7" dur="1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9" dur="200" fill="hold"/>
                                        <p:tgtEl>
                                          <p:spTgt spid="4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8" grpId="0" animBg="1"/>
      <p:bldP spid="24" grpId="0" animBg="1"/>
      <p:bldP spid="30" grpId="0" animBg="1"/>
      <p:bldP spid="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365058" y="1944568"/>
            <a:ext cx="1727780" cy="1727780"/>
            <a:chOff x="5820077" y="2154607"/>
            <a:chExt cx="2303707" cy="2303707"/>
          </a:xfrm>
        </p:grpSpPr>
        <p:grpSp>
          <p:nvGrpSpPr>
            <p:cNvPr id="15" name="组合 14"/>
            <p:cNvGrpSpPr/>
            <p:nvPr/>
          </p:nvGrpSpPr>
          <p:grpSpPr>
            <a:xfrm>
              <a:off x="5820077" y="2154607"/>
              <a:ext cx="2303707" cy="2303707"/>
              <a:chOff x="4926840" y="1732375"/>
              <a:chExt cx="1656097" cy="1656098"/>
            </a:xfrm>
          </p:grpSpPr>
          <p:sp>
            <p:nvSpPr>
              <p:cNvPr id="19" name="任意多边形 18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FFB850"/>
              </a:solidFill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6471870" y="2897276"/>
              <a:ext cx="1000117" cy="792920"/>
              <a:chOff x="4123036" y="1134371"/>
              <a:chExt cx="1000117" cy="792920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4123036" y="1134371"/>
                <a:ext cx="100011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000" dirty="0">
                    <a:solidFill>
                      <a:srgbClr val="FFB850"/>
                    </a:solidFill>
                    <a:cs typeface="+mn-ea"/>
                    <a:sym typeface="+mn-lt"/>
                  </a:rPr>
                  <a:t>01</a:t>
                </a:r>
                <a:endParaRPr lang="zh-CN" altLang="en-US" sz="3000" dirty="0">
                  <a:solidFill>
                    <a:srgbClr val="FFB85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4266701" y="1619515"/>
                <a:ext cx="74041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rPr>
                  <a:t>OPTION</a:t>
                </a:r>
                <a:endPara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3020195" y="2216094"/>
            <a:ext cx="1258551" cy="1258551"/>
            <a:chOff x="4026926" y="2516642"/>
            <a:chExt cx="1678068" cy="1678068"/>
          </a:xfrm>
        </p:grpSpPr>
        <p:grpSp>
          <p:nvGrpSpPr>
            <p:cNvPr id="23" name="组合 22"/>
            <p:cNvGrpSpPr/>
            <p:nvPr/>
          </p:nvGrpSpPr>
          <p:grpSpPr>
            <a:xfrm>
              <a:off x="4026926" y="2516642"/>
              <a:ext cx="1678068" cy="1678068"/>
              <a:chOff x="4926840" y="1732375"/>
              <a:chExt cx="1656097" cy="1656098"/>
            </a:xfrm>
          </p:grpSpPr>
          <p:sp>
            <p:nvSpPr>
              <p:cNvPr id="27" name="任意多边形 26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01ACBE"/>
              </a:solidFill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4365900" y="2973087"/>
              <a:ext cx="1000117" cy="792920"/>
              <a:chOff x="4123036" y="1134371"/>
              <a:chExt cx="1000117" cy="792920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4123036" y="1134371"/>
                <a:ext cx="100011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000" dirty="0">
                    <a:solidFill>
                      <a:srgbClr val="01ACBE"/>
                    </a:solidFill>
                    <a:cs typeface="+mn-ea"/>
                    <a:sym typeface="+mn-lt"/>
                  </a:rPr>
                  <a:t>03</a:t>
                </a:r>
                <a:endParaRPr lang="zh-CN" altLang="en-US" sz="3000" dirty="0">
                  <a:solidFill>
                    <a:srgbClr val="01ACB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266701" y="1619515"/>
                <a:ext cx="74041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rPr>
                  <a:t>OPTION</a:t>
                </a:r>
                <a:endPara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3685459" y="1198168"/>
            <a:ext cx="1093181" cy="1093181"/>
            <a:chOff x="4913945" y="1159406"/>
            <a:chExt cx="1457575" cy="1457575"/>
          </a:xfrm>
        </p:grpSpPr>
        <p:grpSp>
          <p:nvGrpSpPr>
            <p:cNvPr id="31" name="组合 30"/>
            <p:cNvGrpSpPr/>
            <p:nvPr/>
          </p:nvGrpSpPr>
          <p:grpSpPr>
            <a:xfrm>
              <a:off x="4913945" y="1159406"/>
              <a:ext cx="1457575" cy="1457575"/>
              <a:chOff x="4926840" y="1732375"/>
              <a:chExt cx="1656097" cy="1656098"/>
            </a:xfrm>
          </p:grpSpPr>
          <p:sp>
            <p:nvSpPr>
              <p:cNvPr id="35" name="任意多边形 34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663A77"/>
              </a:solidFill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5133493" y="1514654"/>
              <a:ext cx="1000117" cy="761171"/>
              <a:chOff x="4123036" y="1134371"/>
              <a:chExt cx="1000117" cy="761171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4123036" y="1134371"/>
                <a:ext cx="1000117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rgbClr val="663A77"/>
                    </a:solidFill>
                    <a:cs typeface="+mn-ea"/>
                    <a:sym typeface="+mn-lt"/>
                  </a:rPr>
                  <a:t>02</a:t>
                </a:r>
                <a:endParaRPr lang="zh-CN" altLang="en-US" sz="2700" dirty="0">
                  <a:solidFill>
                    <a:srgbClr val="663A7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266701" y="1587766"/>
                <a:ext cx="74041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rPr>
                  <a:t>OPTION</a:t>
                </a:r>
                <a:endPara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3555953" y="3384432"/>
            <a:ext cx="1370698" cy="1370698"/>
            <a:chOff x="4741270" y="4074426"/>
            <a:chExt cx="1827597" cy="1827597"/>
          </a:xfrm>
        </p:grpSpPr>
        <p:grpSp>
          <p:nvGrpSpPr>
            <p:cNvPr id="39" name="组合 38"/>
            <p:cNvGrpSpPr/>
            <p:nvPr/>
          </p:nvGrpSpPr>
          <p:grpSpPr>
            <a:xfrm>
              <a:off x="4741270" y="4074426"/>
              <a:ext cx="1827597" cy="1827597"/>
              <a:chOff x="4926840" y="1732375"/>
              <a:chExt cx="1656097" cy="1656098"/>
            </a:xfrm>
          </p:grpSpPr>
          <p:sp>
            <p:nvSpPr>
              <p:cNvPr id="43" name="任意多边形 42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E87071"/>
              </a:solidFill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5155030" y="4608474"/>
              <a:ext cx="1000117" cy="792920"/>
              <a:chOff x="4123036" y="1134371"/>
              <a:chExt cx="1000117" cy="792920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4123036" y="1134371"/>
                <a:ext cx="100011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000" dirty="0">
                    <a:solidFill>
                      <a:srgbClr val="E87071"/>
                    </a:solidFill>
                    <a:cs typeface="+mn-ea"/>
                    <a:sym typeface="+mn-lt"/>
                  </a:rPr>
                  <a:t>04</a:t>
                </a:r>
                <a:endParaRPr lang="zh-CN" altLang="en-US" sz="3000" dirty="0">
                  <a:solidFill>
                    <a:srgbClr val="E8707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4266701" y="1619515"/>
                <a:ext cx="74041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+mn-ea"/>
                    <a:sym typeface="+mn-lt"/>
                  </a:rPr>
                  <a:t>OPTION</a:t>
                </a:r>
                <a:endPara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4629085" y="991893"/>
            <a:ext cx="2013686" cy="800162"/>
            <a:chOff x="6172112" y="884374"/>
            <a:chExt cx="2684915" cy="1066882"/>
          </a:xfrm>
        </p:grpSpPr>
        <p:grpSp>
          <p:nvGrpSpPr>
            <p:cNvPr id="47" name="组合 46"/>
            <p:cNvGrpSpPr/>
            <p:nvPr/>
          </p:nvGrpSpPr>
          <p:grpSpPr>
            <a:xfrm>
              <a:off x="6172112" y="884374"/>
              <a:ext cx="2684915" cy="1066882"/>
              <a:chOff x="5947699" y="908862"/>
              <a:chExt cx="2684915" cy="1066882"/>
            </a:xfrm>
          </p:grpSpPr>
          <p:grpSp>
            <p:nvGrpSpPr>
              <p:cNvPr id="52" name="组合 51"/>
              <p:cNvGrpSpPr/>
              <p:nvPr/>
            </p:nvGrpSpPr>
            <p:grpSpPr>
              <a:xfrm flipV="1">
                <a:off x="5947699" y="1317986"/>
                <a:ext cx="2684915" cy="333365"/>
                <a:chOff x="5272248" y="4626108"/>
                <a:chExt cx="2684915" cy="333365"/>
              </a:xfrm>
            </p:grpSpPr>
            <p:sp>
              <p:nvSpPr>
                <p:cNvPr id="55" name="椭圆 54"/>
                <p:cNvSpPr/>
                <p:nvPr/>
              </p:nvSpPr>
              <p:spPr>
                <a:xfrm>
                  <a:off x="5272248" y="4626108"/>
                  <a:ext cx="81021" cy="8102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任意多边形 55"/>
                <p:cNvSpPr/>
                <p:nvPr/>
              </p:nvSpPr>
              <p:spPr>
                <a:xfrm>
                  <a:off x="5335428" y="4686869"/>
                  <a:ext cx="2621735" cy="272604"/>
                </a:xfrm>
                <a:custGeom>
                  <a:avLst/>
                  <a:gdLst>
                    <a:gd name="connsiteX0" fmla="*/ 0 w 2815771"/>
                    <a:gd name="connsiteY0" fmla="*/ 0 h 638628"/>
                    <a:gd name="connsiteX1" fmla="*/ 725714 w 2815771"/>
                    <a:gd name="connsiteY1" fmla="*/ 638628 h 638628"/>
                    <a:gd name="connsiteX2" fmla="*/ 2815771 w 2815771"/>
                    <a:gd name="connsiteY2" fmla="*/ 638628 h 638628"/>
                    <a:gd name="connsiteX0-1" fmla="*/ 0 w 2815771"/>
                    <a:gd name="connsiteY0-2" fmla="*/ 0 h 649982"/>
                    <a:gd name="connsiteX1-3" fmla="*/ 254183 w 2815771"/>
                    <a:gd name="connsiteY1-4" fmla="*/ 649982 h 649982"/>
                    <a:gd name="connsiteX2-5" fmla="*/ 2815771 w 2815771"/>
                    <a:gd name="connsiteY2-6" fmla="*/ 638628 h 64998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815771" h="649982">
                      <a:moveTo>
                        <a:pt x="0" y="0"/>
                      </a:moveTo>
                      <a:lnTo>
                        <a:pt x="254183" y="649982"/>
                      </a:lnTo>
                      <a:lnTo>
                        <a:pt x="2815771" y="638628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3" name="文本框 52"/>
              <p:cNvSpPr txBox="1"/>
              <p:nvPr/>
            </p:nvSpPr>
            <p:spPr>
              <a:xfrm>
                <a:off x="6852147" y="908862"/>
                <a:ext cx="17804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500" dirty="0">
                    <a:solidFill>
                      <a:srgbClr val="663A77"/>
                    </a:solidFill>
                    <a:cs typeface="+mn-ea"/>
                    <a:sym typeface="+mn-lt"/>
                  </a:rPr>
                  <a:t>在此添加标题</a:t>
                </a: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6290683" y="1331295"/>
                <a:ext cx="2341931" cy="644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cs typeface="+mn-ea"/>
                    <a:sym typeface="+mn-lt"/>
                  </a:rPr>
                  <a:t>点击添加文字说明或复制文本黏贴自此内容要言简意赅</a:t>
                </a:r>
              </a:p>
            </p:txBody>
          </p:sp>
        </p:grpSp>
        <p:grpSp>
          <p:nvGrpSpPr>
            <p:cNvPr id="48" name="Group 46"/>
            <p:cNvGrpSpPr>
              <a:grpSpLocks noChangeAspect="1"/>
            </p:cNvGrpSpPr>
            <p:nvPr/>
          </p:nvGrpSpPr>
          <p:grpSpPr bwMode="auto">
            <a:xfrm>
              <a:off x="6599037" y="916055"/>
              <a:ext cx="513393" cy="317847"/>
              <a:chOff x="3098" y="1701"/>
              <a:chExt cx="1486" cy="920"/>
            </a:xfrm>
            <a:solidFill>
              <a:schemeClr val="tx1">
                <a:lumMod val="50000"/>
                <a:lumOff val="50000"/>
                <a:alpha val="40000"/>
              </a:schemeClr>
            </a:solidFill>
          </p:grpSpPr>
          <p:sp>
            <p:nvSpPr>
              <p:cNvPr id="49" name="Freeform 47"/>
              <p:cNvSpPr/>
              <p:nvPr/>
            </p:nvSpPr>
            <p:spPr bwMode="auto">
              <a:xfrm>
                <a:off x="3468" y="1701"/>
                <a:ext cx="746" cy="920"/>
              </a:xfrm>
              <a:custGeom>
                <a:avLst/>
                <a:gdLst>
                  <a:gd name="T0" fmla="*/ 157 w 314"/>
                  <a:gd name="T1" fmla="*/ 0 h 386"/>
                  <a:gd name="T2" fmla="*/ 68 w 314"/>
                  <a:gd name="T3" fmla="*/ 89 h 386"/>
                  <a:gd name="T4" fmla="*/ 127 w 314"/>
                  <a:gd name="T5" fmla="*/ 172 h 386"/>
                  <a:gd name="T6" fmla="*/ 103 w 314"/>
                  <a:gd name="T7" fmla="*/ 172 h 386"/>
                  <a:gd name="T8" fmla="*/ 16 w 314"/>
                  <a:gd name="T9" fmla="*/ 320 h 386"/>
                  <a:gd name="T10" fmla="*/ 28 w 314"/>
                  <a:gd name="T11" fmla="*/ 386 h 386"/>
                  <a:gd name="T12" fmla="*/ 132 w 314"/>
                  <a:gd name="T13" fmla="*/ 386 h 386"/>
                  <a:gd name="T14" fmla="*/ 154 w 314"/>
                  <a:gd name="T15" fmla="*/ 203 h 386"/>
                  <a:gd name="T16" fmla="*/ 132 w 314"/>
                  <a:gd name="T17" fmla="*/ 180 h 386"/>
                  <a:gd name="T18" fmla="*/ 182 w 314"/>
                  <a:gd name="T19" fmla="*/ 180 h 386"/>
                  <a:gd name="T20" fmla="*/ 160 w 314"/>
                  <a:gd name="T21" fmla="*/ 203 h 386"/>
                  <a:gd name="T22" fmla="*/ 182 w 314"/>
                  <a:gd name="T23" fmla="*/ 386 h 386"/>
                  <a:gd name="T24" fmla="*/ 286 w 314"/>
                  <a:gd name="T25" fmla="*/ 386 h 386"/>
                  <a:gd name="T26" fmla="*/ 298 w 314"/>
                  <a:gd name="T27" fmla="*/ 320 h 386"/>
                  <a:gd name="T28" fmla="*/ 211 w 314"/>
                  <a:gd name="T29" fmla="*/ 172 h 386"/>
                  <a:gd name="T30" fmla="*/ 187 w 314"/>
                  <a:gd name="T31" fmla="*/ 172 h 386"/>
                  <a:gd name="T32" fmla="*/ 246 w 314"/>
                  <a:gd name="T33" fmla="*/ 89 h 386"/>
                  <a:gd name="T34" fmla="*/ 157 w 314"/>
                  <a:gd name="T35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4" h="386">
                    <a:moveTo>
                      <a:pt x="157" y="0"/>
                    </a:moveTo>
                    <a:cubicBezTo>
                      <a:pt x="108" y="0"/>
                      <a:pt x="68" y="40"/>
                      <a:pt x="68" y="89"/>
                    </a:cubicBezTo>
                    <a:cubicBezTo>
                      <a:pt x="68" y="127"/>
                      <a:pt x="93" y="160"/>
                      <a:pt x="127" y="172"/>
                    </a:cubicBezTo>
                    <a:cubicBezTo>
                      <a:pt x="103" y="172"/>
                      <a:pt x="103" y="172"/>
                      <a:pt x="103" y="172"/>
                    </a:cubicBezTo>
                    <a:cubicBezTo>
                      <a:pt x="55" y="172"/>
                      <a:pt x="26" y="291"/>
                      <a:pt x="16" y="320"/>
                    </a:cubicBezTo>
                    <a:cubicBezTo>
                      <a:pt x="0" y="363"/>
                      <a:pt x="28" y="386"/>
                      <a:pt x="28" y="386"/>
                    </a:cubicBezTo>
                    <a:cubicBezTo>
                      <a:pt x="132" y="386"/>
                      <a:pt x="132" y="386"/>
                      <a:pt x="132" y="386"/>
                    </a:cubicBezTo>
                    <a:cubicBezTo>
                      <a:pt x="154" y="203"/>
                      <a:pt x="154" y="203"/>
                      <a:pt x="154" y="203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82" y="180"/>
                      <a:pt x="182" y="180"/>
                      <a:pt x="182" y="180"/>
                    </a:cubicBezTo>
                    <a:cubicBezTo>
                      <a:pt x="160" y="203"/>
                      <a:pt x="160" y="203"/>
                      <a:pt x="160" y="203"/>
                    </a:cubicBezTo>
                    <a:cubicBezTo>
                      <a:pt x="182" y="386"/>
                      <a:pt x="182" y="386"/>
                      <a:pt x="182" y="386"/>
                    </a:cubicBezTo>
                    <a:cubicBezTo>
                      <a:pt x="286" y="386"/>
                      <a:pt x="286" y="386"/>
                      <a:pt x="286" y="386"/>
                    </a:cubicBezTo>
                    <a:cubicBezTo>
                      <a:pt x="286" y="386"/>
                      <a:pt x="314" y="363"/>
                      <a:pt x="298" y="320"/>
                    </a:cubicBezTo>
                    <a:cubicBezTo>
                      <a:pt x="288" y="291"/>
                      <a:pt x="259" y="172"/>
                      <a:pt x="211" y="172"/>
                    </a:cubicBezTo>
                    <a:cubicBezTo>
                      <a:pt x="187" y="172"/>
                      <a:pt x="187" y="172"/>
                      <a:pt x="187" y="172"/>
                    </a:cubicBezTo>
                    <a:cubicBezTo>
                      <a:pt x="221" y="160"/>
                      <a:pt x="246" y="127"/>
                      <a:pt x="246" y="89"/>
                    </a:cubicBezTo>
                    <a:cubicBezTo>
                      <a:pt x="246" y="40"/>
                      <a:pt x="206" y="0"/>
                      <a:pt x="15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50" name="Freeform 48"/>
              <p:cNvSpPr/>
              <p:nvPr/>
            </p:nvSpPr>
            <p:spPr bwMode="auto">
              <a:xfrm>
                <a:off x="3098" y="1871"/>
                <a:ext cx="475" cy="750"/>
              </a:xfrm>
              <a:custGeom>
                <a:avLst/>
                <a:gdLst>
                  <a:gd name="T0" fmla="*/ 128 w 200"/>
                  <a:gd name="T1" fmla="*/ 0 h 315"/>
                  <a:gd name="T2" fmla="*/ 55 w 200"/>
                  <a:gd name="T3" fmla="*/ 73 h 315"/>
                  <a:gd name="T4" fmla="*/ 103 w 200"/>
                  <a:gd name="T5" fmla="*/ 141 h 315"/>
                  <a:gd name="T6" fmla="*/ 84 w 200"/>
                  <a:gd name="T7" fmla="*/ 141 h 315"/>
                  <a:gd name="T8" fmla="*/ 13 w 200"/>
                  <a:gd name="T9" fmla="*/ 261 h 315"/>
                  <a:gd name="T10" fmla="*/ 23 w 200"/>
                  <a:gd name="T11" fmla="*/ 315 h 315"/>
                  <a:gd name="T12" fmla="*/ 108 w 200"/>
                  <a:gd name="T13" fmla="*/ 315 h 315"/>
                  <a:gd name="T14" fmla="*/ 126 w 200"/>
                  <a:gd name="T15" fmla="*/ 166 h 315"/>
                  <a:gd name="T16" fmla="*/ 107 w 200"/>
                  <a:gd name="T17" fmla="*/ 147 h 315"/>
                  <a:gd name="T18" fmla="*/ 149 w 200"/>
                  <a:gd name="T19" fmla="*/ 147 h 315"/>
                  <a:gd name="T20" fmla="*/ 130 w 200"/>
                  <a:gd name="T21" fmla="*/ 166 h 315"/>
                  <a:gd name="T22" fmla="*/ 148 w 200"/>
                  <a:gd name="T23" fmla="*/ 315 h 315"/>
                  <a:gd name="T24" fmla="*/ 168 w 200"/>
                  <a:gd name="T25" fmla="*/ 315 h 315"/>
                  <a:gd name="T26" fmla="*/ 161 w 200"/>
                  <a:gd name="T27" fmla="*/ 245 h 315"/>
                  <a:gd name="T28" fmla="*/ 166 w 200"/>
                  <a:gd name="T29" fmla="*/ 228 h 315"/>
                  <a:gd name="T30" fmla="*/ 194 w 200"/>
                  <a:gd name="T31" fmla="*/ 152 h 315"/>
                  <a:gd name="T32" fmla="*/ 172 w 200"/>
                  <a:gd name="T33" fmla="*/ 141 h 315"/>
                  <a:gd name="T34" fmla="*/ 152 w 200"/>
                  <a:gd name="T35" fmla="*/ 141 h 315"/>
                  <a:gd name="T36" fmla="*/ 200 w 200"/>
                  <a:gd name="T37" fmla="*/ 73 h 315"/>
                  <a:gd name="T38" fmla="*/ 128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128" y="0"/>
                    </a:moveTo>
                    <a:cubicBezTo>
                      <a:pt x="88" y="0"/>
                      <a:pt x="55" y="33"/>
                      <a:pt x="55" y="73"/>
                    </a:cubicBezTo>
                    <a:cubicBezTo>
                      <a:pt x="55" y="104"/>
                      <a:pt x="76" y="131"/>
                      <a:pt x="103" y="141"/>
                    </a:cubicBezTo>
                    <a:cubicBezTo>
                      <a:pt x="84" y="141"/>
                      <a:pt x="84" y="141"/>
                      <a:pt x="84" y="141"/>
                    </a:cubicBezTo>
                    <a:cubicBezTo>
                      <a:pt x="45" y="141"/>
                      <a:pt x="21" y="238"/>
                      <a:pt x="13" y="261"/>
                    </a:cubicBezTo>
                    <a:cubicBezTo>
                      <a:pt x="0" y="296"/>
                      <a:pt x="23" y="315"/>
                      <a:pt x="23" y="315"/>
                    </a:cubicBezTo>
                    <a:cubicBezTo>
                      <a:pt x="108" y="315"/>
                      <a:pt x="108" y="315"/>
                      <a:pt x="108" y="315"/>
                    </a:cubicBezTo>
                    <a:cubicBezTo>
                      <a:pt x="126" y="166"/>
                      <a:pt x="126" y="166"/>
                      <a:pt x="126" y="166"/>
                    </a:cubicBezTo>
                    <a:cubicBezTo>
                      <a:pt x="107" y="147"/>
                      <a:pt x="107" y="147"/>
                      <a:pt x="107" y="147"/>
                    </a:cubicBezTo>
                    <a:cubicBezTo>
                      <a:pt x="149" y="147"/>
                      <a:pt x="149" y="147"/>
                      <a:pt x="149" y="147"/>
                    </a:cubicBezTo>
                    <a:cubicBezTo>
                      <a:pt x="130" y="166"/>
                      <a:pt x="130" y="166"/>
                      <a:pt x="130" y="166"/>
                    </a:cubicBezTo>
                    <a:cubicBezTo>
                      <a:pt x="148" y="315"/>
                      <a:pt x="148" y="315"/>
                      <a:pt x="148" y="315"/>
                    </a:cubicBezTo>
                    <a:cubicBezTo>
                      <a:pt x="168" y="315"/>
                      <a:pt x="168" y="315"/>
                      <a:pt x="168" y="315"/>
                    </a:cubicBezTo>
                    <a:cubicBezTo>
                      <a:pt x="160" y="303"/>
                      <a:pt x="149" y="279"/>
                      <a:pt x="161" y="245"/>
                    </a:cubicBezTo>
                    <a:cubicBezTo>
                      <a:pt x="162" y="241"/>
                      <a:pt x="164" y="235"/>
                      <a:pt x="166" y="228"/>
                    </a:cubicBezTo>
                    <a:cubicBezTo>
                      <a:pt x="173" y="207"/>
                      <a:pt x="182" y="178"/>
                      <a:pt x="194" y="152"/>
                    </a:cubicBezTo>
                    <a:cubicBezTo>
                      <a:pt x="188" y="145"/>
                      <a:pt x="180" y="141"/>
                      <a:pt x="172" y="141"/>
                    </a:cubicBezTo>
                    <a:cubicBezTo>
                      <a:pt x="152" y="141"/>
                      <a:pt x="152" y="141"/>
                      <a:pt x="152" y="141"/>
                    </a:cubicBezTo>
                    <a:cubicBezTo>
                      <a:pt x="180" y="131"/>
                      <a:pt x="200" y="104"/>
                      <a:pt x="200" y="73"/>
                    </a:cubicBezTo>
                    <a:cubicBezTo>
                      <a:pt x="200" y="33"/>
                      <a:pt x="168" y="0"/>
                      <a:pt x="12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51" name="Freeform 49"/>
              <p:cNvSpPr/>
              <p:nvPr/>
            </p:nvSpPr>
            <p:spPr bwMode="auto">
              <a:xfrm>
                <a:off x="4110" y="1871"/>
                <a:ext cx="474" cy="750"/>
              </a:xfrm>
              <a:custGeom>
                <a:avLst/>
                <a:gdLst>
                  <a:gd name="T0" fmla="*/ 72 w 200"/>
                  <a:gd name="T1" fmla="*/ 0 h 315"/>
                  <a:gd name="T2" fmla="*/ 0 w 200"/>
                  <a:gd name="T3" fmla="*/ 73 h 315"/>
                  <a:gd name="T4" fmla="*/ 48 w 200"/>
                  <a:gd name="T5" fmla="*/ 141 h 315"/>
                  <a:gd name="T6" fmla="*/ 28 w 200"/>
                  <a:gd name="T7" fmla="*/ 141 h 315"/>
                  <a:gd name="T8" fmla="*/ 6 w 200"/>
                  <a:gd name="T9" fmla="*/ 152 h 315"/>
                  <a:gd name="T10" fmla="*/ 34 w 200"/>
                  <a:gd name="T11" fmla="*/ 228 h 315"/>
                  <a:gd name="T12" fmla="*/ 39 w 200"/>
                  <a:gd name="T13" fmla="*/ 245 h 315"/>
                  <a:gd name="T14" fmla="*/ 32 w 200"/>
                  <a:gd name="T15" fmla="*/ 315 h 315"/>
                  <a:gd name="T16" fmla="*/ 52 w 200"/>
                  <a:gd name="T17" fmla="*/ 315 h 315"/>
                  <a:gd name="T18" fmla="*/ 70 w 200"/>
                  <a:gd name="T19" fmla="*/ 166 h 315"/>
                  <a:gd name="T20" fmla="*/ 52 w 200"/>
                  <a:gd name="T21" fmla="*/ 147 h 315"/>
                  <a:gd name="T22" fmla="*/ 93 w 200"/>
                  <a:gd name="T23" fmla="*/ 147 h 315"/>
                  <a:gd name="T24" fmla="*/ 74 w 200"/>
                  <a:gd name="T25" fmla="*/ 166 h 315"/>
                  <a:gd name="T26" fmla="*/ 92 w 200"/>
                  <a:gd name="T27" fmla="*/ 315 h 315"/>
                  <a:gd name="T28" fmla="*/ 178 w 200"/>
                  <a:gd name="T29" fmla="*/ 315 h 315"/>
                  <a:gd name="T30" fmla="*/ 187 w 200"/>
                  <a:gd name="T31" fmla="*/ 261 h 315"/>
                  <a:gd name="T32" fmla="*/ 116 w 200"/>
                  <a:gd name="T33" fmla="*/ 141 h 315"/>
                  <a:gd name="T34" fmla="*/ 97 w 200"/>
                  <a:gd name="T35" fmla="*/ 141 h 315"/>
                  <a:gd name="T36" fmla="*/ 145 w 200"/>
                  <a:gd name="T37" fmla="*/ 73 h 315"/>
                  <a:gd name="T38" fmla="*/ 72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72" y="0"/>
                    </a:moveTo>
                    <a:cubicBezTo>
                      <a:pt x="32" y="0"/>
                      <a:pt x="0" y="33"/>
                      <a:pt x="0" y="73"/>
                    </a:cubicBezTo>
                    <a:cubicBezTo>
                      <a:pt x="0" y="104"/>
                      <a:pt x="20" y="131"/>
                      <a:pt x="48" y="141"/>
                    </a:cubicBezTo>
                    <a:cubicBezTo>
                      <a:pt x="28" y="141"/>
                      <a:pt x="28" y="141"/>
                      <a:pt x="28" y="141"/>
                    </a:cubicBezTo>
                    <a:cubicBezTo>
                      <a:pt x="20" y="141"/>
                      <a:pt x="13" y="145"/>
                      <a:pt x="6" y="152"/>
                    </a:cubicBezTo>
                    <a:cubicBezTo>
                      <a:pt x="18" y="178"/>
                      <a:pt x="27" y="207"/>
                      <a:pt x="34" y="228"/>
                    </a:cubicBezTo>
                    <a:cubicBezTo>
                      <a:pt x="36" y="235"/>
                      <a:pt x="38" y="241"/>
                      <a:pt x="39" y="245"/>
                    </a:cubicBezTo>
                    <a:cubicBezTo>
                      <a:pt x="52" y="279"/>
                      <a:pt x="40" y="303"/>
                      <a:pt x="32" y="315"/>
                    </a:cubicBezTo>
                    <a:cubicBezTo>
                      <a:pt x="52" y="315"/>
                      <a:pt x="52" y="315"/>
                      <a:pt x="52" y="315"/>
                    </a:cubicBezTo>
                    <a:cubicBezTo>
                      <a:pt x="70" y="166"/>
                      <a:pt x="70" y="166"/>
                      <a:pt x="70" y="166"/>
                    </a:cubicBezTo>
                    <a:cubicBezTo>
                      <a:pt x="52" y="147"/>
                      <a:pt x="52" y="147"/>
                      <a:pt x="52" y="147"/>
                    </a:cubicBezTo>
                    <a:cubicBezTo>
                      <a:pt x="93" y="147"/>
                      <a:pt x="93" y="147"/>
                      <a:pt x="93" y="147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92" y="315"/>
                      <a:pt x="92" y="315"/>
                      <a:pt x="92" y="315"/>
                    </a:cubicBezTo>
                    <a:cubicBezTo>
                      <a:pt x="178" y="315"/>
                      <a:pt x="178" y="315"/>
                      <a:pt x="178" y="315"/>
                    </a:cubicBezTo>
                    <a:cubicBezTo>
                      <a:pt x="178" y="315"/>
                      <a:pt x="200" y="296"/>
                      <a:pt x="187" y="261"/>
                    </a:cubicBezTo>
                    <a:cubicBezTo>
                      <a:pt x="179" y="238"/>
                      <a:pt x="156" y="141"/>
                      <a:pt x="116" y="141"/>
                    </a:cubicBezTo>
                    <a:cubicBezTo>
                      <a:pt x="97" y="141"/>
                      <a:pt x="97" y="141"/>
                      <a:pt x="97" y="141"/>
                    </a:cubicBezTo>
                    <a:cubicBezTo>
                      <a:pt x="125" y="131"/>
                      <a:pt x="145" y="104"/>
                      <a:pt x="145" y="73"/>
                    </a:cubicBezTo>
                    <a:cubicBezTo>
                      <a:pt x="145" y="33"/>
                      <a:pt x="112" y="0"/>
                      <a:pt x="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1171570" y="2024619"/>
            <a:ext cx="2013686" cy="823177"/>
            <a:chOff x="1562093" y="2261341"/>
            <a:chExt cx="2684915" cy="1097568"/>
          </a:xfrm>
        </p:grpSpPr>
        <p:grpSp>
          <p:nvGrpSpPr>
            <p:cNvPr id="58" name="组合 57"/>
            <p:cNvGrpSpPr/>
            <p:nvPr/>
          </p:nvGrpSpPr>
          <p:grpSpPr>
            <a:xfrm flipH="1">
              <a:off x="1562093" y="2292027"/>
              <a:ext cx="2684915" cy="1066882"/>
              <a:chOff x="5947699" y="908862"/>
              <a:chExt cx="2684915" cy="1066882"/>
            </a:xfrm>
          </p:grpSpPr>
          <p:grpSp>
            <p:nvGrpSpPr>
              <p:cNvPr id="64" name="组合 63"/>
              <p:cNvGrpSpPr/>
              <p:nvPr/>
            </p:nvGrpSpPr>
            <p:grpSpPr>
              <a:xfrm flipV="1">
                <a:off x="5947699" y="1317986"/>
                <a:ext cx="2684915" cy="333365"/>
                <a:chOff x="5272248" y="4626108"/>
                <a:chExt cx="2684915" cy="333365"/>
              </a:xfrm>
            </p:grpSpPr>
            <p:sp>
              <p:nvSpPr>
                <p:cNvPr id="67" name="椭圆 66"/>
                <p:cNvSpPr/>
                <p:nvPr/>
              </p:nvSpPr>
              <p:spPr>
                <a:xfrm>
                  <a:off x="5272248" y="4626108"/>
                  <a:ext cx="81021" cy="8102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任意多边形 67"/>
                <p:cNvSpPr/>
                <p:nvPr/>
              </p:nvSpPr>
              <p:spPr>
                <a:xfrm>
                  <a:off x="5335428" y="4686869"/>
                  <a:ext cx="2621735" cy="272604"/>
                </a:xfrm>
                <a:custGeom>
                  <a:avLst/>
                  <a:gdLst>
                    <a:gd name="connsiteX0" fmla="*/ 0 w 2815771"/>
                    <a:gd name="connsiteY0" fmla="*/ 0 h 638628"/>
                    <a:gd name="connsiteX1" fmla="*/ 725714 w 2815771"/>
                    <a:gd name="connsiteY1" fmla="*/ 638628 h 638628"/>
                    <a:gd name="connsiteX2" fmla="*/ 2815771 w 2815771"/>
                    <a:gd name="connsiteY2" fmla="*/ 638628 h 638628"/>
                    <a:gd name="connsiteX0-1" fmla="*/ 0 w 2815771"/>
                    <a:gd name="connsiteY0-2" fmla="*/ 0 h 649982"/>
                    <a:gd name="connsiteX1-3" fmla="*/ 254183 w 2815771"/>
                    <a:gd name="connsiteY1-4" fmla="*/ 649982 h 649982"/>
                    <a:gd name="connsiteX2-5" fmla="*/ 2815771 w 2815771"/>
                    <a:gd name="connsiteY2-6" fmla="*/ 638628 h 64998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815771" h="649982">
                      <a:moveTo>
                        <a:pt x="0" y="0"/>
                      </a:moveTo>
                      <a:lnTo>
                        <a:pt x="254183" y="649982"/>
                      </a:lnTo>
                      <a:lnTo>
                        <a:pt x="2815771" y="638628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>
                <a:off x="6852147" y="908862"/>
                <a:ext cx="17804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500" dirty="0">
                    <a:solidFill>
                      <a:srgbClr val="FFB850"/>
                    </a:solidFill>
                    <a:cs typeface="+mn-ea"/>
                    <a:sym typeface="+mn-lt"/>
                  </a:rPr>
                  <a:t>在此添加标题</a:t>
                </a: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6290683" y="1331295"/>
                <a:ext cx="2341931" cy="644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cs typeface="+mn-ea"/>
                    <a:sym typeface="+mn-lt"/>
                  </a:rPr>
                  <a:t>点击添加文字说明或复制文本黏贴自此内容要言简意赅</a:t>
                </a:r>
              </a:p>
            </p:txBody>
          </p:sp>
        </p:grpSp>
        <p:grpSp>
          <p:nvGrpSpPr>
            <p:cNvPr id="59" name="Group 36"/>
            <p:cNvGrpSpPr>
              <a:grpSpLocks noChangeAspect="1"/>
            </p:cNvGrpSpPr>
            <p:nvPr/>
          </p:nvGrpSpPr>
          <p:grpSpPr bwMode="auto">
            <a:xfrm>
              <a:off x="3356548" y="2261341"/>
              <a:ext cx="435595" cy="376235"/>
              <a:chOff x="3321" y="1710"/>
              <a:chExt cx="1042" cy="900"/>
            </a:xfrm>
            <a:solidFill>
              <a:schemeClr val="tx1">
                <a:lumMod val="50000"/>
                <a:lumOff val="50000"/>
                <a:alpha val="40000"/>
              </a:schemeClr>
            </a:solidFill>
          </p:grpSpPr>
          <p:sp>
            <p:nvSpPr>
              <p:cNvPr id="60" name="Freeform 37"/>
              <p:cNvSpPr>
                <a:spLocks noEditPoints="1"/>
              </p:cNvSpPr>
              <p:nvPr/>
            </p:nvSpPr>
            <p:spPr bwMode="auto">
              <a:xfrm>
                <a:off x="3321" y="1710"/>
                <a:ext cx="1042" cy="745"/>
              </a:xfrm>
              <a:custGeom>
                <a:avLst/>
                <a:gdLst>
                  <a:gd name="T0" fmla="*/ 37 w 438"/>
                  <a:gd name="T1" fmla="*/ 255 h 313"/>
                  <a:gd name="T2" fmla="*/ 20 w 438"/>
                  <a:gd name="T3" fmla="*/ 237 h 313"/>
                  <a:gd name="T4" fmla="*/ 20 w 438"/>
                  <a:gd name="T5" fmla="*/ 42 h 313"/>
                  <a:gd name="T6" fmla="*/ 37 w 438"/>
                  <a:gd name="T7" fmla="*/ 25 h 313"/>
                  <a:gd name="T8" fmla="*/ 401 w 438"/>
                  <a:gd name="T9" fmla="*/ 25 h 313"/>
                  <a:gd name="T10" fmla="*/ 418 w 438"/>
                  <a:gd name="T11" fmla="*/ 42 h 313"/>
                  <a:gd name="T12" fmla="*/ 418 w 438"/>
                  <a:gd name="T13" fmla="*/ 237 h 313"/>
                  <a:gd name="T14" fmla="*/ 401 w 438"/>
                  <a:gd name="T15" fmla="*/ 255 h 313"/>
                  <a:gd name="T16" fmla="*/ 37 w 438"/>
                  <a:gd name="T17" fmla="*/ 255 h 313"/>
                  <a:gd name="T18" fmla="*/ 424 w 438"/>
                  <a:gd name="T19" fmla="*/ 0 h 313"/>
                  <a:gd name="T20" fmla="*/ 14 w 438"/>
                  <a:gd name="T21" fmla="*/ 0 h 313"/>
                  <a:gd name="T22" fmla="*/ 0 w 438"/>
                  <a:gd name="T23" fmla="*/ 14 h 313"/>
                  <a:gd name="T24" fmla="*/ 0 w 438"/>
                  <a:gd name="T25" fmla="*/ 298 h 313"/>
                  <a:gd name="T26" fmla="*/ 14 w 438"/>
                  <a:gd name="T27" fmla="*/ 313 h 313"/>
                  <a:gd name="T28" fmla="*/ 424 w 438"/>
                  <a:gd name="T29" fmla="*/ 313 h 313"/>
                  <a:gd name="T30" fmla="*/ 438 w 438"/>
                  <a:gd name="T31" fmla="*/ 298 h 313"/>
                  <a:gd name="T32" fmla="*/ 438 w 438"/>
                  <a:gd name="T33" fmla="*/ 14 h 313"/>
                  <a:gd name="T34" fmla="*/ 424 w 438"/>
                  <a:gd name="T35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8" h="313">
                    <a:moveTo>
                      <a:pt x="37" y="255"/>
                    </a:moveTo>
                    <a:cubicBezTo>
                      <a:pt x="28" y="255"/>
                      <a:pt x="20" y="247"/>
                      <a:pt x="20" y="237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33"/>
                      <a:pt x="28" y="25"/>
                      <a:pt x="37" y="25"/>
                    </a:cubicBezTo>
                    <a:cubicBezTo>
                      <a:pt x="401" y="25"/>
                      <a:pt x="401" y="25"/>
                      <a:pt x="401" y="25"/>
                    </a:cubicBezTo>
                    <a:cubicBezTo>
                      <a:pt x="410" y="25"/>
                      <a:pt x="418" y="33"/>
                      <a:pt x="418" y="42"/>
                    </a:cubicBezTo>
                    <a:cubicBezTo>
                      <a:pt x="418" y="237"/>
                      <a:pt x="418" y="237"/>
                      <a:pt x="418" y="237"/>
                    </a:cubicBezTo>
                    <a:cubicBezTo>
                      <a:pt x="418" y="247"/>
                      <a:pt x="410" y="255"/>
                      <a:pt x="401" y="255"/>
                    </a:cubicBezTo>
                    <a:cubicBezTo>
                      <a:pt x="37" y="255"/>
                      <a:pt x="37" y="255"/>
                      <a:pt x="37" y="255"/>
                    </a:cubicBezTo>
                    <a:moveTo>
                      <a:pt x="42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0" y="306"/>
                      <a:pt x="6" y="313"/>
                      <a:pt x="14" y="313"/>
                    </a:cubicBezTo>
                    <a:cubicBezTo>
                      <a:pt x="424" y="313"/>
                      <a:pt x="424" y="313"/>
                      <a:pt x="424" y="313"/>
                    </a:cubicBezTo>
                    <a:cubicBezTo>
                      <a:pt x="432" y="313"/>
                      <a:pt x="438" y="306"/>
                      <a:pt x="438" y="298"/>
                    </a:cubicBezTo>
                    <a:cubicBezTo>
                      <a:pt x="438" y="14"/>
                      <a:pt x="438" y="14"/>
                      <a:pt x="438" y="14"/>
                    </a:cubicBezTo>
                    <a:cubicBezTo>
                      <a:pt x="438" y="6"/>
                      <a:pt x="432" y="0"/>
                      <a:pt x="4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61" name="Rectangle 38"/>
              <p:cNvSpPr>
                <a:spLocks noChangeArrowheads="1"/>
              </p:cNvSpPr>
              <p:nvPr/>
            </p:nvSpPr>
            <p:spPr bwMode="auto">
              <a:xfrm>
                <a:off x="3716" y="2465"/>
                <a:ext cx="252" cy="9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62" name="Rectangle 40"/>
              <p:cNvSpPr>
                <a:spLocks noChangeArrowheads="1"/>
              </p:cNvSpPr>
              <p:nvPr/>
            </p:nvSpPr>
            <p:spPr bwMode="auto">
              <a:xfrm>
                <a:off x="3595" y="2570"/>
                <a:ext cx="495" cy="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63" name="Freeform 42"/>
              <p:cNvSpPr/>
              <p:nvPr/>
            </p:nvSpPr>
            <p:spPr bwMode="auto">
              <a:xfrm>
                <a:off x="3433" y="1853"/>
                <a:ext cx="771" cy="400"/>
              </a:xfrm>
              <a:custGeom>
                <a:avLst/>
                <a:gdLst>
                  <a:gd name="T0" fmla="*/ 761 w 771"/>
                  <a:gd name="T1" fmla="*/ 0 h 400"/>
                  <a:gd name="T2" fmla="*/ 657 w 771"/>
                  <a:gd name="T3" fmla="*/ 9 h 400"/>
                  <a:gd name="T4" fmla="*/ 697 w 771"/>
                  <a:gd name="T5" fmla="*/ 43 h 400"/>
                  <a:gd name="T6" fmla="*/ 557 w 771"/>
                  <a:gd name="T7" fmla="*/ 212 h 400"/>
                  <a:gd name="T8" fmla="*/ 419 w 771"/>
                  <a:gd name="T9" fmla="*/ 105 h 400"/>
                  <a:gd name="T10" fmla="*/ 286 w 771"/>
                  <a:gd name="T11" fmla="*/ 278 h 400"/>
                  <a:gd name="T12" fmla="*/ 152 w 771"/>
                  <a:gd name="T13" fmla="*/ 190 h 400"/>
                  <a:gd name="T14" fmla="*/ 0 w 771"/>
                  <a:gd name="T15" fmla="*/ 369 h 400"/>
                  <a:gd name="T16" fmla="*/ 36 w 771"/>
                  <a:gd name="T17" fmla="*/ 400 h 400"/>
                  <a:gd name="T18" fmla="*/ 162 w 771"/>
                  <a:gd name="T19" fmla="*/ 252 h 400"/>
                  <a:gd name="T20" fmla="*/ 298 w 771"/>
                  <a:gd name="T21" fmla="*/ 343 h 400"/>
                  <a:gd name="T22" fmla="*/ 428 w 771"/>
                  <a:gd name="T23" fmla="*/ 171 h 400"/>
                  <a:gd name="T24" fmla="*/ 564 w 771"/>
                  <a:gd name="T25" fmla="*/ 278 h 400"/>
                  <a:gd name="T26" fmla="*/ 733 w 771"/>
                  <a:gd name="T27" fmla="*/ 71 h 400"/>
                  <a:gd name="T28" fmla="*/ 771 w 771"/>
                  <a:gd name="T29" fmla="*/ 105 h 400"/>
                  <a:gd name="T30" fmla="*/ 761 w 771"/>
                  <a:gd name="T31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1" h="400">
                    <a:moveTo>
                      <a:pt x="761" y="0"/>
                    </a:moveTo>
                    <a:lnTo>
                      <a:pt x="657" y="9"/>
                    </a:lnTo>
                    <a:lnTo>
                      <a:pt x="697" y="43"/>
                    </a:lnTo>
                    <a:lnTo>
                      <a:pt x="557" y="212"/>
                    </a:lnTo>
                    <a:lnTo>
                      <a:pt x="419" y="105"/>
                    </a:lnTo>
                    <a:lnTo>
                      <a:pt x="286" y="278"/>
                    </a:lnTo>
                    <a:lnTo>
                      <a:pt x="152" y="190"/>
                    </a:lnTo>
                    <a:lnTo>
                      <a:pt x="0" y="369"/>
                    </a:lnTo>
                    <a:lnTo>
                      <a:pt x="36" y="400"/>
                    </a:lnTo>
                    <a:lnTo>
                      <a:pt x="162" y="252"/>
                    </a:lnTo>
                    <a:lnTo>
                      <a:pt x="298" y="343"/>
                    </a:lnTo>
                    <a:lnTo>
                      <a:pt x="428" y="171"/>
                    </a:lnTo>
                    <a:lnTo>
                      <a:pt x="564" y="278"/>
                    </a:lnTo>
                    <a:lnTo>
                      <a:pt x="733" y="71"/>
                    </a:lnTo>
                    <a:lnTo>
                      <a:pt x="771" y="105"/>
                    </a:lnTo>
                    <a:lnTo>
                      <a:pt x="76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5904271" y="1856769"/>
            <a:ext cx="2013686" cy="828766"/>
            <a:chOff x="7872361" y="2037541"/>
            <a:chExt cx="2684915" cy="1105020"/>
          </a:xfrm>
        </p:grpSpPr>
        <p:grpSp>
          <p:nvGrpSpPr>
            <p:cNvPr id="70" name="组合 69"/>
            <p:cNvGrpSpPr/>
            <p:nvPr/>
          </p:nvGrpSpPr>
          <p:grpSpPr>
            <a:xfrm>
              <a:off x="7872361" y="2075679"/>
              <a:ext cx="2684915" cy="1066882"/>
              <a:chOff x="5947699" y="908862"/>
              <a:chExt cx="2684915" cy="1066882"/>
            </a:xfrm>
          </p:grpSpPr>
          <p:grpSp>
            <p:nvGrpSpPr>
              <p:cNvPr id="72" name="组合 71"/>
              <p:cNvGrpSpPr/>
              <p:nvPr/>
            </p:nvGrpSpPr>
            <p:grpSpPr>
              <a:xfrm flipV="1">
                <a:off x="5947699" y="1317986"/>
                <a:ext cx="2684915" cy="333365"/>
                <a:chOff x="5272248" y="4626108"/>
                <a:chExt cx="2684915" cy="333365"/>
              </a:xfrm>
            </p:grpSpPr>
            <p:sp>
              <p:nvSpPr>
                <p:cNvPr id="75" name="椭圆 74"/>
                <p:cNvSpPr/>
                <p:nvPr/>
              </p:nvSpPr>
              <p:spPr>
                <a:xfrm>
                  <a:off x="5272248" y="4626108"/>
                  <a:ext cx="81021" cy="8102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任意多边形 75"/>
                <p:cNvSpPr/>
                <p:nvPr/>
              </p:nvSpPr>
              <p:spPr>
                <a:xfrm>
                  <a:off x="5335428" y="4686869"/>
                  <a:ext cx="2621735" cy="272604"/>
                </a:xfrm>
                <a:custGeom>
                  <a:avLst/>
                  <a:gdLst>
                    <a:gd name="connsiteX0" fmla="*/ 0 w 2815771"/>
                    <a:gd name="connsiteY0" fmla="*/ 0 h 638628"/>
                    <a:gd name="connsiteX1" fmla="*/ 725714 w 2815771"/>
                    <a:gd name="connsiteY1" fmla="*/ 638628 h 638628"/>
                    <a:gd name="connsiteX2" fmla="*/ 2815771 w 2815771"/>
                    <a:gd name="connsiteY2" fmla="*/ 638628 h 638628"/>
                    <a:gd name="connsiteX0-1" fmla="*/ 0 w 2815771"/>
                    <a:gd name="connsiteY0-2" fmla="*/ 0 h 649982"/>
                    <a:gd name="connsiteX1-3" fmla="*/ 254183 w 2815771"/>
                    <a:gd name="connsiteY1-4" fmla="*/ 649982 h 649982"/>
                    <a:gd name="connsiteX2-5" fmla="*/ 2815771 w 2815771"/>
                    <a:gd name="connsiteY2-6" fmla="*/ 638628 h 64998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815771" h="649982">
                      <a:moveTo>
                        <a:pt x="0" y="0"/>
                      </a:moveTo>
                      <a:lnTo>
                        <a:pt x="254183" y="649982"/>
                      </a:lnTo>
                      <a:lnTo>
                        <a:pt x="2815771" y="638628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3" name="文本框 72"/>
              <p:cNvSpPr txBox="1"/>
              <p:nvPr/>
            </p:nvSpPr>
            <p:spPr>
              <a:xfrm>
                <a:off x="6852147" y="908862"/>
                <a:ext cx="17804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500" dirty="0">
                    <a:solidFill>
                      <a:srgbClr val="FFB850"/>
                    </a:solidFill>
                    <a:cs typeface="+mn-ea"/>
                    <a:sym typeface="+mn-lt"/>
                  </a:rPr>
                  <a:t>在此添加标题</a:t>
                </a: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6290683" y="1331295"/>
                <a:ext cx="2341931" cy="644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cs typeface="+mn-ea"/>
                    <a:sym typeface="+mn-lt"/>
                  </a:rPr>
                  <a:t>点击添加文字说明或复制文本黏贴自此内容要言简意赅</a:t>
                </a:r>
              </a:p>
            </p:txBody>
          </p:sp>
        </p:grpSp>
        <p:sp>
          <p:nvSpPr>
            <p:cNvPr id="71" name="Freeform 57"/>
            <p:cNvSpPr>
              <a:spLocks noEditPoints="1"/>
            </p:cNvSpPr>
            <p:nvPr/>
          </p:nvSpPr>
          <p:spPr bwMode="auto">
            <a:xfrm>
              <a:off x="8341660" y="2037541"/>
              <a:ext cx="394477" cy="395236"/>
            </a:xfrm>
            <a:custGeom>
              <a:avLst/>
              <a:gdLst>
                <a:gd name="T0" fmla="*/ 145 w 437"/>
                <a:gd name="T1" fmla="*/ 119 h 437"/>
                <a:gd name="T2" fmla="*/ 126 w 437"/>
                <a:gd name="T3" fmla="*/ 159 h 437"/>
                <a:gd name="T4" fmla="*/ 197 w 437"/>
                <a:gd name="T5" fmla="*/ 237 h 437"/>
                <a:gd name="T6" fmla="*/ 214 w 437"/>
                <a:gd name="T7" fmla="*/ 245 h 437"/>
                <a:gd name="T8" fmla="*/ 276 w 437"/>
                <a:gd name="T9" fmla="*/ 245 h 437"/>
                <a:gd name="T10" fmla="*/ 276 w 437"/>
                <a:gd name="T11" fmla="*/ 196 h 437"/>
                <a:gd name="T12" fmla="*/ 225 w 437"/>
                <a:gd name="T13" fmla="*/ 196 h 437"/>
                <a:gd name="T14" fmla="*/ 161 w 437"/>
                <a:gd name="T15" fmla="*/ 126 h 437"/>
                <a:gd name="T16" fmla="*/ 145 w 437"/>
                <a:gd name="T17" fmla="*/ 119 h 437"/>
                <a:gd name="T18" fmla="*/ 219 w 437"/>
                <a:gd name="T19" fmla="*/ 388 h 437"/>
                <a:gd name="T20" fmla="*/ 48 w 437"/>
                <a:gd name="T21" fmla="*/ 218 h 437"/>
                <a:gd name="T22" fmla="*/ 219 w 437"/>
                <a:gd name="T23" fmla="*/ 48 h 437"/>
                <a:gd name="T24" fmla="*/ 388 w 437"/>
                <a:gd name="T25" fmla="*/ 218 h 437"/>
                <a:gd name="T26" fmla="*/ 219 w 437"/>
                <a:gd name="T27" fmla="*/ 388 h 437"/>
                <a:gd name="T28" fmla="*/ 219 w 437"/>
                <a:gd name="T29" fmla="*/ 0 h 437"/>
                <a:gd name="T30" fmla="*/ 0 w 437"/>
                <a:gd name="T31" fmla="*/ 218 h 437"/>
                <a:gd name="T32" fmla="*/ 219 w 437"/>
                <a:gd name="T33" fmla="*/ 437 h 437"/>
                <a:gd name="T34" fmla="*/ 437 w 437"/>
                <a:gd name="T35" fmla="*/ 218 h 437"/>
                <a:gd name="T36" fmla="*/ 219 w 437"/>
                <a:gd name="T37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7" h="437">
                  <a:moveTo>
                    <a:pt x="145" y="119"/>
                  </a:moveTo>
                  <a:cubicBezTo>
                    <a:pt x="127" y="119"/>
                    <a:pt x="110" y="142"/>
                    <a:pt x="126" y="159"/>
                  </a:cubicBezTo>
                  <a:cubicBezTo>
                    <a:pt x="197" y="237"/>
                    <a:pt x="197" y="237"/>
                    <a:pt x="197" y="237"/>
                  </a:cubicBezTo>
                  <a:cubicBezTo>
                    <a:pt x="201" y="242"/>
                    <a:pt x="207" y="245"/>
                    <a:pt x="214" y="245"/>
                  </a:cubicBezTo>
                  <a:cubicBezTo>
                    <a:pt x="276" y="245"/>
                    <a:pt x="276" y="245"/>
                    <a:pt x="276" y="245"/>
                  </a:cubicBezTo>
                  <a:cubicBezTo>
                    <a:pt x="306" y="245"/>
                    <a:pt x="309" y="196"/>
                    <a:pt x="276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56" y="121"/>
                    <a:pt x="151" y="119"/>
                    <a:pt x="145" y="119"/>
                  </a:cubicBezTo>
                  <a:moveTo>
                    <a:pt x="219" y="388"/>
                  </a:moveTo>
                  <a:cubicBezTo>
                    <a:pt x="124" y="388"/>
                    <a:pt x="48" y="312"/>
                    <a:pt x="48" y="218"/>
                  </a:cubicBezTo>
                  <a:cubicBezTo>
                    <a:pt x="48" y="124"/>
                    <a:pt x="124" y="48"/>
                    <a:pt x="219" y="48"/>
                  </a:cubicBezTo>
                  <a:cubicBezTo>
                    <a:pt x="313" y="48"/>
                    <a:pt x="388" y="124"/>
                    <a:pt x="388" y="218"/>
                  </a:cubicBezTo>
                  <a:cubicBezTo>
                    <a:pt x="388" y="312"/>
                    <a:pt x="313" y="388"/>
                    <a:pt x="219" y="388"/>
                  </a:cubicBezTo>
                  <a:moveTo>
                    <a:pt x="219" y="0"/>
                  </a:moveTo>
                  <a:cubicBezTo>
                    <a:pt x="98" y="0"/>
                    <a:pt x="0" y="97"/>
                    <a:pt x="0" y="218"/>
                  </a:cubicBezTo>
                  <a:cubicBezTo>
                    <a:pt x="0" y="339"/>
                    <a:pt x="98" y="437"/>
                    <a:pt x="219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7"/>
                    <a:pt x="339" y="0"/>
                    <a:pt x="219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 dirty="0">
                <a:cs typeface="+mn-ea"/>
                <a:sym typeface="+mn-lt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1628640" y="3522328"/>
            <a:ext cx="2013686" cy="827225"/>
            <a:chOff x="2171519" y="4258285"/>
            <a:chExt cx="2684915" cy="1102966"/>
          </a:xfrm>
        </p:grpSpPr>
        <p:sp>
          <p:nvSpPr>
            <p:cNvPr id="78" name="Freeform 53"/>
            <p:cNvSpPr>
              <a:spLocks noEditPoints="1"/>
            </p:cNvSpPr>
            <p:nvPr/>
          </p:nvSpPr>
          <p:spPr bwMode="auto">
            <a:xfrm>
              <a:off x="3900966" y="4258285"/>
              <a:ext cx="405877" cy="405877"/>
            </a:xfrm>
            <a:custGeom>
              <a:avLst/>
              <a:gdLst>
                <a:gd name="T0" fmla="*/ 166 w 449"/>
                <a:gd name="T1" fmla="*/ 362 h 449"/>
                <a:gd name="T2" fmla="*/ 211 w 449"/>
                <a:gd name="T3" fmla="*/ 317 h 449"/>
                <a:gd name="T4" fmla="*/ 237 w 449"/>
                <a:gd name="T5" fmla="*/ 407 h 449"/>
                <a:gd name="T6" fmla="*/ 302 w 449"/>
                <a:gd name="T7" fmla="*/ 313 h 449"/>
                <a:gd name="T8" fmla="*/ 294 w 449"/>
                <a:gd name="T9" fmla="*/ 393 h 449"/>
                <a:gd name="T10" fmla="*/ 395 w 449"/>
                <a:gd name="T11" fmla="*/ 289 h 449"/>
                <a:gd name="T12" fmla="*/ 294 w 449"/>
                <a:gd name="T13" fmla="*/ 393 h 449"/>
                <a:gd name="T14" fmla="*/ 95 w 449"/>
                <a:gd name="T15" fmla="*/ 353 h 449"/>
                <a:gd name="T16" fmla="*/ 121 w 449"/>
                <a:gd name="T17" fmla="*/ 309 h 449"/>
                <a:gd name="T18" fmla="*/ 237 w 449"/>
                <a:gd name="T19" fmla="*/ 293 h 449"/>
                <a:gd name="T20" fmla="*/ 311 w 449"/>
                <a:gd name="T21" fmla="*/ 191 h 449"/>
                <a:gd name="T22" fmla="*/ 307 w 449"/>
                <a:gd name="T23" fmla="*/ 287 h 449"/>
                <a:gd name="T24" fmla="*/ 211 w 449"/>
                <a:gd name="T25" fmla="*/ 293 h 449"/>
                <a:gd name="T26" fmla="*/ 137 w 449"/>
                <a:gd name="T27" fmla="*/ 226 h 449"/>
                <a:gd name="T28" fmla="*/ 211 w 449"/>
                <a:gd name="T29" fmla="*/ 196 h 449"/>
                <a:gd name="T30" fmla="*/ 333 w 449"/>
                <a:gd name="T31" fmla="*/ 282 h 449"/>
                <a:gd name="T32" fmla="*/ 335 w 449"/>
                <a:gd name="T33" fmla="*/ 188 h 449"/>
                <a:gd name="T34" fmla="*/ 407 w 449"/>
                <a:gd name="T35" fmla="*/ 224 h 449"/>
                <a:gd name="T36" fmla="*/ 116 w 449"/>
                <a:gd name="T37" fmla="*/ 281 h 449"/>
                <a:gd name="T38" fmla="*/ 41 w 449"/>
                <a:gd name="T39" fmla="*/ 224 h 449"/>
                <a:gd name="T40" fmla="*/ 114 w 449"/>
                <a:gd name="T41" fmla="*/ 188 h 449"/>
                <a:gd name="T42" fmla="*/ 116 w 449"/>
                <a:gd name="T43" fmla="*/ 281 h 449"/>
                <a:gd name="T44" fmla="*/ 59 w 449"/>
                <a:gd name="T45" fmla="*/ 146 h 449"/>
                <a:gd name="T46" fmla="*/ 158 w 449"/>
                <a:gd name="T47" fmla="*/ 55 h 449"/>
                <a:gd name="T48" fmla="*/ 331 w 449"/>
                <a:gd name="T49" fmla="*/ 164 h 449"/>
                <a:gd name="T50" fmla="*/ 390 w 449"/>
                <a:gd name="T51" fmla="*/ 147 h 449"/>
                <a:gd name="T52" fmla="*/ 211 w 449"/>
                <a:gd name="T53" fmla="*/ 171 h 449"/>
                <a:gd name="T54" fmla="*/ 210 w 449"/>
                <a:gd name="T55" fmla="*/ 43 h 449"/>
                <a:gd name="T56" fmla="*/ 211 w 449"/>
                <a:gd name="T57" fmla="*/ 171 h 449"/>
                <a:gd name="T58" fmla="*/ 237 w 449"/>
                <a:gd name="T59" fmla="*/ 43 h 449"/>
                <a:gd name="T60" fmla="*/ 308 w 449"/>
                <a:gd name="T61" fmla="*/ 167 h 449"/>
                <a:gd name="T62" fmla="*/ 225 w 449"/>
                <a:gd name="T63" fmla="*/ 0 h 449"/>
                <a:gd name="T64" fmla="*/ 225 w 449"/>
                <a:gd name="T65" fmla="*/ 449 h 449"/>
                <a:gd name="T66" fmla="*/ 225 w 449"/>
                <a:gd name="T67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9" h="449">
                  <a:moveTo>
                    <a:pt x="211" y="407"/>
                  </a:moveTo>
                  <a:cubicBezTo>
                    <a:pt x="192" y="407"/>
                    <a:pt x="176" y="387"/>
                    <a:pt x="166" y="362"/>
                  </a:cubicBezTo>
                  <a:cubicBezTo>
                    <a:pt x="158" y="347"/>
                    <a:pt x="151" y="331"/>
                    <a:pt x="147" y="313"/>
                  </a:cubicBezTo>
                  <a:cubicBezTo>
                    <a:pt x="168" y="315"/>
                    <a:pt x="189" y="317"/>
                    <a:pt x="211" y="317"/>
                  </a:cubicBezTo>
                  <a:cubicBezTo>
                    <a:pt x="211" y="407"/>
                    <a:pt x="211" y="407"/>
                    <a:pt x="211" y="407"/>
                  </a:cubicBezTo>
                  <a:moveTo>
                    <a:pt x="237" y="407"/>
                  </a:moveTo>
                  <a:cubicBezTo>
                    <a:pt x="237" y="317"/>
                    <a:pt x="237" y="317"/>
                    <a:pt x="237" y="317"/>
                  </a:cubicBezTo>
                  <a:cubicBezTo>
                    <a:pt x="259" y="317"/>
                    <a:pt x="280" y="315"/>
                    <a:pt x="302" y="313"/>
                  </a:cubicBezTo>
                  <a:cubicBezTo>
                    <a:pt x="293" y="344"/>
                    <a:pt x="273" y="407"/>
                    <a:pt x="237" y="407"/>
                  </a:cubicBezTo>
                  <a:moveTo>
                    <a:pt x="294" y="393"/>
                  </a:moveTo>
                  <a:cubicBezTo>
                    <a:pt x="311" y="370"/>
                    <a:pt x="320" y="343"/>
                    <a:pt x="328" y="310"/>
                  </a:cubicBezTo>
                  <a:cubicBezTo>
                    <a:pt x="354" y="304"/>
                    <a:pt x="377" y="297"/>
                    <a:pt x="395" y="289"/>
                  </a:cubicBezTo>
                  <a:cubicBezTo>
                    <a:pt x="386" y="313"/>
                    <a:pt x="373" y="335"/>
                    <a:pt x="354" y="353"/>
                  </a:cubicBezTo>
                  <a:cubicBezTo>
                    <a:pt x="337" y="371"/>
                    <a:pt x="315" y="384"/>
                    <a:pt x="294" y="393"/>
                  </a:cubicBezTo>
                  <a:moveTo>
                    <a:pt x="154" y="393"/>
                  </a:moveTo>
                  <a:cubicBezTo>
                    <a:pt x="133" y="384"/>
                    <a:pt x="112" y="371"/>
                    <a:pt x="95" y="353"/>
                  </a:cubicBezTo>
                  <a:cubicBezTo>
                    <a:pt x="75" y="335"/>
                    <a:pt x="62" y="312"/>
                    <a:pt x="52" y="286"/>
                  </a:cubicBezTo>
                  <a:cubicBezTo>
                    <a:pt x="68" y="295"/>
                    <a:pt x="93" y="303"/>
                    <a:pt x="121" y="309"/>
                  </a:cubicBezTo>
                  <a:cubicBezTo>
                    <a:pt x="128" y="342"/>
                    <a:pt x="138" y="371"/>
                    <a:pt x="154" y="393"/>
                  </a:cubicBezTo>
                  <a:moveTo>
                    <a:pt x="237" y="293"/>
                  </a:moveTo>
                  <a:cubicBezTo>
                    <a:pt x="237" y="196"/>
                    <a:pt x="237" y="196"/>
                    <a:pt x="237" y="196"/>
                  </a:cubicBezTo>
                  <a:cubicBezTo>
                    <a:pt x="263" y="195"/>
                    <a:pt x="287" y="193"/>
                    <a:pt x="311" y="191"/>
                  </a:cubicBezTo>
                  <a:cubicBezTo>
                    <a:pt x="311" y="203"/>
                    <a:pt x="311" y="214"/>
                    <a:pt x="311" y="226"/>
                  </a:cubicBezTo>
                  <a:cubicBezTo>
                    <a:pt x="311" y="247"/>
                    <a:pt x="311" y="268"/>
                    <a:pt x="307" y="287"/>
                  </a:cubicBezTo>
                  <a:cubicBezTo>
                    <a:pt x="284" y="290"/>
                    <a:pt x="261" y="292"/>
                    <a:pt x="237" y="293"/>
                  </a:cubicBezTo>
                  <a:moveTo>
                    <a:pt x="211" y="293"/>
                  </a:moveTo>
                  <a:cubicBezTo>
                    <a:pt x="187" y="292"/>
                    <a:pt x="165" y="290"/>
                    <a:pt x="141" y="286"/>
                  </a:cubicBezTo>
                  <a:cubicBezTo>
                    <a:pt x="138" y="268"/>
                    <a:pt x="137" y="246"/>
                    <a:pt x="137" y="226"/>
                  </a:cubicBezTo>
                  <a:cubicBezTo>
                    <a:pt x="137" y="214"/>
                    <a:pt x="138" y="203"/>
                    <a:pt x="138" y="191"/>
                  </a:cubicBezTo>
                  <a:cubicBezTo>
                    <a:pt x="161" y="193"/>
                    <a:pt x="186" y="195"/>
                    <a:pt x="211" y="196"/>
                  </a:cubicBezTo>
                  <a:cubicBezTo>
                    <a:pt x="211" y="293"/>
                    <a:pt x="211" y="293"/>
                    <a:pt x="211" y="293"/>
                  </a:cubicBezTo>
                  <a:moveTo>
                    <a:pt x="333" y="282"/>
                  </a:moveTo>
                  <a:cubicBezTo>
                    <a:pt x="335" y="265"/>
                    <a:pt x="336" y="245"/>
                    <a:pt x="336" y="226"/>
                  </a:cubicBezTo>
                  <a:cubicBezTo>
                    <a:pt x="336" y="212"/>
                    <a:pt x="336" y="201"/>
                    <a:pt x="335" y="188"/>
                  </a:cubicBezTo>
                  <a:cubicBezTo>
                    <a:pt x="363" y="185"/>
                    <a:pt x="386" y="177"/>
                    <a:pt x="399" y="171"/>
                  </a:cubicBezTo>
                  <a:cubicBezTo>
                    <a:pt x="405" y="188"/>
                    <a:pt x="407" y="207"/>
                    <a:pt x="407" y="224"/>
                  </a:cubicBezTo>
                  <a:cubicBezTo>
                    <a:pt x="407" y="254"/>
                    <a:pt x="405" y="270"/>
                    <a:pt x="333" y="282"/>
                  </a:cubicBezTo>
                  <a:moveTo>
                    <a:pt x="116" y="281"/>
                  </a:moveTo>
                  <a:cubicBezTo>
                    <a:pt x="75" y="274"/>
                    <a:pt x="52" y="260"/>
                    <a:pt x="43" y="250"/>
                  </a:cubicBezTo>
                  <a:cubicBezTo>
                    <a:pt x="41" y="242"/>
                    <a:pt x="41" y="233"/>
                    <a:pt x="41" y="224"/>
                  </a:cubicBezTo>
                  <a:cubicBezTo>
                    <a:pt x="41" y="206"/>
                    <a:pt x="44" y="187"/>
                    <a:pt x="49" y="171"/>
                  </a:cubicBezTo>
                  <a:cubicBezTo>
                    <a:pt x="64" y="177"/>
                    <a:pt x="82" y="182"/>
                    <a:pt x="114" y="188"/>
                  </a:cubicBezTo>
                  <a:cubicBezTo>
                    <a:pt x="113" y="201"/>
                    <a:pt x="112" y="212"/>
                    <a:pt x="112" y="226"/>
                  </a:cubicBezTo>
                  <a:cubicBezTo>
                    <a:pt x="112" y="245"/>
                    <a:pt x="113" y="264"/>
                    <a:pt x="116" y="281"/>
                  </a:cubicBezTo>
                  <a:moveTo>
                    <a:pt x="117" y="164"/>
                  </a:moveTo>
                  <a:cubicBezTo>
                    <a:pt x="76" y="153"/>
                    <a:pt x="65" y="152"/>
                    <a:pt x="59" y="146"/>
                  </a:cubicBezTo>
                  <a:cubicBezTo>
                    <a:pt x="68" y="128"/>
                    <a:pt x="79" y="110"/>
                    <a:pt x="95" y="96"/>
                  </a:cubicBezTo>
                  <a:cubicBezTo>
                    <a:pt x="114" y="76"/>
                    <a:pt x="135" y="66"/>
                    <a:pt x="158" y="55"/>
                  </a:cubicBezTo>
                  <a:cubicBezTo>
                    <a:pt x="138" y="83"/>
                    <a:pt x="124" y="119"/>
                    <a:pt x="117" y="164"/>
                  </a:cubicBezTo>
                  <a:moveTo>
                    <a:pt x="331" y="164"/>
                  </a:moveTo>
                  <a:cubicBezTo>
                    <a:pt x="324" y="119"/>
                    <a:pt x="311" y="81"/>
                    <a:pt x="291" y="54"/>
                  </a:cubicBezTo>
                  <a:cubicBezTo>
                    <a:pt x="333" y="69"/>
                    <a:pt x="370" y="104"/>
                    <a:pt x="390" y="147"/>
                  </a:cubicBezTo>
                  <a:cubicBezTo>
                    <a:pt x="384" y="151"/>
                    <a:pt x="369" y="157"/>
                    <a:pt x="331" y="164"/>
                  </a:cubicBezTo>
                  <a:moveTo>
                    <a:pt x="211" y="171"/>
                  </a:moveTo>
                  <a:cubicBezTo>
                    <a:pt x="187" y="171"/>
                    <a:pt x="164" y="169"/>
                    <a:pt x="141" y="167"/>
                  </a:cubicBezTo>
                  <a:cubicBezTo>
                    <a:pt x="152" y="104"/>
                    <a:pt x="178" y="55"/>
                    <a:pt x="210" y="43"/>
                  </a:cubicBezTo>
                  <a:cubicBezTo>
                    <a:pt x="210" y="43"/>
                    <a:pt x="211" y="43"/>
                    <a:pt x="211" y="43"/>
                  </a:cubicBezTo>
                  <a:cubicBezTo>
                    <a:pt x="211" y="171"/>
                    <a:pt x="211" y="171"/>
                    <a:pt x="211" y="171"/>
                  </a:cubicBezTo>
                  <a:moveTo>
                    <a:pt x="237" y="171"/>
                  </a:moveTo>
                  <a:cubicBezTo>
                    <a:pt x="237" y="43"/>
                    <a:pt x="237" y="43"/>
                    <a:pt x="237" y="43"/>
                  </a:cubicBezTo>
                  <a:cubicBezTo>
                    <a:pt x="242" y="43"/>
                    <a:pt x="249" y="48"/>
                    <a:pt x="255" y="52"/>
                  </a:cubicBezTo>
                  <a:cubicBezTo>
                    <a:pt x="279" y="74"/>
                    <a:pt x="299" y="117"/>
                    <a:pt x="308" y="167"/>
                  </a:cubicBezTo>
                  <a:cubicBezTo>
                    <a:pt x="284" y="169"/>
                    <a:pt x="261" y="171"/>
                    <a:pt x="237" y="171"/>
                  </a:cubicBezTo>
                  <a:moveTo>
                    <a:pt x="225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9"/>
                    <a:pt x="100" y="449"/>
                    <a:pt x="225" y="449"/>
                  </a:cubicBezTo>
                  <a:cubicBezTo>
                    <a:pt x="350" y="449"/>
                    <a:pt x="449" y="349"/>
                    <a:pt x="449" y="224"/>
                  </a:cubicBezTo>
                  <a:cubicBezTo>
                    <a:pt x="449" y="100"/>
                    <a:pt x="350" y="0"/>
                    <a:pt x="225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 flipH="1">
              <a:off x="2171519" y="4294369"/>
              <a:ext cx="2684915" cy="1066882"/>
              <a:chOff x="5947699" y="908862"/>
              <a:chExt cx="2684915" cy="1066882"/>
            </a:xfrm>
          </p:grpSpPr>
          <p:grpSp>
            <p:nvGrpSpPr>
              <p:cNvPr id="80" name="组合 79"/>
              <p:cNvGrpSpPr/>
              <p:nvPr/>
            </p:nvGrpSpPr>
            <p:grpSpPr>
              <a:xfrm flipV="1">
                <a:off x="5947699" y="1317986"/>
                <a:ext cx="2684915" cy="333365"/>
                <a:chOff x="5272248" y="4626108"/>
                <a:chExt cx="2684915" cy="333365"/>
              </a:xfrm>
            </p:grpSpPr>
            <p:sp>
              <p:nvSpPr>
                <p:cNvPr id="83" name="椭圆 82"/>
                <p:cNvSpPr/>
                <p:nvPr/>
              </p:nvSpPr>
              <p:spPr>
                <a:xfrm>
                  <a:off x="5272248" y="4626108"/>
                  <a:ext cx="81021" cy="8102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任意多边形 83"/>
                <p:cNvSpPr/>
                <p:nvPr/>
              </p:nvSpPr>
              <p:spPr>
                <a:xfrm>
                  <a:off x="5335428" y="4686869"/>
                  <a:ext cx="2621735" cy="272604"/>
                </a:xfrm>
                <a:custGeom>
                  <a:avLst/>
                  <a:gdLst>
                    <a:gd name="connsiteX0" fmla="*/ 0 w 2815771"/>
                    <a:gd name="connsiteY0" fmla="*/ 0 h 638628"/>
                    <a:gd name="connsiteX1" fmla="*/ 725714 w 2815771"/>
                    <a:gd name="connsiteY1" fmla="*/ 638628 h 638628"/>
                    <a:gd name="connsiteX2" fmla="*/ 2815771 w 2815771"/>
                    <a:gd name="connsiteY2" fmla="*/ 638628 h 638628"/>
                    <a:gd name="connsiteX0-1" fmla="*/ 0 w 2815771"/>
                    <a:gd name="connsiteY0-2" fmla="*/ 0 h 649982"/>
                    <a:gd name="connsiteX1-3" fmla="*/ 254183 w 2815771"/>
                    <a:gd name="connsiteY1-4" fmla="*/ 649982 h 649982"/>
                    <a:gd name="connsiteX2-5" fmla="*/ 2815771 w 2815771"/>
                    <a:gd name="connsiteY2-6" fmla="*/ 638628 h 64998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815771" h="649982">
                      <a:moveTo>
                        <a:pt x="0" y="0"/>
                      </a:moveTo>
                      <a:lnTo>
                        <a:pt x="254183" y="649982"/>
                      </a:lnTo>
                      <a:lnTo>
                        <a:pt x="2815771" y="638628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1" name="文本框 80"/>
              <p:cNvSpPr txBox="1"/>
              <p:nvPr/>
            </p:nvSpPr>
            <p:spPr>
              <a:xfrm>
                <a:off x="6852147" y="908862"/>
                <a:ext cx="17804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500" dirty="0">
                    <a:solidFill>
                      <a:srgbClr val="FFB850"/>
                    </a:solidFill>
                    <a:cs typeface="+mn-ea"/>
                    <a:sym typeface="+mn-lt"/>
                  </a:rPr>
                  <a:t>在此添加标题</a:t>
                </a:r>
              </a:p>
            </p:txBody>
          </p:sp>
          <p:sp>
            <p:nvSpPr>
              <p:cNvPr id="82" name="文本框 81"/>
              <p:cNvSpPr txBox="1"/>
              <p:nvPr/>
            </p:nvSpPr>
            <p:spPr>
              <a:xfrm>
                <a:off x="6290683" y="1331295"/>
                <a:ext cx="2341931" cy="644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cs typeface="+mn-ea"/>
                    <a:sym typeface="+mn-lt"/>
                  </a:rPr>
                  <a:t>点击添加文字说明或复制文本黏贴自此内容要言简意赅</a:t>
                </a:r>
              </a:p>
            </p:txBody>
          </p:sp>
        </p:grp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4.44444E-6 L 0.3879 -0.00208 " pathEditMode="relative" rAng="0" ptsTypes="AA" p14:bounceEnd="50000">
                                          <p:cBhvr>
                                            <p:cTn id="8" dur="10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88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35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" dur="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875E-6 1.48148E-6 L 1.875E-6 -0.60324 " pathEditMode="relative" rAng="0" ptsTypes="AA" p14:bounceEnd="50000">
                                          <p:cBhvr>
                                            <p:cTn id="16" dur="1000" spd="-100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45833E-6 -3.7037E-7 L -0.39909 -0.00023 " pathEditMode="relative" rAng="0" ptsTypes="AA" p14:bounceEnd="50000">
                                          <p:cBhvr>
                                            <p:cTn id="24" dur="10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961" y="-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emph" presetSubtype="0" repeatCount="2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8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2.08333E-6 -4.81481E-6 L 0.00026 0.4588 " pathEditMode="relative" rAng="0" ptsTypes="AA" p14:bounceEnd="50000">
                                          <p:cBhvr>
                                            <p:cTn id="32" dur="10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2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2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2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4.44444E-6 L 0.3879 -0.00208 " pathEditMode="relative" rAng="0" ptsTypes="AA">
                                          <p:cBhvr>
                                            <p:cTn id="8" dur="10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88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35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" dur="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875E-6 1.48148E-6 L 1.875E-6 -0.60324 " pathEditMode="relative" rAng="0" ptsTypes="AA">
                                          <p:cBhvr>
                                            <p:cTn id="16" dur="1000" spd="-100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45833E-6 -3.7037E-7 L -0.39909 -0.00023 " pathEditMode="relative" rAng="0" ptsTypes="AA">
                                          <p:cBhvr>
                                            <p:cTn id="24" dur="10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961" y="-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emph" presetSubtype="0" repeatCount="2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8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2.08333E-6 -4.81481E-6 L 0.00026 0.4588 " pathEditMode="relative" rAng="0" ptsTypes="AA">
                                          <p:cBhvr>
                                            <p:cTn id="32" dur="10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2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2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2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05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输入副标题</a:t>
            </a:r>
            <a:endParaRPr lang="en-US" altLang="zh-CN" dirty="0" smtClean="0"/>
          </a:p>
          <a:p>
            <a:r>
              <a:rPr lang="zh-CN" altLang="en-US" dirty="0"/>
              <a:t>输入副标题</a:t>
            </a:r>
          </a:p>
          <a:p>
            <a:r>
              <a:rPr lang="zh-CN" altLang="en-US" dirty="0"/>
              <a:t>输入副标题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输入</a:t>
            </a:r>
            <a:r>
              <a:rPr lang="zh-CN" altLang="en-US" dirty="0" smtClean="0"/>
              <a:t>副标题</a:t>
            </a:r>
            <a:endParaRPr lang="en-US" altLang="zh-CN" dirty="0" smtClean="0"/>
          </a:p>
          <a:p>
            <a:r>
              <a:rPr lang="zh-CN" altLang="en-US" dirty="0"/>
              <a:t>输入副标题</a:t>
            </a:r>
          </a:p>
          <a:p>
            <a:r>
              <a:rPr lang="zh-CN" altLang="en-US" dirty="0"/>
              <a:t>输入副标题</a:t>
            </a: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1964532" y="1654968"/>
            <a:ext cx="3866674" cy="3085624"/>
          </a:xfrm>
          <a:custGeom>
            <a:avLst/>
            <a:gdLst>
              <a:gd name="connsiteX0" fmla="*/ 0 w 5283200"/>
              <a:gd name="connsiteY0" fmla="*/ 444500 h 4394200"/>
              <a:gd name="connsiteX1" fmla="*/ 0 w 5283200"/>
              <a:gd name="connsiteY1" fmla="*/ 0 h 4394200"/>
              <a:gd name="connsiteX2" fmla="*/ 2095500 w 5283200"/>
              <a:gd name="connsiteY2" fmla="*/ 0 h 4394200"/>
              <a:gd name="connsiteX3" fmla="*/ 2095500 w 5283200"/>
              <a:gd name="connsiteY3" fmla="*/ 914400 h 4394200"/>
              <a:gd name="connsiteX4" fmla="*/ 3162300 w 5283200"/>
              <a:gd name="connsiteY4" fmla="*/ 914400 h 4394200"/>
              <a:gd name="connsiteX5" fmla="*/ 3162300 w 5283200"/>
              <a:gd name="connsiteY5" fmla="*/ 1968500 h 4394200"/>
              <a:gd name="connsiteX6" fmla="*/ 4165600 w 5283200"/>
              <a:gd name="connsiteY6" fmla="*/ 1968500 h 4394200"/>
              <a:gd name="connsiteX7" fmla="*/ 4165600 w 5283200"/>
              <a:gd name="connsiteY7" fmla="*/ 3238500 h 4394200"/>
              <a:gd name="connsiteX8" fmla="*/ 5283200 w 5283200"/>
              <a:gd name="connsiteY8" fmla="*/ 3238500 h 4394200"/>
              <a:gd name="connsiteX9" fmla="*/ 5283200 w 5283200"/>
              <a:gd name="connsiteY9" fmla="*/ 4394200 h 4394200"/>
              <a:gd name="connsiteX0-1" fmla="*/ 0 w 5283200"/>
              <a:gd name="connsiteY0-2" fmla="*/ 444500 h 4394200"/>
              <a:gd name="connsiteX1-3" fmla="*/ 0 w 5283200"/>
              <a:gd name="connsiteY1-4" fmla="*/ 0 h 4394200"/>
              <a:gd name="connsiteX2-5" fmla="*/ 2095500 w 5283200"/>
              <a:gd name="connsiteY2-6" fmla="*/ 0 h 4394200"/>
              <a:gd name="connsiteX3-7" fmla="*/ 2095500 w 5283200"/>
              <a:gd name="connsiteY3-8" fmla="*/ 914400 h 4394200"/>
              <a:gd name="connsiteX4-9" fmla="*/ 3162300 w 5283200"/>
              <a:gd name="connsiteY4-10" fmla="*/ 914400 h 4394200"/>
              <a:gd name="connsiteX5-11" fmla="*/ 3162300 w 5283200"/>
              <a:gd name="connsiteY5-12" fmla="*/ 1968500 h 4394200"/>
              <a:gd name="connsiteX6-13" fmla="*/ 4165600 w 5283200"/>
              <a:gd name="connsiteY6-14" fmla="*/ 1968500 h 4394200"/>
              <a:gd name="connsiteX7-15" fmla="*/ 4165600 w 5283200"/>
              <a:gd name="connsiteY7-16" fmla="*/ 3238500 h 4394200"/>
              <a:gd name="connsiteX8-17" fmla="*/ 5153660 w 5283200"/>
              <a:gd name="connsiteY8-18" fmla="*/ 3238500 h 4394200"/>
              <a:gd name="connsiteX9-19" fmla="*/ 5283200 w 5283200"/>
              <a:gd name="connsiteY9-20" fmla="*/ 4394200 h 4394200"/>
              <a:gd name="connsiteX0-21" fmla="*/ 0 w 5168900"/>
              <a:gd name="connsiteY0-22" fmla="*/ 444500 h 4394200"/>
              <a:gd name="connsiteX1-23" fmla="*/ 0 w 5168900"/>
              <a:gd name="connsiteY1-24" fmla="*/ 0 h 4394200"/>
              <a:gd name="connsiteX2-25" fmla="*/ 2095500 w 5168900"/>
              <a:gd name="connsiteY2-26" fmla="*/ 0 h 4394200"/>
              <a:gd name="connsiteX3-27" fmla="*/ 2095500 w 5168900"/>
              <a:gd name="connsiteY3-28" fmla="*/ 914400 h 4394200"/>
              <a:gd name="connsiteX4-29" fmla="*/ 3162300 w 5168900"/>
              <a:gd name="connsiteY4-30" fmla="*/ 914400 h 4394200"/>
              <a:gd name="connsiteX5-31" fmla="*/ 3162300 w 5168900"/>
              <a:gd name="connsiteY5-32" fmla="*/ 1968500 h 4394200"/>
              <a:gd name="connsiteX6-33" fmla="*/ 4165600 w 5168900"/>
              <a:gd name="connsiteY6-34" fmla="*/ 1968500 h 4394200"/>
              <a:gd name="connsiteX7-35" fmla="*/ 4165600 w 5168900"/>
              <a:gd name="connsiteY7-36" fmla="*/ 3238500 h 4394200"/>
              <a:gd name="connsiteX8-37" fmla="*/ 5153660 w 5168900"/>
              <a:gd name="connsiteY8-38" fmla="*/ 3238500 h 4394200"/>
              <a:gd name="connsiteX9-39" fmla="*/ 5168900 w 5168900"/>
              <a:gd name="connsiteY9-40" fmla="*/ 4394200 h 4394200"/>
              <a:gd name="connsiteX0-41" fmla="*/ 0 w 5153660"/>
              <a:gd name="connsiteY0-42" fmla="*/ 444500 h 4333240"/>
              <a:gd name="connsiteX1-43" fmla="*/ 0 w 5153660"/>
              <a:gd name="connsiteY1-44" fmla="*/ 0 h 4333240"/>
              <a:gd name="connsiteX2-45" fmla="*/ 2095500 w 5153660"/>
              <a:gd name="connsiteY2-46" fmla="*/ 0 h 4333240"/>
              <a:gd name="connsiteX3-47" fmla="*/ 2095500 w 5153660"/>
              <a:gd name="connsiteY3-48" fmla="*/ 914400 h 4333240"/>
              <a:gd name="connsiteX4-49" fmla="*/ 3162300 w 5153660"/>
              <a:gd name="connsiteY4-50" fmla="*/ 914400 h 4333240"/>
              <a:gd name="connsiteX5-51" fmla="*/ 3162300 w 5153660"/>
              <a:gd name="connsiteY5-52" fmla="*/ 1968500 h 4333240"/>
              <a:gd name="connsiteX6-53" fmla="*/ 4165600 w 5153660"/>
              <a:gd name="connsiteY6-54" fmla="*/ 1968500 h 4333240"/>
              <a:gd name="connsiteX7-55" fmla="*/ 4165600 w 5153660"/>
              <a:gd name="connsiteY7-56" fmla="*/ 3238500 h 4333240"/>
              <a:gd name="connsiteX8-57" fmla="*/ 5153660 w 5153660"/>
              <a:gd name="connsiteY8-58" fmla="*/ 3238500 h 4333240"/>
              <a:gd name="connsiteX9-59" fmla="*/ 5146040 w 5153660"/>
              <a:gd name="connsiteY9-60" fmla="*/ 4333240 h 4333240"/>
              <a:gd name="connsiteX0-61" fmla="*/ 0 w 5153660"/>
              <a:gd name="connsiteY0-62" fmla="*/ 444500 h 4333240"/>
              <a:gd name="connsiteX1-63" fmla="*/ 0 w 5153660"/>
              <a:gd name="connsiteY1-64" fmla="*/ 0 h 4333240"/>
              <a:gd name="connsiteX2-65" fmla="*/ 2095500 w 5153660"/>
              <a:gd name="connsiteY2-66" fmla="*/ 0 h 4333240"/>
              <a:gd name="connsiteX3-67" fmla="*/ 2095500 w 5153660"/>
              <a:gd name="connsiteY3-68" fmla="*/ 914400 h 4333240"/>
              <a:gd name="connsiteX4-69" fmla="*/ 3162300 w 5153660"/>
              <a:gd name="connsiteY4-70" fmla="*/ 914400 h 4333240"/>
              <a:gd name="connsiteX5-71" fmla="*/ 3162300 w 5153660"/>
              <a:gd name="connsiteY5-72" fmla="*/ 1968500 h 4333240"/>
              <a:gd name="connsiteX6-73" fmla="*/ 4165600 w 5153660"/>
              <a:gd name="connsiteY6-74" fmla="*/ 1968500 h 4333240"/>
              <a:gd name="connsiteX7-75" fmla="*/ 4175125 w 5153660"/>
              <a:gd name="connsiteY7-76" fmla="*/ 2971800 h 4333240"/>
              <a:gd name="connsiteX8-77" fmla="*/ 5153660 w 5153660"/>
              <a:gd name="connsiteY8-78" fmla="*/ 3238500 h 4333240"/>
              <a:gd name="connsiteX9-79" fmla="*/ 5146040 w 5153660"/>
              <a:gd name="connsiteY9-80" fmla="*/ 4333240 h 4333240"/>
              <a:gd name="connsiteX0-81" fmla="*/ 0 w 5163185"/>
              <a:gd name="connsiteY0-82" fmla="*/ 444500 h 4333240"/>
              <a:gd name="connsiteX1-83" fmla="*/ 0 w 5163185"/>
              <a:gd name="connsiteY1-84" fmla="*/ 0 h 4333240"/>
              <a:gd name="connsiteX2-85" fmla="*/ 2095500 w 5163185"/>
              <a:gd name="connsiteY2-86" fmla="*/ 0 h 4333240"/>
              <a:gd name="connsiteX3-87" fmla="*/ 2095500 w 5163185"/>
              <a:gd name="connsiteY3-88" fmla="*/ 914400 h 4333240"/>
              <a:gd name="connsiteX4-89" fmla="*/ 3162300 w 5163185"/>
              <a:gd name="connsiteY4-90" fmla="*/ 914400 h 4333240"/>
              <a:gd name="connsiteX5-91" fmla="*/ 3162300 w 5163185"/>
              <a:gd name="connsiteY5-92" fmla="*/ 1968500 h 4333240"/>
              <a:gd name="connsiteX6-93" fmla="*/ 4165600 w 5163185"/>
              <a:gd name="connsiteY6-94" fmla="*/ 1968500 h 4333240"/>
              <a:gd name="connsiteX7-95" fmla="*/ 4175125 w 5163185"/>
              <a:gd name="connsiteY7-96" fmla="*/ 2971800 h 4333240"/>
              <a:gd name="connsiteX8-97" fmla="*/ 5163185 w 5163185"/>
              <a:gd name="connsiteY8-98" fmla="*/ 2981325 h 4333240"/>
              <a:gd name="connsiteX9-99" fmla="*/ 5146040 w 5163185"/>
              <a:gd name="connsiteY9-100" fmla="*/ 4333240 h 4333240"/>
              <a:gd name="connsiteX0-101" fmla="*/ 0 w 5153660"/>
              <a:gd name="connsiteY0-102" fmla="*/ 444500 h 4333240"/>
              <a:gd name="connsiteX1-103" fmla="*/ 0 w 5153660"/>
              <a:gd name="connsiteY1-104" fmla="*/ 0 h 4333240"/>
              <a:gd name="connsiteX2-105" fmla="*/ 2095500 w 5153660"/>
              <a:gd name="connsiteY2-106" fmla="*/ 0 h 4333240"/>
              <a:gd name="connsiteX3-107" fmla="*/ 2095500 w 5153660"/>
              <a:gd name="connsiteY3-108" fmla="*/ 914400 h 4333240"/>
              <a:gd name="connsiteX4-109" fmla="*/ 3162300 w 5153660"/>
              <a:gd name="connsiteY4-110" fmla="*/ 914400 h 4333240"/>
              <a:gd name="connsiteX5-111" fmla="*/ 3162300 w 5153660"/>
              <a:gd name="connsiteY5-112" fmla="*/ 1968500 h 4333240"/>
              <a:gd name="connsiteX6-113" fmla="*/ 4165600 w 5153660"/>
              <a:gd name="connsiteY6-114" fmla="*/ 1968500 h 4333240"/>
              <a:gd name="connsiteX7-115" fmla="*/ 4175125 w 5153660"/>
              <a:gd name="connsiteY7-116" fmla="*/ 2971800 h 4333240"/>
              <a:gd name="connsiteX8-117" fmla="*/ 5153660 w 5153660"/>
              <a:gd name="connsiteY8-118" fmla="*/ 2990850 h 4333240"/>
              <a:gd name="connsiteX9-119" fmla="*/ 5146040 w 5153660"/>
              <a:gd name="connsiteY9-120" fmla="*/ 4333240 h 4333240"/>
              <a:gd name="connsiteX0-121" fmla="*/ 0 w 5146040"/>
              <a:gd name="connsiteY0-122" fmla="*/ 444500 h 4333240"/>
              <a:gd name="connsiteX1-123" fmla="*/ 0 w 5146040"/>
              <a:gd name="connsiteY1-124" fmla="*/ 0 h 4333240"/>
              <a:gd name="connsiteX2-125" fmla="*/ 2095500 w 5146040"/>
              <a:gd name="connsiteY2-126" fmla="*/ 0 h 4333240"/>
              <a:gd name="connsiteX3-127" fmla="*/ 2095500 w 5146040"/>
              <a:gd name="connsiteY3-128" fmla="*/ 914400 h 4333240"/>
              <a:gd name="connsiteX4-129" fmla="*/ 3162300 w 5146040"/>
              <a:gd name="connsiteY4-130" fmla="*/ 914400 h 4333240"/>
              <a:gd name="connsiteX5-131" fmla="*/ 3162300 w 5146040"/>
              <a:gd name="connsiteY5-132" fmla="*/ 1968500 h 4333240"/>
              <a:gd name="connsiteX6-133" fmla="*/ 4165600 w 5146040"/>
              <a:gd name="connsiteY6-134" fmla="*/ 1968500 h 4333240"/>
              <a:gd name="connsiteX7-135" fmla="*/ 4175125 w 5146040"/>
              <a:gd name="connsiteY7-136" fmla="*/ 2971800 h 4333240"/>
              <a:gd name="connsiteX8-137" fmla="*/ 5144135 w 5146040"/>
              <a:gd name="connsiteY8-138" fmla="*/ 2981325 h 4333240"/>
              <a:gd name="connsiteX9-139" fmla="*/ 5146040 w 5146040"/>
              <a:gd name="connsiteY9-140" fmla="*/ 4333240 h 4333240"/>
              <a:gd name="connsiteX0-141" fmla="*/ 0 w 5146040"/>
              <a:gd name="connsiteY0-142" fmla="*/ 444500 h 4333240"/>
              <a:gd name="connsiteX1-143" fmla="*/ 0 w 5146040"/>
              <a:gd name="connsiteY1-144" fmla="*/ 0 h 4333240"/>
              <a:gd name="connsiteX2-145" fmla="*/ 2095500 w 5146040"/>
              <a:gd name="connsiteY2-146" fmla="*/ 0 h 4333240"/>
              <a:gd name="connsiteX3-147" fmla="*/ 2095500 w 5146040"/>
              <a:gd name="connsiteY3-148" fmla="*/ 914400 h 4333240"/>
              <a:gd name="connsiteX4-149" fmla="*/ 3162300 w 5146040"/>
              <a:gd name="connsiteY4-150" fmla="*/ 914400 h 4333240"/>
              <a:gd name="connsiteX5-151" fmla="*/ 3162300 w 5146040"/>
              <a:gd name="connsiteY5-152" fmla="*/ 1968500 h 4333240"/>
              <a:gd name="connsiteX6-153" fmla="*/ 4165600 w 5146040"/>
              <a:gd name="connsiteY6-154" fmla="*/ 1968500 h 4333240"/>
              <a:gd name="connsiteX7-155" fmla="*/ 4175125 w 5146040"/>
              <a:gd name="connsiteY7-156" fmla="*/ 3057525 h 4333240"/>
              <a:gd name="connsiteX8-157" fmla="*/ 5144135 w 5146040"/>
              <a:gd name="connsiteY8-158" fmla="*/ 2981325 h 4333240"/>
              <a:gd name="connsiteX9-159" fmla="*/ 5146040 w 5146040"/>
              <a:gd name="connsiteY9-160" fmla="*/ 4333240 h 4333240"/>
              <a:gd name="connsiteX0-161" fmla="*/ 0 w 5146040"/>
              <a:gd name="connsiteY0-162" fmla="*/ 444500 h 4333240"/>
              <a:gd name="connsiteX1-163" fmla="*/ 0 w 5146040"/>
              <a:gd name="connsiteY1-164" fmla="*/ 0 h 4333240"/>
              <a:gd name="connsiteX2-165" fmla="*/ 2095500 w 5146040"/>
              <a:gd name="connsiteY2-166" fmla="*/ 0 h 4333240"/>
              <a:gd name="connsiteX3-167" fmla="*/ 2095500 w 5146040"/>
              <a:gd name="connsiteY3-168" fmla="*/ 914400 h 4333240"/>
              <a:gd name="connsiteX4-169" fmla="*/ 3162300 w 5146040"/>
              <a:gd name="connsiteY4-170" fmla="*/ 914400 h 4333240"/>
              <a:gd name="connsiteX5-171" fmla="*/ 3162300 w 5146040"/>
              <a:gd name="connsiteY5-172" fmla="*/ 1968500 h 4333240"/>
              <a:gd name="connsiteX6-173" fmla="*/ 4165600 w 5146040"/>
              <a:gd name="connsiteY6-174" fmla="*/ 1968500 h 4333240"/>
              <a:gd name="connsiteX7-175" fmla="*/ 4175125 w 5146040"/>
              <a:gd name="connsiteY7-176" fmla="*/ 3057525 h 4333240"/>
              <a:gd name="connsiteX8-177" fmla="*/ 5144135 w 5146040"/>
              <a:gd name="connsiteY8-178" fmla="*/ 3038475 h 4333240"/>
              <a:gd name="connsiteX9-179" fmla="*/ 5146040 w 5146040"/>
              <a:gd name="connsiteY9-180" fmla="*/ 4333240 h 4333240"/>
              <a:gd name="connsiteX0-181" fmla="*/ 0 w 5146040"/>
              <a:gd name="connsiteY0-182" fmla="*/ 444500 h 4333240"/>
              <a:gd name="connsiteX1-183" fmla="*/ 0 w 5146040"/>
              <a:gd name="connsiteY1-184" fmla="*/ 0 h 4333240"/>
              <a:gd name="connsiteX2-185" fmla="*/ 2095500 w 5146040"/>
              <a:gd name="connsiteY2-186" fmla="*/ 0 h 4333240"/>
              <a:gd name="connsiteX3-187" fmla="*/ 2095500 w 5146040"/>
              <a:gd name="connsiteY3-188" fmla="*/ 914400 h 4333240"/>
              <a:gd name="connsiteX4-189" fmla="*/ 3162300 w 5146040"/>
              <a:gd name="connsiteY4-190" fmla="*/ 914400 h 4333240"/>
              <a:gd name="connsiteX5-191" fmla="*/ 3162300 w 5146040"/>
              <a:gd name="connsiteY5-192" fmla="*/ 1968500 h 4333240"/>
              <a:gd name="connsiteX6-193" fmla="*/ 4165600 w 5146040"/>
              <a:gd name="connsiteY6-194" fmla="*/ 1968500 h 4333240"/>
              <a:gd name="connsiteX7-195" fmla="*/ 4175125 w 5146040"/>
              <a:gd name="connsiteY7-196" fmla="*/ 3028950 h 4333240"/>
              <a:gd name="connsiteX8-197" fmla="*/ 5144135 w 5146040"/>
              <a:gd name="connsiteY8-198" fmla="*/ 3038475 h 4333240"/>
              <a:gd name="connsiteX9-199" fmla="*/ 5146040 w 5146040"/>
              <a:gd name="connsiteY9-200" fmla="*/ 4333240 h 4333240"/>
              <a:gd name="connsiteX0-201" fmla="*/ 0 w 5146040"/>
              <a:gd name="connsiteY0-202" fmla="*/ 444500 h 4333240"/>
              <a:gd name="connsiteX1-203" fmla="*/ 0 w 5146040"/>
              <a:gd name="connsiteY1-204" fmla="*/ 0 h 4333240"/>
              <a:gd name="connsiteX2-205" fmla="*/ 2095500 w 5146040"/>
              <a:gd name="connsiteY2-206" fmla="*/ 0 h 4333240"/>
              <a:gd name="connsiteX3-207" fmla="*/ 2095500 w 5146040"/>
              <a:gd name="connsiteY3-208" fmla="*/ 914400 h 4333240"/>
              <a:gd name="connsiteX4-209" fmla="*/ 3162300 w 5146040"/>
              <a:gd name="connsiteY4-210" fmla="*/ 914400 h 4333240"/>
              <a:gd name="connsiteX5-211" fmla="*/ 3162300 w 5146040"/>
              <a:gd name="connsiteY5-212" fmla="*/ 1968500 h 4333240"/>
              <a:gd name="connsiteX6-213" fmla="*/ 4165600 w 5146040"/>
              <a:gd name="connsiteY6-214" fmla="*/ 1968500 h 4333240"/>
              <a:gd name="connsiteX7-215" fmla="*/ 4175125 w 5146040"/>
              <a:gd name="connsiteY7-216" fmla="*/ 3028950 h 4333240"/>
              <a:gd name="connsiteX8-217" fmla="*/ 5144135 w 5146040"/>
              <a:gd name="connsiteY8-218" fmla="*/ 3019425 h 4333240"/>
              <a:gd name="connsiteX9-219" fmla="*/ 5146040 w 5146040"/>
              <a:gd name="connsiteY9-220" fmla="*/ 4333240 h 4333240"/>
              <a:gd name="connsiteX0-221" fmla="*/ 0 w 5155565"/>
              <a:gd name="connsiteY0-222" fmla="*/ 444500 h 4114165"/>
              <a:gd name="connsiteX1-223" fmla="*/ 0 w 5155565"/>
              <a:gd name="connsiteY1-224" fmla="*/ 0 h 4114165"/>
              <a:gd name="connsiteX2-225" fmla="*/ 2095500 w 5155565"/>
              <a:gd name="connsiteY2-226" fmla="*/ 0 h 4114165"/>
              <a:gd name="connsiteX3-227" fmla="*/ 2095500 w 5155565"/>
              <a:gd name="connsiteY3-228" fmla="*/ 914400 h 4114165"/>
              <a:gd name="connsiteX4-229" fmla="*/ 3162300 w 5155565"/>
              <a:gd name="connsiteY4-230" fmla="*/ 914400 h 4114165"/>
              <a:gd name="connsiteX5-231" fmla="*/ 3162300 w 5155565"/>
              <a:gd name="connsiteY5-232" fmla="*/ 1968500 h 4114165"/>
              <a:gd name="connsiteX6-233" fmla="*/ 4165600 w 5155565"/>
              <a:gd name="connsiteY6-234" fmla="*/ 1968500 h 4114165"/>
              <a:gd name="connsiteX7-235" fmla="*/ 4175125 w 5155565"/>
              <a:gd name="connsiteY7-236" fmla="*/ 3028950 h 4114165"/>
              <a:gd name="connsiteX8-237" fmla="*/ 5144135 w 5155565"/>
              <a:gd name="connsiteY8-238" fmla="*/ 3019425 h 4114165"/>
              <a:gd name="connsiteX9-239" fmla="*/ 5155565 w 5155565"/>
              <a:gd name="connsiteY9-240" fmla="*/ 4114165 h 41141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5155565" h="4114165">
                <a:moveTo>
                  <a:pt x="0" y="444500"/>
                </a:moveTo>
                <a:lnTo>
                  <a:pt x="0" y="0"/>
                </a:lnTo>
                <a:lnTo>
                  <a:pt x="2095500" y="0"/>
                </a:lnTo>
                <a:lnTo>
                  <a:pt x="2095500" y="914400"/>
                </a:lnTo>
                <a:lnTo>
                  <a:pt x="3162300" y="914400"/>
                </a:lnTo>
                <a:lnTo>
                  <a:pt x="3162300" y="1968500"/>
                </a:lnTo>
                <a:lnTo>
                  <a:pt x="4165600" y="1968500"/>
                </a:lnTo>
                <a:lnTo>
                  <a:pt x="4175125" y="3028950"/>
                </a:lnTo>
                <a:lnTo>
                  <a:pt x="5144135" y="3019425"/>
                </a:lnTo>
                <a:lnTo>
                  <a:pt x="5155565" y="4114165"/>
                </a:lnTo>
              </a:path>
            </a:pathLst>
          </a:custGeom>
          <a:noFill/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grpSp>
        <p:nvGrpSpPr>
          <p:cNvPr id="15" name="Group 18"/>
          <p:cNvGrpSpPr>
            <a:grpSpLocks noChangeAspect="1"/>
          </p:cNvGrpSpPr>
          <p:nvPr/>
        </p:nvGrpSpPr>
        <p:grpSpPr bwMode="auto">
          <a:xfrm>
            <a:off x="4386731" y="1109022"/>
            <a:ext cx="345851" cy="203386"/>
            <a:chOff x="5315" y="1433"/>
            <a:chExt cx="2197" cy="1292"/>
          </a:xfrm>
          <a:solidFill>
            <a:srgbClr val="FFB850"/>
          </a:solidFill>
        </p:grpSpPr>
        <p:sp>
          <p:nvSpPr>
            <p:cNvPr id="16" name="Freeform 19"/>
            <p:cNvSpPr/>
            <p:nvPr/>
          </p:nvSpPr>
          <p:spPr bwMode="auto">
            <a:xfrm>
              <a:off x="5915" y="1440"/>
              <a:ext cx="1014" cy="1278"/>
            </a:xfrm>
            <a:custGeom>
              <a:avLst/>
              <a:gdLst>
                <a:gd name="T0" fmla="*/ 221 w 428"/>
                <a:gd name="T1" fmla="*/ 231 h 538"/>
                <a:gd name="T2" fmla="*/ 324 w 428"/>
                <a:gd name="T3" fmla="*/ 115 h 538"/>
                <a:gd name="T4" fmla="*/ 207 w 428"/>
                <a:gd name="T5" fmla="*/ 1 h 538"/>
                <a:gd name="T6" fmla="*/ 93 w 428"/>
                <a:gd name="T7" fmla="*/ 118 h 538"/>
                <a:gd name="T8" fmla="*/ 200 w 428"/>
                <a:gd name="T9" fmla="*/ 231 h 538"/>
                <a:gd name="T10" fmla="*/ 2 w 428"/>
                <a:gd name="T11" fmla="*/ 446 h 538"/>
                <a:gd name="T12" fmla="*/ 216 w 428"/>
                <a:gd name="T13" fmla="*/ 537 h 538"/>
                <a:gd name="T14" fmla="*/ 426 w 428"/>
                <a:gd name="T15" fmla="*/ 439 h 538"/>
                <a:gd name="T16" fmla="*/ 221 w 428"/>
                <a:gd name="T17" fmla="*/ 231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538">
                  <a:moveTo>
                    <a:pt x="221" y="231"/>
                  </a:moveTo>
                  <a:cubicBezTo>
                    <a:pt x="280" y="224"/>
                    <a:pt x="325" y="175"/>
                    <a:pt x="324" y="115"/>
                  </a:cubicBezTo>
                  <a:cubicBezTo>
                    <a:pt x="323" y="51"/>
                    <a:pt x="270" y="0"/>
                    <a:pt x="207" y="1"/>
                  </a:cubicBezTo>
                  <a:cubicBezTo>
                    <a:pt x="143" y="2"/>
                    <a:pt x="92" y="55"/>
                    <a:pt x="93" y="118"/>
                  </a:cubicBezTo>
                  <a:cubicBezTo>
                    <a:pt x="94" y="178"/>
                    <a:pt x="141" y="226"/>
                    <a:pt x="200" y="231"/>
                  </a:cubicBezTo>
                  <a:cubicBezTo>
                    <a:pt x="88" y="239"/>
                    <a:pt x="0" y="333"/>
                    <a:pt x="2" y="446"/>
                  </a:cubicBezTo>
                  <a:cubicBezTo>
                    <a:pt x="3" y="511"/>
                    <a:pt x="110" y="538"/>
                    <a:pt x="216" y="537"/>
                  </a:cubicBezTo>
                  <a:cubicBezTo>
                    <a:pt x="321" y="535"/>
                    <a:pt x="428" y="504"/>
                    <a:pt x="426" y="439"/>
                  </a:cubicBezTo>
                  <a:cubicBezTo>
                    <a:pt x="425" y="326"/>
                    <a:pt x="334" y="235"/>
                    <a:pt x="221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7" name="Freeform 20"/>
            <p:cNvSpPr/>
            <p:nvPr/>
          </p:nvSpPr>
          <p:spPr bwMode="auto">
            <a:xfrm>
              <a:off x="6825" y="1501"/>
              <a:ext cx="678" cy="946"/>
            </a:xfrm>
            <a:custGeom>
              <a:avLst/>
              <a:gdLst>
                <a:gd name="T0" fmla="*/ 132 w 286"/>
                <a:gd name="T1" fmla="*/ 171 h 398"/>
                <a:gd name="T2" fmla="*/ 210 w 286"/>
                <a:gd name="T3" fmla="*/ 85 h 398"/>
                <a:gd name="T4" fmla="*/ 123 w 286"/>
                <a:gd name="T5" fmla="*/ 1 h 398"/>
                <a:gd name="T6" fmla="*/ 39 w 286"/>
                <a:gd name="T7" fmla="*/ 88 h 398"/>
                <a:gd name="T8" fmla="*/ 120 w 286"/>
                <a:gd name="T9" fmla="*/ 171 h 398"/>
                <a:gd name="T10" fmla="*/ 0 w 286"/>
                <a:gd name="T11" fmla="*/ 237 h 398"/>
                <a:gd name="T12" fmla="*/ 77 w 286"/>
                <a:gd name="T13" fmla="*/ 396 h 398"/>
                <a:gd name="T14" fmla="*/ 129 w 286"/>
                <a:gd name="T15" fmla="*/ 398 h 398"/>
                <a:gd name="T16" fmla="*/ 235 w 286"/>
                <a:gd name="T17" fmla="*/ 380 h 398"/>
                <a:gd name="T18" fmla="*/ 286 w 286"/>
                <a:gd name="T19" fmla="*/ 326 h 398"/>
                <a:gd name="T20" fmla="*/ 132 w 286"/>
                <a:gd name="T21" fmla="*/ 171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" h="398">
                  <a:moveTo>
                    <a:pt x="132" y="171"/>
                  </a:moveTo>
                  <a:cubicBezTo>
                    <a:pt x="176" y="167"/>
                    <a:pt x="210" y="130"/>
                    <a:pt x="210" y="85"/>
                  </a:cubicBezTo>
                  <a:cubicBezTo>
                    <a:pt x="209" y="38"/>
                    <a:pt x="170" y="0"/>
                    <a:pt x="123" y="1"/>
                  </a:cubicBezTo>
                  <a:cubicBezTo>
                    <a:pt x="76" y="1"/>
                    <a:pt x="38" y="40"/>
                    <a:pt x="39" y="88"/>
                  </a:cubicBezTo>
                  <a:cubicBezTo>
                    <a:pt x="39" y="133"/>
                    <a:pt x="75" y="169"/>
                    <a:pt x="120" y="171"/>
                  </a:cubicBezTo>
                  <a:cubicBezTo>
                    <a:pt x="71" y="174"/>
                    <a:pt x="28" y="198"/>
                    <a:pt x="0" y="237"/>
                  </a:cubicBezTo>
                  <a:cubicBezTo>
                    <a:pt x="43" y="277"/>
                    <a:pt x="72" y="333"/>
                    <a:pt x="77" y="396"/>
                  </a:cubicBezTo>
                  <a:cubicBezTo>
                    <a:pt x="94" y="398"/>
                    <a:pt x="111" y="398"/>
                    <a:pt x="129" y="398"/>
                  </a:cubicBezTo>
                  <a:cubicBezTo>
                    <a:pt x="170" y="397"/>
                    <a:pt x="207" y="391"/>
                    <a:pt x="235" y="380"/>
                  </a:cubicBezTo>
                  <a:cubicBezTo>
                    <a:pt x="278" y="364"/>
                    <a:pt x="286" y="342"/>
                    <a:pt x="286" y="326"/>
                  </a:cubicBezTo>
                  <a:cubicBezTo>
                    <a:pt x="285" y="241"/>
                    <a:pt x="216" y="173"/>
                    <a:pt x="132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8" name="Freeform 21"/>
            <p:cNvSpPr/>
            <p:nvPr/>
          </p:nvSpPr>
          <p:spPr bwMode="auto">
            <a:xfrm>
              <a:off x="5324" y="1520"/>
              <a:ext cx="678" cy="948"/>
            </a:xfrm>
            <a:custGeom>
              <a:avLst/>
              <a:gdLst>
                <a:gd name="T0" fmla="*/ 286 w 286"/>
                <a:gd name="T1" fmla="*/ 235 h 399"/>
                <a:gd name="T2" fmla="*/ 163 w 286"/>
                <a:gd name="T3" fmla="*/ 171 h 399"/>
                <a:gd name="T4" fmla="*/ 241 w 286"/>
                <a:gd name="T5" fmla="*/ 85 h 399"/>
                <a:gd name="T6" fmla="*/ 154 w 286"/>
                <a:gd name="T7" fmla="*/ 1 h 399"/>
                <a:gd name="T8" fmla="*/ 70 w 286"/>
                <a:gd name="T9" fmla="*/ 88 h 399"/>
                <a:gd name="T10" fmla="*/ 151 w 286"/>
                <a:gd name="T11" fmla="*/ 171 h 399"/>
                <a:gd name="T12" fmla="*/ 2 w 286"/>
                <a:gd name="T13" fmla="*/ 331 h 399"/>
                <a:gd name="T14" fmla="*/ 54 w 286"/>
                <a:gd name="T15" fmla="*/ 384 h 399"/>
                <a:gd name="T16" fmla="*/ 161 w 286"/>
                <a:gd name="T17" fmla="*/ 398 h 399"/>
                <a:gd name="T18" fmla="*/ 216 w 286"/>
                <a:gd name="T19" fmla="*/ 394 h 399"/>
                <a:gd name="T20" fmla="*/ 286 w 286"/>
                <a:gd name="T21" fmla="*/ 23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" h="399">
                  <a:moveTo>
                    <a:pt x="286" y="235"/>
                  </a:moveTo>
                  <a:cubicBezTo>
                    <a:pt x="257" y="196"/>
                    <a:pt x="212" y="172"/>
                    <a:pt x="163" y="171"/>
                  </a:cubicBezTo>
                  <a:cubicBezTo>
                    <a:pt x="207" y="167"/>
                    <a:pt x="242" y="130"/>
                    <a:pt x="241" y="85"/>
                  </a:cubicBezTo>
                  <a:cubicBezTo>
                    <a:pt x="240" y="38"/>
                    <a:pt x="201" y="0"/>
                    <a:pt x="154" y="1"/>
                  </a:cubicBezTo>
                  <a:cubicBezTo>
                    <a:pt x="107" y="1"/>
                    <a:pt x="69" y="41"/>
                    <a:pt x="70" y="88"/>
                  </a:cubicBezTo>
                  <a:cubicBezTo>
                    <a:pt x="71" y="133"/>
                    <a:pt x="106" y="169"/>
                    <a:pt x="151" y="171"/>
                  </a:cubicBezTo>
                  <a:cubicBezTo>
                    <a:pt x="67" y="176"/>
                    <a:pt x="0" y="247"/>
                    <a:pt x="2" y="331"/>
                  </a:cubicBezTo>
                  <a:cubicBezTo>
                    <a:pt x="2" y="347"/>
                    <a:pt x="11" y="369"/>
                    <a:pt x="54" y="384"/>
                  </a:cubicBezTo>
                  <a:cubicBezTo>
                    <a:pt x="83" y="394"/>
                    <a:pt x="120" y="399"/>
                    <a:pt x="161" y="398"/>
                  </a:cubicBezTo>
                  <a:cubicBezTo>
                    <a:pt x="180" y="398"/>
                    <a:pt x="198" y="396"/>
                    <a:pt x="216" y="394"/>
                  </a:cubicBezTo>
                  <a:cubicBezTo>
                    <a:pt x="219" y="332"/>
                    <a:pt x="246" y="277"/>
                    <a:pt x="286" y="2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9" name="Freeform 22"/>
            <p:cNvSpPr/>
            <p:nvPr/>
          </p:nvSpPr>
          <p:spPr bwMode="auto">
            <a:xfrm>
              <a:off x="6837" y="1513"/>
              <a:ext cx="656" cy="925"/>
            </a:xfrm>
            <a:custGeom>
              <a:avLst/>
              <a:gdLst>
                <a:gd name="T0" fmla="*/ 127 w 277"/>
                <a:gd name="T1" fmla="*/ 170 h 389"/>
                <a:gd name="T2" fmla="*/ 127 w 277"/>
                <a:gd name="T3" fmla="*/ 162 h 389"/>
                <a:gd name="T4" fmla="*/ 201 w 277"/>
                <a:gd name="T5" fmla="*/ 80 h 389"/>
                <a:gd name="T6" fmla="*/ 119 w 277"/>
                <a:gd name="T7" fmla="*/ 0 h 389"/>
                <a:gd name="T8" fmla="*/ 118 w 277"/>
                <a:gd name="T9" fmla="*/ 0 h 389"/>
                <a:gd name="T10" fmla="*/ 61 w 277"/>
                <a:gd name="T11" fmla="*/ 24 h 389"/>
                <a:gd name="T12" fmla="*/ 38 w 277"/>
                <a:gd name="T13" fmla="*/ 82 h 389"/>
                <a:gd name="T14" fmla="*/ 115 w 277"/>
                <a:gd name="T15" fmla="*/ 162 h 389"/>
                <a:gd name="T16" fmla="*/ 115 w 277"/>
                <a:gd name="T17" fmla="*/ 170 h 389"/>
                <a:gd name="T18" fmla="*/ 0 w 277"/>
                <a:gd name="T19" fmla="*/ 231 h 389"/>
                <a:gd name="T20" fmla="*/ 76 w 277"/>
                <a:gd name="T21" fmla="*/ 387 h 389"/>
                <a:gd name="T22" fmla="*/ 124 w 277"/>
                <a:gd name="T23" fmla="*/ 389 h 389"/>
                <a:gd name="T24" fmla="*/ 229 w 277"/>
                <a:gd name="T25" fmla="*/ 372 h 389"/>
                <a:gd name="T26" fmla="*/ 277 w 277"/>
                <a:gd name="T27" fmla="*/ 321 h 389"/>
                <a:gd name="T28" fmla="*/ 127 w 277"/>
                <a:gd name="T29" fmla="*/ 17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7" h="389">
                  <a:moveTo>
                    <a:pt x="127" y="170"/>
                  </a:moveTo>
                  <a:cubicBezTo>
                    <a:pt x="127" y="162"/>
                    <a:pt x="127" y="162"/>
                    <a:pt x="127" y="162"/>
                  </a:cubicBezTo>
                  <a:cubicBezTo>
                    <a:pt x="169" y="158"/>
                    <a:pt x="201" y="122"/>
                    <a:pt x="201" y="80"/>
                  </a:cubicBezTo>
                  <a:cubicBezTo>
                    <a:pt x="200" y="36"/>
                    <a:pt x="163" y="0"/>
                    <a:pt x="119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6" y="0"/>
                    <a:pt x="76" y="9"/>
                    <a:pt x="61" y="24"/>
                  </a:cubicBezTo>
                  <a:cubicBezTo>
                    <a:pt x="45" y="40"/>
                    <a:pt x="37" y="61"/>
                    <a:pt x="38" y="82"/>
                  </a:cubicBezTo>
                  <a:cubicBezTo>
                    <a:pt x="38" y="125"/>
                    <a:pt x="72" y="160"/>
                    <a:pt x="115" y="162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69" y="173"/>
                    <a:pt x="28" y="195"/>
                    <a:pt x="0" y="231"/>
                  </a:cubicBezTo>
                  <a:cubicBezTo>
                    <a:pt x="43" y="273"/>
                    <a:pt x="70" y="328"/>
                    <a:pt x="76" y="387"/>
                  </a:cubicBezTo>
                  <a:cubicBezTo>
                    <a:pt x="91" y="389"/>
                    <a:pt x="108" y="389"/>
                    <a:pt x="124" y="389"/>
                  </a:cubicBezTo>
                  <a:cubicBezTo>
                    <a:pt x="164" y="388"/>
                    <a:pt x="201" y="382"/>
                    <a:pt x="229" y="372"/>
                  </a:cubicBezTo>
                  <a:cubicBezTo>
                    <a:pt x="261" y="359"/>
                    <a:pt x="277" y="342"/>
                    <a:pt x="277" y="321"/>
                  </a:cubicBezTo>
                  <a:cubicBezTo>
                    <a:pt x="276" y="238"/>
                    <a:pt x="210" y="172"/>
                    <a:pt x="127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0" name="Freeform 23"/>
            <p:cNvSpPr/>
            <p:nvPr/>
          </p:nvSpPr>
          <p:spPr bwMode="auto">
            <a:xfrm>
              <a:off x="5924" y="1452"/>
              <a:ext cx="993" cy="1254"/>
            </a:xfrm>
            <a:custGeom>
              <a:avLst/>
              <a:gdLst>
                <a:gd name="T0" fmla="*/ 217 w 419"/>
                <a:gd name="T1" fmla="*/ 230 h 528"/>
                <a:gd name="T2" fmla="*/ 217 w 419"/>
                <a:gd name="T3" fmla="*/ 222 h 528"/>
                <a:gd name="T4" fmla="*/ 316 w 419"/>
                <a:gd name="T5" fmla="*/ 110 h 528"/>
                <a:gd name="T6" fmla="*/ 205 w 419"/>
                <a:gd name="T7" fmla="*/ 0 h 528"/>
                <a:gd name="T8" fmla="*/ 203 w 419"/>
                <a:gd name="T9" fmla="*/ 0 h 528"/>
                <a:gd name="T10" fmla="*/ 93 w 419"/>
                <a:gd name="T11" fmla="*/ 113 h 528"/>
                <a:gd name="T12" fmla="*/ 196 w 419"/>
                <a:gd name="T13" fmla="*/ 222 h 528"/>
                <a:gd name="T14" fmla="*/ 196 w 419"/>
                <a:gd name="T15" fmla="*/ 230 h 528"/>
                <a:gd name="T16" fmla="*/ 2 w 419"/>
                <a:gd name="T17" fmla="*/ 441 h 528"/>
                <a:gd name="T18" fmla="*/ 202 w 419"/>
                <a:gd name="T19" fmla="*/ 528 h 528"/>
                <a:gd name="T20" fmla="*/ 202 w 419"/>
                <a:gd name="T21" fmla="*/ 528 h 528"/>
                <a:gd name="T22" fmla="*/ 211 w 419"/>
                <a:gd name="T23" fmla="*/ 528 h 528"/>
                <a:gd name="T24" fmla="*/ 418 w 419"/>
                <a:gd name="T25" fmla="*/ 434 h 528"/>
                <a:gd name="T26" fmla="*/ 217 w 419"/>
                <a:gd name="T27" fmla="*/ 23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9" h="528">
                  <a:moveTo>
                    <a:pt x="217" y="230"/>
                  </a:moveTo>
                  <a:cubicBezTo>
                    <a:pt x="217" y="222"/>
                    <a:pt x="217" y="222"/>
                    <a:pt x="217" y="222"/>
                  </a:cubicBezTo>
                  <a:cubicBezTo>
                    <a:pt x="274" y="215"/>
                    <a:pt x="317" y="167"/>
                    <a:pt x="316" y="110"/>
                  </a:cubicBezTo>
                  <a:cubicBezTo>
                    <a:pt x="315" y="49"/>
                    <a:pt x="265" y="0"/>
                    <a:pt x="205" y="0"/>
                  </a:cubicBezTo>
                  <a:cubicBezTo>
                    <a:pt x="204" y="0"/>
                    <a:pt x="203" y="0"/>
                    <a:pt x="203" y="0"/>
                  </a:cubicBezTo>
                  <a:cubicBezTo>
                    <a:pt x="141" y="1"/>
                    <a:pt x="92" y="52"/>
                    <a:pt x="93" y="113"/>
                  </a:cubicBezTo>
                  <a:cubicBezTo>
                    <a:pt x="94" y="171"/>
                    <a:pt x="138" y="217"/>
                    <a:pt x="196" y="222"/>
                  </a:cubicBezTo>
                  <a:cubicBezTo>
                    <a:pt x="196" y="230"/>
                    <a:pt x="196" y="230"/>
                    <a:pt x="196" y="230"/>
                  </a:cubicBezTo>
                  <a:cubicBezTo>
                    <a:pt x="85" y="238"/>
                    <a:pt x="0" y="330"/>
                    <a:pt x="2" y="441"/>
                  </a:cubicBezTo>
                  <a:cubicBezTo>
                    <a:pt x="3" y="501"/>
                    <a:pt x="103" y="528"/>
                    <a:pt x="202" y="528"/>
                  </a:cubicBezTo>
                  <a:cubicBezTo>
                    <a:pt x="202" y="528"/>
                    <a:pt x="202" y="528"/>
                    <a:pt x="202" y="528"/>
                  </a:cubicBezTo>
                  <a:cubicBezTo>
                    <a:pt x="205" y="528"/>
                    <a:pt x="208" y="528"/>
                    <a:pt x="211" y="528"/>
                  </a:cubicBezTo>
                  <a:cubicBezTo>
                    <a:pt x="315" y="526"/>
                    <a:pt x="419" y="496"/>
                    <a:pt x="418" y="434"/>
                  </a:cubicBezTo>
                  <a:cubicBezTo>
                    <a:pt x="417" y="323"/>
                    <a:pt x="328" y="234"/>
                    <a:pt x="217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1" name="Freeform 24"/>
            <p:cNvSpPr/>
            <p:nvPr/>
          </p:nvSpPr>
          <p:spPr bwMode="auto">
            <a:xfrm>
              <a:off x="5334" y="1532"/>
              <a:ext cx="656" cy="927"/>
            </a:xfrm>
            <a:custGeom>
              <a:avLst/>
              <a:gdLst>
                <a:gd name="T0" fmla="*/ 159 w 277"/>
                <a:gd name="T1" fmla="*/ 170 h 390"/>
                <a:gd name="T2" fmla="*/ 159 w 277"/>
                <a:gd name="T3" fmla="*/ 162 h 390"/>
                <a:gd name="T4" fmla="*/ 233 w 277"/>
                <a:gd name="T5" fmla="*/ 80 h 390"/>
                <a:gd name="T6" fmla="*/ 152 w 277"/>
                <a:gd name="T7" fmla="*/ 0 h 390"/>
                <a:gd name="T8" fmla="*/ 150 w 277"/>
                <a:gd name="T9" fmla="*/ 0 h 390"/>
                <a:gd name="T10" fmla="*/ 70 w 277"/>
                <a:gd name="T11" fmla="*/ 83 h 390"/>
                <a:gd name="T12" fmla="*/ 147 w 277"/>
                <a:gd name="T13" fmla="*/ 162 h 390"/>
                <a:gd name="T14" fmla="*/ 147 w 277"/>
                <a:gd name="T15" fmla="*/ 170 h 390"/>
                <a:gd name="T16" fmla="*/ 2 w 277"/>
                <a:gd name="T17" fmla="*/ 326 h 390"/>
                <a:gd name="T18" fmla="*/ 52 w 277"/>
                <a:gd name="T19" fmla="*/ 375 h 390"/>
                <a:gd name="T20" fmla="*/ 157 w 277"/>
                <a:gd name="T21" fmla="*/ 389 h 390"/>
                <a:gd name="T22" fmla="*/ 208 w 277"/>
                <a:gd name="T23" fmla="*/ 385 h 390"/>
                <a:gd name="T24" fmla="*/ 277 w 277"/>
                <a:gd name="T25" fmla="*/ 230 h 390"/>
                <a:gd name="T26" fmla="*/ 159 w 277"/>
                <a:gd name="T27" fmla="*/ 17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7" h="390">
                  <a:moveTo>
                    <a:pt x="159" y="170"/>
                  </a:moveTo>
                  <a:cubicBezTo>
                    <a:pt x="159" y="162"/>
                    <a:pt x="159" y="162"/>
                    <a:pt x="159" y="162"/>
                  </a:cubicBezTo>
                  <a:cubicBezTo>
                    <a:pt x="201" y="159"/>
                    <a:pt x="234" y="122"/>
                    <a:pt x="233" y="80"/>
                  </a:cubicBezTo>
                  <a:cubicBezTo>
                    <a:pt x="232" y="36"/>
                    <a:pt x="196" y="0"/>
                    <a:pt x="152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05" y="0"/>
                    <a:pt x="69" y="38"/>
                    <a:pt x="70" y="83"/>
                  </a:cubicBezTo>
                  <a:cubicBezTo>
                    <a:pt x="71" y="125"/>
                    <a:pt x="104" y="160"/>
                    <a:pt x="147" y="162"/>
                  </a:cubicBezTo>
                  <a:cubicBezTo>
                    <a:pt x="147" y="170"/>
                    <a:pt x="147" y="170"/>
                    <a:pt x="147" y="170"/>
                  </a:cubicBezTo>
                  <a:cubicBezTo>
                    <a:pt x="64" y="175"/>
                    <a:pt x="0" y="244"/>
                    <a:pt x="2" y="326"/>
                  </a:cubicBezTo>
                  <a:cubicBezTo>
                    <a:pt x="2" y="341"/>
                    <a:pt x="11" y="361"/>
                    <a:pt x="52" y="375"/>
                  </a:cubicBezTo>
                  <a:cubicBezTo>
                    <a:pt x="79" y="385"/>
                    <a:pt x="117" y="390"/>
                    <a:pt x="157" y="389"/>
                  </a:cubicBezTo>
                  <a:cubicBezTo>
                    <a:pt x="174" y="389"/>
                    <a:pt x="191" y="388"/>
                    <a:pt x="208" y="385"/>
                  </a:cubicBezTo>
                  <a:cubicBezTo>
                    <a:pt x="212" y="327"/>
                    <a:pt x="237" y="272"/>
                    <a:pt x="277" y="230"/>
                  </a:cubicBezTo>
                  <a:cubicBezTo>
                    <a:pt x="249" y="193"/>
                    <a:pt x="206" y="171"/>
                    <a:pt x="159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2" name="Freeform 25"/>
            <p:cNvSpPr/>
            <p:nvPr/>
          </p:nvSpPr>
          <p:spPr bwMode="auto">
            <a:xfrm>
              <a:off x="5334" y="1532"/>
              <a:ext cx="656" cy="927"/>
            </a:xfrm>
            <a:custGeom>
              <a:avLst/>
              <a:gdLst>
                <a:gd name="T0" fmla="*/ 233 w 277"/>
                <a:gd name="T1" fmla="*/ 80 h 390"/>
                <a:gd name="T2" fmla="*/ 152 w 277"/>
                <a:gd name="T3" fmla="*/ 0 h 390"/>
                <a:gd name="T4" fmla="*/ 150 w 277"/>
                <a:gd name="T5" fmla="*/ 0 h 390"/>
                <a:gd name="T6" fmla="*/ 70 w 277"/>
                <a:gd name="T7" fmla="*/ 83 h 390"/>
                <a:gd name="T8" fmla="*/ 147 w 277"/>
                <a:gd name="T9" fmla="*/ 162 h 390"/>
                <a:gd name="T10" fmla="*/ 147 w 277"/>
                <a:gd name="T11" fmla="*/ 166 h 390"/>
                <a:gd name="T12" fmla="*/ 149 w 277"/>
                <a:gd name="T13" fmla="*/ 167 h 390"/>
                <a:gd name="T14" fmla="*/ 147 w 277"/>
                <a:gd name="T15" fmla="*/ 166 h 390"/>
                <a:gd name="T16" fmla="*/ 147 w 277"/>
                <a:gd name="T17" fmla="*/ 170 h 390"/>
                <a:gd name="T18" fmla="*/ 2 w 277"/>
                <a:gd name="T19" fmla="*/ 326 h 390"/>
                <a:gd name="T20" fmla="*/ 52 w 277"/>
                <a:gd name="T21" fmla="*/ 375 h 390"/>
                <a:gd name="T22" fmla="*/ 157 w 277"/>
                <a:gd name="T23" fmla="*/ 389 h 390"/>
                <a:gd name="T24" fmla="*/ 208 w 277"/>
                <a:gd name="T25" fmla="*/ 385 h 390"/>
                <a:gd name="T26" fmla="*/ 277 w 277"/>
                <a:gd name="T27" fmla="*/ 230 h 390"/>
                <a:gd name="T28" fmla="*/ 159 w 277"/>
                <a:gd name="T29" fmla="*/ 170 h 390"/>
                <a:gd name="T30" fmla="*/ 159 w 277"/>
                <a:gd name="T31" fmla="*/ 166 h 390"/>
                <a:gd name="T32" fmla="*/ 156 w 277"/>
                <a:gd name="T33" fmla="*/ 167 h 390"/>
                <a:gd name="T34" fmla="*/ 159 w 277"/>
                <a:gd name="T35" fmla="*/ 166 h 390"/>
                <a:gd name="T36" fmla="*/ 159 w 277"/>
                <a:gd name="T37" fmla="*/ 162 h 390"/>
                <a:gd name="T38" fmla="*/ 233 w 277"/>
                <a:gd name="T39" fmla="*/ 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390">
                  <a:moveTo>
                    <a:pt x="233" y="80"/>
                  </a:moveTo>
                  <a:cubicBezTo>
                    <a:pt x="232" y="36"/>
                    <a:pt x="196" y="0"/>
                    <a:pt x="152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05" y="0"/>
                    <a:pt x="69" y="38"/>
                    <a:pt x="70" y="83"/>
                  </a:cubicBezTo>
                  <a:cubicBezTo>
                    <a:pt x="71" y="125"/>
                    <a:pt x="104" y="160"/>
                    <a:pt x="147" y="162"/>
                  </a:cubicBezTo>
                  <a:cubicBezTo>
                    <a:pt x="147" y="166"/>
                    <a:pt x="147" y="166"/>
                    <a:pt x="147" y="166"/>
                  </a:cubicBezTo>
                  <a:cubicBezTo>
                    <a:pt x="149" y="167"/>
                    <a:pt x="149" y="167"/>
                    <a:pt x="149" y="167"/>
                  </a:cubicBezTo>
                  <a:cubicBezTo>
                    <a:pt x="147" y="166"/>
                    <a:pt x="147" y="166"/>
                    <a:pt x="147" y="166"/>
                  </a:cubicBezTo>
                  <a:cubicBezTo>
                    <a:pt x="147" y="170"/>
                    <a:pt x="147" y="170"/>
                    <a:pt x="147" y="170"/>
                  </a:cubicBezTo>
                  <a:cubicBezTo>
                    <a:pt x="64" y="175"/>
                    <a:pt x="0" y="244"/>
                    <a:pt x="2" y="326"/>
                  </a:cubicBezTo>
                  <a:cubicBezTo>
                    <a:pt x="2" y="341"/>
                    <a:pt x="11" y="361"/>
                    <a:pt x="52" y="375"/>
                  </a:cubicBezTo>
                  <a:cubicBezTo>
                    <a:pt x="79" y="385"/>
                    <a:pt x="117" y="390"/>
                    <a:pt x="157" y="389"/>
                  </a:cubicBezTo>
                  <a:cubicBezTo>
                    <a:pt x="174" y="389"/>
                    <a:pt x="191" y="388"/>
                    <a:pt x="208" y="385"/>
                  </a:cubicBezTo>
                  <a:cubicBezTo>
                    <a:pt x="212" y="327"/>
                    <a:pt x="237" y="272"/>
                    <a:pt x="277" y="230"/>
                  </a:cubicBezTo>
                  <a:cubicBezTo>
                    <a:pt x="249" y="193"/>
                    <a:pt x="206" y="171"/>
                    <a:pt x="159" y="170"/>
                  </a:cubicBezTo>
                  <a:cubicBezTo>
                    <a:pt x="159" y="166"/>
                    <a:pt x="159" y="166"/>
                    <a:pt x="159" y="166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59" y="166"/>
                    <a:pt x="159" y="166"/>
                    <a:pt x="159" y="166"/>
                  </a:cubicBezTo>
                  <a:cubicBezTo>
                    <a:pt x="159" y="162"/>
                    <a:pt x="159" y="162"/>
                    <a:pt x="159" y="162"/>
                  </a:cubicBezTo>
                  <a:cubicBezTo>
                    <a:pt x="201" y="159"/>
                    <a:pt x="234" y="122"/>
                    <a:pt x="233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3" name="Freeform 26"/>
            <p:cNvSpPr/>
            <p:nvPr/>
          </p:nvSpPr>
          <p:spPr bwMode="auto">
            <a:xfrm>
              <a:off x="5315" y="1924"/>
              <a:ext cx="702" cy="552"/>
            </a:xfrm>
            <a:custGeom>
              <a:avLst/>
              <a:gdLst>
                <a:gd name="T0" fmla="*/ 294 w 296"/>
                <a:gd name="T1" fmla="*/ 63 h 232"/>
                <a:gd name="T2" fmla="*/ 192 w 296"/>
                <a:gd name="T3" fmla="*/ 0 h 232"/>
                <a:gd name="T4" fmla="*/ 167 w 296"/>
                <a:gd name="T5" fmla="*/ 1 h 232"/>
                <a:gd name="T6" fmla="*/ 167 w 296"/>
                <a:gd name="T7" fmla="*/ 5 h 232"/>
                <a:gd name="T8" fmla="*/ 285 w 296"/>
                <a:gd name="T9" fmla="*/ 65 h 232"/>
                <a:gd name="T10" fmla="*/ 216 w 296"/>
                <a:gd name="T11" fmla="*/ 220 h 232"/>
                <a:gd name="T12" fmla="*/ 165 w 296"/>
                <a:gd name="T13" fmla="*/ 224 h 232"/>
                <a:gd name="T14" fmla="*/ 60 w 296"/>
                <a:gd name="T15" fmla="*/ 210 h 232"/>
                <a:gd name="T16" fmla="*/ 10 w 296"/>
                <a:gd name="T17" fmla="*/ 161 h 232"/>
                <a:gd name="T18" fmla="*/ 155 w 296"/>
                <a:gd name="T19" fmla="*/ 5 h 232"/>
                <a:gd name="T20" fmla="*/ 155 w 296"/>
                <a:gd name="T21" fmla="*/ 1 h 232"/>
                <a:gd name="T22" fmla="*/ 130 w 296"/>
                <a:gd name="T23" fmla="*/ 1 h 232"/>
                <a:gd name="T24" fmla="*/ 155 w 296"/>
                <a:gd name="T25" fmla="*/ 1 h 232"/>
                <a:gd name="T26" fmla="*/ 130 w 296"/>
                <a:gd name="T27" fmla="*/ 1 h 232"/>
                <a:gd name="T28" fmla="*/ 2 w 296"/>
                <a:gd name="T29" fmla="*/ 161 h 232"/>
                <a:gd name="T30" fmla="*/ 57 w 296"/>
                <a:gd name="T31" fmla="*/ 218 h 232"/>
                <a:gd name="T32" fmla="*/ 157 w 296"/>
                <a:gd name="T33" fmla="*/ 232 h 232"/>
                <a:gd name="T34" fmla="*/ 165 w 296"/>
                <a:gd name="T35" fmla="*/ 232 h 232"/>
                <a:gd name="T36" fmla="*/ 220 w 296"/>
                <a:gd name="T37" fmla="*/ 228 h 232"/>
                <a:gd name="T38" fmla="*/ 224 w 296"/>
                <a:gd name="T39" fmla="*/ 227 h 232"/>
                <a:gd name="T40" fmla="*/ 224 w 296"/>
                <a:gd name="T41" fmla="*/ 224 h 232"/>
                <a:gd name="T42" fmla="*/ 293 w 296"/>
                <a:gd name="T43" fmla="*/ 68 h 232"/>
                <a:gd name="T44" fmla="*/ 296 w 296"/>
                <a:gd name="T45" fmla="*/ 66 h 232"/>
                <a:gd name="T46" fmla="*/ 294 w 296"/>
                <a:gd name="T47" fmla="*/ 6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6" h="232">
                  <a:moveTo>
                    <a:pt x="294" y="63"/>
                  </a:moveTo>
                  <a:cubicBezTo>
                    <a:pt x="269" y="29"/>
                    <a:pt x="232" y="7"/>
                    <a:pt x="192" y="0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214" y="6"/>
                    <a:pt x="257" y="28"/>
                    <a:pt x="285" y="65"/>
                  </a:cubicBezTo>
                  <a:cubicBezTo>
                    <a:pt x="245" y="107"/>
                    <a:pt x="220" y="162"/>
                    <a:pt x="216" y="220"/>
                  </a:cubicBezTo>
                  <a:cubicBezTo>
                    <a:pt x="199" y="223"/>
                    <a:pt x="182" y="224"/>
                    <a:pt x="165" y="224"/>
                  </a:cubicBezTo>
                  <a:cubicBezTo>
                    <a:pt x="125" y="225"/>
                    <a:pt x="87" y="220"/>
                    <a:pt x="60" y="210"/>
                  </a:cubicBezTo>
                  <a:cubicBezTo>
                    <a:pt x="19" y="196"/>
                    <a:pt x="10" y="176"/>
                    <a:pt x="10" y="161"/>
                  </a:cubicBezTo>
                  <a:cubicBezTo>
                    <a:pt x="8" y="79"/>
                    <a:pt x="72" y="10"/>
                    <a:pt x="155" y="5"/>
                  </a:cubicBezTo>
                  <a:cubicBezTo>
                    <a:pt x="155" y="1"/>
                    <a:pt x="155" y="1"/>
                    <a:pt x="155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55" y="1"/>
                    <a:pt x="155" y="1"/>
                    <a:pt x="155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55" y="16"/>
                    <a:pt x="0" y="83"/>
                    <a:pt x="2" y="161"/>
                  </a:cubicBezTo>
                  <a:cubicBezTo>
                    <a:pt x="2" y="178"/>
                    <a:pt x="12" y="202"/>
                    <a:pt x="57" y="218"/>
                  </a:cubicBezTo>
                  <a:cubicBezTo>
                    <a:pt x="84" y="227"/>
                    <a:pt x="119" y="232"/>
                    <a:pt x="157" y="232"/>
                  </a:cubicBezTo>
                  <a:cubicBezTo>
                    <a:pt x="160" y="232"/>
                    <a:pt x="162" y="232"/>
                    <a:pt x="165" y="232"/>
                  </a:cubicBezTo>
                  <a:cubicBezTo>
                    <a:pt x="183" y="232"/>
                    <a:pt x="202" y="230"/>
                    <a:pt x="220" y="228"/>
                  </a:cubicBezTo>
                  <a:cubicBezTo>
                    <a:pt x="224" y="227"/>
                    <a:pt x="224" y="227"/>
                    <a:pt x="224" y="227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227" y="165"/>
                    <a:pt x="252" y="110"/>
                    <a:pt x="293" y="68"/>
                  </a:cubicBezTo>
                  <a:cubicBezTo>
                    <a:pt x="296" y="66"/>
                    <a:pt x="296" y="66"/>
                    <a:pt x="296" y="66"/>
                  </a:cubicBezTo>
                  <a:lnTo>
                    <a:pt x="29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4" name="Freeform 27"/>
            <p:cNvSpPr/>
            <p:nvPr/>
          </p:nvSpPr>
          <p:spPr bwMode="auto">
            <a:xfrm>
              <a:off x="5479" y="1513"/>
              <a:ext cx="429" cy="414"/>
            </a:xfrm>
            <a:custGeom>
              <a:avLst/>
              <a:gdLst>
                <a:gd name="T0" fmla="*/ 86 w 181"/>
                <a:gd name="T1" fmla="*/ 170 h 174"/>
                <a:gd name="T2" fmla="*/ 9 w 181"/>
                <a:gd name="T3" fmla="*/ 91 h 174"/>
                <a:gd name="T4" fmla="*/ 89 w 181"/>
                <a:gd name="T5" fmla="*/ 8 h 174"/>
                <a:gd name="T6" fmla="*/ 91 w 181"/>
                <a:gd name="T7" fmla="*/ 8 h 174"/>
                <a:gd name="T8" fmla="*/ 172 w 181"/>
                <a:gd name="T9" fmla="*/ 88 h 174"/>
                <a:gd name="T10" fmla="*/ 98 w 181"/>
                <a:gd name="T11" fmla="*/ 170 h 174"/>
                <a:gd name="T12" fmla="*/ 98 w 181"/>
                <a:gd name="T13" fmla="*/ 174 h 174"/>
                <a:gd name="T14" fmla="*/ 123 w 181"/>
                <a:gd name="T15" fmla="*/ 173 h 174"/>
                <a:gd name="T16" fmla="*/ 98 w 181"/>
                <a:gd name="T17" fmla="*/ 174 h 174"/>
                <a:gd name="T18" fmla="*/ 123 w 181"/>
                <a:gd name="T19" fmla="*/ 173 h 174"/>
                <a:gd name="T20" fmla="*/ 180 w 181"/>
                <a:gd name="T21" fmla="*/ 88 h 174"/>
                <a:gd name="T22" fmla="*/ 91 w 181"/>
                <a:gd name="T23" fmla="*/ 0 h 174"/>
                <a:gd name="T24" fmla="*/ 89 w 181"/>
                <a:gd name="T25" fmla="*/ 0 h 174"/>
                <a:gd name="T26" fmla="*/ 1 w 181"/>
                <a:gd name="T27" fmla="*/ 91 h 174"/>
                <a:gd name="T28" fmla="*/ 61 w 181"/>
                <a:gd name="T29" fmla="*/ 174 h 174"/>
                <a:gd name="T30" fmla="*/ 86 w 181"/>
                <a:gd name="T31" fmla="*/ 174 h 174"/>
                <a:gd name="T32" fmla="*/ 86 w 181"/>
                <a:gd name="T33" fmla="*/ 17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1" h="174">
                  <a:moveTo>
                    <a:pt x="86" y="170"/>
                  </a:moveTo>
                  <a:cubicBezTo>
                    <a:pt x="43" y="168"/>
                    <a:pt x="10" y="133"/>
                    <a:pt x="9" y="91"/>
                  </a:cubicBezTo>
                  <a:cubicBezTo>
                    <a:pt x="8" y="46"/>
                    <a:pt x="44" y="8"/>
                    <a:pt x="89" y="8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135" y="8"/>
                    <a:pt x="171" y="44"/>
                    <a:pt x="172" y="88"/>
                  </a:cubicBezTo>
                  <a:cubicBezTo>
                    <a:pt x="173" y="130"/>
                    <a:pt x="140" y="167"/>
                    <a:pt x="98" y="170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157" y="159"/>
                    <a:pt x="181" y="126"/>
                    <a:pt x="180" y="88"/>
                  </a:cubicBezTo>
                  <a:cubicBezTo>
                    <a:pt x="179" y="39"/>
                    <a:pt x="139" y="0"/>
                    <a:pt x="9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40" y="0"/>
                    <a:pt x="0" y="41"/>
                    <a:pt x="1" y="91"/>
                  </a:cubicBezTo>
                  <a:cubicBezTo>
                    <a:pt x="2" y="129"/>
                    <a:pt x="27" y="162"/>
                    <a:pt x="61" y="174"/>
                  </a:cubicBezTo>
                  <a:cubicBezTo>
                    <a:pt x="86" y="174"/>
                    <a:pt x="86" y="174"/>
                    <a:pt x="86" y="174"/>
                  </a:cubicBezTo>
                  <a:lnTo>
                    <a:pt x="86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5" name="Freeform 28"/>
            <p:cNvSpPr/>
            <p:nvPr/>
          </p:nvSpPr>
          <p:spPr bwMode="auto">
            <a:xfrm>
              <a:off x="5924" y="1452"/>
              <a:ext cx="993" cy="1254"/>
            </a:xfrm>
            <a:custGeom>
              <a:avLst/>
              <a:gdLst>
                <a:gd name="T0" fmla="*/ 316 w 419"/>
                <a:gd name="T1" fmla="*/ 110 h 528"/>
                <a:gd name="T2" fmla="*/ 205 w 419"/>
                <a:gd name="T3" fmla="*/ 0 h 528"/>
                <a:gd name="T4" fmla="*/ 203 w 419"/>
                <a:gd name="T5" fmla="*/ 0 h 528"/>
                <a:gd name="T6" fmla="*/ 93 w 419"/>
                <a:gd name="T7" fmla="*/ 113 h 528"/>
                <a:gd name="T8" fmla="*/ 196 w 419"/>
                <a:gd name="T9" fmla="*/ 222 h 528"/>
                <a:gd name="T10" fmla="*/ 196 w 419"/>
                <a:gd name="T11" fmla="*/ 226 h 528"/>
                <a:gd name="T12" fmla="*/ 198 w 419"/>
                <a:gd name="T13" fmla="*/ 226 h 528"/>
                <a:gd name="T14" fmla="*/ 196 w 419"/>
                <a:gd name="T15" fmla="*/ 226 h 528"/>
                <a:gd name="T16" fmla="*/ 196 w 419"/>
                <a:gd name="T17" fmla="*/ 230 h 528"/>
                <a:gd name="T18" fmla="*/ 2 w 419"/>
                <a:gd name="T19" fmla="*/ 441 h 528"/>
                <a:gd name="T20" fmla="*/ 202 w 419"/>
                <a:gd name="T21" fmla="*/ 528 h 528"/>
                <a:gd name="T22" fmla="*/ 202 w 419"/>
                <a:gd name="T23" fmla="*/ 528 h 528"/>
                <a:gd name="T24" fmla="*/ 211 w 419"/>
                <a:gd name="T25" fmla="*/ 528 h 528"/>
                <a:gd name="T26" fmla="*/ 418 w 419"/>
                <a:gd name="T27" fmla="*/ 434 h 528"/>
                <a:gd name="T28" fmla="*/ 217 w 419"/>
                <a:gd name="T29" fmla="*/ 230 h 528"/>
                <a:gd name="T30" fmla="*/ 217 w 419"/>
                <a:gd name="T31" fmla="*/ 226 h 528"/>
                <a:gd name="T32" fmla="*/ 213 w 419"/>
                <a:gd name="T33" fmla="*/ 226 h 528"/>
                <a:gd name="T34" fmla="*/ 217 w 419"/>
                <a:gd name="T35" fmla="*/ 226 h 528"/>
                <a:gd name="T36" fmla="*/ 217 w 419"/>
                <a:gd name="T37" fmla="*/ 222 h 528"/>
                <a:gd name="T38" fmla="*/ 316 w 419"/>
                <a:gd name="T39" fmla="*/ 11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9" h="528">
                  <a:moveTo>
                    <a:pt x="316" y="110"/>
                  </a:moveTo>
                  <a:cubicBezTo>
                    <a:pt x="315" y="49"/>
                    <a:pt x="265" y="0"/>
                    <a:pt x="205" y="0"/>
                  </a:cubicBezTo>
                  <a:cubicBezTo>
                    <a:pt x="204" y="0"/>
                    <a:pt x="203" y="0"/>
                    <a:pt x="203" y="0"/>
                  </a:cubicBezTo>
                  <a:cubicBezTo>
                    <a:pt x="141" y="1"/>
                    <a:pt x="92" y="52"/>
                    <a:pt x="93" y="113"/>
                  </a:cubicBezTo>
                  <a:cubicBezTo>
                    <a:pt x="94" y="171"/>
                    <a:pt x="138" y="217"/>
                    <a:pt x="196" y="222"/>
                  </a:cubicBezTo>
                  <a:cubicBezTo>
                    <a:pt x="196" y="226"/>
                    <a:pt x="196" y="226"/>
                    <a:pt x="196" y="226"/>
                  </a:cubicBezTo>
                  <a:cubicBezTo>
                    <a:pt x="198" y="226"/>
                    <a:pt x="198" y="226"/>
                    <a:pt x="198" y="226"/>
                  </a:cubicBezTo>
                  <a:cubicBezTo>
                    <a:pt x="196" y="226"/>
                    <a:pt x="196" y="226"/>
                    <a:pt x="196" y="226"/>
                  </a:cubicBezTo>
                  <a:cubicBezTo>
                    <a:pt x="196" y="230"/>
                    <a:pt x="196" y="230"/>
                    <a:pt x="196" y="230"/>
                  </a:cubicBezTo>
                  <a:cubicBezTo>
                    <a:pt x="85" y="238"/>
                    <a:pt x="0" y="330"/>
                    <a:pt x="2" y="441"/>
                  </a:cubicBezTo>
                  <a:cubicBezTo>
                    <a:pt x="3" y="501"/>
                    <a:pt x="103" y="528"/>
                    <a:pt x="202" y="528"/>
                  </a:cubicBezTo>
                  <a:cubicBezTo>
                    <a:pt x="202" y="528"/>
                    <a:pt x="202" y="528"/>
                    <a:pt x="202" y="528"/>
                  </a:cubicBezTo>
                  <a:cubicBezTo>
                    <a:pt x="205" y="528"/>
                    <a:pt x="208" y="528"/>
                    <a:pt x="211" y="528"/>
                  </a:cubicBezTo>
                  <a:cubicBezTo>
                    <a:pt x="315" y="526"/>
                    <a:pt x="419" y="496"/>
                    <a:pt x="418" y="434"/>
                  </a:cubicBezTo>
                  <a:cubicBezTo>
                    <a:pt x="417" y="323"/>
                    <a:pt x="328" y="234"/>
                    <a:pt x="217" y="230"/>
                  </a:cubicBezTo>
                  <a:cubicBezTo>
                    <a:pt x="217" y="226"/>
                    <a:pt x="217" y="226"/>
                    <a:pt x="217" y="226"/>
                  </a:cubicBezTo>
                  <a:cubicBezTo>
                    <a:pt x="213" y="226"/>
                    <a:pt x="213" y="226"/>
                    <a:pt x="213" y="226"/>
                  </a:cubicBezTo>
                  <a:cubicBezTo>
                    <a:pt x="217" y="226"/>
                    <a:pt x="217" y="226"/>
                    <a:pt x="217" y="226"/>
                  </a:cubicBezTo>
                  <a:cubicBezTo>
                    <a:pt x="217" y="222"/>
                    <a:pt x="217" y="222"/>
                    <a:pt x="217" y="222"/>
                  </a:cubicBezTo>
                  <a:cubicBezTo>
                    <a:pt x="274" y="215"/>
                    <a:pt x="317" y="167"/>
                    <a:pt x="316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6" name="Freeform 29"/>
            <p:cNvSpPr/>
            <p:nvPr/>
          </p:nvSpPr>
          <p:spPr bwMode="auto">
            <a:xfrm>
              <a:off x="5905" y="1984"/>
              <a:ext cx="1034" cy="741"/>
            </a:xfrm>
            <a:custGeom>
              <a:avLst/>
              <a:gdLst>
                <a:gd name="T0" fmla="*/ 251 w 436"/>
                <a:gd name="T1" fmla="*/ 0 h 312"/>
                <a:gd name="T2" fmla="*/ 225 w 436"/>
                <a:gd name="T3" fmla="*/ 2 h 312"/>
                <a:gd name="T4" fmla="*/ 225 w 436"/>
                <a:gd name="T5" fmla="*/ 6 h 312"/>
                <a:gd name="T6" fmla="*/ 426 w 436"/>
                <a:gd name="T7" fmla="*/ 210 h 312"/>
                <a:gd name="T8" fmla="*/ 219 w 436"/>
                <a:gd name="T9" fmla="*/ 304 h 312"/>
                <a:gd name="T10" fmla="*/ 210 w 436"/>
                <a:gd name="T11" fmla="*/ 304 h 312"/>
                <a:gd name="T12" fmla="*/ 210 w 436"/>
                <a:gd name="T13" fmla="*/ 304 h 312"/>
                <a:gd name="T14" fmla="*/ 10 w 436"/>
                <a:gd name="T15" fmla="*/ 217 h 312"/>
                <a:gd name="T16" fmla="*/ 204 w 436"/>
                <a:gd name="T17" fmla="*/ 6 h 312"/>
                <a:gd name="T18" fmla="*/ 204 w 436"/>
                <a:gd name="T19" fmla="*/ 2 h 312"/>
                <a:gd name="T20" fmla="*/ 178 w 436"/>
                <a:gd name="T21" fmla="*/ 1 h 312"/>
                <a:gd name="T22" fmla="*/ 204 w 436"/>
                <a:gd name="T23" fmla="*/ 2 h 312"/>
                <a:gd name="T24" fmla="*/ 178 w 436"/>
                <a:gd name="T25" fmla="*/ 1 h 312"/>
                <a:gd name="T26" fmla="*/ 2 w 436"/>
                <a:gd name="T27" fmla="*/ 217 h 312"/>
                <a:gd name="T28" fmla="*/ 210 w 436"/>
                <a:gd name="T29" fmla="*/ 312 h 312"/>
                <a:gd name="T30" fmla="*/ 210 w 436"/>
                <a:gd name="T31" fmla="*/ 312 h 312"/>
                <a:gd name="T32" fmla="*/ 220 w 436"/>
                <a:gd name="T33" fmla="*/ 312 h 312"/>
                <a:gd name="T34" fmla="*/ 435 w 436"/>
                <a:gd name="T35" fmla="*/ 210 h 312"/>
                <a:gd name="T36" fmla="*/ 251 w 436"/>
                <a:gd name="T37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6" h="312">
                  <a:moveTo>
                    <a:pt x="251" y="0"/>
                  </a:moveTo>
                  <a:cubicBezTo>
                    <a:pt x="225" y="2"/>
                    <a:pt x="225" y="2"/>
                    <a:pt x="225" y="2"/>
                  </a:cubicBezTo>
                  <a:cubicBezTo>
                    <a:pt x="225" y="6"/>
                    <a:pt x="225" y="6"/>
                    <a:pt x="225" y="6"/>
                  </a:cubicBezTo>
                  <a:cubicBezTo>
                    <a:pt x="336" y="10"/>
                    <a:pt x="425" y="99"/>
                    <a:pt x="426" y="210"/>
                  </a:cubicBezTo>
                  <a:cubicBezTo>
                    <a:pt x="427" y="272"/>
                    <a:pt x="323" y="302"/>
                    <a:pt x="219" y="304"/>
                  </a:cubicBezTo>
                  <a:cubicBezTo>
                    <a:pt x="216" y="304"/>
                    <a:pt x="213" y="304"/>
                    <a:pt x="210" y="304"/>
                  </a:cubicBezTo>
                  <a:cubicBezTo>
                    <a:pt x="210" y="304"/>
                    <a:pt x="210" y="304"/>
                    <a:pt x="210" y="304"/>
                  </a:cubicBezTo>
                  <a:cubicBezTo>
                    <a:pt x="111" y="304"/>
                    <a:pt x="11" y="277"/>
                    <a:pt x="10" y="217"/>
                  </a:cubicBezTo>
                  <a:cubicBezTo>
                    <a:pt x="8" y="106"/>
                    <a:pt x="93" y="14"/>
                    <a:pt x="204" y="6"/>
                  </a:cubicBezTo>
                  <a:cubicBezTo>
                    <a:pt x="204" y="2"/>
                    <a:pt x="204" y="2"/>
                    <a:pt x="204" y="2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204" y="2"/>
                    <a:pt x="204" y="2"/>
                    <a:pt x="204" y="2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75" y="20"/>
                    <a:pt x="0" y="111"/>
                    <a:pt x="2" y="217"/>
                  </a:cubicBezTo>
                  <a:cubicBezTo>
                    <a:pt x="3" y="287"/>
                    <a:pt x="115" y="312"/>
                    <a:pt x="210" y="312"/>
                  </a:cubicBezTo>
                  <a:cubicBezTo>
                    <a:pt x="210" y="312"/>
                    <a:pt x="210" y="312"/>
                    <a:pt x="210" y="312"/>
                  </a:cubicBezTo>
                  <a:cubicBezTo>
                    <a:pt x="213" y="312"/>
                    <a:pt x="216" y="312"/>
                    <a:pt x="220" y="312"/>
                  </a:cubicBezTo>
                  <a:cubicBezTo>
                    <a:pt x="327" y="310"/>
                    <a:pt x="436" y="278"/>
                    <a:pt x="435" y="210"/>
                  </a:cubicBezTo>
                  <a:cubicBezTo>
                    <a:pt x="433" y="104"/>
                    <a:pt x="354" y="16"/>
                    <a:pt x="2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7" name="Freeform 30"/>
            <p:cNvSpPr/>
            <p:nvPr/>
          </p:nvSpPr>
          <p:spPr bwMode="auto">
            <a:xfrm>
              <a:off x="6123" y="1433"/>
              <a:ext cx="571" cy="556"/>
            </a:xfrm>
            <a:custGeom>
              <a:avLst/>
              <a:gdLst>
                <a:gd name="T0" fmla="*/ 112 w 241"/>
                <a:gd name="T1" fmla="*/ 230 h 234"/>
                <a:gd name="T2" fmla="*/ 9 w 241"/>
                <a:gd name="T3" fmla="*/ 121 h 234"/>
                <a:gd name="T4" fmla="*/ 119 w 241"/>
                <a:gd name="T5" fmla="*/ 8 h 234"/>
                <a:gd name="T6" fmla="*/ 121 w 241"/>
                <a:gd name="T7" fmla="*/ 8 h 234"/>
                <a:gd name="T8" fmla="*/ 232 w 241"/>
                <a:gd name="T9" fmla="*/ 118 h 234"/>
                <a:gd name="T10" fmla="*/ 133 w 241"/>
                <a:gd name="T11" fmla="*/ 230 h 234"/>
                <a:gd name="T12" fmla="*/ 133 w 241"/>
                <a:gd name="T13" fmla="*/ 234 h 234"/>
                <a:gd name="T14" fmla="*/ 159 w 241"/>
                <a:gd name="T15" fmla="*/ 232 h 234"/>
                <a:gd name="T16" fmla="*/ 133 w 241"/>
                <a:gd name="T17" fmla="*/ 234 h 234"/>
                <a:gd name="T18" fmla="*/ 159 w 241"/>
                <a:gd name="T19" fmla="*/ 232 h 234"/>
                <a:gd name="T20" fmla="*/ 240 w 241"/>
                <a:gd name="T21" fmla="*/ 118 h 234"/>
                <a:gd name="T22" fmla="*/ 121 w 241"/>
                <a:gd name="T23" fmla="*/ 0 h 234"/>
                <a:gd name="T24" fmla="*/ 119 w 241"/>
                <a:gd name="T25" fmla="*/ 0 h 234"/>
                <a:gd name="T26" fmla="*/ 1 w 241"/>
                <a:gd name="T27" fmla="*/ 122 h 234"/>
                <a:gd name="T28" fmla="*/ 86 w 241"/>
                <a:gd name="T29" fmla="*/ 233 h 234"/>
                <a:gd name="T30" fmla="*/ 112 w 241"/>
                <a:gd name="T31" fmla="*/ 234 h 234"/>
                <a:gd name="T32" fmla="*/ 112 w 241"/>
                <a:gd name="T33" fmla="*/ 23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34">
                  <a:moveTo>
                    <a:pt x="112" y="230"/>
                  </a:moveTo>
                  <a:cubicBezTo>
                    <a:pt x="54" y="225"/>
                    <a:pt x="10" y="179"/>
                    <a:pt x="9" y="121"/>
                  </a:cubicBezTo>
                  <a:cubicBezTo>
                    <a:pt x="8" y="60"/>
                    <a:pt x="57" y="9"/>
                    <a:pt x="119" y="8"/>
                  </a:cubicBezTo>
                  <a:cubicBezTo>
                    <a:pt x="119" y="8"/>
                    <a:pt x="120" y="8"/>
                    <a:pt x="121" y="8"/>
                  </a:cubicBezTo>
                  <a:cubicBezTo>
                    <a:pt x="181" y="8"/>
                    <a:pt x="231" y="57"/>
                    <a:pt x="232" y="118"/>
                  </a:cubicBezTo>
                  <a:cubicBezTo>
                    <a:pt x="233" y="175"/>
                    <a:pt x="190" y="223"/>
                    <a:pt x="133" y="230"/>
                  </a:cubicBezTo>
                  <a:cubicBezTo>
                    <a:pt x="133" y="234"/>
                    <a:pt x="133" y="234"/>
                    <a:pt x="133" y="234"/>
                  </a:cubicBezTo>
                  <a:cubicBezTo>
                    <a:pt x="159" y="232"/>
                    <a:pt x="159" y="232"/>
                    <a:pt x="159" y="232"/>
                  </a:cubicBezTo>
                  <a:cubicBezTo>
                    <a:pt x="133" y="234"/>
                    <a:pt x="133" y="234"/>
                    <a:pt x="133" y="234"/>
                  </a:cubicBezTo>
                  <a:cubicBezTo>
                    <a:pt x="159" y="232"/>
                    <a:pt x="159" y="232"/>
                    <a:pt x="159" y="232"/>
                  </a:cubicBezTo>
                  <a:cubicBezTo>
                    <a:pt x="208" y="216"/>
                    <a:pt x="241" y="170"/>
                    <a:pt x="240" y="118"/>
                  </a:cubicBezTo>
                  <a:cubicBezTo>
                    <a:pt x="239" y="53"/>
                    <a:pt x="186" y="0"/>
                    <a:pt x="121" y="0"/>
                  </a:cubicBezTo>
                  <a:cubicBezTo>
                    <a:pt x="120" y="0"/>
                    <a:pt x="119" y="0"/>
                    <a:pt x="119" y="0"/>
                  </a:cubicBezTo>
                  <a:cubicBezTo>
                    <a:pt x="53" y="1"/>
                    <a:pt x="0" y="56"/>
                    <a:pt x="1" y="122"/>
                  </a:cubicBezTo>
                  <a:cubicBezTo>
                    <a:pt x="2" y="174"/>
                    <a:pt x="37" y="219"/>
                    <a:pt x="86" y="233"/>
                  </a:cubicBezTo>
                  <a:cubicBezTo>
                    <a:pt x="112" y="234"/>
                    <a:pt x="112" y="234"/>
                    <a:pt x="112" y="234"/>
                  </a:cubicBezTo>
                  <a:lnTo>
                    <a:pt x="112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8" name="Freeform 31"/>
            <p:cNvSpPr/>
            <p:nvPr/>
          </p:nvSpPr>
          <p:spPr bwMode="auto">
            <a:xfrm>
              <a:off x="6837" y="1513"/>
              <a:ext cx="656" cy="925"/>
            </a:xfrm>
            <a:custGeom>
              <a:avLst/>
              <a:gdLst>
                <a:gd name="T0" fmla="*/ 201 w 277"/>
                <a:gd name="T1" fmla="*/ 80 h 389"/>
                <a:gd name="T2" fmla="*/ 119 w 277"/>
                <a:gd name="T3" fmla="*/ 0 h 389"/>
                <a:gd name="T4" fmla="*/ 118 w 277"/>
                <a:gd name="T5" fmla="*/ 0 h 389"/>
                <a:gd name="T6" fmla="*/ 61 w 277"/>
                <a:gd name="T7" fmla="*/ 24 h 389"/>
                <a:gd name="T8" fmla="*/ 38 w 277"/>
                <a:gd name="T9" fmla="*/ 82 h 389"/>
                <a:gd name="T10" fmla="*/ 115 w 277"/>
                <a:gd name="T11" fmla="*/ 162 h 389"/>
                <a:gd name="T12" fmla="*/ 115 w 277"/>
                <a:gd name="T13" fmla="*/ 166 h 389"/>
                <a:gd name="T14" fmla="*/ 117 w 277"/>
                <a:gd name="T15" fmla="*/ 166 h 389"/>
                <a:gd name="T16" fmla="*/ 115 w 277"/>
                <a:gd name="T17" fmla="*/ 166 h 389"/>
                <a:gd name="T18" fmla="*/ 115 w 277"/>
                <a:gd name="T19" fmla="*/ 170 h 389"/>
                <a:gd name="T20" fmla="*/ 0 w 277"/>
                <a:gd name="T21" fmla="*/ 231 h 389"/>
                <a:gd name="T22" fmla="*/ 76 w 277"/>
                <a:gd name="T23" fmla="*/ 387 h 389"/>
                <a:gd name="T24" fmla="*/ 124 w 277"/>
                <a:gd name="T25" fmla="*/ 389 h 389"/>
                <a:gd name="T26" fmla="*/ 229 w 277"/>
                <a:gd name="T27" fmla="*/ 372 h 389"/>
                <a:gd name="T28" fmla="*/ 277 w 277"/>
                <a:gd name="T29" fmla="*/ 321 h 389"/>
                <a:gd name="T30" fmla="*/ 127 w 277"/>
                <a:gd name="T31" fmla="*/ 170 h 389"/>
                <a:gd name="T32" fmla="*/ 127 w 277"/>
                <a:gd name="T33" fmla="*/ 166 h 389"/>
                <a:gd name="T34" fmla="*/ 124 w 277"/>
                <a:gd name="T35" fmla="*/ 166 h 389"/>
                <a:gd name="T36" fmla="*/ 127 w 277"/>
                <a:gd name="T37" fmla="*/ 166 h 389"/>
                <a:gd name="T38" fmla="*/ 127 w 277"/>
                <a:gd name="T39" fmla="*/ 162 h 389"/>
                <a:gd name="T40" fmla="*/ 201 w 277"/>
                <a:gd name="T41" fmla="*/ 8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7" h="389">
                  <a:moveTo>
                    <a:pt x="201" y="80"/>
                  </a:moveTo>
                  <a:cubicBezTo>
                    <a:pt x="200" y="36"/>
                    <a:pt x="163" y="0"/>
                    <a:pt x="119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6" y="0"/>
                    <a:pt x="76" y="9"/>
                    <a:pt x="61" y="24"/>
                  </a:cubicBezTo>
                  <a:cubicBezTo>
                    <a:pt x="45" y="40"/>
                    <a:pt x="37" y="61"/>
                    <a:pt x="38" y="82"/>
                  </a:cubicBezTo>
                  <a:cubicBezTo>
                    <a:pt x="38" y="125"/>
                    <a:pt x="72" y="160"/>
                    <a:pt x="115" y="162"/>
                  </a:cubicBezTo>
                  <a:cubicBezTo>
                    <a:pt x="115" y="166"/>
                    <a:pt x="115" y="166"/>
                    <a:pt x="115" y="166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5" y="166"/>
                    <a:pt x="115" y="166"/>
                    <a:pt x="115" y="166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69" y="173"/>
                    <a:pt x="28" y="195"/>
                    <a:pt x="0" y="231"/>
                  </a:cubicBezTo>
                  <a:cubicBezTo>
                    <a:pt x="43" y="273"/>
                    <a:pt x="70" y="328"/>
                    <a:pt x="76" y="387"/>
                  </a:cubicBezTo>
                  <a:cubicBezTo>
                    <a:pt x="91" y="389"/>
                    <a:pt x="108" y="389"/>
                    <a:pt x="124" y="389"/>
                  </a:cubicBezTo>
                  <a:cubicBezTo>
                    <a:pt x="164" y="388"/>
                    <a:pt x="201" y="382"/>
                    <a:pt x="229" y="372"/>
                  </a:cubicBezTo>
                  <a:cubicBezTo>
                    <a:pt x="261" y="359"/>
                    <a:pt x="277" y="342"/>
                    <a:pt x="277" y="321"/>
                  </a:cubicBezTo>
                  <a:cubicBezTo>
                    <a:pt x="276" y="238"/>
                    <a:pt x="210" y="172"/>
                    <a:pt x="127" y="170"/>
                  </a:cubicBezTo>
                  <a:cubicBezTo>
                    <a:pt x="127" y="166"/>
                    <a:pt x="127" y="166"/>
                    <a:pt x="127" y="166"/>
                  </a:cubicBezTo>
                  <a:cubicBezTo>
                    <a:pt x="124" y="166"/>
                    <a:pt x="124" y="166"/>
                    <a:pt x="124" y="166"/>
                  </a:cubicBezTo>
                  <a:cubicBezTo>
                    <a:pt x="127" y="166"/>
                    <a:pt x="127" y="166"/>
                    <a:pt x="127" y="166"/>
                  </a:cubicBezTo>
                  <a:cubicBezTo>
                    <a:pt x="127" y="162"/>
                    <a:pt x="127" y="162"/>
                    <a:pt x="127" y="162"/>
                  </a:cubicBezTo>
                  <a:cubicBezTo>
                    <a:pt x="169" y="158"/>
                    <a:pt x="201" y="122"/>
                    <a:pt x="201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9" name="Freeform 32"/>
            <p:cNvSpPr/>
            <p:nvPr/>
          </p:nvSpPr>
          <p:spPr bwMode="auto">
            <a:xfrm>
              <a:off x="6905" y="1492"/>
              <a:ext cx="427" cy="416"/>
            </a:xfrm>
            <a:custGeom>
              <a:avLst/>
              <a:gdLst>
                <a:gd name="T0" fmla="*/ 86 w 180"/>
                <a:gd name="T1" fmla="*/ 171 h 175"/>
                <a:gd name="T2" fmla="*/ 9 w 180"/>
                <a:gd name="T3" fmla="*/ 91 h 175"/>
                <a:gd name="T4" fmla="*/ 32 w 180"/>
                <a:gd name="T5" fmla="*/ 33 h 175"/>
                <a:gd name="T6" fmla="*/ 89 w 180"/>
                <a:gd name="T7" fmla="*/ 9 h 175"/>
                <a:gd name="T8" fmla="*/ 90 w 180"/>
                <a:gd name="T9" fmla="*/ 9 h 175"/>
                <a:gd name="T10" fmla="*/ 172 w 180"/>
                <a:gd name="T11" fmla="*/ 89 h 175"/>
                <a:gd name="T12" fmla="*/ 98 w 180"/>
                <a:gd name="T13" fmla="*/ 171 h 175"/>
                <a:gd name="T14" fmla="*/ 98 w 180"/>
                <a:gd name="T15" fmla="*/ 175 h 175"/>
                <a:gd name="T16" fmla="*/ 122 w 180"/>
                <a:gd name="T17" fmla="*/ 173 h 175"/>
                <a:gd name="T18" fmla="*/ 98 w 180"/>
                <a:gd name="T19" fmla="*/ 175 h 175"/>
                <a:gd name="T20" fmla="*/ 122 w 180"/>
                <a:gd name="T21" fmla="*/ 173 h 175"/>
                <a:gd name="T22" fmla="*/ 180 w 180"/>
                <a:gd name="T23" fmla="*/ 89 h 175"/>
                <a:gd name="T24" fmla="*/ 90 w 180"/>
                <a:gd name="T25" fmla="*/ 0 h 175"/>
                <a:gd name="T26" fmla="*/ 89 w 180"/>
                <a:gd name="T27" fmla="*/ 1 h 175"/>
                <a:gd name="T28" fmla="*/ 26 w 180"/>
                <a:gd name="T29" fmla="*/ 28 h 175"/>
                <a:gd name="T30" fmla="*/ 1 w 180"/>
                <a:gd name="T31" fmla="*/ 92 h 175"/>
                <a:gd name="T32" fmla="*/ 61 w 180"/>
                <a:gd name="T33" fmla="*/ 174 h 175"/>
                <a:gd name="T34" fmla="*/ 86 w 180"/>
                <a:gd name="T35" fmla="*/ 175 h 175"/>
                <a:gd name="T36" fmla="*/ 61 w 180"/>
                <a:gd name="T37" fmla="*/ 174 h 175"/>
                <a:gd name="T38" fmla="*/ 86 w 180"/>
                <a:gd name="T39" fmla="*/ 175 h 175"/>
                <a:gd name="T40" fmla="*/ 86 w 180"/>
                <a:gd name="T41" fmla="*/ 17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0" h="175">
                  <a:moveTo>
                    <a:pt x="86" y="171"/>
                  </a:moveTo>
                  <a:cubicBezTo>
                    <a:pt x="43" y="169"/>
                    <a:pt x="9" y="134"/>
                    <a:pt x="9" y="91"/>
                  </a:cubicBezTo>
                  <a:cubicBezTo>
                    <a:pt x="8" y="70"/>
                    <a:pt x="16" y="49"/>
                    <a:pt x="32" y="33"/>
                  </a:cubicBezTo>
                  <a:cubicBezTo>
                    <a:pt x="47" y="18"/>
                    <a:pt x="67" y="9"/>
                    <a:pt x="89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134" y="9"/>
                    <a:pt x="171" y="45"/>
                    <a:pt x="172" y="89"/>
                  </a:cubicBezTo>
                  <a:cubicBezTo>
                    <a:pt x="172" y="131"/>
                    <a:pt x="140" y="167"/>
                    <a:pt x="98" y="171"/>
                  </a:cubicBezTo>
                  <a:cubicBezTo>
                    <a:pt x="98" y="175"/>
                    <a:pt x="98" y="175"/>
                    <a:pt x="98" y="175"/>
                  </a:cubicBezTo>
                  <a:cubicBezTo>
                    <a:pt x="122" y="173"/>
                    <a:pt x="122" y="173"/>
                    <a:pt x="122" y="173"/>
                  </a:cubicBezTo>
                  <a:cubicBezTo>
                    <a:pt x="98" y="175"/>
                    <a:pt x="98" y="175"/>
                    <a:pt x="98" y="175"/>
                  </a:cubicBezTo>
                  <a:cubicBezTo>
                    <a:pt x="122" y="173"/>
                    <a:pt x="122" y="173"/>
                    <a:pt x="122" y="173"/>
                  </a:cubicBezTo>
                  <a:cubicBezTo>
                    <a:pt x="156" y="160"/>
                    <a:pt x="180" y="127"/>
                    <a:pt x="180" y="89"/>
                  </a:cubicBezTo>
                  <a:cubicBezTo>
                    <a:pt x="179" y="40"/>
                    <a:pt x="139" y="0"/>
                    <a:pt x="90" y="0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65" y="1"/>
                    <a:pt x="42" y="11"/>
                    <a:pt x="26" y="28"/>
                  </a:cubicBezTo>
                  <a:cubicBezTo>
                    <a:pt x="9" y="45"/>
                    <a:pt x="0" y="68"/>
                    <a:pt x="1" y="92"/>
                  </a:cubicBezTo>
                  <a:cubicBezTo>
                    <a:pt x="1" y="130"/>
                    <a:pt x="26" y="162"/>
                    <a:pt x="61" y="174"/>
                  </a:cubicBezTo>
                  <a:cubicBezTo>
                    <a:pt x="86" y="175"/>
                    <a:pt x="86" y="175"/>
                    <a:pt x="86" y="175"/>
                  </a:cubicBezTo>
                  <a:cubicBezTo>
                    <a:pt x="61" y="174"/>
                    <a:pt x="61" y="174"/>
                    <a:pt x="61" y="174"/>
                  </a:cubicBezTo>
                  <a:cubicBezTo>
                    <a:pt x="86" y="175"/>
                    <a:pt x="86" y="175"/>
                    <a:pt x="86" y="175"/>
                  </a:cubicBezTo>
                  <a:lnTo>
                    <a:pt x="86" y="1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0" name="Freeform 33"/>
            <p:cNvSpPr/>
            <p:nvPr/>
          </p:nvSpPr>
          <p:spPr bwMode="auto">
            <a:xfrm>
              <a:off x="6813" y="1903"/>
              <a:ext cx="699" cy="554"/>
            </a:xfrm>
            <a:custGeom>
              <a:avLst/>
              <a:gdLst>
                <a:gd name="T0" fmla="*/ 161 w 295"/>
                <a:gd name="T1" fmla="*/ 0 h 233"/>
                <a:gd name="T2" fmla="*/ 137 w 295"/>
                <a:gd name="T3" fmla="*/ 2 h 233"/>
                <a:gd name="T4" fmla="*/ 137 w 295"/>
                <a:gd name="T5" fmla="*/ 6 h 233"/>
                <a:gd name="T6" fmla="*/ 287 w 295"/>
                <a:gd name="T7" fmla="*/ 157 h 233"/>
                <a:gd name="T8" fmla="*/ 239 w 295"/>
                <a:gd name="T9" fmla="*/ 208 h 233"/>
                <a:gd name="T10" fmla="*/ 134 w 295"/>
                <a:gd name="T11" fmla="*/ 225 h 233"/>
                <a:gd name="T12" fmla="*/ 86 w 295"/>
                <a:gd name="T13" fmla="*/ 223 h 233"/>
                <a:gd name="T14" fmla="*/ 10 w 295"/>
                <a:gd name="T15" fmla="*/ 67 h 233"/>
                <a:gd name="T16" fmla="*/ 125 w 295"/>
                <a:gd name="T17" fmla="*/ 6 h 233"/>
                <a:gd name="T18" fmla="*/ 125 w 295"/>
                <a:gd name="T19" fmla="*/ 2 h 233"/>
                <a:gd name="T20" fmla="*/ 100 w 295"/>
                <a:gd name="T21" fmla="*/ 1 h 233"/>
                <a:gd name="T22" fmla="*/ 2 w 295"/>
                <a:gd name="T23" fmla="*/ 65 h 233"/>
                <a:gd name="T24" fmla="*/ 0 w 295"/>
                <a:gd name="T25" fmla="*/ 68 h 233"/>
                <a:gd name="T26" fmla="*/ 2 w 295"/>
                <a:gd name="T27" fmla="*/ 71 h 233"/>
                <a:gd name="T28" fmla="*/ 78 w 295"/>
                <a:gd name="T29" fmla="*/ 227 h 233"/>
                <a:gd name="T30" fmla="*/ 78 w 295"/>
                <a:gd name="T31" fmla="*/ 230 h 233"/>
                <a:gd name="T32" fmla="*/ 81 w 295"/>
                <a:gd name="T33" fmla="*/ 231 h 233"/>
                <a:gd name="T34" fmla="*/ 127 w 295"/>
                <a:gd name="T35" fmla="*/ 233 h 233"/>
                <a:gd name="T36" fmla="*/ 134 w 295"/>
                <a:gd name="T37" fmla="*/ 233 h 233"/>
                <a:gd name="T38" fmla="*/ 242 w 295"/>
                <a:gd name="T39" fmla="*/ 215 h 233"/>
                <a:gd name="T40" fmla="*/ 295 w 295"/>
                <a:gd name="T41" fmla="*/ 157 h 233"/>
                <a:gd name="T42" fmla="*/ 161 w 295"/>
                <a:gd name="T43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33">
                  <a:moveTo>
                    <a:pt x="161" y="0"/>
                  </a:moveTo>
                  <a:cubicBezTo>
                    <a:pt x="137" y="2"/>
                    <a:pt x="137" y="2"/>
                    <a:pt x="137" y="2"/>
                  </a:cubicBezTo>
                  <a:cubicBezTo>
                    <a:pt x="137" y="6"/>
                    <a:pt x="137" y="6"/>
                    <a:pt x="137" y="6"/>
                  </a:cubicBezTo>
                  <a:cubicBezTo>
                    <a:pt x="220" y="8"/>
                    <a:pt x="286" y="74"/>
                    <a:pt x="287" y="157"/>
                  </a:cubicBezTo>
                  <a:cubicBezTo>
                    <a:pt x="287" y="178"/>
                    <a:pt x="271" y="195"/>
                    <a:pt x="239" y="208"/>
                  </a:cubicBezTo>
                  <a:cubicBezTo>
                    <a:pt x="211" y="218"/>
                    <a:pt x="174" y="224"/>
                    <a:pt x="134" y="225"/>
                  </a:cubicBezTo>
                  <a:cubicBezTo>
                    <a:pt x="118" y="225"/>
                    <a:pt x="101" y="225"/>
                    <a:pt x="86" y="223"/>
                  </a:cubicBezTo>
                  <a:cubicBezTo>
                    <a:pt x="80" y="164"/>
                    <a:pt x="53" y="109"/>
                    <a:pt x="10" y="67"/>
                  </a:cubicBezTo>
                  <a:cubicBezTo>
                    <a:pt x="38" y="31"/>
                    <a:pt x="79" y="9"/>
                    <a:pt x="125" y="6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60" y="10"/>
                    <a:pt x="26" y="32"/>
                    <a:pt x="2" y="65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46" y="112"/>
                    <a:pt x="73" y="167"/>
                    <a:pt x="78" y="227"/>
                  </a:cubicBezTo>
                  <a:cubicBezTo>
                    <a:pt x="78" y="230"/>
                    <a:pt x="78" y="230"/>
                    <a:pt x="78" y="230"/>
                  </a:cubicBezTo>
                  <a:cubicBezTo>
                    <a:pt x="81" y="231"/>
                    <a:pt x="81" y="231"/>
                    <a:pt x="81" y="231"/>
                  </a:cubicBezTo>
                  <a:cubicBezTo>
                    <a:pt x="96" y="232"/>
                    <a:pt x="112" y="233"/>
                    <a:pt x="127" y="233"/>
                  </a:cubicBezTo>
                  <a:cubicBezTo>
                    <a:pt x="130" y="233"/>
                    <a:pt x="132" y="233"/>
                    <a:pt x="134" y="233"/>
                  </a:cubicBezTo>
                  <a:cubicBezTo>
                    <a:pt x="175" y="233"/>
                    <a:pt x="213" y="226"/>
                    <a:pt x="242" y="215"/>
                  </a:cubicBezTo>
                  <a:cubicBezTo>
                    <a:pt x="286" y="198"/>
                    <a:pt x="295" y="174"/>
                    <a:pt x="295" y="157"/>
                  </a:cubicBezTo>
                  <a:cubicBezTo>
                    <a:pt x="294" y="78"/>
                    <a:pt x="237" y="14"/>
                    <a:pt x="1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1" name="Freeform 34"/>
            <p:cNvSpPr/>
            <p:nvPr/>
          </p:nvSpPr>
          <p:spPr bwMode="auto">
            <a:xfrm>
              <a:off x="6327" y="2038"/>
              <a:ext cx="173" cy="324"/>
            </a:xfrm>
            <a:custGeom>
              <a:avLst/>
              <a:gdLst>
                <a:gd name="T0" fmla="*/ 83 w 173"/>
                <a:gd name="T1" fmla="*/ 0 h 324"/>
                <a:gd name="T2" fmla="*/ 0 w 173"/>
                <a:gd name="T3" fmla="*/ 86 h 324"/>
                <a:gd name="T4" fmla="*/ 83 w 173"/>
                <a:gd name="T5" fmla="*/ 324 h 324"/>
                <a:gd name="T6" fmla="*/ 173 w 173"/>
                <a:gd name="T7" fmla="*/ 88 h 324"/>
                <a:gd name="T8" fmla="*/ 83 w 173"/>
                <a:gd name="T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324">
                  <a:moveTo>
                    <a:pt x="83" y="0"/>
                  </a:moveTo>
                  <a:lnTo>
                    <a:pt x="0" y="86"/>
                  </a:lnTo>
                  <a:lnTo>
                    <a:pt x="83" y="324"/>
                  </a:lnTo>
                  <a:lnTo>
                    <a:pt x="173" y="88"/>
                  </a:lnTo>
                  <a:lnTo>
                    <a:pt x="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2" name="Freeform 35"/>
            <p:cNvSpPr/>
            <p:nvPr/>
          </p:nvSpPr>
          <p:spPr bwMode="auto">
            <a:xfrm>
              <a:off x="6327" y="2038"/>
              <a:ext cx="173" cy="324"/>
            </a:xfrm>
            <a:custGeom>
              <a:avLst/>
              <a:gdLst>
                <a:gd name="T0" fmla="*/ 83 w 173"/>
                <a:gd name="T1" fmla="*/ 0 h 324"/>
                <a:gd name="T2" fmla="*/ 0 w 173"/>
                <a:gd name="T3" fmla="*/ 86 h 324"/>
                <a:gd name="T4" fmla="*/ 83 w 173"/>
                <a:gd name="T5" fmla="*/ 324 h 324"/>
                <a:gd name="T6" fmla="*/ 173 w 173"/>
                <a:gd name="T7" fmla="*/ 88 h 324"/>
                <a:gd name="T8" fmla="*/ 83 w 173"/>
                <a:gd name="T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324">
                  <a:moveTo>
                    <a:pt x="83" y="0"/>
                  </a:moveTo>
                  <a:lnTo>
                    <a:pt x="0" y="86"/>
                  </a:lnTo>
                  <a:lnTo>
                    <a:pt x="83" y="324"/>
                  </a:lnTo>
                  <a:lnTo>
                    <a:pt x="173" y="88"/>
                  </a:lnTo>
                  <a:lnTo>
                    <a:pt x="8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33" name="Group 38"/>
          <p:cNvGrpSpPr>
            <a:grpSpLocks noChangeAspect="1"/>
          </p:cNvGrpSpPr>
          <p:nvPr/>
        </p:nvGrpSpPr>
        <p:grpSpPr bwMode="auto">
          <a:xfrm>
            <a:off x="5888769" y="2644562"/>
            <a:ext cx="300658" cy="248408"/>
            <a:chOff x="3136" y="1579"/>
            <a:chExt cx="1404" cy="1160"/>
          </a:xfrm>
          <a:solidFill>
            <a:srgbClr val="E87071"/>
          </a:solidFill>
        </p:grpSpPr>
        <p:sp>
          <p:nvSpPr>
            <p:cNvPr id="34" name="Freeform 39"/>
            <p:cNvSpPr/>
            <p:nvPr/>
          </p:nvSpPr>
          <p:spPr bwMode="auto">
            <a:xfrm>
              <a:off x="3152" y="1783"/>
              <a:ext cx="1371" cy="409"/>
            </a:xfrm>
            <a:custGeom>
              <a:avLst/>
              <a:gdLst>
                <a:gd name="T0" fmla="*/ 532 w 1371"/>
                <a:gd name="T1" fmla="*/ 288 h 409"/>
                <a:gd name="T2" fmla="*/ 839 w 1371"/>
                <a:gd name="T3" fmla="*/ 288 h 409"/>
                <a:gd name="T4" fmla="*/ 839 w 1371"/>
                <a:gd name="T5" fmla="*/ 409 h 409"/>
                <a:gd name="T6" fmla="*/ 1191 w 1371"/>
                <a:gd name="T7" fmla="*/ 409 h 409"/>
                <a:gd name="T8" fmla="*/ 1371 w 1371"/>
                <a:gd name="T9" fmla="*/ 0 h 409"/>
                <a:gd name="T10" fmla="*/ 0 w 1371"/>
                <a:gd name="T11" fmla="*/ 0 h 409"/>
                <a:gd name="T12" fmla="*/ 181 w 1371"/>
                <a:gd name="T13" fmla="*/ 409 h 409"/>
                <a:gd name="T14" fmla="*/ 532 w 1371"/>
                <a:gd name="T15" fmla="*/ 409 h 409"/>
                <a:gd name="T16" fmla="*/ 532 w 1371"/>
                <a:gd name="T17" fmla="*/ 288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1" h="409">
                  <a:moveTo>
                    <a:pt x="532" y="288"/>
                  </a:moveTo>
                  <a:lnTo>
                    <a:pt x="839" y="288"/>
                  </a:lnTo>
                  <a:lnTo>
                    <a:pt x="839" y="409"/>
                  </a:lnTo>
                  <a:lnTo>
                    <a:pt x="1191" y="409"/>
                  </a:lnTo>
                  <a:lnTo>
                    <a:pt x="1371" y="0"/>
                  </a:lnTo>
                  <a:lnTo>
                    <a:pt x="0" y="0"/>
                  </a:lnTo>
                  <a:lnTo>
                    <a:pt x="181" y="409"/>
                  </a:lnTo>
                  <a:lnTo>
                    <a:pt x="532" y="409"/>
                  </a:lnTo>
                  <a:lnTo>
                    <a:pt x="532" y="2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5" name="Rectangle 40"/>
            <p:cNvSpPr>
              <a:spLocks noChangeArrowheads="1"/>
            </p:cNvSpPr>
            <p:nvPr/>
          </p:nvSpPr>
          <p:spPr bwMode="auto">
            <a:xfrm>
              <a:off x="3741" y="2128"/>
              <a:ext cx="193" cy="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6" name="Freeform 41"/>
            <p:cNvSpPr/>
            <p:nvPr/>
          </p:nvSpPr>
          <p:spPr bwMode="auto">
            <a:xfrm>
              <a:off x="3150" y="1919"/>
              <a:ext cx="1375" cy="808"/>
            </a:xfrm>
            <a:custGeom>
              <a:avLst/>
              <a:gdLst>
                <a:gd name="T0" fmla="*/ 841 w 1375"/>
                <a:gd name="T1" fmla="*/ 409 h 808"/>
                <a:gd name="T2" fmla="*/ 534 w 1375"/>
                <a:gd name="T3" fmla="*/ 409 h 808"/>
                <a:gd name="T4" fmla="*/ 534 w 1375"/>
                <a:gd name="T5" fmla="*/ 330 h 808"/>
                <a:gd name="T6" fmla="*/ 147 w 1375"/>
                <a:gd name="T7" fmla="*/ 330 h 808"/>
                <a:gd name="T8" fmla="*/ 0 w 1375"/>
                <a:gd name="T9" fmla="*/ 0 h 808"/>
                <a:gd name="T10" fmla="*/ 0 w 1375"/>
                <a:gd name="T11" fmla="*/ 808 h 808"/>
                <a:gd name="T12" fmla="*/ 1375 w 1375"/>
                <a:gd name="T13" fmla="*/ 808 h 808"/>
                <a:gd name="T14" fmla="*/ 1375 w 1375"/>
                <a:gd name="T15" fmla="*/ 0 h 808"/>
                <a:gd name="T16" fmla="*/ 1228 w 1375"/>
                <a:gd name="T17" fmla="*/ 330 h 808"/>
                <a:gd name="T18" fmla="*/ 841 w 1375"/>
                <a:gd name="T19" fmla="*/ 330 h 808"/>
                <a:gd name="T20" fmla="*/ 841 w 1375"/>
                <a:gd name="T21" fmla="*/ 409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5" h="808">
                  <a:moveTo>
                    <a:pt x="841" y="409"/>
                  </a:moveTo>
                  <a:lnTo>
                    <a:pt x="534" y="409"/>
                  </a:lnTo>
                  <a:lnTo>
                    <a:pt x="534" y="330"/>
                  </a:lnTo>
                  <a:lnTo>
                    <a:pt x="147" y="330"/>
                  </a:lnTo>
                  <a:lnTo>
                    <a:pt x="0" y="0"/>
                  </a:lnTo>
                  <a:lnTo>
                    <a:pt x="0" y="808"/>
                  </a:lnTo>
                  <a:lnTo>
                    <a:pt x="1375" y="808"/>
                  </a:lnTo>
                  <a:lnTo>
                    <a:pt x="1375" y="0"/>
                  </a:lnTo>
                  <a:lnTo>
                    <a:pt x="1228" y="330"/>
                  </a:lnTo>
                  <a:lnTo>
                    <a:pt x="841" y="330"/>
                  </a:lnTo>
                  <a:lnTo>
                    <a:pt x="841" y="4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7" name="Freeform 42"/>
            <p:cNvSpPr/>
            <p:nvPr/>
          </p:nvSpPr>
          <p:spPr bwMode="auto">
            <a:xfrm>
              <a:off x="3680" y="1588"/>
              <a:ext cx="316" cy="138"/>
            </a:xfrm>
            <a:custGeom>
              <a:avLst/>
              <a:gdLst>
                <a:gd name="T0" fmla="*/ 256 w 316"/>
                <a:gd name="T1" fmla="*/ 60 h 138"/>
                <a:gd name="T2" fmla="*/ 256 w 316"/>
                <a:gd name="T3" fmla="*/ 138 h 138"/>
                <a:gd name="T4" fmla="*/ 316 w 316"/>
                <a:gd name="T5" fmla="*/ 138 h 138"/>
                <a:gd name="T6" fmla="*/ 316 w 316"/>
                <a:gd name="T7" fmla="*/ 0 h 138"/>
                <a:gd name="T8" fmla="*/ 0 w 316"/>
                <a:gd name="T9" fmla="*/ 0 h 138"/>
                <a:gd name="T10" fmla="*/ 0 w 316"/>
                <a:gd name="T11" fmla="*/ 138 h 138"/>
                <a:gd name="T12" fmla="*/ 59 w 316"/>
                <a:gd name="T13" fmla="*/ 138 h 138"/>
                <a:gd name="T14" fmla="*/ 59 w 316"/>
                <a:gd name="T15" fmla="*/ 60 h 138"/>
                <a:gd name="T16" fmla="*/ 256 w 316"/>
                <a:gd name="T17" fmla="*/ 6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138">
                  <a:moveTo>
                    <a:pt x="256" y="60"/>
                  </a:moveTo>
                  <a:lnTo>
                    <a:pt x="256" y="138"/>
                  </a:lnTo>
                  <a:lnTo>
                    <a:pt x="316" y="138"/>
                  </a:lnTo>
                  <a:lnTo>
                    <a:pt x="316" y="0"/>
                  </a:lnTo>
                  <a:lnTo>
                    <a:pt x="0" y="0"/>
                  </a:lnTo>
                  <a:lnTo>
                    <a:pt x="0" y="138"/>
                  </a:lnTo>
                  <a:lnTo>
                    <a:pt x="59" y="138"/>
                  </a:lnTo>
                  <a:lnTo>
                    <a:pt x="59" y="60"/>
                  </a:lnTo>
                  <a:lnTo>
                    <a:pt x="256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8" name="Freeform 43"/>
            <p:cNvSpPr/>
            <p:nvPr/>
          </p:nvSpPr>
          <p:spPr bwMode="auto">
            <a:xfrm>
              <a:off x="3924" y="1648"/>
              <a:ext cx="12" cy="90"/>
            </a:xfrm>
            <a:custGeom>
              <a:avLst/>
              <a:gdLst>
                <a:gd name="T0" fmla="*/ 12 w 12"/>
                <a:gd name="T1" fmla="*/ 0 h 90"/>
                <a:gd name="T2" fmla="*/ 0 w 12"/>
                <a:gd name="T3" fmla="*/ 12 h 90"/>
                <a:gd name="T4" fmla="*/ 0 w 12"/>
                <a:gd name="T5" fmla="*/ 90 h 90"/>
                <a:gd name="T6" fmla="*/ 12 w 12"/>
                <a:gd name="T7" fmla="*/ 78 h 90"/>
                <a:gd name="T8" fmla="*/ 12 w 12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0">
                  <a:moveTo>
                    <a:pt x="12" y="0"/>
                  </a:moveTo>
                  <a:lnTo>
                    <a:pt x="0" y="12"/>
                  </a:lnTo>
                  <a:lnTo>
                    <a:pt x="0" y="90"/>
                  </a:lnTo>
                  <a:lnTo>
                    <a:pt x="12" y="7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9" name="Freeform 44"/>
            <p:cNvSpPr/>
            <p:nvPr/>
          </p:nvSpPr>
          <p:spPr bwMode="auto">
            <a:xfrm>
              <a:off x="3924" y="1726"/>
              <a:ext cx="81" cy="12"/>
            </a:xfrm>
            <a:custGeom>
              <a:avLst/>
              <a:gdLst>
                <a:gd name="T0" fmla="*/ 12 w 81"/>
                <a:gd name="T1" fmla="*/ 0 h 12"/>
                <a:gd name="T2" fmla="*/ 0 w 81"/>
                <a:gd name="T3" fmla="*/ 12 h 12"/>
                <a:gd name="T4" fmla="*/ 81 w 81"/>
                <a:gd name="T5" fmla="*/ 12 h 12"/>
                <a:gd name="T6" fmla="*/ 72 w 81"/>
                <a:gd name="T7" fmla="*/ 0 h 12"/>
                <a:gd name="T8" fmla="*/ 12 w 8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2">
                  <a:moveTo>
                    <a:pt x="12" y="0"/>
                  </a:moveTo>
                  <a:lnTo>
                    <a:pt x="0" y="12"/>
                  </a:lnTo>
                  <a:lnTo>
                    <a:pt x="81" y="12"/>
                  </a:lnTo>
                  <a:lnTo>
                    <a:pt x="7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0" name="Freeform 45"/>
            <p:cNvSpPr/>
            <p:nvPr/>
          </p:nvSpPr>
          <p:spPr bwMode="auto">
            <a:xfrm>
              <a:off x="3996" y="1579"/>
              <a:ext cx="9" cy="159"/>
            </a:xfrm>
            <a:custGeom>
              <a:avLst/>
              <a:gdLst>
                <a:gd name="T0" fmla="*/ 0 w 9"/>
                <a:gd name="T1" fmla="*/ 147 h 159"/>
                <a:gd name="T2" fmla="*/ 9 w 9"/>
                <a:gd name="T3" fmla="*/ 159 h 159"/>
                <a:gd name="T4" fmla="*/ 9 w 9"/>
                <a:gd name="T5" fmla="*/ 0 h 159"/>
                <a:gd name="T6" fmla="*/ 0 w 9"/>
                <a:gd name="T7" fmla="*/ 9 h 159"/>
                <a:gd name="T8" fmla="*/ 0 w 9"/>
                <a:gd name="T9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9">
                  <a:moveTo>
                    <a:pt x="0" y="147"/>
                  </a:moveTo>
                  <a:lnTo>
                    <a:pt x="9" y="159"/>
                  </a:lnTo>
                  <a:lnTo>
                    <a:pt x="9" y="0"/>
                  </a:lnTo>
                  <a:lnTo>
                    <a:pt x="0" y="9"/>
                  </a:lnTo>
                  <a:lnTo>
                    <a:pt x="0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1" name="Freeform 46"/>
            <p:cNvSpPr/>
            <p:nvPr/>
          </p:nvSpPr>
          <p:spPr bwMode="auto">
            <a:xfrm>
              <a:off x="3670" y="1579"/>
              <a:ext cx="335" cy="9"/>
            </a:xfrm>
            <a:custGeom>
              <a:avLst/>
              <a:gdLst>
                <a:gd name="T0" fmla="*/ 326 w 335"/>
                <a:gd name="T1" fmla="*/ 9 h 9"/>
                <a:gd name="T2" fmla="*/ 335 w 335"/>
                <a:gd name="T3" fmla="*/ 0 h 9"/>
                <a:gd name="T4" fmla="*/ 0 w 335"/>
                <a:gd name="T5" fmla="*/ 0 h 9"/>
                <a:gd name="T6" fmla="*/ 10 w 335"/>
                <a:gd name="T7" fmla="*/ 9 h 9"/>
                <a:gd name="T8" fmla="*/ 326 w 33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9">
                  <a:moveTo>
                    <a:pt x="326" y="9"/>
                  </a:moveTo>
                  <a:lnTo>
                    <a:pt x="335" y="0"/>
                  </a:lnTo>
                  <a:lnTo>
                    <a:pt x="0" y="0"/>
                  </a:lnTo>
                  <a:lnTo>
                    <a:pt x="10" y="9"/>
                  </a:lnTo>
                  <a:lnTo>
                    <a:pt x="32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2" name="Freeform 47"/>
            <p:cNvSpPr/>
            <p:nvPr/>
          </p:nvSpPr>
          <p:spPr bwMode="auto">
            <a:xfrm>
              <a:off x="3739" y="1648"/>
              <a:ext cx="197" cy="12"/>
            </a:xfrm>
            <a:custGeom>
              <a:avLst/>
              <a:gdLst>
                <a:gd name="T0" fmla="*/ 0 w 197"/>
                <a:gd name="T1" fmla="*/ 0 h 12"/>
                <a:gd name="T2" fmla="*/ 12 w 197"/>
                <a:gd name="T3" fmla="*/ 12 h 12"/>
                <a:gd name="T4" fmla="*/ 185 w 197"/>
                <a:gd name="T5" fmla="*/ 12 h 12"/>
                <a:gd name="T6" fmla="*/ 197 w 197"/>
                <a:gd name="T7" fmla="*/ 0 h 12"/>
                <a:gd name="T8" fmla="*/ 0 w 19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">
                  <a:moveTo>
                    <a:pt x="0" y="0"/>
                  </a:moveTo>
                  <a:lnTo>
                    <a:pt x="12" y="12"/>
                  </a:lnTo>
                  <a:lnTo>
                    <a:pt x="185" y="12"/>
                  </a:lnTo>
                  <a:lnTo>
                    <a:pt x="19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3" name="Freeform 48"/>
            <p:cNvSpPr/>
            <p:nvPr/>
          </p:nvSpPr>
          <p:spPr bwMode="auto">
            <a:xfrm>
              <a:off x="3739" y="1648"/>
              <a:ext cx="12" cy="90"/>
            </a:xfrm>
            <a:custGeom>
              <a:avLst/>
              <a:gdLst>
                <a:gd name="T0" fmla="*/ 0 w 12"/>
                <a:gd name="T1" fmla="*/ 78 h 90"/>
                <a:gd name="T2" fmla="*/ 12 w 12"/>
                <a:gd name="T3" fmla="*/ 90 h 90"/>
                <a:gd name="T4" fmla="*/ 12 w 12"/>
                <a:gd name="T5" fmla="*/ 12 h 90"/>
                <a:gd name="T6" fmla="*/ 0 w 12"/>
                <a:gd name="T7" fmla="*/ 0 h 90"/>
                <a:gd name="T8" fmla="*/ 0 w 12"/>
                <a:gd name="T9" fmla="*/ 7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0">
                  <a:moveTo>
                    <a:pt x="0" y="78"/>
                  </a:moveTo>
                  <a:lnTo>
                    <a:pt x="12" y="90"/>
                  </a:lnTo>
                  <a:lnTo>
                    <a:pt x="12" y="12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4" name="Freeform 49"/>
            <p:cNvSpPr/>
            <p:nvPr/>
          </p:nvSpPr>
          <p:spPr bwMode="auto">
            <a:xfrm>
              <a:off x="3670" y="1726"/>
              <a:ext cx="81" cy="12"/>
            </a:xfrm>
            <a:custGeom>
              <a:avLst/>
              <a:gdLst>
                <a:gd name="T0" fmla="*/ 69 w 81"/>
                <a:gd name="T1" fmla="*/ 0 h 12"/>
                <a:gd name="T2" fmla="*/ 10 w 81"/>
                <a:gd name="T3" fmla="*/ 0 h 12"/>
                <a:gd name="T4" fmla="*/ 0 w 81"/>
                <a:gd name="T5" fmla="*/ 12 h 12"/>
                <a:gd name="T6" fmla="*/ 81 w 81"/>
                <a:gd name="T7" fmla="*/ 12 h 12"/>
                <a:gd name="T8" fmla="*/ 69 w 8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2">
                  <a:moveTo>
                    <a:pt x="69" y="0"/>
                  </a:moveTo>
                  <a:lnTo>
                    <a:pt x="10" y="0"/>
                  </a:lnTo>
                  <a:lnTo>
                    <a:pt x="0" y="12"/>
                  </a:lnTo>
                  <a:lnTo>
                    <a:pt x="81" y="12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5" name="Freeform 50"/>
            <p:cNvSpPr/>
            <p:nvPr/>
          </p:nvSpPr>
          <p:spPr bwMode="auto">
            <a:xfrm>
              <a:off x="3670" y="1579"/>
              <a:ext cx="10" cy="159"/>
            </a:xfrm>
            <a:custGeom>
              <a:avLst/>
              <a:gdLst>
                <a:gd name="T0" fmla="*/ 10 w 10"/>
                <a:gd name="T1" fmla="*/ 9 h 159"/>
                <a:gd name="T2" fmla="*/ 0 w 10"/>
                <a:gd name="T3" fmla="*/ 0 h 159"/>
                <a:gd name="T4" fmla="*/ 0 w 10"/>
                <a:gd name="T5" fmla="*/ 159 h 159"/>
                <a:gd name="T6" fmla="*/ 10 w 10"/>
                <a:gd name="T7" fmla="*/ 147 h 159"/>
                <a:gd name="T8" fmla="*/ 10 w 10"/>
                <a:gd name="T9" fmla="*/ 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59">
                  <a:moveTo>
                    <a:pt x="10" y="9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10" y="147"/>
                  </a:ln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6" name="Freeform 51"/>
            <p:cNvSpPr/>
            <p:nvPr/>
          </p:nvSpPr>
          <p:spPr bwMode="auto">
            <a:xfrm>
              <a:off x="3138" y="1864"/>
              <a:ext cx="12" cy="875"/>
            </a:xfrm>
            <a:custGeom>
              <a:avLst/>
              <a:gdLst>
                <a:gd name="T0" fmla="*/ 12 w 12"/>
                <a:gd name="T1" fmla="*/ 55 h 875"/>
                <a:gd name="T2" fmla="*/ 0 w 12"/>
                <a:gd name="T3" fmla="*/ 0 h 875"/>
                <a:gd name="T4" fmla="*/ 0 w 12"/>
                <a:gd name="T5" fmla="*/ 875 h 875"/>
                <a:gd name="T6" fmla="*/ 12 w 12"/>
                <a:gd name="T7" fmla="*/ 863 h 875"/>
                <a:gd name="T8" fmla="*/ 12 w 12"/>
                <a:gd name="T9" fmla="*/ 55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75">
                  <a:moveTo>
                    <a:pt x="12" y="55"/>
                  </a:moveTo>
                  <a:lnTo>
                    <a:pt x="0" y="0"/>
                  </a:lnTo>
                  <a:lnTo>
                    <a:pt x="0" y="875"/>
                  </a:lnTo>
                  <a:lnTo>
                    <a:pt x="12" y="863"/>
                  </a:lnTo>
                  <a:lnTo>
                    <a:pt x="1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7" name="Freeform 52"/>
            <p:cNvSpPr/>
            <p:nvPr/>
          </p:nvSpPr>
          <p:spPr bwMode="auto">
            <a:xfrm>
              <a:off x="3684" y="2316"/>
              <a:ext cx="307" cy="12"/>
            </a:xfrm>
            <a:custGeom>
              <a:avLst/>
              <a:gdLst>
                <a:gd name="T0" fmla="*/ 307 w 307"/>
                <a:gd name="T1" fmla="*/ 12 h 12"/>
                <a:gd name="T2" fmla="*/ 297 w 307"/>
                <a:gd name="T3" fmla="*/ 0 h 12"/>
                <a:gd name="T4" fmla="*/ 10 w 307"/>
                <a:gd name="T5" fmla="*/ 0 h 12"/>
                <a:gd name="T6" fmla="*/ 0 w 307"/>
                <a:gd name="T7" fmla="*/ 12 h 12"/>
                <a:gd name="T8" fmla="*/ 307 w 307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2">
                  <a:moveTo>
                    <a:pt x="307" y="12"/>
                  </a:moveTo>
                  <a:lnTo>
                    <a:pt x="297" y="0"/>
                  </a:lnTo>
                  <a:lnTo>
                    <a:pt x="10" y="0"/>
                  </a:lnTo>
                  <a:lnTo>
                    <a:pt x="0" y="12"/>
                  </a:lnTo>
                  <a:lnTo>
                    <a:pt x="307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8" name="Freeform 53"/>
            <p:cNvSpPr/>
            <p:nvPr/>
          </p:nvSpPr>
          <p:spPr bwMode="auto">
            <a:xfrm>
              <a:off x="3981" y="2240"/>
              <a:ext cx="397" cy="9"/>
            </a:xfrm>
            <a:custGeom>
              <a:avLst/>
              <a:gdLst>
                <a:gd name="T0" fmla="*/ 397 w 397"/>
                <a:gd name="T1" fmla="*/ 9 h 9"/>
                <a:gd name="T2" fmla="*/ 390 w 397"/>
                <a:gd name="T3" fmla="*/ 0 h 9"/>
                <a:gd name="T4" fmla="*/ 0 w 397"/>
                <a:gd name="T5" fmla="*/ 0 h 9"/>
                <a:gd name="T6" fmla="*/ 10 w 397"/>
                <a:gd name="T7" fmla="*/ 9 h 9"/>
                <a:gd name="T8" fmla="*/ 397 w 397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7" h="9">
                  <a:moveTo>
                    <a:pt x="397" y="9"/>
                  </a:moveTo>
                  <a:lnTo>
                    <a:pt x="390" y="0"/>
                  </a:lnTo>
                  <a:lnTo>
                    <a:pt x="0" y="0"/>
                  </a:lnTo>
                  <a:lnTo>
                    <a:pt x="10" y="9"/>
                  </a:lnTo>
                  <a:lnTo>
                    <a:pt x="39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9" name="Freeform 54"/>
            <p:cNvSpPr/>
            <p:nvPr/>
          </p:nvSpPr>
          <p:spPr bwMode="auto">
            <a:xfrm>
              <a:off x="4525" y="1864"/>
              <a:ext cx="12" cy="875"/>
            </a:xfrm>
            <a:custGeom>
              <a:avLst/>
              <a:gdLst>
                <a:gd name="T0" fmla="*/ 0 w 12"/>
                <a:gd name="T1" fmla="*/ 863 h 875"/>
                <a:gd name="T2" fmla="*/ 12 w 12"/>
                <a:gd name="T3" fmla="*/ 875 h 875"/>
                <a:gd name="T4" fmla="*/ 12 w 12"/>
                <a:gd name="T5" fmla="*/ 0 h 875"/>
                <a:gd name="T6" fmla="*/ 0 w 12"/>
                <a:gd name="T7" fmla="*/ 55 h 875"/>
                <a:gd name="T8" fmla="*/ 0 w 12"/>
                <a:gd name="T9" fmla="*/ 863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75">
                  <a:moveTo>
                    <a:pt x="0" y="863"/>
                  </a:moveTo>
                  <a:lnTo>
                    <a:pt x="12" y="875"/>
                  </a:lnTo>
                  <a:lnTo>
                    <a:pt x="12" y="0"/>
                  </a:lnTo>
                  <a:lnTo>
                    <a:pt x="0" y="55"/>
                  </a:lnTo>
                  <a:lnTo>
                    <a:pt x="0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0" name="Freeform 55"/>
            <p:cNvSpPr/>
            <p:nvPr/>
          </p:nvSpPr>
          <p:spPr bwMode="auto">
            <a:xfrm>
              <a:off x="3138" y="2727"/>
              <a:ext cx="1399" cy="12"/>
            </a:xfrm>
            <a:custGeom>
              <a:avLst/>
              <a:gdLst>
                <a:gd name="T0" fmla="*/ 12 w 1399"/>
                <a:gd name="T1" fmla="*/ 0 h 12"/>
                <a:gd name="T2" fmla="*/ 0 w 1399"/>
                <a:gd name="T3" fmla="*/ 12 h 12"/>
                <a:gd name="T4" fmla="*/ 1399 w 1399"/>
                <a:gd name="T5" fmla="*/ 12 h 12"/>
                <a:gd name="T6" fmla="*/ 1387 w 1399"/>
                <a:gd name="T7" fmla="*/ 0 h 12"/>
                <a:gd name="T8" fmla="*/ 12 w 139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9" h="12">
                  <a:moveTo>
                    <a:pt x="12" y="0"/>
                  </a:moveTo>
                  <a:lnTo>
                    <a:pt x="0" y="12"/>
                  </a:lnTo>
                  <a:lnTo>
                    <a:pt x="1399" y="12"/>
                  </a:lnTo>
                  <a:lnTo>
                    <a:pt x="1387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1" name="Freeform 56"/>
            <p:cNvSpPr/>
            <p:nvPr/>
          </p:nvSpPr>
          <p:spPr bwMode="auto">
            <a:xfrm>
              <a:off x="4371" y="1864"/>
              <a:ext cx="166" cy="385"/>
            </a:xfrm>
            <a:custGeom>
              <a:avLst/>
              <a:gdLst>
                <a:gd name="T0" fmla="*/ 7 w 166"/>
                <a:gd name="T1" fmla="*/ 385 h 385"/>
                <a:gd name="T2" fmla="*/ 154 w 166"/>
                <a:gd name="T3" fmla="*/ 55 h 385"/>
                <a:gd name="T4" fmla="*/ 166 w 166"/>
                <a:gd name="T5" fmla="*/ 0 h 385"/>
                <a:gd name="T6" fmla="*/ 0 w 166"/>
                <a:gd name="T7" fmla="*/ 376 h 385"/>
                <a:gd name="T8" fmla="*/ 7 w 166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385">
                  <a:moveTo>
                    <a:pt x="7" y="385"/>
                  </a:moveTo>
                  <a:lnTo>
                    <a:pt x="154" y="55"/>
                  </a:lnTo>
                  <a:lnTo>
                    <a:pt x="166" y="0"/>
                  </a:lnTo>
                  <a:lnTo>
                    <a:pt x="0" y="376"/>
                  </a:lnTo>
                  <a:lnTo>
                    <a:pt x="7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2" name="Freeform 57"/>
            <p:cNvSpPr/>
            <p:nvPr/>
          </p:nvSpPr>
          <p:spPr bwMode="auto">
            <a:xfrm>
              <a:off x="3981" y="2240"/>
              <a:ext cx="10" cy="88"/>
            </a:xfrm>
            <a:custGeom>
              <a:avLst/>
              <a:gdLst>
                <a:gd name="T0" fmla="*/ 10 w 10"/>
                <a:gd name="T1" fmla="*/ 9 h 88"/>
                <a:gd name="T2" fmla="*/ 0 w 10"/>
                <a:gd name="T3" fmla="*/ 0 h 88"/>
                <a:gd name="T4" fmla="*/ 0 w 10"/>
                <a:gd name="T5" fmla="*/ 76 h 88"/>
                <a:gd name="T6" fmla="*/ 10 w 10"/>
                <a:gd name="T7" fmla="*/ 88 h 88"/>
                <a:gd name="T8" fmla="*/ 10 w 10"/>
                <a:gd name="T9" fmla="*/ 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8">
                  <a:moveTo>
                    <a:pt x="10" y="9"/>
                  </a:moveTo>
                  <a:lnTo>
                    <a:pt x="0" y="0"/>
                  </a:lnTo>
                  <a:lnTo>
                    <a:pt x="0" y="76"/>
                  </a:lnTo>
                  <a:lnTo>
                    <a:pt x="10" y="88"/>
                  </a:ln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3" name="Freeform 58"/>
            <p:cNvSpPr/>
            <p:nvPr/>
          </p:nvSpPr>
          <p:spPr bwMode="auto">
            <a:xfrm>
              <a:off x="3684" y="2240"/>
              <a:ext cx="10" cy="88"/>
            </a:xfrm>
            <a:custGeom>
              <a:avLst/>
              <a:gdLst>
                <a:gd name="T0" fmla="*/ 0 w 10"/>
                <a:gd name="T1" fmla="*/ 88 h 88"/>
                <a:gd name="T2" fmla="*/ 10 w 10"/>
                <a:gd name="T3" fmla="*/ 76 h 88"/>
                <a:gd name="T4" fmla="*/ 10 w 10"/>
                <a:gd name="T5" fmla="*/ 0 h 88"/>
                <a:gd name="T6" fmla="*/ 0 w 10"/>
                <a:gd name="T7" fmla="*/ 9 h 88"/>
                <a:gd name="T8" fmla="*/ 0 w 10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8">
                  <a:moveTo>
                    <a:pt x="0" y="88"/>
                  </a:moveTo>
                  <a:lnTo>
                    <a:pt x="10" y="76"/>
                  </a:lnTo>
                  <a:lnTo>
                    <a:pt x="10" y="0"/>
                  </a:lnTo>
                  <a:lnTo>
                    <a:pt x="0" y="9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4" name="Freeform 59"/>
            <p:cNvSpPr/>
            <p:nvPr/>
          </p:nvSpPr>
          <p:spPr bwMode="auto">
            <a:xfrm>
              <a:off x="3297" y="2240"/>
              <a:ext cx="397" cy="9"/>
            </a:xfrm>
            <a:custGeom>
              <a:avLst/>
              <a:gdLst>
                <a:gd name="T0" fmla="*/ 387 w 397"/>
                <a:gd name="T1" fmla="*/ 9 h 9"/>
                <a:gd name="T2" fmla="*/ 397 w 397"/>
                <a:gd name="T3" fmla="*/ 0 h 9"/>
                <a:gd name="T4" fmla="*/ 7 w 397"/>
                <a:gd name="T5" fmla="*/ 0 h 9"/>
                <a:gd name="T6" fmla="*/ 0 w 397"/>
                <a:gd name="T7" fmla="*/ 9 h 9"/>
                <a:gd name="T8" fmla="*/ 387 w 397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7" h="9">
                  <a:moveTo>
                    <a:pt x="387" y="9"/>
                  </a:moveTo>
                  <a:lnTo>
                    <a:pt x="397" y="0"/>
                  </a:lnTo>
                  <a:lnTo>
                    <a:pt x="7" y="0"/>
                  </a:lnTo>
                  <a:lnTo>
                    <a:pt x="0" y="9"/>
                  </a:lnTo>
                  <a:lnTo>
                    <a:pt x="38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5" name="Freeform 60"/>
            <p:cNvSpPr/>
            <p:nvPr/>
          </p:nvSpPr>
          <p:spPr bwMode="auto">
            <a:xfrm>
              <a:off x="3138" y="1864"/>
              <a:ext cx="166" cy="385"/>
            </a:xfrm>
            <a:custGeom>
              <a:avLst/>
              <a:gdLst>
                <a:gd name="T0" fmla="*/ 159 w 166"/>
                <a:gd name="T1" fmla="*/ 385 h 385"/>
                <a:gd name="T2" fmla="*/ 166 w 166"/>
                <a:gd name="T3" fmla="*/ 376 h 385"/>
                <a:gd name="T4" fmla="*/ 0 w 166"/>
                <a:gd name="T5" fmla="*/ 0 h 385"/>
                <a:gd name="T6" fmla="*/ 12 w 166"/>
                <a:gd name="T7" fmla="*/ 55 h 385"/>
                <a:gd name="T8" fmla="*/ 159 w 166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385">
                  <a:moveTo>
                    <a:pt x="159" y="385"/>
                  </a:moveTo>
                  <a:lnTo>
                    <a:pt x="166" y="376"/>
                  </a:lnTo>
                  <a:lnTo>
                    <a:pt x="0" y="0"/>
                  </a:lnTo>
                  <a:lnTo>
                    <a:pt x="12" y="55"/>
                  </a:lnTo>
                  <a:lnTo>
                    <a:pt x="159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6" name="Freeform 61"/>
            <p:cNvSpPr/>
            <p:nvPr/>
          </p:nvSpPr>
          <p:spPr bwMode="auto">
            <a:xfrm>
              <a:off x="3730" y="2270"/>
              <a:ext cx="216" cy="12"/>
            </a:xfrm>
            <a:custGeom>
              <a:avLst/>
              <a:gdLst>
                <a:gd name="T0" fmla="*/ 11 w 216"/>
                <a:gd name="T1" fmla="*/ 0 h 12"/>
                <a:gd name="T2" fmla="*/ 0 w 216"/>
                <a:gd name="T3" fmla="*/ 12 h 12"/>
                <a:gd name="T4" fmla="*/ 216 w 216"/>
                <a:gd name="T5" fmla="*/ 12 h 12"/>
                <a:gd name="T6" fmla="*/ 204 w 216"/>
                <a:gd name="T7" fmla="*/ 0 h 12"/>
                <a:gd name="T8" fmla="*/ 11 w 21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2">
                  <a:moveTo>
                    <a:pt x="11" y="0"/>
                  </a:moveTo>
                  <a:lnTo>
                    <a:pt x="0" y="12"/>
                  </a:lnTo>
                  <a:lnTo>
                    <a:pt x="216" y="12"/>
                  </a:lnTo>
                  <a:lnTo>
                    <a:pt x="204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7" name="Freeform 62"/>
            <p:cNvSpPr/>
            <p:nvPr/>
          </p:nvSpPr>
          <p:spPr bwMode="auto">
            <a:xfrm>
              <a:off x="3934" y="2116"/>
              <a:ext cx="12" cy="166"/>
            </a:xfrm>
            <a:custGeom>
              <a:avLst/>
              <a:gdLst>
                <a:gd name="T0" fmla="*/ 0 w 12"/>
                <a:gd name="T1" fmla="*/ 154 h 166"/>
                <a:gd name="T2" fmla="*/ 12 w 12"/>
                <a:gd name="T3" fmla="*/ 166 h 166"/>
                <a:gd name="T4" fmla="*/ 12 w 12"/>
                <a:gd name="T5" fmla="*/ 0 h 166"/>
                <a:gd name="T6" fmla="*/ 0 w 12"/>
                <a:gd name="T7" fmla="*/ 12 h 166"/>
                <a:gd name="T8" fmla="*/ 0 w 12"/>
                <a:gd name="T9" fmla="*/ 15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6">
                  <a:moveTo>
                    <a:pt x="0" y="154"/>
                  </a:moveTo>
                  <a:lnTo>
                    <a:pt x="12" y="166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8" name="Freeform 63"/>
            <p:cNvSpPr/>
            <p:nvPr/>
          </p:nvSpPr>
          <p:spPr bwMode="auto">
            <a:xfrm>
              <a:off x="3730" y="2116"/>
              <a:ext cx="216" cy="12"/>
            </a:xfrm>
            <a:custGeom>
              <a:avLst/>
              <a:gdLst>
                <a:gd name="T0" fmla="*/ 204 w 216"/>
                <a:gd name="T1" fmla="*/ 12 h 12"/>
                <a:gd name="T2" fmla="*/ 216 w 216"/>
                <a:gd name="T3" fmla="*/ 0 h 12"/>
                <a:gd name="T4" fmla="*/ 0 w 216"/>
                <a:gd name="T5" fmla="*/ 0 h 12"/>
                <a:gd name="T6" fmla="*/ 11 w 216"/>
                <a:gd name="T7" fmla="*/ 12 h 12"/>
                <a:gd name="T8" fmla="*/ 204 w 21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2">
                  <a:moveTo>
                    <a:pt x="204" y="12"/>
                  </a:moveTo>
                  <a:lnTo>
                    <a:pt x="216" y="0"/>
                  </a:lnTo>
                  <a:lnTo>
                    <a:pt x="0" y="0"/>
                  </a:lnTo>
                  <a:lnTo>
                    <a:pt x="11" y="12"/>
                  </a:lnTo>
                  <a:lnTo>
                    <a:pt x="20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9" name="Freeform 64"/>
            <p:cNvSpPr/>
            <p:nvPr/>
          </p:nvSpPr>
          <p:spPr bwMode="auto">
            <a:xfrm>
              <a:off x="3730" y="2116"/>
              <a:ext cx="11" cy="166"/>
            </a:xfrm>
            <a:custGeom>
              <a:avLst/>
              <a:gdLst>
                <a:gd name="T0" fmla="*/ 11 w 11"/>
                <a:gd name="T1" fmla="*/ 154 h 166"/>
                <a:gd name="T2" fmla="*/ 11 w 11"/>
                <a:gd name="T3" fmla="*/ 12 h 166"/>
                <a:gd name="T4" fmla="*/ 0 w 11"/>
                <a:gd name="T5" fmla="*/ 0 h 166"/>
                <a:gd name="T6" fmla="*/ 0 w 11"/>
                <a:gd name="T7" fmla="*/ 166 h 166"/>
                <a:gd name="T8" fmla="*/ 11 w 11"/>
                <a:gd name="T9" fmla="*/ 15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6">
                  <a:moveTo>
                    <a:pt x="11" y="154"/>
                  </a:moveTo>
                  <a:lnTo>
                    <a:pt x="11" y="12"/>
                  </a:lnTo>
                  <a:lnTo>
                    <a:pt x="0" y="0"/>
                  </a:lnTo>
                  <a:lnTo>
                    <a:pt x="0" y="166"/>
                  </a:lnTo>
                  <a:lnTo>
                    <a:pt x="11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0" name="Freeform 65"/>
            <p:cNvSpPr/>
            <p:nvPr/>
          </p:nvSpPr>
          <p:spPr bwMode="auto">
            <a:xfrm>
              <a:off x="3136" y="1774"/>
              <a:ext cx="197" cy="430"/>
            </a:xfrm>
            <a:custGeom>
              <a:avLst/>
              <a:gdLst>
                <a:gd name="T0" fmla="*/ 197 w 197"/>
                <a:gd name="T1" fmla="*/ 418 h 430"/>
                <a:gd name="T2" fmla="*/ 16 w 197"/>
                <a:gd name="T3" fmla="*/ 9 h 430"/>
                <a:gd name="T4" fmla="*/ 0 w 197"/>
                <a:gd name="T5" fmla="*/ 0 h 430"/>
                <a:gd name="T6" fmla="*/ 190 w 197"/>
                <a:gd name="T7" fmla="*/ 430 h 430"/>
                <a:gd name="T8" fmla="*/ 197 w 197"/>
                <a:gd name="T9" fmla="*/ 41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430">
                  <a:moveTo>
                    <a:pt x="197" y="418"/>
                  </a:moveTo>
                  <a:lnTo>
                    <a:pt x="16" y="9"/>
                  </a:lnTo>
                  <a:lnTo>
                    <a:pt x="0" y="0"/>
                  </a:lnTo>
                  <a:lnTo>
                    <a:pt x="190" y="430"/>
                  </a:lnTo>
                  <a:lnTo>
                    <a:pt x="197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1" name="Freeform 66"/>
            <p:cNvSpPr/>
            <p:nvPr/>
          </p:nvSpPr>
          <p:spPr bwMode="auto">
            <a:xfrm>
              <a:off x="3684" y="2071"/>
              <a:ext cx="307" cy="9"/>
            </a:xfrm>
            <a:custGeom>
              <a:avLst/>
              <a:gdLst>
                <a:gd name="T0" fmla="*/ 0 w 307"/>
                <a:gd name="T1" fmla="*/ 0 h 9"/>
                <a:gd name="T2" fmla="*/ 10 w 307"/>
                <a:gd name="T3" fmla="*/ 9 h 9"/>
                <a:gd name="T4" fmla="*/ 297 w 307"/>
                <a:gd name="T5" fmla="*/ 9 h 9"/>
                <a:gd name="T6" fmla="*/ 307 w 307"/>
                <a:gd name="T7" fmla="*/ 0 h 9"/>
                <a:gd name="T8" fmla="*/ 0 w 30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9">
                  <a:moveTo>
                    <a:pt x="0" y="0"/>
                  </a:moveTo>
                  <a:lnTo>
                    <a:pt x="10" y="9"/>
                  </a:lnTo>
                  <a:lnTo>
                    <a:pt x="297" y="9"/>
                  </a:lnTo>
                  <a:lnTo>
                    <a:pt x="30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2" name="Freeform 67"/>
            <p:cNvSpPr/>
            <p:nvPr/>
          </p:nvSpPr>
          <p:spPr bwMode="auto">
            <a:xfrm>
              <a:off x="3981" y="2071"/>
              <a:ext cx="10" cy="133"/>
            </a:xfrm>
            <a:custGeom>
              <a:avLst/>
              <a:gdLst>
                <a:gd name="T0" fmla="*/ 10 w 10"/>
                <a:gd name="T1" fmla="*/ 0 h 133"/>
                <a:gd name="T2" fmla="*/ 0 w 10"/>
                <a:gd name="T3" fmla="*/ 9 h 133"/>
                <a:gd name="T4" fmla="*/ 0 w 10"/>
                <a:gd name="T5" fmla="*/ 133 h 133"/>
                <a:gd name="T6" fmla="*/ 10 w 10"/>
                <a:gd name="T7" fmla="*/ 121 h 133"/>
                <a:gd name="T8" fmla="*/ 10 w 1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3">
                  <a:moveTo>
                    <a:pt x="10" y="0"/>
                  </a:moveTo>
                  <a:lnTo>
                    <a:pt x="0" y="9"/>
                  </a:lnTo>
                  <a:lnTo>
                    <a:pt x="0" y="133"/>
                  </a:lnTo>
                  <a:lnTo>
                    <a:pt x="10" y="12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3" name="Freeform 68"/>
            <p:cNvSpPr/>
            <p:nvPr/>
          </p:nvSpPr>
          <p:spPr bwMode="auto">
            <a:xfrm>
              <a:off x="3684" y="2071"/>
              <a:ext cx="10" cy="133"/>
            </a:xfrm>
            <a:custGeom>
              <a:avLst/>
              <a:gdLst>
                <a:gd name="T0" fmla="*/ 0 w 10"/>
                <a:gd name="T1" fmla="*/ 121 h 133"/>
                <a:gd name="T2" fmla="*/ 10 w 10"/>
                <a:gd name="T3" fmla="*/ 133 h 133"/>
                <a:gd name="T4" fmla="*/ 10 w 10"/>
                <a:gd name="T5" fmla="*/ 9 h 133"/>
                <a:gd name="T6" fmla="*/ 0 w 10"/>
                <a:gd name="T7" fmla="*/ 0 h 133"/>
                <a:gd name="T8" fmla="*/ 0 w 10"/>
                <a:gd name="T9" fmla="*/ 12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3">
                  <a:moveTo>
                    <a:pt x="0" y="121"/>
                  </a:moveTo>
                  <a:lnTo>
                    <a:pt x="10" y="133"/>
                  </a:lnTo>
                  <a:lnTo>
                    <a:pt x="10" y="9"/>
                  </a:lnTo>
                  <a:lnTo>
                    <a:pt x="0" y="0"/>
                  </a:lnTo>
                  <a:lnTo>
                    <a:pt x="0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4" name="Freeform 69"/>
            <p:cNvSpPr/>
            <p:nvPr/>
          </p:nvSpPr>
          <p:spPr bwMode="auto">
            <a:xfrm>
              <a:off x="3981" y="2192"/>
              <a:ext cx="369" cy="12"/>
            </a:xfrm>
            <a:custGeom>
              <a:avLst/>
              <a:gdLst>
                <a:gd name="T0" fmla="*/ 10 w 369"/>
                <a:gd name="T1" fmla="*/ 0 h 12"/>
                <a:gd name="T2" fmla="*/ 0 w 369"/>
                <a:gd name="T3" fmla="*/ 12 h 12"/>
                <a:gd name="T4" fmla="*/ 369 w 369"/>
                <a:gd name="T5" fmla="*/ 12 h 12"/>
                <a:gd name="T6" fmla="*/ 362 w 369"/>
                <a:gd name="T7" fmla="*/ 0 h 12"/>
                <a:gd name="T8" fmla="*/ 10 w 36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12">
                  <a:moveTo>
                    <a:pt x="10" y="0"/>
                  </a:moveTo>
                  <a:lnTo>
                    <a:pt x="0" y="12"/>
                  </a:lnTo>
                  <a:lnTo>
                    <a:pt x="369" y="12"/>
                  </a:lnTo>
                  <a:lnTo>
                    <a:pt x="362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5" name="Freeform 70"/>
            <p:cNvSpPr/>
            <p:nvPr/>
          </p:nvSpPr>
          <p:spPr bwMode="auto">
            <a:xfrm>
              <a:off x="3136" y="1774"/>
              <a:ext cx="1404" cy="9"/>
            </a:xfrm>
            <a:custGeom>
              <a:avLst/>
              <a:gdLst>
                <a:gd name="T0" fmla="*/ 1387 w 1404"/>
                <a:gd name="T1" fmla="*/ 9 h 9"/>
                <a:gd name="T2" fmla="*/ 1404 w 1404"/>
                <a:gd name="T3" fmla="*/ 0 h 9"/>
                <a:gd name="T4" fmla="*/ 0 w 1404"/>
                <a:gd name="T5" fmla="*/ 0 h 9"/>
                <a:gd name="T6" fmla="*/ 16 w 1404"/>
                <a:gd name="T7" fmla="*/ 9 h 9"/>
                <a:gd name="T8" fmla="*/ 1387 w 140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4" h="9">
                  <a:moveTo>
                    <a:pt x="1387" y="9"/>
                  </a:moveTo>
                  <a:lnTo>
                    <a:pt x="1404" y="0"/>
                  </a:lnTo>
                  <a:lnTo>
                    <a:pt x="0" y="0"/>
                  </a:lnTo>
                  <a:lnTo>
                    <a:pt x="16" y="9"/>
                  </a:lnTo>
                  <a:lnTo>
                    <a:pt x="138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6" name="Freeform 71"/>
            <p:cNvSpPr/>
            <p:nvPr/>
          </p:nvSpPr>
          <p:spPr bwMode="auto">
            <a:xfrm>
              <a:off x="4343" y="1774"/>
              <a:ext cx="197" cy="430"/>
            </a:xfrm>
            <a:custGeom>
              <a:avLst/>
              <a:gdLst>
                <a:gd name="T0" fmla="*/ 0 w 197"/>
                <a:gd name="T1" fmla="*/ 418 h 430"/>
                <a:gd name="T2" fmla="*/ 7 w 197"/>
                <a:gd name="T3" fmla="*/ 430 h 430"/>
                <a:gd name="T4" fmla="*/ 197 w 197"/>
                <a:gd name="T5" fmla="*/ 0 h 430"/>
                <a:gd name="T6" fmla="*/ 180 w 197"/>
                <a:gd name="T7" fmla="*/ 9 h 430"/>
                <a:gd name="T8" fmla="*/ 0 w 197"/>
                <a:gd name="T9" fmla="*/ 41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430">
                  <a:moveTo>
                    <a:pt x="0" y="418"/>
                  </a:moveTo>
                  <a:lnTo>
                    <a:pt x="7" y="430"/>
                  </a:lnTo>
                  <a:lnTo>
                    <a:pt x="197" y="0"/>
                  </a:lnTo>
                  <a:lnTo>
                    <a:pt x="180" y="9"/>
                  </a:lnTo>
                  <a:lnTo>
                    <a:pt x="0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7" name="Freeform 72"/>
            <p:cNvSpPr/>
            <p:nvPr/>
          </p:nvSpPr>
          <p:spPr bwMode="auto">
            <a:xfrm>
              <a:off x="3326" y="2192"/>
              <a:ext cx="368" cy="12"/>
            </a:xfrm>
            <a:custGeom>
              <a:avLst/>
              <a:gdLst>
                <a:gd name="T0" fmla="*/ 7 w 368"/>
                <a:gd name="T1" fmla="*/ 0 h 12"/>
                <a:gd name="T2" fmla="*/ 0 w 368"/>
                <a:gd name="T3" fmla="*/ 12 h 12"/>
                <a:gd name="T4" fmla="*/ 368 w 368"/>
                <a:gd name="T5" fmla="*/ 12 h 12"/>
                <a:gd name="T6" fmla="*/ 358 w 368"/>
                <a:gd name="T7" fmla="*/ 0 h 12"/>
                <a:gd name="T8" fmla="*/ 7 w 36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" h="12">
                  <a:moveTo>
                    <a:pt x="7" y="0"/>
                  </a:moveTo>
                  <a:lnTo>
                    <a:pt x="0" y="12"/>
                  </a:lnTo>
                  <a:lnTo>
                    <a:pt x="368" y="12"/>
                  </a:lnTo>
                  <a:lnTo>
                    <a:pt x="358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965500" y="1908535"/>
            <a:ext cx="1938338" cy="2948090"/>
            <a:chOff x="2174876" y="1666417"/>
            <a:chExt cx="2584450" cy="3930786"/>
          </a:xfrm>
        </p:grpSpPr>
        <p:grpSp>
          <p:nvGrpSpPr>
            <p:cNvPr id="69" name="组合 68"/>
            <p:cNvGrpSpPr/>
            <p:nvPr/>
          </p:nvGrpSpPr>
          <p:grpSpPr>
            <a:xfrm>
              <a:off x="2174876" y="1666417"/>
              <a:ext cx="2584450" cy="3930786"/>
              <a:chOff x="2174876" y="1390651"/>
              <a:chExt cx="2584450" cy="3930786"/>
            </a:xfrm>
          </p:grpSpPr>
          <p:sp>
            <p:nvSpPr>
              <p:cNvPr id="81" name="Freeform 121"/>
              <p:cNvSpPr>
                <a:spLocks noEditPoints="1"/>
              </p:cNvSpPr>
              <p:nvPr/>
            </p:nvSpPr>
            <p:spPr bwMode="auto">
              <a:xfrm>
                <a:off x="2174876" y="1390651"/>
                <a:ext cx="2584450" cy="3135313"/>
              </a:xfrm>
              <a:custGeom>
                <a:avLst/>
                <a:gdLst>
                  <a:gd name="T0" fmla="*/ 880 w 2160"/>
                  <a:gd name="T1" fmla="*/ 2621 h 2621"/>
                  <a:gd name="T2" fmla="*/ 689 w 2160"/>
                  <a:gd name="T3" fmla="*/ 2482 h 2621"/>
                  <a:gd name="T4" fmla="*/ 692 w 2160"/>
                  <a:gd name="T5" fmla="*/ 2442 h 2621"/>
                  <a:gd name="T6" fmla="*/ 677 w 2160"/>
                  <a:gd name="T7" fmla="*/ 2401 h 2621"/>
                  <a:gd name="T8" fmla="*/ 436 w 2160"/>
                  <a:gd name="T9" fmla="*/ 2014 h 2621"/>
                  <a:gd name="T10" fmla="*/ 246 w 2160"/>
                  <a:gd name="T11" fmla="*/ 1813 h 2621"/>
                  <a:gd name="T12" fmla="*/ 3 w 2160"/>
                  <a:gd name="T13" fmla="*/ 1196 h 2621"/>
                  <a:gd name="T14" fmla="*/ 6 w 2160"/>
                  <a:gd name="T15" fmla="*/ 1035 h 2621"/>
                  <a:gd name="T16" fmla="*/ 338 w 2160"/>
                  <a:gd name="T17" fmla="*/ 303 h 2621"/>
                  <a:gd name="T18" fmla="*/ 1822 w 2160"/>
                  <a:gd name="T19" fmla="*/ 303 h 2621"/>
                  <a:gd name="T20" fmla="*/ 2155 w 2160"/>
                  <a:gd name="T21" fmla="*/ 1035 h 2621"/>
                  <a:gd name="T22" fmla="*/ 2157 w 2160"/>
                  <a:gd name="T23" fmla="*/ 1196 h 2621"/>
                  <a:gd name="T24" fmla="*/ 1914 w 2160"/>
                  <a:gd name="T25" fmla="*/ 1813 h 2621"/>
                  <a:gd name="T26" fmla="*/ 1724 w 2160"/>
                  <a:gd name="T27" fmla="*/ 2014 h 2621"/>
                  <a:gd name="T28" fmla="*/ 1483 w 2160"/>
                  <a:gd name="T29" fmla="*/ 2401 h 2621"/>
                  <a:gd name="T30" fmla="*/ 1469 w 2160"/>
                  <a:gd name="T31" fmla="*/ 2442 h 2621"/>
                  <a:gd name="T32" fmla="*/ 1472 w 2160"/>
                  <a:gd name="T33" fmla="*/ 2482 h 2621"/>
                  <a:gd name="T34" fmla="*/ 1280 w 2160"/>
                  <a:gd name="T35" fmla="*/ 2621 h 2621"/>
                  <a:gd name="T36" fmla="*/ 1280 w 2160"/>
                  <a:gd name="T37" fmla="*/ 2466 h 2621"/>
                  <a:gd name="T38" fmla="*/ 1332 w 2160"/>
                  <a:gd name="T39" fmla="*/ 2364 h 2621"/>
                  <a:gd name="T40" fmla="*/ 1455 w 2160"/>
                  <a:gd name="T41" fmla="*/ 2088 h 2621"/>
                  <a:gd name="T42" fmla="*/ 1670 w 2160"/>
                  <a:gd name="T43" fmla="*/ 1852 h 2621"/>
                  <a:gd name="T44" fmla="*/ 1981 w 2160"/>
                  <a:gd name="T45" fmla="*/ 1319 h 2621"/>
                  <a:gd name="T46" fmla="*/ 2003 w 2160"/>
                  <a:gd name="T47" fmla="*/ 1183 h 2621"/>
                  <a:gd name="T48" fmla="*/ 2000 w 2160"/>
                  <a:gd name="T49" fmla="*/ 1046 h 2621"/>
                  <a:gd name="T50" fmla="*/ 161 w 2160"/>
                  <a:gd name="T51" fmla="*/ 1046 h 2621"/>
                  <a:gd name="T52" fmla="*/ 156 w 2160"/>
                  <a:gd name="T53" fmla="*/ 1127 h 2621"/>
                  <a:gd name="T54" fmla="*/ 179 w 2160"/>
                  <a:gd name="T55" fmla="*/ 1316 h 2621"/>
                  <a:gd name="T56" fmla="*/ 367 w 2160"/>
                  <a:gd name="T57" fmla="*/ 1716 h 2621"/>
                  <a:gd name="T58" fmla="*/ 542 w 2160"/>
                  <a:gd name="T59" fmla="*/ 1901 h 2621"/>
                  <a:gd name="T60" fmla="*/ 824 w 2160"/>
                  <a:gd name="T61" fmla="*/ 2350 h 2621"/>
                  <a:gd name="T62" fmla="*/ 843 w 2160"/>
                  <a:gd name="T63" fmla="*/ 2411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60" h="2621">
                    <a:moveTo>
                      <a:pt x="1280" y="2621"/>
                    </a:moveTo>
                    <a:cubicBezTo>
                      <a:pt x="880" y="2621"/>
                      <a:pt x="880" y="2621"/>
                      <a:pt x="880" y="2621"/>
                    </a:cubicBezTo>
                    <a:cubicBezTo>
                      <a:pt x="847" y="2621"/>
                      <a:pt x="808" y="2619"/>
                      <a:pt x="771" y="2602"/>
                    </a:cubicBezTo>
                    <a:cubicBezTo>
                      <a:pt x="720" y="2578"/>
                      <a:pt x="690" y="2533"/>
                      <a:pt x="689" y="2482"/>
                    </a:cubicBezTo>
                    <a:cubicBezTo>
                      <a:pt x="688" y="2469"/>
                      <a:pt x="690" y="2458"/>
                      <a:pt x="691" y="2450"/>
                    </a:cubicBezTo>
                    <a:cubicBezTo>
                      <a:pt x="691" y="2447"/>
                      <a:pt x="692" y="2444"/>
                      <a:pt x="692" y="2442"/>
                    </a:cubicBezTo>
                    <a:cubicBezTo>
                      <a:pt x="690" y="2436"/>
                      <a:pt x="687" y="2427"/>
                      <a:pt x="684" y="2419"/>
                    </a:cubicBezTo>
                    <a:cubicBezTo>
                      <a:pt x="682" y="2413"/>
                      <a:pt x="679" y="2407"/>
                      <a:pt x="677" y="2401"/>
                    </a:cubicBezTo>
                    <a:cubicBezTo>
                      <a:pt x="646" y="2309"/>
                      <a:pt x="611" y="2233"/>
                      <a:pt x="572" y="2168"/>
                    </a:cubicBezTo>
                    <a:cubicBezTo>
                      <a:pt x="536" y="2107"/>
                      <a:pt x="490" y="2064"/>
                      <a:pt x="436" y="2014"/>
                    </a:cubicBezTo>
                    <a:cubicBezTo>
                      <a:pt x="418" y="1997"/>
                      <a:pt x="400" y="1980"/>
                      <a:pt x="382" y="1962"/>
                    </a:cubicBezTo>
                    <a:cubicBezTo>
                      <a:pt x="328" y="1909"/>
                      <a:pt x="284" y="1860"/>
                      <a:pt x="246" y="1813"/>
                    </a:cubicBezTo>
                    <a:cubicBezTo>
                      <a:pt x="134" y="1674"/>
                      <a:pt x="60" y="1518"/>
                      <a:pt x="28" y="1349"/>
                    </a:cubicBezTo>
                    <a:cubicBezTo>
                      <a:pt x="16" y="1299"/>
                      <a:pt x="8" y="1247"/>
                      <a:pt x="3" y="1196"/>
                    </a:cubicBezTo>
                    <a:cubicBezTo>
                      <a:pt x="3" y="1193"/>
                      <a:pt x="3" y="1193"/>
                      <a:pt x="3" y="1193"/>
                    </a:cubicBezTo>
                    <a:cubicBezTo>
                      <a:pt x="0" y="1138"/>
                      <a:pt x="1" y="1085"/>
                      <a:pt x="6" y="1035"/>
                    </a:cubicBezTo>
                    <a:cubicBezTo>
                      <a:pt x="7" y="1025"/>
                      <a:pt x="7" y="1025"/>
                      <a:pt x="7" y="1025"/>
                    </a:cubicBezTo>
                    <a:cubicBezTo>
                      <a:pt x="24" y="750"/>
                      <a:pt x="141" y="494"/>
                      <a:pt x="338" y="303"/>
                    </a:cubicBezTo>
                    <a:cubicBezTo>
                      <a:pt x="539" y="107"/>
                      <a:pt x="803" y="0"/>
                      <a:pt x="1080" y="0"/>
                    </a:cubicBezTo>
                    <a:cubicBezTo>
                      <a:pt x="1358" y="0"/>
                      <a:pt x="1621" y="107"/>
                      <a:pt x="1822" y="303"/>
                    </a:cubicBezTo>
                    <a:cubicBezTo>
                      <a:pt x="2020" y="494"/>
                      <a:pt x="2137" y="751"/>
                      <a:pt x="2154" y="1027"/>
                    </a:cubicBezTo>
                    <a:cubicBezTo>
                      <a:pt x="2155" y="1035"/>
                      <a:pt x="2155" y="1035"/>
                      <a:pt x="2155" y="1035"/>
                    </a:cubicBezTo>
                    <a:cubicBezTo>
                      <a:pt x="2159" y="1085"/>
                      <a:pt x="2160" y="1138"/>
                      <a:pt x="2158" y="1193"/>
                    </a:cubicBezTo>
                    <a:cubicBezTo>
                      <a:pt x="2157" y="1196"/>
                      <a:pt x="2157" y="1196"/>
                      <a:pt x="2157" y="1196"/>
                    </a:cubicBezTo>
                    <a:cubicBezTo>
                      <a:pt x="2153" y="1247"/>
                      <a:pt x="2144" y="1299"/>
                      <a:pt x="2133" y="1349"/>
                    </a:cubicBezTo>
                    <a:cubicBezTo>
                      <a:pt x="2100" y="1518"/>
                      <a:pt x="2027" y="1674"/>
                      <a:pt x="1914" y="1813"/>
                    </a:cubicBezTo>
                    <a:cubicBezTo>
                      <a:pt x="1877" y="1860"/>
                      <a:pt x="1832" y="1909"/>
                      <a:pt x="1779" y="1962"/>
                    </a:cubicBezTo>
                    <a:cubicBezTo>
                      <a:pt x="1760" y="1980"/>
                      <a:pt x="1742" y="1997"/>
                      <a:pt x="1724" y="2014"/>
                    </a:cubicBezTo>
                    <a:cubicBezTo>
                      <a:pt x="1670" y="2064"/>
                      <a:pt x="1624" y="2107"/>
                      <a:pt x="1588" y="2168"/>
                    </a:cubicBezTo>
                    <a:cubicBezTo>
                      <a:pt x="1549" y="2233"/>
                      <a:pt x="1515" y="2309"/>
                      <a:pt x="1483" y="2401"/>
                    </a:cubicBezTo>
                    <a:cubicBezTo>
                      <a:pt x="1481" y="2407"/>
                      <a:pt x="1479" y="2413"/>
                      <a:pt x="1476" y="2419"/>
                    </a:cubicBezTo>
                    <a:cubicBezTo>
                      <a:pt x="1473" y="2427"/>
                      <a:pt x="1470" y="2436"/>
                      <a:pt x="1469" y="2442"/>
                    </a:cubicBezTo>
                    <a:cubicBezTo>
                      <a:pt x="1469" y="2444"/>
                      <a:pt x="1469" y="2447"/>
                      <a:pt x="1470" y="2450"/>
                    </a:cubicBezTo>
                    <a:cubicBezTo>
                      <a:pt x="1470" y="2458"/>
                      <a:pt x="1472" y="2469"/>
                      <a:pt x="1472" y="2482"/>
                    </a:cubicBezTo>
                    <a:cubicBezTo>
                      <a:pt x="1471" y="2533"/>
                      <a:pt x="1440" y="2578"/>
                      <a:pt x="1389" y="2602"/>
                    </a:cubicBezTo>
                    <a:cubicBezTo>
                      <a:pt x="1352" y="2619"/>
                      <a:pt x="1313" y="2621"/>
                      <a:pt x="1280" y="2621"/>
                    </a:cubicBezTo>
                    <a:close/>
                    <a:moveTo>
                      <a:pt x="880" y="2466"/>
                    </a:moveTo>
                    <a:cubicBezTo>
                      <a:pt x="1280" y="2466"/>
                      <a:pt x="1280" y="2466"/>
                      <a:pt x="1280" y="2466"/>
                    </a:cubicBezTo>
                    <a:cubicBezTo>
                      <a:pt x="1286" y="2466"/>
                      <a:pt x="1312" y="2432"/>
                      <a:pt x="1317" y="2411"/>
                    </a:cubicBezTo>
                    <a:cubicBezTo>
                      <a:pt x="1321" y="2392"/>
                      <a:pt x="1327" y="2376"/>
                      <a:pt x="1332" y="2364"/>
                    </a:cubicBezTo>
                    <a:cubicBezTo>
                      <a:pt x="1333" y="2359"/>
                      <a:pt x="1335" y="2355"/>
                      <a:pt x="1337" y="2350"/>
                    </a:cubicBezTo>
                    <a:cubicBezTo>
                      <a:pt x="1372" y="2249"/>
                      <a:pt x="1411" y="2163"/>
                      <a:pt x="1455" y="2088"/>
                    </a:cubicBezTo>
                    <a:cubicBezTo>
                      <a:pt x="1502" y="2009"/>
                      <a:pt x="1561" y="1954"/>
                      <a:pt x="1618" y="1901"/>
                    </a:cubicBezTo>
                    <a:cubicBezTo>
                      <a:pt x="1635" y="1885"/>
                      <a:pt x="1653" y="1868"/>
                      <a:pt x="1670" y="1852"/>
                    </a:cubicBezTo>
                    <a:cubicBezTo>
                      <a:pt x="1719" y="1803"/>
                      <a:pt x="1760" y="1758"/>
                      <a:pt x="1794" y="1716"/>
                    </a:cubicBezTo>
                    <a:cubicBezTo>
                      <a:pt x="1890" y="1596"/>
                      <a:pt x="1953" y="1463"/>
                      <a:pt x="1981" y="1319"/>
                    </a:cubicBezTo>
                    <a:cubicBezTo>
                      <a:pt x="1981" y="1316"/>
                      <a:pt x="1981" y="1316"/>
                      <a:pt x="1981" y="1316"/>
                    </a:cubicBezTo>
                    <a:cubicBezTo>
                      <a:pt x="1992" y="1272"/>
                      <a:pt x="1999" y="1228"/>
                      <a:pt x="2003" y="1183"/>
                    </a:cubicBezTo>
                    <a:cubicBezTo>
                      <a:pt x="2004" y="1164"/>
                      <a:pt x="2004" y="1145"/>
                      <a:pt x="2004" y="1127"/>
                    </a:cubicBezTo>
                    <a:cubicBezTo>
                      <a:pt x="2000" y="1046"/>
                      <a:pt x="2000" y="1046"/>
                      <a:pt x="2000" y="1046"/>
                    </a:cubicBezTo>
                    <a:cubicBezTo>
                      <a:pt x="1975" y="546"/>
                      <a:pt x="1571" y="155"/>
                      <a:pt x="1080" y="155"/>
                    </a:cubicBezTo>
                    <a:cubicBezTo>
                      <a:pt x="590" y="155"/>
                      <a:pt x="186" y="546"/>
                      <a:pt x="161" y="1046"/>
                    </a:cubicBezTo>
                    <a:cubicBezTo>
                      <a:pt x="157" y="1127"/>
                      <a:pt x="157" y="1127"/>
                      <a:pt x="157" y="1127"/>
                    </a:cubicBezTo>
                    <a:cubicBezTo>
                      <a:pt x="156" y="1127"/>
                      <a:pt x="156" y="1127"/>
                      <a:pt x="156" y="1127"/>
                    </a:cubicBezTo>
                    <a:cubicBezTo>
                      <a:pt x="156" y="1145"/>
                      <a:pt x="156" y="1164"/>
                      <a:pt x="157" y="1183"/>
                    </a:cubicBezTo>
                    <a:cubicBezTo>
                      <a:pt x="162" y="1228"/>
                      <a:pt x="169" y="1272"/>
                      <a:pt x="179" y="1316"/>
                    </a:cubicBezTo>
                    <a:cubicBezTo>
                      <a:pt x="179" y="1319"/>
                      <a:pt x="179" y="1319"/>
                      <a:pt x="179" y="1319"/>
                    </a:cubicBezTo>
                    <a:cubicBezTo>
                      <a:pt x="207" y="1463"/>
                      <a:pt x="270" y="1596"/>
                      <a:pt x="367" y="1716"/>
                    </a:cubicBezTo>
                    <a:cubicBezTo>
                      <a:pt x="401" y="1758"/>
                      <a:pt x="441" y="1803"/>
                      <a:pt x="491" y="1852"/>
                    </a:cubicBezTo>
                    <a:cubicBezTo>
                      <a:pt x="508" y="1868"/>
                      <a:pt x="525" y="1885"/>
                      <a:pt x="542" y="1901"/>
                    </a:cubicBezTo>
                    <a:cubicBezTo>
                      <a:pt x="599" y="1954"/>
                      <a:pt x="658" y="2009"/>
                      <a:pt x="705" y="2088"/>
                    </a:cubicBezTo>
                    <a:cubicBezTo>
                      <a:pt x="750" y="2163"/>
                      <a:pt x="788" y="2249"/>
                      <a:pt x="824" y="2350"/>
                    </a:cubicBezTo>
                    <a:cubicBezTo>
                      <a:pt x="825" y="2355"/>
                      <a:pt x="827" y="2359"/>
                      <a:pt x="829" y="2363"/>
                    </a:cubicBezTo>
                    <a:cubicBezTo>
                      <a:pt x="834" y="2376"/>
                      <a:pt x="840" y="2392"/>
                      <a:pt x="843" y="2411"/>
                    </a:cubicBezTo>
                    <a:cubicBezTo>
                      <a:pt x="848" y="2432"/>
                      <a:pt x="874" y="2466"/>
                      <a:pt x="880" y="2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4E4E4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63500" dir="2700000" algn="tl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" h="6350" prst="angle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grpSp>
            <p:nvGrpSpPr>
              <p:cNvPr id="82" name="Group 11"/>
              <p:cNvGrpSpPr>
                <a:grpSpLocks noChangeAspect="1"/>
              </p:cNvGrpSpPr>
              <p:nvPr/>
            </p:nvGrpSpPr>
            <p:grpSpPr bwMode="auto">
              <a:xfrm>
                <a:off x="3018271" y="4583942"/>
                <a:ext cx="898348" cy="737495"/>
                <a:chOff x="2952" y="1432"/>
                <a:chExt cx="1776" cy="1458"/>
              </a:xfrm>
              <a:solidFill>
                <a:srgbClr val="EEEEEE"/>
              </a:solidFill>
              <a:effectLst>
                <a:outerShdw blurRad="127000" dist="63500" dir="2700000" algn="tl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83" name="Freeform 12"/>
                <p:cNvSpPr/>
                <p:nvPr/>
              </p:nvSpPr>
              <p:spPr bwMode="auto">
                <a:xfrm>
                  <a:off x="2978" y="1432"/>
                  <a:ext cx="1722" cy="345"/>
                </a:xfrm>
                <a:custGeom>
                  <a:avLst/>
                  <a:gdLst>
                    <a:gd name="T0" fmla="*/ 40 w 726"/>
                    <a:gd name="T1" fmla="*/ 145 h 145"/>
                    <a:gd name="T2" fmla="*/ 65 w 726"/>
                    <a:gd name="T3" fmla="*/ 143 h 145"/>
                    <a:gd name="T4" fmla="*/ 119 w 726"/>
                    <a:gd name="T5" fmla="*/ 138 h 145"/>
                    <a:gd name="T6" fmla="*/ 196 w 726"/>
                    <a:gd name="T7" fmla="*/ 131 h 145"/>
                    <a:gd name="T8" fmla="*/ 286 w 726"/>
                    <a:gd name="T9" fmla="*/ 121 h 145"/>
                    <a:gd name="T10" fmla="*/ 384 w 726"/>
                    <a:gd name="T11" fmla="*/ 111 h 145"/>
                    <a:gd name="T12" fmla="*/ 627 w 726"/>
                    <a:gd name="T13" fmla="*/ 82 h 145"/>
                    <a:gd name="T14" fmla="*/ 693 w 726"/>
                    <a:gd name="T15" fmla="*/ 70 h 145"/>
                    <a:gd name="T16" fmla="*/ 726 w 726"/>
                    <a:gd name="T17" fmla="*/ 29 h 145"/>
                    <a:gd name="T18" fmla="*/ 707 w 726"/>
                    <a:gd name="T19" fmla="*/ 0 h 145"/>
                    <a:gd name="T20" fmla="*/ 38 w 726"/>
                    <a:gd name="T21" fmla="*/ 0 h 145"/>
                    <a:gd name="T22" fmla="*/ 0 w 726"/>
                    <a:gd name="T23" fmla="*/ 73 h 145"/>
                    <a:gd name="T24" fmla="*/ 38 w 726"/>
                    <a:gd name="T25" fmla="*/ 145 h 145"/>
                    <a:gd name="T26" fmla="*/ 40 w 726"/>
                    <a:gd name="T27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6" h="145">
                      <a:moveTo>
                        <a:pt x="40" y="145"/>
                      </a:moveTo>
                      <a:cubicBezTo>
                        <a:pt x="48" y="144"/>
                        <a:pt x="57" y="144"/>
                        <a:pt x="65" y="143"/>
                      </a:cubicBezTo>
                      <a:cubicBezTo>
                        <a:pt x="83" y="141"/>
                        <a:pt x="101" y="139"/>
                        <a:pt x="119" y="138"/>
                      </a:cubicBezTo>
                      <a:cubicBezTo>
                        <a:pt x="145" y="135"/>
                        <a:pt x="170" y="133"/>
                        <a:pt x="196" y="131"/>
                      </a:cubicBezTo>
                      <a:cubicBezTo>
                        <a:pt x="226" y="128"/>
                        <a:pt x="256" y="124"/>
                        <a:pt x="286" y="121"/>
                      </a:cubicBezTo>
                      <a:cubicBezTo>
                        <a:pt x="319" y="119"/>
                        <a:pt x="351" y="115"/>
                        <a:pt x="384" y="111"/>
                      </a:cubicBezTo>
                      <a:cubicBezTo>
                        <a:pt x="416" y="107"/>
                        <a:pt x="579" y="90"/>
                        <a:pt x="627" y="82"/>
                      </a:cubicBezTo>
                      <a:cubicBezTo>
                        <a:pt x="648" y="78"/>
                        <a:pt x="671" y="75"/>
                        <a:pt x="693" y="70"/>
                      </a:cubicBezTo>
                      <a:cubicBezTo>
                        <a:pt x="713" y="65"/>
                        <a:pt x="726" y="54"/>
                        <a:pt x="726" y="29"/>
                      </a:cubicBezTo>
                      <a:cubicBezTo>
                        <a:pt x="726" y="16"/>
                        <a:pt x="717" y="6"/>
                        <a:pt x="7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32"/>
                        <a:pt x="0" y="73"/>
                      </a:cubicBezTo>
                      <a:cubicBezTo>
                        <a:pt x="0" y="113"/>
                        <a:pt x="17" y="145"/>
                        <a:pt x="38" y="145"/>
                      </a:cubicBezTo>
                      <a:cubicBezTo>
                        <a:pt x="39" y="145"/>
                        <a:pt x="39" y="145"/>
                        <a:pt x="40" y="1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2978" y="2080"/>
                  <a:ext cx="1722" cy="347"/>
                </a:xfrm>
                <a:custGeom>
                  <a:avLst/>
                  <a:gdLst>
                    <a:gd name="T0" fmla="*/ 688 w 726"/>
                    <a:gd name="T1" fmla="*/ 0 h 146"/>
                    <a:gd name="T2" fmla="*/ 686 w 726"/>
                    <a:gd name="T3" fmla="*/ 0 h 146"/>
                    <a:gd name="T4" fmla="*/ 661 w 726"/>
                    <a:gd name="T5" fmla="*/ 3 h 146"/>
                    <a:gd name="T6" fmla="*/ 607 w 726"/>
                    <a:gd name="T7" fmla="*/ 8 h 146"/>
                    <a:gd name="T8" fmla="*/ 530 w 726"/>
                    <a:gd name="T9" fmla="*/ 15 h 146"/>
                    <a:gd name="T10" fmla="*/ 440 w 726"/>
                    <a:gd name="T11" fmla="*/ 24 h 146"/>
                    <a:gd name="T12" fmla="*/ 342 w 726"/>
                    <a:gd name="T13" fmla="*/ 35 h 146"/>
                    <a:gd name="T14" fmla="*/ 100 w 726"/>
                    <a:gd name="T15" fmla="*/ 64 h 146"/>
                    <a:gd name="T16" fmla="*/ 33 w 726"/>
                    <a:gd name="T17" fmla="*/ 76 h 146"/>
                    <a:gd name="T18" fmla="*/ 0 w 726"/>
                    <a:gd name="T19" fmla="*/ 116 h 146"/>
                    <a:gd name="T20" fmla="*/ 19 w 726"/>
                    <a:gd name="T21" fmla="*/ 146 h 146"/>
                    <a:gd name="T22" fmla="*/ 688 w 726"/>
                    <a:gd name="T23" fmla="*/ 146 h 146"/>
                    <a:gd name="T24" fmla="*/ 726 w 726"/>
                    <a:gd name="T25" fmla="*/ 73 h 146"/>
                    <a:gd name="T26" fmla="*/ 688 w 726"/>
                    <a:gd name="T27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6" h="146">
                      <a:moveTo>
                        <a:pt x="688" y="0"/>
                      </a:moveTo>
                      <a:cubicBezTo>
                        <a:pt x="687" y="0"/>
                        <a:pt x="687" y="0"/>
                        <a:pt x="686" y="0"/>
                      </a:cubicBezTo>
                      <a:cubicBezTo>
                        <a:pt x="678" y="1"/>
                        <a:pt x="670" y="2"/>
                        <a:pt x="661" y="3"/>
                      </a:cubicBezTo>
                      <a:cubicBezTo>
                        <a:pt x="643" y="4"/>
                        <a:pt x="625" y="6"/>
                        <a:pt x="607" y="8"/>
                      </a:cubicBezTo>
                      <a:cubicBezTo>
                        <a:pt x="581" y="10"/>
                        <a:pt x="556" y="12"/>
                        <a:pt x="530" y="15"/>
                      </a:cubicBezTo>
                      <a:cubicBezTo>
                        <a:pt x="500" y="18"/>
                        <a:pt x="470" y="21"/>
                        <a:pt x="440" y="24"/>
                      </a:cubicBezTo>
                      <a:cubicBezTo>
                        <a:pt x="407" y="27"/>
                        <a:pt x="375" y="30"/>
                        <a:pt x="342" y="35"/>
                      </a:cubicBezTo>
                      <a:cubicBezTo>
                        <a:pt x="310" y="39"/>
                        <a:pt x="148" y="55"/>
                        <a:pt x="100" y="64"/>
                      </a:cubicBezTo>
                      <a:cubicBezTo>
                        <a:pt x="78" y="67"/>
                        <a:pt x="55" y="71"/>
                        <a:pt x="33" y="76"/>
                      </a:cubicBezTo>
                      <a:cubicBezTo>
                        <a:pt x="14" y="80"/>
                        <a:pt x="0" y="92"/>
                        <a:pt x="0" y="116"/>
                      </a:cubicBezTo>
                      <a:cubicBezTo>
                        <a:pt x="0" y="130"/>
                        <a:pt x="9" y="139"/>
                        <a:pt x="19" y="146"/>
                      </a:cubicBezTo>
                      <a:cubicBezTo>
                        <a:pt x="688" y="146"/>
                        <a:pt x="688" y="146"/>
                        <a:pt x="688" y="146"/>
                      </a:cubicBezTo>
                      <a:cubicBezTo>
                        <a:pt x="709" y="146"/>
                        <a:pt x="726" y="113"/>
                        <a:pt x="726" y="73"/>
                      </a:cubicBezTo>
                      <a:cubicBezTo>
                        <a:pt x="726" y="33"/>
                        <a:pt x="709" y="0"/>
                        <a:pt x="6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14"/>
                <p:cNvSpPr/>
                <p:nvPr/>
              </p:nvSpPr>
              <p:spPr bwMode="auto">
                <a:xfrm>
                  <a:off x="2952" y="1658"/>
                  <a:ext cx="1776" cy="541"/>
                </a:xfrm>
                <a:custGeom>
                  <a:avLst/>
                  <a:gdLst>
                    <a:gd name="T0" fmla="*/ 3 w 749"/>
                    <a:gd name="T1" fmla="*/ 157 h 228"/>
                    <a:gd name="T2" fmla="*/ 49 w 749"/>
                    <a:gd name="T3" fmla="*/ 225 h 228"/>
                    <a:gd name="T4" fmla="*/ 714 w 749"/>
                    <a:gd name="T5" fmla="*/ 147 h 228"/>
                    <a:gd name="T6" fmla="*/ 745 w 749"/>
                    <a:gd name="T7" fmla="*/ 70 h 228"/>
                    <a:gd name="T8" fmla="*/ 700 w 749"/>
                    <a:gd name="T9" fmla="*/ 3 h 228"/>
                    <a:gd name="T10" fmla="*/ 35 w 749"/>
                    <a:gd name="T11" fmla="*/ 81 h 228"/>
                    <a:gd name="T12" fmla="*/ 3 w 749"/>
                    <a:gd name="T13" fmla="*/ 157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9" h="228">
                      <a:moveTo>
                        <a:pt x="3" y="157"/>
                      </a:moveTo>
                      <a:cubicBezTo>
                        <a:pt x="7" y="197"/>
                        <a:pt x="27" y="228"/>
                        <a:pt x="49" y="225"/>
                      </a:cubicBezTo>
                      <a:cubicBezTo>
                        <a:pt x="714" y="147"/>
                        <a:pt x="714" y="147"/>
                        <a:pt x="714" y="147"/>
                      </a:cubicBezTo>
                      <a:cubicBezTo>
                        <a:pt x="735" y="145"/>
                        <a:pt x="749" y="110"/>
                        <a:pt x="745" y="70"/>
                      </a:cubicBezTo>
                      <a:cubicBezTo>
                        <a:pt x="741" y="30"/>
                        <a:pt x="721" y="0"/>
                        <a:pt x="700" y="3"/>
                      </a:cubicBezTo>
                      <a:cubicBezTo>
                        <a:pt x="35" y="81"/>
                        <a:pt x="35" y="81"/>
                        <a:pt x="35" y="81"/>
                      </a:cubicBezTo>
                      <a:cubicBezTo>
                        <a:pt x="14" y="83"/>
                        <a:pt x="0" y="117"/>
                        <a:pt x="3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15"/>
                <p:cNvSpPr/>
                <p:nvPr/>
              </p:nvSpPr>
              <p:spPr bwMode="auto">
                <a:xfrm>
                  <a:off x="3186" y="2484"/>
                  <a:ext cx="1301" cy="406"/>
                </a:xfrm>
                <a:custGeom>
                  <a:avLst/>
                  <a:gdLst>
                    <a:gd name="T0" fmla="*/ 533 w 548"/>
                    <a:gd name="T1" fmla="*/ 0 h 171"/>
                    <a:gd name="T2" fmla="*/ 21 w 548"/>
                    <a:gd name="T3" fmla="*/ 0 h 171"/>
                    <a:gd name="T4" fmla="*/ 11 w 548"/>
                    <a:gd name="T5" fmla="*/ 20 h 171"/>
                    <a:gd name="T6" fmla="*/ 41 w 548"/>
                    <a:gd name="T7" fmla="*/ 36 h 171"/>
                    <a:gd name="T8" fmla="*/ 275 w 548"/>
                    <a:gd name="T9" fmla="*/ 171 h 171"/>
                    <a:gd name="T10" fmla="*/ 505 w 548"/>
                    <a:gd name="T11" fmla="*/ 39 h 171"/>
                    <a:gd name="T12" fmla="*/ 540 w 548"/>
                    <a:gd name="T13" fmla="*/ 20 h 171"/>
                    <a:gd name="T14" fmla="*/ 533 w 548"/>
                    <a:gd name="T15" fmla="*/ 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8" h="171">
                      <a:moveTo>
                        <a:pt x="533" y="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1" y="0"/>
                        <a:pt x="0" y="2"/>
                        <a:pt x="11" y="20"/>
                      </a:cubicBezTo>
                      <a:cubicBezTo>
                        <a:pt x="17" y="30"/>
                        <a:pt x="34" y="27"/>
                        <a:pt x="41" y="36"/>
                      </a:cubicBezTo>
                      <a:cubicBezTo>
                        <a:pt x="100" y="112"/>
                        <a:pt x="178" y="171"/>
                        <a:pt x="275" y="171"/>
                      </a:cubicBezTo>
                      <a:cubicBezTo>
                        <a:pt x="372" y="171"/>
                        <a:pt x="446" y="113"/>
                        <a:pt x="505" y="39"/>
                      </a:cubicBezTo>
                      <a:cubicBezTo>
                        <a:pt x="513" y="29"/>
                        <a:pt x="533" y="31"/>
                        <a:pt x="540" y="20"/>
                      </a:cubicBezTo>
                      <a:cubicBezTo>
                        <a:pt x="548" y="6"/>
                        <a:pt x="533" y="0"/>
                        <a:pt x="5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70" name="Group 124"/>
            <p:cNvGrpSpPr>
              <a:grpSpLocks noChangeAspect="1"/>
            </p:cNvGrpSpPr>
            <p:nvPr/>
          </p:nvGrpSpPr>
          <p:grpSpPr bwMode="auto">
            <a:xfrm>
              <a:off x="2667686" y="2458685"/>
              <a:ext cx="1625828" cy="1096126"/>
              <a:chOff x="2378" y="1175"/>
              <a:chExt cx="2922" cy="1970"/>
            </a:xfrm>
            <a:solidFill>
              <a:schemeClr val="bg1">
                <a:lumMod val="65000"/>
              </a:schemeClr>
            </a:solidFill>
          </p:grpSpPr>
          <p:sp>
            <p:nvSpPr>
              <p:cNvPr id="71" name="Freeform 125"/>
              <p:cNvSpPr/>
              <p:nvPr/>
            </p:nvSpPr>
            <p:spPr bwMode="auto">
              <a:xfrm>
                <a:off x="2378" y="1175"/>
                <a:ext cx="930" cy="901"/>
              </a:xfrm>
              <a:custGeom>
                <a:avLst/>
                <a:gdLst>
                  <a:gd name="T0" fmla="*/ 290 w 393"/>
                  <a:gd name="T1" fmla="*/ 0 h 380"/>
                  <a:gd name="T2" fmla="*/ 237 w 393"/>
                  <a:gd name="T3" fmla="*/ 12 h 380"/>
                  <a:gd name="T4" fmla="*/ 196 w 393"/>
                  <a:gd name="T5" fmla="*/ 53 h 380"/>
                  <a:gd name="T6" fmla="*/ 109 w 393"/>
                  <a:gd name="T7" fmla="*/ 0 h 380"/>
                  <a:gd name="T8" fmla="*/ 30 w 393"/>
                  <a:gd name="T9" fmla="*/ 32 h 380"/>
                  <a:gd name="T10" fmla="*/ 0 w 393"/>
                  <a:gd name="T11" fmla="*/ 113 h 380"/>
                  <a:gd name="T12" fmla="*/ 0 w 393"/>
                  <a:gd name="T13" fmla="*/ 380 h 380"/>
                  <a:gd name="T14" fmla="*/ 111 w 393"/>
                  <a:gd name="T15" fmla="*/ 380 h 380"/>
                  <a:gd name="T16" fmla="*/ 111 w 393"/>
                  <a:gd name="T17" fmla="*/ 139 h 380"/>
                  <a:gd name="T18" fmla="*/ 127 w 393"/>
                  <a:gd name="T19" fmla="*/ 110 h 380"/>
                  <a:gd name="T20" fmla="*/ 139 w 393"/>
                  <a:gd name="T21" fmla="*/ 116 h 380"/>
                  <a:gd name="T22" fmla="*/ 142 w 393"/>
                  <a:gd name="T23" fmla="*/ 139 h 380"/>
                  <a:gd name="T24" fmla="*/ 142 w 393"/>
                  <a:gd name="T25" fmla="*/ 380 h 380"/>
                  <a:gd name="T26" fmla="*/ 252 w 393"/>
                  <a:gd name="T27" fmla="*/ 380 h 380"/>
                  <a:gd name="T28" fmla="*/ 252 w 393"/>
                  <a:gd name="T29" fmla="*/ 137 h 380"/>
                  <a:gd name="T30" fmla="*/ 268 w 393"/>
                  <a:gd name="T31" fmla="*/ 110 h 380"/>
                  <a:gd name="T32" fmla="*/ 280 w 393"/>
                  <a:gd name="T33" fmla="*/ 115 h 380"/>
                  <a:gd name="T34" fmla="*/ 283 w 393"/>
                  <a:gd name="T35" fmla="*/ 139 h 380"/>
                  <a:gd name="T36" fmla="*/ 283 w 393"/>
                  <a:gd name="T37" fmla="*/ 380 h 380"/>
                  <a:gd name="T38" fmla="*/ 393 w 393"/>
                  <a:gd name="T39" fmla="*/ 380 h 380"/>
                  <a:gd name="T40" fmla="*/ 393 w 393"/>
                  <a:gd name="T41" fmla="*/ 123 h 380"/>
                  <a:gd name="T42" fmla="*/ 366 w 393"/>
                  <a:gd name="T43" fmla="*/ 32 h 380"/>
                  <a:gd name="T44" fmla="*/ 290 w 393"/>
                  <a:gd name="T45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3" h="380">
                    <a:moveTo>
                      <a:pt x="290" y="0"/>
                    </a:moveTo>
                    <a:cubicBezTo>
                      <a:pt x="269" y="0"/>
                      <a:pt x="251" y="4"/>
                      <a:pt x="237" y="12"/>
                    </a:cubicBezTo>
                    <a:cubicBezTo>
                      <a:pt x="222" y="20"/>
                      <a:pt x="209" y="34"/>
                      <a:pt x="196" y="53"/>
                    </a:cubicBezTo>
                    <a:cubicBezTo>
                      <a:pt x="176" y="18"/>
                      <a:pt x="147" y="0"/>
                      <a:pt x="109" y="0"/>
                    </a:cubicBezTo>
                    <a:cubicBezTo>
                      <a:pt x="77" y="0"/>
                      <a:pt x="51" y="11"/>
                      <a:pt x="30" y="32"/>
                    </a:cubicBezTo>
                    <a:cubicBezTo>
                      <a:pt x="10" y="53"/>
                      <a:pt x="0" y="80"/>
                      <a:pt x="0" y="113"/>
                    </a:cubicBezTo>
                    <a:cubicBezTo>
                      <a:pt x="0" y="380"/>
                      <a:pt x="0" y="380"/>
                      <a:pt x="0" y="380"/>
                    </a:cubicBezTo>
                    <a:cubicBezTo>
                      <a:pt x="111" y="380"/>
                      <a:pt x="111" y="380"/>
                      <a:pt x="111" y="380"/>
                    </a:cubicBezTo>
                    <a:cubicBezTo>
                      <a:pt x="111" y="139"/>
                      <a:pt x="111" y="139"/>
                      <a:pt x="111" y="139"/>
                    </a:cubicBezTo>
                    <a:cubicBezTo>
                      <a:pt x="111" y="119"/>
                      <a:pt x="116" y="110"/>
                      <a:pt x="127" y="110"/>
                    </a:cubicBezTo>
                    <a:cubicBezTo>
                      <a:pt x="133" y="110"/>
                      <a:pt x="137" y="112"/>
                      <a:pt x="139" y="116"/>
                    </a:cubicBezTo>
                    <a:cubicBezTo>
                      <a:pt x="141" y="120"/>
                      <a:pt x="142" y="127"/>
                      <a:pt x="142" y="139"/>
                    </a:cubicBezTo>
                    <a:cubicBezTo>
                      <a:pt x="142" y="380"/>
                      <a:pt x="142" y="380"/>
                      <a:pt x="142" y="380"/>
                    </a:cubicBezTo>
                    <a:cubicBezTo>
                      <a:pt x="252" y="380"/>
                      <a:pt x="252" y="380"/>
                      <a:pt x="252" y="380"/>
                    </a:cubicBezTo>
                    <a:cubicBezTo>
                      <a:pt x="252" y="137"/>
                      <a:pt x="252" y="137"/>
                      <a:pt x="252" y="137"/>
                    </a:cubicBezTo>
                    <a:cubicBezTo>
                      <a:pt x="252" y="119"/>
                      <a:pt x="257" y="110"/>
                      <a:pt x="268" y="110"/>
                    </a:cubicBezTo>
                    <a:cubicBezTo>
                      <a:pt x="274" y="110"/>
                      <a:pt x="278" y="111"/>
                      <a:pt x="280" y="115"/>
                    </a:cubicBezTo>
                    <a:cubicBezTo>
                      <a:pt x="282" y="119"/>
                      <a:pt x="283" y="127"/>
                      <a:pt x="283" y="139"/>
                    </a:cubicBezTo>
                    <a:cubicBezTo>
                      <a:pt x="283" y="380"/>
                      <a:pt x="283" y="380"/>
                      <a:pt x="283" y="380"/>
                    </a:cubicBezTo>
                    <a:cubicBezTo>
                      <a:pt x="393" y="380"/>
                      <a:pt x="393" y="380"/>
                      <a:pt x="393" y="380"/>
                    </a:cubicBezTo>
                    <a:cubicBezTo>
                      <a:pt x="393" y="123"/>
                      <a:pt x="393" y="123"/>
                      <a:pt x="393" y="123"/>
                    </a:cubicBezTo>
                    <a:cubicBezTo>
                      <a:pt x="393" y="83"/>
                      <a:pt x="384" y="53"/>
                      <a:pt x="366" y="32"/>
                    </a:cubicBezTo>
                    <a:cubicBezTo>
                      <a:pt x="349" y="11"/>
                      <a:pt x="323" y="0"/>
                      <a:pt x="29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2" name="Freeform 126"/>
              <p:cNvSpPr/>
              <p:nvPr/>
            </p:nvSpPr>
            <p:spPr bwMode="auto">
              <a:xfrm>
                <a:off x="3448" y="1175"/>
                <a:ext cx="639" cy="901"/>
              </a:xfrm>
              <a:custGeom>
                <a:avLst/>
                <a:gdLst>
                  <a:gd name="T0" fmla="*/ 142 w 270"/>
                  <a:gd name="T1" fmla="*/ 0 h 380"/>
                  <a:gd name="T2" fmla="*/ 37 w 270"/>
                  <a:gd name="T3" fmla="*/ 38 h 380"/>
                  <a:gd name="T4" fmla="*/ 0 w 270"/>
                  <a:gd name="T5" fmla="*/ 145 h 380"/>
                  <a:gd name="T6" fmla="*/ 0 w 270"/>
                  <a:gd name="T7" fmla="*/ 380 h 380"/>
                  <a:gd name="T8" fmla="*/ 110 w 270"/>
                  <a:gd name="T9" fmla="*/ 380 h 380"/>
                  <a:gd name="T10" fmla="*/ 110 w 270"/>
                  <a:gd name="T11" fmla="*/ 292 h 380"/>
                  <a:gd name="T12" fmla="*/ 142 w 270"/>
                  <a:gd name="T13" fmla="*/ 292 h 380"/>
                  <a:gd name="T14" fmla="*/ 142 w 270"/>
                  <a:gd name="T15" fmla="*/ 194 h 380"/>
                  <a:gd name="T16" fmla="*/ 110 w 270"/>
                  <a:gd name="T17" fmla="*/ 194 h 380"/>
                  <a:gd name="T18" fmla="*/ 110 w 270"/>
                  <a:gd name="T19" fmla="*/ 148 h 380"/>
                  <a:gd name="T20" fmla="*/ 136 w 270"/>
                  <a:gd name="T21" fmla="*/ 110 h 380"/>
                  <a:gd name="T22" fmla="*/ 155 w 270"/>
                  <a:gd name="T23" fmla="*/ 118 h 380"/>
                  <a:gd name="T24" fmla="*/ 160 w 270"/>
                  <a:gd name="T25" fmla="*/ 148 h 380"/>
                  <a:gd name="T26" fmla="*/ 160 w 270"/>
                  <a:gd name="T27" fmla="*/ 380 h 380"/>
                  <a:gd name="T28" fmla="*/ 270 w 270"/>
                  <a:gd name="T29" fmla="*/ 380 h 380"/>
                  <a:gd name="T30" fmla="*/ 270 w 270"/>
                  <a:gd name="T31" fmla="*/ 141 h 380"/>
                  <a:gd name="T32" fmla="*/ 239 w 270"/>
                  <a:gd name="T33" fmla="*/ 35 h 380"/>
                  <a:gd name="T34" fmla="*/ 142 w 270"/>
                  <a:gd name="T35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0" h="380">
                    <a:moveTo>
                      <a:pt x="142" y="0"/>
                    </a:moveTo>
                    <a:cubicBezTo>
                      <a:pt x="97" y="0"/>
                      <a:pt x="62" y="13"/>
                      <a:pt x="37" y="38"/>
                    </a:cubicBezTo>
                    <a:cubicBezTo>
                      <a:pt x="13" y="63"/>
                      <a:pt x="0" y="99"/>
                      <a:pt x="0" y="145"/>
                    </a:cubicBezTo>
                    <a:cubicBezTo>
                      <a:pt x="0" y="380"/>
                      <a:pt x="0" y="380"/>
                      <a:pt x="0" y="380"/>
                    </a:cubicBezTo>
                    <a:cubicBezTo>
                      <a:pt x="110" y="380"/>
                      <a:pt x="110" y="380"/>
                      <a:pt x="110" y="380"/>
                    </a:cubicBezTo>
                    <a:cubicBezTo>
                      <a:pt x="110" y="292"/>
                      <a:pt x="110" y="292"/>
                      <a:pt x="110" y="292"/>
                    </a:cubicBezTo>
                    <a:cubicBezTo>
                      <a:pt x="142" y="292"/>
                      <a:pt x="142" y="292"/>
                      <a:pt x="142" y="292"/>
                    </a:cubicBezTo>
                    <a:cubicBezTo>
                      <a:pt x="142" y="194"/>
                      <a:pt x="142" y="194"/>
                      <a:pt x="142" y="194"/>
                    </a:cubicBezTo>
                    <a:cubicBezTo>
                      <a:pt x="110" y="194"/>
                      <a:pt x="110" y="194"/>
                      <a:pt x="110" y="194"/>
                    </a:cubicBezTo>
                    <a:cubicBezTo>
                      <a:pt x="110" y="148"/>
                      <a:pt x="110" y="148"/>
                      <a:pt x="110" y="148"/>
                    </a:cubicBezTo>
                    <a:cubicBezTo>
                      <a:pt x="110" y="122"/>
                      <a:pt x="119" y="110"/>
                      <a:pt x="136" y="110"/>
                    </a:cubicBezTo>
                    <a:cubicBezTo>
                      <a:pt x="145" y="110"/>
                      <a:pt x="151" y="112"/>
                      <a:pt x="155" y="118"/>
                    </a:cubicBezTo>
                    <a:cubicBezTo>
                      <a:pt x="158" y="124"/>
                      <a:pt x="160" y="134"/>
                      <a:pt x="160" y="148"/>
                    </a:cubicBezTo>
                    <a:cubicBezTo>
                      <a:pt x="160" y="380"/>
                      <a:pt x="160" y="380"/>
                      <a:pt x="160" y="380"/>
                    </a:cubicBezTo>
                    <a:cubicBezTo>
                      <a:pt x="270" y="380"/>
                      <a:pt x="270" y="380"/>
                      <a:pt x="270" y="380"/>
                    </a:cubicBezTo>
                    <a:cubicBezTo>
                      <a:pt x="270" y="141"/>
                      <a:pt x="270" y="141"/>
                      <a:pt x="270" y="141"/>
                    </a:cubicBezTo>
                    <a:cubicBezTo>
                      <a:pt x="270" y="93"/>
                      <a:pt x="260" y="58"/>
                      <a:pt x="239" y="35"/>
                    </a:cubicBezTo>
                    <a:cubicBezTo>
                      <a:pt x="218" y="12"/>
                      <a:pt x="186" y="0"/>
                      <a:pt x="14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3" name="Rectangle 127"/>
              <p:cNvSpPr>
                <a:spLocks noChangeArrowheads="1"/>
              </p:cNvSpPr>
              <p:nvPr/>
            </p:nvSpPr>
            <p:spPr bwMode="auto">
              <a:xfrm>
                <a:off x="4246" y="1199"/>
                <a:ext cx="261" cy="87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4" name="Rectangle 128"/>
              <p:cNvSpPr>
                <a:spLocks noChangeArrowheads="1"/>
              </p:cNvSpPr>
              <p:nvPr/>
            </p:nvSpPr>
            <p:spPr bwMode="auto">
              <a:xfrm>
                <a:off x="4246" y="1199"/>
                <a:ext cx="261" cy="87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5" name="Freeform 129"/>
              <p:cNvSpPr/>
              <p:nvPr/>
            </p:nvSpPr>
            <p:spPr bwMode="auto">
              <a:xfrm>
                <a:off x="4665" y="1175"/>
                <a:ext cx="635" cy="901"/>
              </a:xfrm>
              <a:custGeom>
                <a:avLst/>
                <a:gdLst>
                  <a:gd name="T0" fmla="*/ 139 w 268"/>
                  <a:gd name="T1" fmla="*/ 0 h 380"/>
                  <a:gd name="T2" fmla="*/ 38 w 268"/>
                  <a:gd name="T3" fmla="*/ 38 h 380"/>
                  <a:gd name="T4" fmla="*/ 0 w 268"/>
                  <a:gd name="T5" fmla="*/ 140 h 380"/>
                  <a:gd name="T6" fmla="*/ 0 w 268"/>
                  <a:gd name="T7" fmla="*/ 380 h 380"/>
                  <a:gd name="T8" fmla="*/ 110 w 268"/>
                  <a:gd name="T9" fmla="*/ 380 h 380"/>
                  <a:gd name="T10" fmla="*/ 110 w 268"/>
                  <a:gd name="T11" fmla="*/ 143 h 380"/>
                  <a:gd name="T12" fmla="*/ 133 w 268"/>
                  <a:gd name="T13" fmla="*/ 110 h 380"/>
                  <a:gd name="T14" fmla="*/ 158 w 268"/>
                  <a:gd name="T15" fmla="*/ 143 h 380"/>
                  <a:gd name="T16" fmla="*/ 158 w 268"/>
                  <a:gd name="T17" fmla="*/ 380 h 380"/>
                  <a:gd name="T18" fmla="*/ 268 w 268"/>
                  <a:gd name="T19" fmla="*/ 380 h 380"/>
                  <a:gd name="T20" fmla="*/ 268 w 268"/>
                  <a:gd name="T21" fmla="*/ 143 h 380"/>
                  <a:gd name="T22" fmla="*/ 235 w 268"/>
                  <a:gd name="T23" fmla="*/ 37 h 380"/>
                  <a:gd name="T24" fmla="*/ 139 w 268"/>
                  <a:gd name="T25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8" h="380">
                    <a:moveTo>
                      <a:pt x="139" y="0"/>
                    </a:moveTo>
                    <a:cubicBezTo>
                      <a:pt x="97" y="0"/>
                      <a:pt x="63" y="13"/>
                      <a:pt x="38" y="38"/>
                    </a:cubicBezTo>
                    <a:cubicBezTo>
                      <a:pt x="12" y="64"/>
                      <a:pt x="0" y="97"/>
                      <a:pt x="0" y="140"/>
                    </a:cubicBezTo>
                    <a:cubicBezTo>
                      <a:pt x="0" y="380"/>
                      <a:pt x="0" y="380"/>
                      <a:pt x="0" y="380"/>
                    </a:cubicBezTo>
                    <a:cubicBezTo>
                      <a:pt x="110" y="380"/>
                      <a:pt x="110" y="380"/>
                      <a:pt x="110" y="380"/>
                    </a:cubicBezTo>
                    <a:cubicBezTo>
                      <a:pt x="110" y="143"/>
                      <a:pt x="110" y="143"/>
                      <a:pt x="110" y="143"/>
                    </a:cubicBezTo>
                    <a:cubicBezTo>
                      <a:pt x="110" y="121"/>
                      <a:pt x="118" y="110"/>
                      <a:pt x="133" y="110"/>
                    </a:cubicBezTo>
                    <a:cubicBezTo>
                      <a:pt x="150" y="110"/>
                      <a:pt x="158" y="121"/>
                      <a:pt x="158" y="143"/>
                    </a:cubicBezTo>
                    <a:cubicBezTo>
                      <a:pt x="158" y="380"/>
                      <a:pt x="158" y="380"/>
                      <a:pt x="158" y="380"/>
                    </a:cubicBezTo>
                    <a:cubicBezTo>
                      <a:pt x="268" y="380"/>
                      <a:pt x="268" y="380"/>
                      <a:pt x="268" y="380"/>
                    </a:cubicBezTo>
                    <a:cubicBezTo>
                      <a:pt x="268" y="143"/>
                      <a:pt x="268" y="143"/>
                      <a:pt x="268" y="143"/>
                    </a:cubicBezTo>
                    <a:cubicBezTo>
                      <a:pt x="268" y="97"/>
                      <a:pt x="257" y="62"/>
                      <a:pt x="235" y="37"/>
                    </a:cubicBezTo>
                    <a:cubicBezTo>
                      <a:pt x="212" y="13"/>
                      <a:pt x="180" y="0"/>
                      <a:pt x="1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6" name="Rectangle 130"/>
              <p:cNvSpPr>
                <a:spLocks noChangeArrowheads="1"/>
              </p:cNvSpPr>
              <p:nvPr/>
            </p:nvSpPr>
            <p:spPr bwMode="auto">
              <a:xfrm>
                <a:off x="2510" y="2261"/>
                <a:ext cx="261" cy="87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7" name="Rectangle 131"/>
              <p:cNvSpPr>
                <a:spLocks noChangeArrowheads="1"/>
              </p:cNvSpPr>
              <p:nvPr/>
            </p:nvSpPr>
            <p:spPr bwMode="auto">
              <a:xfrm>
                <a:off x="2510" y="2261"/>
                <a:ext cx="261" cy="87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8" name="Freeform 132"/>
              <p:cNvSpPr/>
              <p:nvPr/>
            </p:nvSpPr>
            <p:spPr bwMode="auto">
              <a:xfrm>
                <a:off x="2946" y="2261"/>
                <a:ext cx="843" cy="884"/>
              </a:xfrm>
              <a:custGeom>
                <a:avLst/>
                <a:gdLst>
                  <a:gd name="T0" fmla="*/ 144 w 356"/>
                  <a:gd name="T1" fmla="*/ 0 h 373"/>
                  <a:gd name="T2" fmla="*/ 0 w 356"/>
                  <a:gd name="T3" fmla="*/ 0 h 373"/>
                  <a:gd name="T4" fmla="*/ 0 w 356"/>
                  <a:gd name="T5" fmla="*/ 371 h 373"/>
                  <a:gd name="T6" fmla="*/ 111 w 356"/>
                  <a:gd name="T7" fmla="*/ 371 h 373"/>
                  <a:gd name="T8" fmla="*/ 111 w 356"/>
                  <a:gd name="T9" fmla="*/ 107 h 373"/>
                  <a:gd name="T10" fmla="*/ 148 w 356"/>
                  <a:gd name="T11" fmla="*/ 107 h 373"/>
                  <a:gd name="T12" fmla="*/ 243 w 356"/>
                  <a:gd name="T13" fmla="*/ 182 h 373"/>
                  <a:gd name="T14" fmla="*/ 146 w 356"/>
                  <a:gd name="T15" fmla="*/ 263 h 373"/>
                  <a:gd name="T16" fmla="*/ 129 w 356"/>
                  <a:gd name="T17" fmla="*/ 263 h 373"/>
                  <a:gd name="T18" fmla="*/ 129 w 356"/>
                  <a:gd name="T19" fmla="*/ 372 h 373"/>
                  <a:gd name="T20" fmla="*/ 162 w 356"/>
                  <a:gd name="T21" fmla="*/ 373 h 373"/>
                  <a:gd name="T22" fmla="*/ 301 w 356"/>
                  <a:gd name="T23" fmla="*/ 320 h 373"/>
                  <a:gd name="T24" fmla="*/ 356 w 356"/>
                  <a:gd name="T25" fmla="*/ 182 h 373"/>
                  <a:gd name="T26" fmla="*/ 292 w 356"/>
                  <a:gd name="T27" fmla="*/ 43 h 373"/>
                  <a:gd name="T28" fmla="*/ 144 w 356"/>
                  <a:gd name="T29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6" h="373">
                    <a:moveTo>
                      <a:pt x="1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71"/>
                      <a:pt x="0" y="371"/>
                      <a:pt x="0" y="371"/>
                    </a:cubicBezTo>
                    <a:cubicBezTo>
                      <a:pt x="111" y="371"/>
                      <a:pt x="111" y="371"/>
                      <a:pt x="111" y="371"/>
                    </a:cubicBezTo>
                    <a:cubicBezTo>
                      <a:pt x="111" y="107"/>
                      <a:pt x="111" y="107"/>
                      <a:pt x="111" y="107"/>
                    </a:cubicBezTo>
                    <a:cubicBezTo>
                      <a:pt x="148" y="107"/>
                      <a:pt x="148" y="107"/>
                      <a:pt x="148" y="107"/>
                    </a:cubicBezTo>
                    <a:cubicBezTo>
                      <a:pt x="211" y="107"/>
                      <a:pt x="243" y="132"/>
                      <a:pt x="243" y="182"/>
                    </a:cubicBezTo>
                    <a:cubicBezTo>
                      <a:pt x="243" y="236"/>
                      <a:pt x="211" y="263"/>
                      <a:pt x="146" y="263"/>
                    </a:cubicBezTo>
                    <a:cubicBezTo>
                      <a:pt x="129" y="263"/>
                      <a:pt x="129" y="263"/>
                      <a:pt x="129" y="263"/>
                    </a:cubicBezTo>
                    <a:cubicBezTo>
                      <a:pt x="129" y="372"/>
                      <a:pt x="129" y="372"/>
                      <a:pt x="129" y="372"/>
                    </a:cubicBezTo>
                    <a:cubicBezTo>
                      <a:pt x="144" y="373"/>
                      <a:pt x="155" y="373"/>
                      <a:pt x="162" y="373"/>
                    </a:cubicBezTo>
                    <a:cubicBezTo>
                      <a:pt x="219" y="373"/>
                      <a:pt x="265" y="355"/>
                      <a:pt x="301" y="320"/>
                    </a:cubicBezTo>
                    <a:cubicBezTo>
                      <a:pt x="338" y="284"/>
                      <a:pt x="356" y="239"/>
                      <a:pt x="356" y="182"/>
                    </a:cubicBezTo>
                    <a:cubicBezTo>
                      <a:pt x="356" y="124"/>
                      <a:pt x="335" y="77"/>
                      <a:pt x="292" y="43"/>
                    </a:cubicBezTo>
                    <a:cubicBezTo>
                      <a:pt x="257" y="14"/>
                      <a:pt x="207" y="0"/>
                      <a:pt x="1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9" name="Freeform 133"/>
              <p:cNvSpPr/>
              <p:nvPr/>
            </p:nvSpPr>
            <p:spPr bwMode="auto">
              <a:xfrm>
                <a:off x="3893" y="2261"/>
                <a:ext cx="502" cy="879"/>
              </a:xfrm>
              <a:custGeom>
                <a:avLst/>
                <a:gdLst>
                  <a:gd name="T0" fmla="*/ 212 w 212"/>
                  <a:gd name="T1" fmla="*/ 0 h 371"/>
                  <a:gd name="T2" fmla="*/ 117 w 212"/>
                  <a:gd name="T3" fmla="*/ 0 h 371"/>
                  <a:gd name="T4" fmla="*/ 31 w 212"/>
                  <a:gd name="T5" fmla="*/ 29 h 371"/>
                  <a:gd name="T6" fmla="*/ 0 w 212"/>
                  <a:gd name="T7" fmla="*/ 112 h 371"/>
                  <a:gd name="T8" fmla="*/ 0 w 212"/>
                  <a:gd name="T9" fmla="*/ 257 h 371"/>
                  <a:gd name="T10" fmla="*/ 32 w 212"/>
                  <a:gd name="T11" fmla="*/ 342 h 371"/>
                  <a:gd name="T12" fmla="*/ 126 w 212"/>
                  <a:gd name="T13" fmla="*/ 371 h 371"/>
                  <a:gd name="T14" fmla="*/ 212 w 212"/>
                  <a:gd name="T15" fmla="*/ 371 h 371"/>
                  <a:gd name="T16" fmla="*/ 212 w 212"/>
                  <a:gd name="T17" fmla="*/ 265 h 371"/>
                  <a:gd name="T18" fmla="*/ 138 w 212"/>
                  <a:gd name="T19" fmla="*/ 265 h 371"/>
                  <a:gd name="T20" fmla="*/ 113 w 212"/>
                  <a:gd name="T21" fmla="*/ 261 h 371"/>
                  <a:gd name="T22" fmla="*/ 107 w 212"/>
                  <a:gd name="T23" fmla="*/ 246 h 371"/>
                  <a:gd name="T24" fmla="*/ 113 w 212"/>
                  <a:gd name="T25" fmla="*/ 231 h 371"/>
                  <a:gd name="T26" fmla="*/ 133 w 212"/>
                  <a:gd name="T27" fmla="*/ 227 h 371"/>
                  <a:gd name="T28" fmla="*/ 205 w 212"/>
                  <a:gd name="T29" fmla="*/ 227 h 371"/>
                  <a:gd name="T30" fmla="*/ 205 w 212"/>
                  <a:gd name="T31" fmla="*/ 144 h 371"/>
                  <a:gd name="T32" fmla="*/ 145 w 212"/>
                  <a:gd name="T33" fmla="*/ 144 h 371"/>
                  <a:gd name="T34" fmla="*/ 120 w 212"/>
                  <a:gd name="T35" fmla="*/ 140 h 371"/>
                  <a:gd name="T36" fmla="*/ 114 w 212"/>
                  <a:gd name="T37" fmla="*/ 125 h 371"/>
                  <a:gd name="T38" fmla="*/ 142 w 212"/>
                  <a:gd name="T39" fmla="*/ 107 h 371"/>
                  <a:gd name="T40" fmla="*/ 212 w 212"/>
                  <a:gd name="T41" fmla="*/ 107 h 371"/>
                  <a:gd name="T42" fmla="*/ 212 w 212"/>
                  <a:gd name="T43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2" h="371">
                    <a:moveTo>
                      <a:pt x="212" y="0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80" y="0"/>
                      <a:pt x="51" y="10"/>
                      <a:pt x="31" y="29"/>
                    </a:cubicBezTo>
                    <a:cubicBezTo>
                      <a:pt x="10" y="49"/>
                      <a:pt x="0" y="77"/>
                      <a:pt x="0" y="112"/>
                    </a:cubicBezTo>
                    <a:cubicBezTo>
                      <a:pt x="0" y="257"/>
                      <a:pt x="0" y="257"/>
                      <a:pt x="0" y="257"/>
                    </a:cubicBezTo>
                    <a:cubicBezTo>
                      <a:pt x="0" y="294"/>
                      <a:pt x="11" y="322"/>
                      <a:pt x="32" y="342"/>
                    </a:cubicBezTo>
                    <a:cubicBezTo>
                      <a:pt x="54" y="361"/>
                      <a:pt x="85" y="371"/>
                      <a:pt x="126" y="371"/>
                    </a:cubicBezTo>
                    <a:cubicBezTo>
                      <a:pt x="212" y="371"/>
                      <a:pt x="212" y="371"/>
                      <a:pt x="212" y="371"/>
                    </a:cubicBezTo>
                    <a:cubicBezTo>
                      <a:pt x="212" y="265"/>
                      <a:pt x="212" y="265"/>
                      <a:pt x="212" y="265"/>
                    </a:cubicBezTo>
                    <a:cubicBezTo>
                      <a:pt x="138" y="265"/>
                      <a:pt x="138" y="265"/>
                      <a:pt x="138" y="265"/>
                    </a:cubicBezTo>
                    <a:cubicBezTo>
                      <a:pt x="125" y="265"/>
                      <a:pt x="117" y="264"/>
                      <a:pt x="113" y="261"/>
                    </a:cubicBezTo>
                    <a:cubicBezTo>
                      <a:pt x="109" y="259"/>
                      <a:pt x="107" y="254"/>
                      <a:pt x="107" y="246"/>
                    </a:cubicBezTo>
                    <a:cubicBezTo>
                      <a:pt x="107" y="239"/>
                      <a:pt x="109" y="234"/>
                      <a:pt x="113" y="231"/>
                    </a:cubicBezTo>
                    <a:cubicBezTo>
                      <a:pt x="117" y="228"/>
                      <a:pt x="124" y="227"/>
                      <a:pt x="133" y="227"/>
                    </a:cubicBezTo>
                    <a:cubicBezTo>
                      <a:pt x="205" y="227"/>
                      <a:pt x="205" y="227"/>
                      <a:pt x="205" y="227"/>
                    </a:cubicBezTo>
                    <a:cubicBezTo>
                      <a:pt x="205" y="144"/>
                      <a:pt x="205" y="144"/>
                      <a:pt x="205" y="144"/>
                    </a:cubicBezTo>
                    <a:cubicBezTo>
                      <a:pt x="145" y="144"/>
                      <a:pt x="145" y="144"/>
                      <a:pt x="145" y="144"/>
                    </a:cubicBezTo>
                    <a:cubicBezTo>
                      <a:pt x="133" y="144"/>
                      <a:pt x="125" y="143"/>
                      <a:pt x="120" y="140"/>
                    </a:cubicBezTo>
                    <a:cubicBezTo>
                      <a:pt x="116" y="137"/>
                      <a:pt x="114" y="132"/>
                      <a:pt x="114" y="125"/>
                    </a:cubicBezTo>
                    <a:cubicBezTo>
                      <a:pt x="114" y="113"/>
                      <a:pt x="123" y="107"/>
                      <a:pt x="142" y="107"/>
                    </a:cubicBezTo>
                    <a:cubicBezTo>
                      <a:pt x="212" y="107"/>
                      <a:pt x="212" y="107"/>
                      <a:pt x="212" y="107"/>
                    </a:cubicBezTo>
                    <a:cubicBezTo>
                      <a:pt x="212" y="0"/>
                      <a:pt x="212" y="0"/>
                      <a:pt x="2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80" name="Freeform 134"/>
              <p:cNvSpPr/>
              <p:nvPr/>
            </p:nvSpPr>
            <p:spPr bwMode="auto">
              <a:xfrm>
                <a:off x="4528" y="2239"/>
                <a:ext cx="639" cy="901"/>
              </a:xfrm>
              <a:custGeom>
                <a:avLst/>
                <a:gdLst>
                  <a:gd name="T0" fmla="*/ 143 w 270"/>
                  <a:gd name="T1" fmla="*/ 0 h 380"/>
                  <a:gd name="T2" fmla="*/ 38 w 270"/>
                  <a:gd name="T3" fmla="*/ 38 h 380"/>
                  <a:gd name="T4" fmla="*/ 0 w 270"/>
                  <a:gd name="T5" fmla="*/ 144 h 380"/>
                  <a:gd name="T6" fmla="*/ 0 w 270"/>
                  <a:gd name="T7" fmla="*/ 380 h 380"/>
                  <a:gd name="T8" fmla="*/ 110 w 270"/>
                  <a:gd name="T9" fmla="*/ 380 h 380"/>
                  <a:gd name="T10" fmla="*/ 110 w 270"/>
                  <a:gd name="T11" fmla="*/ 292 h 380"/>
                  <a:gd name="T12" fmla="*/ 142 w 270"/>
                  <a:gd name="T13" fmla="*/ 292 h 380"/>
                  <a:gd name="T14" fmla="*/ 142 w 270"/>
                  <a:gd name="T15" fmla="*/ 194 h 380"/>
                  <a:gd name="T16" fmla="*/ 110 w 270"/>
                  <a:gd name="T17" fmla="*/ 194 h 380"/>
                  <a:gd name="T18" fmla="*/ 110 w 270"/>
                  <a:gd name="T19" fmla="*/ 148 h 380"/>
                  <a:gd name="T20" fmla="*/ 136 w 270"/>
                  <a:gd name="T21" fmla="*/ 109 h 380"/>
                  <a:gd name="T22" fmla="*/ 155 w 270"/>
                  <a:gd name="T23" fmla="*/ 118 h 380"/>
                  <a:gd name="T24" fmla="*/ 160 w 270"/>
                  <a:gd name="T25" fmla="*/ 148 h 380"/>
                  <a:gd name="T26" fmla="*/ 160 w 270"/>
                  <a:gd name="T27" fmla="*/ 380 h 380"/>
                  <a:gd name="T28" fmla="*/ 270 w 270"/>
                  <a:gd name="T29" fmla="*/ 380 h 380"/>
                  <a:gd name="T30" fmla="*/ 270 w 270"/>
                  <a:gd name="T31" fmla="*/ 140 h 380"/>
                  <a:gd name="T32" fmla="*/ 239 w 270"/>
                  <a:gd name="T33" fmla="*/ 34 h 380"/>
                  <a:gd name="T34" fmla="*/ 143 w 270"/>
                  <a:gd name="T35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0" h="380">
                    <a:moveTo>
                      <a:pt x="143" y="0"/>
                    </a:moveTo>
                    <a:cubicBezTo>
                      <a:pt x="97" y="0"/>
                      <a:pt x="62" y="13"/>
                      <a:pt x="38" y="38"/>
                    </a:cubicBezTo>
                    <a:cubicBezTo>
                      <a:pt x="13" y="63"/>
                      <a:pt x="0" y="98"/>
                      <a:pt x="0" y="144"/>
                    </a:cubicBezTo>
                    <a:cubicBezTo>
                      <a:pt x="0" y="380"/>
                      <a:pt x="0" y="380"/>
                      <a:pt x="0" y="380"/>
                    </a:cubicBezTo>
                    <a:cubicBezTo>
                      <a:pt x="110" y="380"/>
                      <a:pt x="110" y="380"/>
                      <a:pt x="110" y="380"/>
                    </a:cubicBezTo>
                    <a:cubicBezTo>
                      <a:pt x="110" y="292"/>
                      <a:pt x="110" y="292"/>
                      <a:pt x="110" y="292"/>
                    </a:cubicBezTo>
                    <a:cubicBezTo>
                      <a:pt x="142" y="292"/>
                      <a:pt x="142" y="292"/>
                      <a:pt x="142" y="292"/>
                    </a:cubicBezTo>
                    <a:cubicBezTo>
                      <a:pt x="142" y="194"/>
                      <a:pt x="142" y="194"/>
                      <a:pt x="142" y="194"/>
                    </a:cubicBezTo>
                    <a:cubicBezTo>
                      <a:pt x="110" y="194"/>
                      <a:pt x="110" y="194"/>
                      <a:pt x="110" y="194"/>
                    </a:cubicBezTo>
                    <a:cubicBezTo>
                      <a:pt x="110" y="148"/>
                      <a:pt x="110" y="148"/>
                      <a:pt x="110" y="148"/>
                    </a:cubicBezTo>
                    <a:cubicBezTo>
                      <a:pt x="110" y="122"/>
                      <a:pt x="119" y="109"/>
                      <a:pt x="136" y="109"/>
                    </a:cubicBezTo>
                    <a:cubicBezTo>
                      <a:pt x="145" y="109"/>
                      <a:pt x="151" y="112"/>
                      <a:pt x="155" y="118"/>
                    </a:cubicBezTo>
                    <a:cubicBezTo>
                      <a:pt x="158" y="123"/>
                      <a:pt x="160" y="133"/>
                      <a:pt x="160" y="148"/>
                    </a:cubicBezTo>
                    <a:cubicBezTo>
                      <a:pt x="160" y="380"/>
                      <a:pt x="160" y="380"/>
                      <a:pt x="160" y="380"/>
                    </a:cubicBezTo>
                    <a:cubicBezTo>
                      <a:pt x="270" y="380"/>
                      <a:pt x="270" y="380"/>
                      <a:pt x="270" y="380"/>
                    </a:cubicBezTo>
                    <a:cubicBezTo>
                      <a:pt x="270" y="140"/>
                      <a:pt x="270" y="140"/>
                      <a:pt x="270" y="140"/>
                    </a:cubicBezTo>
                    <a:cubicBezTo>
                      <a:pt x="270" y="93"/>
                      <a:pt x="260" y="57"/>
                      <a:pt x="239" y="34"/>
                    </a:cubicBezTo>
                    <a:cubicBezTo>
                      <a:pt x="218" y="11"/>
                      <a:pt x="186" y="0"/>
                      <a:pt x="14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3713056" y="1448990"/>
            <a:ext cx="549080" cy="835116"/>
            <a:chOff x="5455566" y="1446212"/>
            <a:chExt cx="732107" cy="1113488"/>
          </a:xfrm>
        </p:grpSpPr>
        <p:grpSp>
          <p:nvGrpSpPr>
            <p:cNvPr id="88" name="组合 87"/>
            <p:cNvGrpSpPr/>
            <p:nvPr/>
          </p:nvGrpSpPr>
          <p:grpSpPr>
            <a:xfrm>
              <a:off x="5455566" y="1446212"/>
              <a:ext cx="732107" cy="1113488"/>
              <a:chOff x="2174876" y="1390651"/>
              <a:chExt cx="2584450" cy="3930786"/>
            </a:xfrm>
            <a:effectLst>
              <a:outerShdw blurRad="76200" dist="38100" dir="2700000" algn="tl" rotWithShape="0">
                <a:prstClr val="black">
                  <a:alpha val="24000"/>
                </a:prstClr>
              </a:outerShdw>
            </a:effectLst>
          </p:grpSpPr>
          <p:sp>
            <p:nvSpPr>
              <p:cNvPr id="90" name="Freeform 121"/>
              <p:cNvSpPr>
                <a:spLocks noEditPoints="1"/>
              </p:cNvSpPr>
              <p:nvPr/>
            </p:nvSpPr>
            <p:spPr bwMode="auto">
              <a:xfrm>
                <a:off x="2174876" y="1390651"/>
                <a:ext cx="2584450" cy="3135313"/>
              </a:xfrm>
              <a:custGeom>
                <a:avLst/>
                <a:gdLst>
                  <a:gd name="T0" fmla="*/ 880 w 2160"/>
                  <a:gd name="T1" fmla="*/ 2621 h 2621"/>
                  <a:gd name="T2" fmla="*/ 689 w 2160"/>
                  <a:gd name="T3" fmla="*/ 2482 h 2621"/>
                  <a:gd name="T4" fmla="*/ 692 w 2160"/>
                  <a:gd name="T5" fmla="*/ 2442 h 2621"/>
                  <a:gd name="T6" fmla="*/ 677 w 2160"/>
                  <a:gd name="T7" fmla="*/ 2401 h 2621"/>
                  <a:gd name="T8" fmla="*/ 436 w 2160"/>
                  <a:gd name="T9" fmla="*/ 2014 h 2621"/>
                  <a:gd name="T10" fmla="*/ 246 w 2160"/>
                  <a:gd name="T11" fmla="*/ 1813 h 2621"/>
                  <a:gd name="T12" fmla="*/ 3 w 2160"/>
                  <a:gd name="T13" fmla="*/ 1196 h 2621"/>
                  <a:gd name="T14" fmla="*/ 6 w 2160"/>
                  <a:gd name="T15" fmla="*/ 1035 h 2621"/>
                  <a:gd name="T16" fmla="*/ 338 w 2160"/>
                  <a:gd name="T17" fmla="*/ 303 h 2621"/>
                  <a:gd name="T18" fmla="*/ 1822 w 2160"/>
                  <a:gd name="T19" fmla="*/ 303 h 2621"/>
                  <a:gd name="T20" fmla="*/ 2155 w 2160"/>
                  <a:gd name="T21" fmla="*/ 1035 h 2621"/>
                  <a:gd name="T22" fmla="*/ 2157 w 2160"/>
                  <a:gd name="T23" fmla="*/ 1196 h 2621"/>
                  <a:gd name="T24" fmla="*/ 1914 w 2160"/>
                  <a:gd name="T25" fmla="*/ 1813 h 2621"/>
                  <a:gd name="T26" fmla="*/ 1724 w 2160"/>
                  <a:gd name="T27" fmla="*/ 2014 h 2621"/>
                  <a:gd name="T28" fmla="*/ 1483 w 2160"/>
                  <a:gd name="T29" fmla="*/ 2401 h 2621"/>
                  <a:gd name="T30" fmla="*/ 1469 w 2160"/>
                  <a:gd name="T31" fmla="*/ 2442 h 2621"/>
                  <a:gd name="T32" fmla="*/ 1472 w 2160"/>
                  <a:gd name="T33" fmla="*/ 2482 h 2621"/>
                  <a:gd name="T34" fmla="*/ 1280 w 2160"/>
                  <a:gd name="T35" fmla="*/ 2621 h 2621"/>
                  <a:gd name="T36" fmla="*/ 1280 w 2160"/>
                  <a:gd name="T37" fmla="*/ 2466 h 2621"/>
                  <a:gd name="T38" fmla="*/ 1332 w 2160"/>
                  <a:gd name="T39" fmla="*/ 2364 h 2621"/>
                  <a:gd name="T40" fmla="*/ 1455 w 2160"/>
                  <a:gd name="T41" fmla="*/ 2088 h 2621"/>
                  <a:gd name="T42" fmla="*/ 1670 w 2160"/>
                  <a:gd name="T43" fmla="*/ 1852 h 2621"/>
                  <a:gd name="T44" fmla="*/ 1981 w 2160"/>
                  <a:gd name="T45" fmla="*/ 1319 h 2621"/>
                  <a:gd name="T46" fmla="*/ 2003 w 2160"/>
                  <a:gd name="T47" fmla="*/ 1183 h 2621"/>
                  <a:gd name="T48" fmla="*/ 2000 w 2160"/>
                  <a:gd name="T49" fmla="*/ 1046 h 2621"/>
                  <a:gd name="T50" fmla="*/ 161 w 2160"/>
                  <a:gd name="T51" fmla="*/ 1046 h 2621"/>
                  <a:gd name="T52" fmla="*/ 156 w 2160"/>
                  <a:gd name="T53" fmla="*/ 1127 h 2621"/>
                  <a:gd name="T54" fmla="*/ 179 w 2160"/>
                  <a:gd name="T55" fmla="*/ 1316 h 2621"/>
                  <a:gd name="T56" fmla="*/ 367 w 2160"/>
                  <a:gd name="T57" fmla="*/ 1716 h 2621"/>
                  <a:gd name="T58" fmla="*/ 542 w 2160"/>
                  <a:gd name="T59" fmla="*/ 1901 h 2621"/>
                  <a:gd name="T60" fmla="*/ 824 w 2160"/>
                  <a:gd name="T61" fmla="*/ 2350 h 2621"/>
                  <a:gd name="T62" fmla="*/ 843 w 2160"/>
                  <a:gd name="T63" fmla="*/ 2411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60" h="2621">
                    <a:moveTo>
                      <a:pt x="1280" y="2621"/>
                    </a:moveTo>
                    <a:cubicBezTo>
                      <a:pt x="880" y="2621"/>
                      <a:pt x="880" y="2621"/>
                      <a:pt x="880" y="2621"/>
                    </a:cubicBezTo>
                    <a:cubicBezTo>
                      <a:pt x="847" y="2621"/>
                      <a:pt x="808" y="2619"/>
                      <a:pt x="771" y="2602"/>
                    </a:cubicBezTo>
                    <a:cubicBezTo>
                      <a:pt x="720" y="2578"/>
                      <a:pt x="690" y="2533"/>
                      <a:pt x="689" y="2482"/>
                    </a:cubicBezTo>
                    <a:cubicBezTo>
                      <a:pt x="688" y="2469"/>
                      <a:pt x="690" y="2458"/>
                      <a:pt x="691" y="2450"/>
                    </a:cubicBezTo>
                    <a:cubicBezTo>
                      <a:pt x="691" y="2447"/>
                      <a:pt x="692" y="2444"/>
                      <a:pt x="692" y="2442"/>
                    </a:cubicBezTo>
                    <a:cubicBezTo>
                      <a:pt x="690" y="2436"/>
                      <a:pt x="687" y="2427"/>
                      <a:pt x="684" y="2419"/>
                    </a:cubicBezTo>
                    <a:cubicBezTo>
                      <a:pt x="682" y="2413"/>
                      <a:pt x="679" y="2407"/>
                      <a:pt x="677" y="2401"/>
                    </a:cubicBezTo>
                    <a:cubicBezTo>
                      <a:pt x="646" y="2309"/>
                      <a:pt x="611" y="2233"/>
                      <a:pt x="572" y="2168"/>
                    </a:cubicBezTo>
                    <a:cubicBezTo>
                      <a:pt x="536" y="2107"/>
                      <a:pt x="490" y="2064"/>
                      <a:pt x="436" y="2014"/>
                    </a:cubicBezTo>
                    <a:cubicBezTo>
                      <a:pt x="418" y="1997"/>
                      <a:pt x="400" y="1980"/>
                      <a:pt x="382" y="1962"/>
                    </a:cubicBezTo>
                    <a:cubicBezTo>
                      <a:pt x="328" y="1909"/>
                      <a:pt x="284" y="1860"/>
                      <a:pt x="246" y="1813"/>
                    </a:cubicBezTo>
                    <a:cubicBezTo>
                      <a:pt x="134" y="1674"/>
                      <a:pt x="60" y="1518"/>
                      <a:pt x="28" y="1349"/>
                    </a:cubicBezTo>
                    <a:cubicBezTo>
                      <a:pt x="16" y="1299"/>
                      <a:pt x="8" y="1247"/>
                      <a:pt x="3" y="1196"/>
                    </a:cubicBezTo>
                    <a:cubicBezTo>
                      <a:pt x="3" y="1193"/>
                      <a:pt x="3" y="1193"/>
                      <a:pt x="3" y="1193"/>
                    </a:cubicBezTo>
                    <a:cubicBezTo>
                      <a:pt x="0" y="1138"/>
                      <a:pt x="1" y="1085"/>
                      <a:pt x="6" y="1035"/>
                    </a:cubicBezTo>
                    <a:cubicBezTo>
                      <a:pt x="7" y="1025"/>
                      <a:pt x="7" y="1025"/>
                      <a:pt x="7" y="1025"/>
                    </a:cubicBezTo>
                    <a:cubicBezTo>
                      <a:pt x="24" y="750"/>
                      <a:pt x="141" y="494"/>
                      <a:pt x="338" y="303"/>
                    </a:cubicBezTo>
                    <a:cubicBezTo>
                      <a:pt x="539" y="107"/>
                      <a:pt x="803" y="0"/>
                      <a:pt x="1080" y="0"/>
                    </a:cubicBezTo>
                    <a:cubicBezTo>
                      <a:pt x="1358" y="0"/>
                      <a:pt x="1621" y="107"/>
                      <a:pt x="1822" y="303"/>
                    </a:cubicBezTo>
                    <a:cubicBezTo>
                      <a:pt x="2020" y="494"/>
                      <a:pt x="2137" y="751"/>
                      <a:pt x="2154" y="1027"/>
                    </a:cubicBezTo>
                    <a:cubicBezTo>
                      <a:pt x="2155" y="1035"/>
                      <a:pt x="2155" y="1035"/>
                      <a:pt x="2155" y="1035"/>
                    </a:cubicBezTo>
                    <a:cubicBezTo>
                      <a:pt x="2159" y="1085"/>
                      <a:pt x="2160" y="1138"/>
                      <a:pt x="2158" y="1193"/>
                    </a:cubicBezTo>
                    <a:cubicBezTo>
                      <a:pt x="2157" y="1196"/>
                      <a:pt x="2157" y="1196"/>
                      <a:pt x="2157" y="1196"/>
                    </a:cubicBezTo>
                    <a:cubicBezTo>
                      <a:pt x="2153" y="1247"/>
                      <a:pt x="2144" y="1299"/>
                      <a:pt x="2133" y="1349"/>
                    </a:cubicBezTo>
                    <a:cubicBezTo>
                      <a:pt x="2100" y="1518"/>
                      <a:pt x="2027" y="1674"/>
                      <a:pt x="1914" y="1813"/>
                    </a:cubicBezTo>
                    <a:cubicBezTo>
                      <a:pt x="1877" y="1860"/>
                      <a:pt x="1832" y="1909"/>
                      <a:pt x="1779" y="1962"/>
                    </a:cubicBezTo>
                    <a:cubicBezTo>
                      <a:pt x="1760" y="1980"/>
                      <a:pt x="1742" y="1997"/>
                      <a:pt x="1724" y="2014"/>
                    </a:cubicBezTo>
                    <a:cubicBezTo>
                      <a:pt x="1670" y="2064"/>
                      <a:pt x="1624" y="2107"/>
                      <a:pt x="1588" y="2168"/>
                    </a:cubicBezTo>
                    <a:cubicBezTo>
                      <a:pt x="1549" y="2233"/>
                      <a:pt x="1515" y="2309"/>
                      <a:pt x="1483" y="2401"/>
                    </a:cubicBezTo>
                    <a:cubicBezTo>
                      <a:pt x="1481" y="2407"/>
                      <a:pt x="1479" y="2413"/>
                      <a:pt x="1476" y="2419"/>
                    </a:cubicBezTo>
                    <a:cubicBezTo>
                      <a:pt x="1473" y="2427"/>
                      <a:pt x="1470" y="2436"/>
                      <a:pt x="1469" y="2442"/>
                    </a:cubicBezTo>
                    <a:cubicBezTo>
                      <a:pt x="1469" y="2444"/>
                      <a:pt x="1469" y="2447"/>
                      <a:pt x="1470" y="2450"/>
                    </a:cubicBezTo>
                    <a:cubicBezTo>
                      <a:pt x="1470" y="2458"/>
                      <a:pt x="1472" y="2469"/>
                      <a:pt x="1472" y="2482"/>
                    </a:cubicBezTo>
                    <a:cubicBezTo>
                      <a:pt x="1471" y="2533"/>
                      <a:pt x="1440" y="2578"/>
                      <a:pt x="1389" y="2602"/>
                    </a:cubicBezTo>
                    <a:cubicBezTo>
                      <a:pt x="1352" y="2619"/>
                      <a:pt x="1313" y="2621"/>
                      <a:pt x="1280" y="2621"/>
                    </a:cubicBezTo>
                    <a:close/>
                    <a:moveTo>
                      <a:pt x="880" y="2466"/>
                    </a:moveTo>
                    <a:cubicBezTo>
                      <a:pt x="1280" y="2466"/>
                      <a:pt x="1280" y="2466"/>
                      <a:pt x="1280" y="2466"/>
                    </a:cubicBezTo>
                    <a:cubicBezTo>
                      <a:pt x="1286" y="2466"/>
                      <a:pt x="1312" y="2432"/>
                      <a:pt x="1317" y="2411"/>
                    </a:cubicBezTo>
                    <a:cubicBezTo>
                      <a:pt x="1321" y="2392"/>
                      <a:pt x="1327" y="2376"/>
                      <a:pt x="1332" y="2364"/>
                    </a:cubicBezTo>
                    <a:cubicBezTo>
                      <a:pt x="1333" y="2359"/>
                      <a:pt x="1335" y="2355"/>
                      <a:pt x="1337" y="2350"/>
                    </a:cubicBezTo>
                    <a:cubicBezTo>
                      <a:pt x="1372" y="2249"/>
                      <a:pt x="1411" y="2163"/>
                      <a:pt x="1455" y="2088"/>
                    </a:cubicBezTo>
                    <a:cubicBezTo>
                      <a:pt x="1502" y="2009"/>
                      <a:pt x="1561" y="1954"/>
                      <a:pt x="1618" y="1901"/>
                    </a:cubicBezTo>
                    <a:cubicBezTo>
                      <a:pt x="1635" y="1885"/>
                      <a:pt x="1653" y="1868"/>
                      <a:pt x="1670" y="1852"/>
                    </a:cubicBezTo>
                    <a:cubicBezTo>
                      <a:pt x="1719" y="1803"/>
                      <a:pt x="1760" y="1758"/>
                      <a:pt x="1794" y="1716"/>
                    </a:cubicBezTo>
                    <a:cubicBezTo>
                      <a:pt x="1890" y="1596"/>
                      <a:pt x="1953" y="1463"/>
                      <a:pt x="1981" y="1319"/>
                    </a:cubicBezTo>
                    <a:cubicBezTo>
                      <a:pt x="1981" y="1316"/>
                      <a:pt x="1981" y="1316"/>
                      <a:pt x="1981" y="1316"/>
                    </a:cubicBezTo>
                    <a:cubicBezTo>
                      <a:pt x="1992" y="1272"/>
                      <a:pt x="1999" y="1228"/>
                      <a:pt x="2003" y="1183"/>
                    </a:cubicBezTo>
                    <a:cubicBezTo>
                      <a:pt x="2004" y="1164"/>
                      <a:pt x="2004" y="1145"/>
                      <a:pt x="2004" y="1127"/>
                    </a:cubicBezTo>
                    <a:cubicBezTo>
                      <a:pt x="2000" y="1046"/>
                      <a:pt x="2000" y="1046"/>
                      <a:pt x="2000" y="1046"/>
                    </a:cubicBezTo>
                    <a:cubicBezTo>
                      <a:pt x="1975" y="546"/>
                      <a:pt x="1571" y="155"/>
                      <a:pt x="1080" y="155"/>
                    </a:cubicBezTo>
                    <a:cubicBezTo>
                      <a:pt x="590" y="155"/>
                      <a:pt x="186" y="546"/>
                      <a:pt x="161" y="1046"/>
                    </a:cubicBezTo>
                    <a:cubicBezTo>
                      <a:pt x="157" y="1127"/>
                      <a:pt x="157" y="1127"/>
                      <a:pt x="157" y="1127"/>
                    </a:cubicBezTo>
                    <a:cubicBezTo>
                      <a:pt x="156" y="1127"/>
                      <a:pt x="156" y="1127"/>
                      <a:pt x="156" y="1127"/>
                    </a:cubicBezTo>
                    <a:cubicBezTo>
                      <a:pt x="156" y="1145"/>
                      <a:pt x="156" y="1164"/>
                      <a:pt x="157" y="1183"/>
                    </a:cubicBezTo>
                    <a:cubicBezTo>
                      <a:pt x="162" y="1228"/>
                      <a:pt x="169" y="1272"/>
                      <a:pt x="179" y="1316"/>
                    </a:cubicBezTo>
                    <a:cubicBezTo>
                      <a:pt x="179" y="1319"/>
                      <a:pt x="179" y="1319"/>
                      <a:pt x="179" y="1319"/>
                    </a:cubicBezTo>
                    <a:cubicBezTo>
                      <a:pt x="207" y="1463"/>
                      <a:pt x="270" y="1596"/>
                      <a:pt x="367" y="1716"/>
                    </a:cubicBezTo>
                    <a:cubicBezTo>
                      <a:pt x="401" y="1758"/>
                      <a:pt x="441" y="1803"/>
                      <a:pt x="491" y="1852"/>
                    </a:cubicBezTo>
                    <a:cubicBezTo>
                      <a:pt x="508" y="1868"/>
                      <a:pt x="525" y="1885"/>
                      <a:pt x="542" y="1901"/>
                    </a:cubicBezTo>
                    <a:cubicBezTo>
                      <a:pt x="599" y="1954"/>
                      <a:pt x="658" y="2009"/>
                      <a:pt x="705" y="2088"/>
                    </a:cubicBezTo>
                    <a:cubicBezTo>
                      <a:pt x="750" y="2163"/>
                      <a:pt x="788" y="2249"/>
                      <a:pt x="824" y="2350"/>
                    </a:cubicBezTo>
                    <a:cubicBezTo>
                      <a:pt x="825" y="2355"/>
                      <a:pt x="827" y="2359"/>
                      <a:pt x="829" y="2363"/>
                    </a:cubicBezTo>
                    <a:cubicBezTo>
                      <a:pt x="834" y="2376"/>
                      <a:pt x="840" y="2392"/>
                      <a:pt x="843" y="2411"/>
                    </a:cubicBezTo>
                    <a:cubicBezTo>
                      <a:pt x="848" y="2432"/>
                      <a:pt x="874" y="2466"/>
                      <a:pt x="880" y="2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4E4E4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63500" dir="2700000" algn="tl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" h="6350" prst="angle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grpSp>
            <p:nvGrpSpPr>
              <p:cNvPr id="91" name="Group 11"/>
              <p:cNvGrpSpPr>
                <a:grpSpLocks noChangeAspect="1"/>
              </p:cNvGrpSpPr>
              <p:nvPr/>
            </p:nvGrpSpPr>
            <p:grpSpPr bwMode="auto">
              <a:xfrm>
                <a:off x="3018271" y="4583942"/>
                <a:ext cx="898348" cy="737495"/>
                <a:chOff x="2952" y="1432"/>
                <a:chExt cx="1776" cy="1458"/>
              </a:xfrm>
              <a:solidFill>
                <a:srgbClr val="EEEEEE"/>
              </a:solidFill>
              <a:effectLst>
                <a:outerShdw blurRad="127000" dist="63500" dir="2700000" algn="tl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92" name="Freeform 12"/>
                <p:cNvSpPr/>
                <p:nvPr/>
              </p:nvSpPr>
              <p:spPr bwMode="auto">
                <a:xfrm>
                  <a:off x="2978" y="1432"/>
                  <a:ext cx="1722" cy="345"/>
                </a:xfrm>
                <a:custGeom>
                  <a:avLst/>
                  <a:gdLst>
                    <a:gd name="T0" fmla="*/ 40 w 726"/>
                    <a:gd name="T1" fmla="*/ 145 h 145"/>
                    <a:gd name="T2" fmla="*/ 65 w 726"/>
                    <a:gd name="T3" fmla="*/ 143 h 145"/>
                    <a:gd name="T4" fmla="*/ 119 w 726"/>
                    <a:gd name="T5" fmla="*/ 138 h 145"/>
                    <a:gd name="T6" fmla="*/ 196 w 726"/>
                    <a:gd name="T7" fmla="*/ 131 h 145"/>
                    <a:gd name="T8" fmla="*/ 286 w 726"/>
                    <a:gd name="T9" fmla="*/ 121 h 145"/>
                    <a:gd name="T10" fmla="*/ 384 w 726"/>
                    <a:gd name="T11" fmla="*/ 111 h 145"/>
                    <a:gd name="T12" fmla="*/ 627 w 726"/>
                    <a:gd name="T13" fmla="*/ 82 h 145"/>
                    <a:gd name="T14" fmla="*/ 693 w 726"/>
                    <a:gd name="T15" fmla="*/ 70 h 145"/>
                    <a:gd name="T16" fmla="*/ 726 w 726"/>
                    <a:gd name="T17" fmla="*/ 29 h 145"/>
                    <a:gd name="T18" fmla="*/ 707 w 726"/>
                    <a:gd name="T19" fmla="*/ 0 h 145"/>
                    <a:gd name="T20" fmla="*/ 38 w 726"/>
                    <a:gd name="T21" fmla="*/ 0 h 145"/>
                    <a:gd name="T22" fmla="*/ 0 w 726"/>
                    <a:gd name="T23" fmla="*/ 73 h 145"/>
                    <a:gd name="T24" fmla="*/ 38 w 726"/>
                    <a:gd name="T25" fmla="*/ 145 h 145"/>
                    <a:gd name="T26" fmla="*/ 40 w 726"/>
                    <a:gd name="T27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6" h="145">
                      <a:moveTo>
                        <a:pt x="40" y="145"/>
                      </a:moveTo>
                      <a:cubicBezTo>
                        <a:pt x="48" y="144"/>
                        <a:pt x="57" y="144"/>
                        <a:pt x="65" y="143"/>
                      </a:cubicBezTo>
                      <a:cubicBezTo>
                        <a:pt x="83" y="141"/>
                        <a:pt x="101" y="139"/>
                        <a:pt x="119" y="138"/>
                      </a:cubicBezTo>
                      <a:cubicBezTo>
                        <a:pt x="145" y="135"/>
                        <a:pt x="170" y="133"/>
                        <a:pt x="196" y="131"/>
                      </a:cubicBezTo>
                      <a:cubicBezTo>
                        <a:pt x="226" y="128"/>
                        <a:pt x="256" y="124"/>
                        <a:pt x="286" y="121"/>
                      </a:cubicBezTo>
                      <a:cubicBezTo>
                        <a:pt x="319" y="119"/>
                        <a:pt x="351" y="115"/>
                        <a:pt x="384" y="111"/>
                      </a:cubicBezTo>
                      <a:cubicBezTo>
                        <a:pt x="416" y="107"/>
                        <a:pt x="579" y="90"/>
                        <a:pt x="627" y="82"/>
                      </a:cubicBezTo>
                      <a:cubicBezTo>
                        <a:pt x="648" y="78"/>
                        <a:pt x="671" y="75"/>
                        <a:pt x="693" y="70"/>
                      </a:cubicBezTo>
                      <a:cubicBezTo>
                        <a:pt x="713" y="65"/>
                        <a:pt x="726" y="54"/>
                        <a:pt x="726" y="29"/>
                      </a:cubicBezTo>
                      <a:cubicBezTo>
                        <a:pt x="726" y="16"/>
                        <a:pt x="717" y="6"/>
                        <a:pt x="7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32"/>
                        <a:pt x="0" y="73"/>
                      </a:cubicBezTo>
                      <a:cubicBezTo>
                        <a:pt x="0" y="113"/>
                        <a:pt x="17" y="145"/>
                        <a:pt x="38" y="145"/>
                      </a:cubicBezTo>
                      <a:cubicBezTo>
                        <a:pt x="39" y="145"/>
                        <a:pt x="39" y="145"/>
                        <a:pt x="40" y="1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13"/>
                <p:cNvSpPr/>
                <p:nvPr/>
              </p:nvSpPr>
              <p:spPr bwMode="auto">
                <a:xfrm>
                  <a:off x="2978" y="2080"/>
                  <a:ext cx="1722" cy="347"/>
                </a:xfrm>
                <a:custGeom>
                  <a:avLst/>
                  <a:gdLst>
                    <a:gd name="T0" fmla="*/ 688 w 726"/>
                    <a:gd name="T1" fmla="*/ 0 h 146"/>
                    <a:gd name="T2" fmla="*/ 686 w 726"/>
                    <a:gd name="T3" fmla="*/ 0 h 146"/>
                    <a:gd name="T4" fmla="*/ 661 w 726"/>
                    <a:gd name="T5" fmla="*/ 3 h 146"/>
                    <a:gd name="T6" fmla="*/ 607 w 726"/>
                    <a:gd name="T7" fmla="*/ 8 h 146"/>
                    <a:gd name="T8" fmla="*/ 530 w 726"/>
                    <a:gd name="T9" fmla="*/ 15 h 146"/>
                    <a:gd name="T10" fmla="*/ 440 w 726"/>
                    <a:gd name="T11" fmla="*/ 24 h 146"/>
                    <a:gd name="T12" fmla="*/ 342 w 726"/>
                    <a:gd name="T13" fmla="*/ 35 h 146"/>
                    <a:gd name="T14" fmla="*/ 100 w 726"/>
                    <a:gd name="T15" fmla="*/ 64 h 146"/>
                    <a:gd name="T16" fmla="*/ 33 w 726"/>
                    <a:gd name="T17" fmla="*/ 76 h 146"/>
                    <a:gd name="T18" fmla="*/ 0 w 726"/>
                    <a:gd name="T19" fmla="*/ 116 h 146"/>
                    <a:gd name="T20" fmla="*/ 19 w 726"/>
                    <a:gd name="T21" fmla="*/ 146 h 146"/>
                    <a:gd name="T22" fmla="*/ 688 w 726"/>
                    <a:gd name="T23" fmla="*/ 146 h 146"/>
                    <a:gd name="T24" fmla="*/ 726 w 726"/>
                    <a:gd name="T25" fmla="*/ 73 h 146"/>
                    <a:gd name="T26" fmla="*/ 688 w 726"/>
                    <a:gd name="T27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6" h="146">
                      <a:moveTo>
                        <a:pt x="688" y="0"/>
                      </a:moveTo>
                      <a:cubicBezTo>
                        <a:pt x="687" y="0"/>
                        <a:pt x="687" y="0"/>
                        <a:pt x="686" y="0"/>
                      </a:cubicBezTo>
                      <a:cubicBezTo>
                        <a:pt x="678" y="1"/>
                        <a:pt x="670" y="2"/>
                        <a:pt x="661" y="3"/>
                      </a:cubicBezTo>
                      <a:cubicBezTo>
                        <a:pt x="643" y="4"/>
                        <a:pt x="625" y="6"/>
                        <a:pt x="607" y="8"/>
                      </a:cubicBezTo>
                      <a:cubicBezTo>
                        <a:pt x="581" y="10"/>
                        <a:pt x="556" y="12"/>
                        <a:pt x="530" y="15"/>
                      </a:cubicBezTo>
                      <a:cubicBezTo>
                        <a:pt x="500" y="18"/>
                        <a:pt x="470" y="21"/>
                        <a:pt x="440" y="24"/>
                      </a:cubicBezTo>
                      <a:cubicBezTo>
                        <a:pt x="407" y="27"/>
                        <a:pt x="375" y="30"/>
                        <a:pt x="342" y="35"/>
                      </a:cubicBezTo>
                      <a:cubicBezTo>
                        <a:pt x="310" y="39"/>
                        <a:pt x="148" y="55"/>
                        <a:pt x="100" y="64"/>
                      </a:cubicBezTo>
                      <a:cubicBezTo>
                        <a:pt x="78" y="67"/>
                        <a:pt x="55" y="71"/>
                        <a:pt x="33" y="76"/>
                      </a:cubicBezTo>
                      <a:cubicBezTo>
                        <a:pt x="14" y="80"/>
                        <a:pt x="0" y="92"/>
                        <a:pt x="0" y="116"/>
                      </a:cubicBezTo>
                      <a:cubicBezTo>
                        <a:pt x="0" y="130"/>
                        <a:pt x="9" y="139"/>
                        <a:pt x="19" y="146"/>
                      </a:cubicBezTo>
                      <a:cubicBezTo>
                        <a:pt x="688" y="146"/>
                        <a:pt x="688" y="146"/>
                        <a:pt x="688" y="146"/>
                      </a:cubicBezTo>
                      <a:cubicBezTo>
                        <a:pt x="709" y="146"/>
                        <a:pt x="726" y="113"/>
                        <a:pt x="726" y="73"/>
                      </a:cubicBezTo>
                      <a:cubicBezTo>
                        <a:pt x="726" y="33"/>
                        <a:pt x="709" y="0"/>
                        <a:pt x="6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14"/>
                <p:cNvSpPr/>
                <p:nvPr/>
              </p:nvSpPr>
              <p:spPr bwMode="auto">
                <a:xfrm>
                  <a:off x="2952" y="1658"/>
                  <a:ext cx="1776" cy="541"/>
                </a:xfrm>
                <a:custGeom>
                  <a:avLst/>
                  <a:gdLst>
                    <a:gd name="T0" fmla="*/ 3 w 749"/>
                    <a:gd name="T1" fmla="*/ 157 h 228"/>
                    <a:gd name="T2" fmla="*/ 49 w 749"/>
                    <a:gd name="T3" fmla="*/ 225 h 228"/>
                    <a:gd name="T4" fmla="*/ 714 w 749"/>
                    <a:gd name="T5" fmla="*/ 147 h 228"/>
                    <a:gd name="T6" fmla="*/ 745 w 749"/>
                    <a:gd name="T7" fmla="*/ 70 h 228"/>
                    <a:gd name="T8" fmla="*/ 700 w 749"/>
                    <a:gd name="T9" fmla="*/ 3 h 228"/>
                    <a:gd name="T10" fmla="*/ 35 w 749"/>
                    <a:gd name="T11" fmla="*/ 81 h 228"/>
                    <a:gd name="T12" fmla="*/ 3 w 749"/>
                    <a:gd name="T13" fmla="*/ 157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9" h="228">
                      <a:moveTo>
                        <a:pt x="3" y="157"/>
                      </a:moveTo>
                      <a:cubicBezTo>
                        <a:pt x="7" y="197"/>
                        <a:pt x="27" y="228"/>
                        <a:pt x="49" y="225"/>
                      </a:cubicBezTo>
                      <a:cubicBezTo>
                        <a:pt x="714" y="147"/>
                        <a:pt x="714" y="147"/>
                        <a:pt x="714" y="147"/>
                      </a:cubicBezTo>
                      <a:cubicBezTo>
                        <a:pt x="735" y="145"/>
                        <a:pt x="749" y="110"/>
                        <a:pt x="745" y="70"/>
                      </a:cubicBezTo>
                      <a:cubicBezTo>
                        <a:pt x="741" y="30"/>
                        <a:pt x="721" y="0"/>
                        <a:pt x="700" y="3"/>
                      </a:cubicBezTo>
                      <a:cubicBezTo>
                        <a:pt x="35" y="81"/>
                        <a:pt x="35" y="81"/>
                        <a:pt x="35" y="81"/>
                      </a:cubicBezTo>
                      <a:cubicBezTo>
                        <a:pt x="14" y="83"/>
                        <a:pt x="0" y="117"/>
                        <a:pt x="3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15"/>
                <p:cNvSpPr/>
                <p:nvPr/>
              </p:nvSpPr>
              <p:spPr bwMode="auto">
                <a:xfrm>
                  <a:off x="3186" y="2484"/>
                  <a:ext cx="1301" cy="406"/>
                </a:xfrm>
                <a:custGeom>
                  <a:avLst/>
                  <a:gdLst>
                    <a:gd name="T0" fmla="*/ 533 w 548"/>
                    <a:gd name="T1" fmla="*/ 0 h 171"/>
                    <a:gd name="T2" fmla="*/ 21 w 548"/>
                    <a:gd name="T3" fmla="*/ 0 h 171"/>
                    <a:gd name="T4" fmla="*/ 11 w 548"/>
                    <a:gd name="T5" fmla="*/ 20 h 171"/>
                    <a:gd name="T6" fmla="*/ 41 w 548"/>
                    <a:gd name="T7" fmla="*/ 36 h 171"/>
                    <a:gd name="T8" fmla="*/ 275 w 548"/>
                    <a:gd name="T9" fmla="*/ 171 h 171"/>
                    <a:gd name="T10" fmla="*/ 505 w 548"/>
                    <a:gd name="T11" fmla="*/ 39 h 171"/>
                    <a:gd name="T12" fmla="*/ 540 w 548"/>
                    <a:gd name="T13" fmla="*/ 20 h 171"/>
                    <a:gd name="T14" fmla="*/ 533 w 548"/>
                    <a:gd name="T15" fmla="*/ 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8" h="171">
                      <a:moveTo>
                        <a:pt x="533" y="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1" y="0"/>
                        <a:pt x="0" y="2"/>
                        <a:pt x="11" y="20"/>
                      </a:cubicBezTo>
                      <a:cubicBezTo>
                        <a:pt x="17" y="30"/>
                        <a:pt x="34" y="27"/>
                        <a:pt x="41" y="36"/>
                      </a:cubicBezTo>
                      <a:cubicBezTo>
                        <a:pt x="100" y="112"/>
                        <a:pt x="178" y="171"/>
                        <a:pt x="275" y="171"/>
                      </a:cubicBezTo>
                      <a:cubicBezTo>
                        <a:pt x="372" y="171"/>
                        <a:pt x="446" y="113"/>
                        <a:pt x="505" y="39"/>
                      </a:cubicBezTo>
                      <a:cubicBezTo>
                        <a:pt x="513" y="29"/>
                        <a:pt x="533" y="31"/>
                        <a:pt x="540" y="20"/>
                      </a:cubicBezTo>
                      <a:cubicBezTo>
                        <a:pt x="548" y="6"/>
                        <a:pt x="533" y="0"/>
                        <a:pt x="5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89" name="文本框 88"/>
            <p:cNvSpPr txBox="1"/>
            <p:nvPr/>
          </p:nvSpPr>
          <p:spPr>
            <a:xfrm>
              <a:off x="5568803" y="1518384"/>
              <a:ext cx="5238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rgbClr val="FFB850"/>
                  </a:solidFill>
                  <a:cs typeface="+mn-ea"/>
                  <a:sym typeface="+mn-lt"/>
                </a:rPr>
                <a:t>A</a:t>
              </a:r>
              <a:endParaRPr lang="zh-CN" altLang="en-US" sz="2700" dirty="0">
                <a:solidFill>
                  <a:srgbClr val="FFB85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5190877" y="2998443"/>
            <a:ext cx="549080" cy="835116"/>
            <a:chOff x="5456550" y="3495241"/>
            <a:chExt cx="732107" cy="1113488"/>
          </a:xfrm>
        </p:grpSpPr>
        <p:grpSp>
          <p:nvGrpSpPr>
            <p:cNvPr id="97" name="组合 96"/>
            <p:cNvGrpSpPr/>
            <p:nvPr/>
          </p:nvGrpSpPr>
          <p:grpSpPr>
            <a:xfrm>
              <a:off x="5456550" y="3495241"/>
              <a:ext cx="732107" cy="1113488"/>
              <a:chOff x="2174876" y="1390651"/>
              <a:chExt cx="2584450" cy="3930786"/>
            </a:xfrm>
            <a:effectLst>
              <a:outerShdw blurRad="76200" dist="38100" dir="2700000" algn="tl" rotWithShape="0">
                <a:prstClr val="black">
                  <a:alpha val="24000"/>
                </a:prstClr>
              </a:outerShdw>
            </a:effectLst>
          </p:grpSpPr>
          <p:sp>
            <p:nvSpPr>
              <p:cNvPr id="99" name="Freeform 121"/>
              <p:cNvSpPr>
                <a:spLocks noEditPoints="1"/>
              </p:cNvSpPr>
              <p:nvPr/>
            </p:nvSpPr>
            <p:spPr bwMode="auto">
              <a:xfrm>
                <a:off x="2174876" y="1390651"/>
                <a:ext cx="2584450" cy="3135313"/>
              </a:xfrm>
              <a:custGeom>
                <a:avLst/>
                <a:gdLst>
                  <a:gd name="T0" fmla="*/ 880 w 2160"/>
                  <a:gd name="T1" fmla="*/ 2621 h 2621"/>
                  <a:gd name="T2" fmla="*/ 689 w 2160"/>
                  <a:gd name="T3" fmla="*/ 2482 h 2621"/>
                  <a:gd name="T4" fmla="*/ 692 w 2160"/>
                  <a:gd name="T5" fmla="*/ 2442 h 2621"/>
                  <a:gd name="T6" fmla="*/ 677 w 2160"/>
                  <a:gd name="T7" fmla="*/ 2401 h 2621"/>
                  <a:gd name="T8" fmla="*/ 436 w 2160"/>
                  <a:gd name="T9" fmla="*/ 2014 h 2621"/>
                  <a:gd name="T10" fmla="*/ 246 w 2160"/>
                  <a:gd name="T11" fmla="*/ 1813 h 2621"/>
                  <a:gd name="T12" fmla="*/ 3 w 2160"/>
                  <a:gd name="T13" fmla="*/ 1196 h 2621"/>
                  <a:gd name="T14" fmla="*/ 6 w 2160"/>
                  <a:gd name="T15" fmla="*/ 1035 h 2621"/>
                  <a:gd name="T16" fmla="*/ 338 w 2160"/>
                  <a:gd name="T17" fmla="*/ 303 h 2621"/>
                  <a:gd name="T18" fmla="*/ 1822 w 2160"/>
                  <a:gd name="T19" fmla="*/ 303 h 2621"/>
                  <a:gd name="T20" fmla="*/ 2155 w 2160"/>
                  <a:gd name="T21" fmla="*/ 1035 h 2621"/>
                  <a:gd name="T22" fmla="*/ 2157 w 2160"/>
                  <a:gd name="T23" fmla="*/ 1196 h 2621"/>
                  <a:gd name="T24" fmla="*/ 1914 w 2160"/>
                  <a:gd name="T25" fmla="*/ 1813 h 2621"/>
                  <a:gd name="T26" fmla="*/ 1724 w 2160"/>
                  <a:gd name="T27" fmla="*/ 2014 h 2621"/>
                  <a:gd name="T28" fmla="*/ 1483 w 2160"/>
                  <a:gd name="T29" fmla="*/ 2401 h 2621"/>
                  <a:gd name="T30" fmla="*/ 1469 w 2160"/>
                  <a:gd name="T31" fmla="*/ 2442 h 2621"/>
                  <a:gd name="T32" fmla="*/ 1472 w 2160"/>
                  <a:gd name="T33" fmla="*/ 2482 h 2621"/>
                  <a:gd name="T34" fmla="*/ 1280 w 2160"/>
                  <a:gd name="T35" fmla="*/ 2621 h 2621"/>
                  <a:gd name="T36" fmla="*/ 1280 w 2160"/>
                  <a:gd name="T37" fmla="*/ 2466 h 2621"/>
                  <a:gd name="T38" fmla="*/ 1332 w 2160"/>
                  <a:gd name="T39" fmla="*/ 2364 h 2621"/>
                  <a:gd name="T40" fmla="*/ 1455 w 2160"/>
                  <a:gd name="T41" fmla="*/ 2088 h 2621"/>
                  <a:gd name="T42" fmla="*/ 1670 w 2160"/>
                  <a:gd name="T43" fmla="*/ 1852 h 2621"/>
                  <a:gd name="T44" fmla="*/ 1981 w 2160"/>
                  <a:gd name="T45" fmla="*/ 1319 h 2621"/>
                  <a:gd name="T46" fmla="*/ 2003 w 2160"/>
                  <a:gd name="T47" fmla="*/ 1183 h 2621"/>
                  <a:gd name="T48" fmla="*/ 2000 w 2160"/>
                  <a:gd name="T49" fmla="*/ 1046 h 2621"/>
                  <a:gd name="T50" fmla="*/ 161 w 2160"/>
                  <a:gd name="T51" fmla="*/ 1046 h 2621"/>
                  <a:gd name="T52" fmla="*/ 156 w 2160"/>
                  <a:gd name="T53" fmla="*/ 1127 h 2621"/>
                  <a:gd name="T54" fmla="*/ 179 w 2160"/>
                  <a:gd name="T55" fmla="*/ 1316 h 2621"/>
                  <a:gd name="T56" fmla="*/ 367 w 2160"/>
                  <a:gd name="T57" fmla="*/ 1716 h 2621"/>
                  <a:gd name="T58" fmla="*/ 542 w 2160"/>
                  <a:gd name="T59" fmla="*/ 1901 h 2621"/>
                  <a:gd name="T60" fmla="*/ 824 w 2160"/>
                  <a:gd name="T61" fmla="*/ 2350 h 2621"/>
                  <a:gd name="T62" fmla="*/ 843 w 2160"/>
                  <a:gd name="T63" fmla="*/ 2411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60" h="2621">
                    <a:moveTo>
                      <a:pt x="1280" y="2621"/>
                    </a:moveTo>
                    <a:cubicBezTo>
                      <a:pt x="880" y="2621"/>
                      <a:pt x="880" y="2621"/>
                      <a:pt x="880" y="2621"/>
                    </a:cubicBezTo>
                    <a:cubicBezTo>
                      <a:pt x="847" y="2621"/>
                      <a:pt x="808" y="2619"/>
                      <a:pt x="771" y="2602"/>
                    </a:cubicBezTo>
                    <a:cubicBezTo>
                      <a:pt x="720" y="2578"/>
                      <a:pt x="690" y="2533"/>
                      <a:pt x="689" y="2482"/>
                    </a:cubicBezTo>
                    <a:cubicBezTo>
                      <a:pt x="688" y="2469"/>
                      <a:pt x="690" y="2458"/>
                      <a:pt x="691" y="2450"/>
                    </a:cubicBezTo>
                    <a:cubicBezTo>
                      <a:pt x="691" y="2447"/>
                      <a:pt x="692" y="2444"/>
                      <a:pt x="692" y="2442"/>
                    </a:cubicBezTo>
                    <a:cubicBezTo>
                      <a:pt x="690" y="2436"/>
                      <a:pt x="687" y="2427"/>
                      <a:pt x="684" y="2419"/>
                    </a:cubicBezTo>
                    <a:cubicBezTo>
                      <a:pt x="682" y="2413"/>
                      <a:pt x="679" y="2407"/>
                      <a:pt x="677" y="2401"/>
                    </a:cubicBezTo>
                    <a:cubicBezTo>
                      <a:pt x="646" y="2309"/>
                      <a:pt x="611" y="2233"/>
                      <a:pt x="572" y="2168"/>
                    </a:cubicBezTo>
                    <a:cubicBezTo>
                      <a:pt x="536" y="2107"/>
                      <a:pt x="490" y="2064"/>
                      <a:pt x="436" y="2014"/>
                    </a:cubicBezTo>
                    <a:cubicBezTo>
                      <a:pt x="418" y="1997"/>
                      <a:pt x="400" y="1980"/>
                      <a:pt x="382" y="1962"/>
                    </a:cubicBezTo>
                    <a:cubicBezTo>
                      <a:pt x="328" y="1909"/>
                      <a:pt x="284" y="1860"/>
                      <a:pt x="246" y="1813"/>
                    </a:cubicBezTo>
                    <a:cubicBezTo>
                      <a:pt x="134" y="1674"/>
                      <a:pt x="60" y="1518"/>
                      <a:pt x="28" y="1349"/>
                    </a:cubicBezTo>
                    <a:cubicBezTo>
                      <a:pt x="16" y="1299"/>
                      <a:pt x="8" y="1247"/>
                      <a:pt x="3" y="1196"/>
                    </a:cubicBezTo>
                    <a:cubicBezTo>
                      <a:pt x="3" y="1193"/>
                      <a:pt x="3" y="1193"/>
                      <a:pt x="3" y="1193"/>
                    </a:cubicBezTo>
                    <a:cubicBezTo>
                      <a:pt x="0" y="1138"/>
                      <a:pt x="1" y="1085"/>
                      <a:pt x="6" y="1035"/>
                    </a:cubicBezTo>
                    <a:cubicBezTo>
                      <a:pt x="7" y="1025"/>
                      <a:pt x="7" y="1025"/>
                      <a:pt x="7" y="1025"/>
                    </a:cubicBezTo>
                    <a:cubicBezTo>
                      <a:pt x="24" y="750"/>
                      <a:pt x="141" y="494"/>
                      <a:pt x="338" y="303"/>
                    </a:cubicBezTo>
                    <a:cubicBezTo>
                      <a:pt x="539" y="107"/>
                      <a:pt x="803" y="0"/>
                      <a:pt x="1080" y="0"/>
                    </a:cubicBezTo>
                    <a:cubicBezTo>
                      <a:pt x="1358" y="0"/>
                      <a:pt x="1621" y="107"/>
                      <a:pt x="1822" y="303"/>
                    </a:cubicBezTo>
                    <a:cubicBezTo>
                      <a:pt x="2020" y="494"/>
                      <a:pt x="2137" y="751"/>
                      <a:pt x="2154" y="1027"/>
                    </a:cubicBezTo>
                    <a:cubicBezTo>
                      <a:pt x="2155" y="1035"/>
                      <a:pt x="2155" y="1035"/>
                      <a:pt x="2155" y="1035"/>
                    </a:cubicBezTo>
                    <a:cubicBezTo>
                      <a:pt x="2159" y="1085"/>
                      <a:pt x="2160" y="1138"/>
                      <a:pt x="2158" y="1193"/>
                    </a:cubicBezTo>
                    <a:cubicBezTo>
                      <a:pt x="2157" y="1196"/>
                      <a:pt x="2157" y="1196"/>
                      <a:pt x="2157" y="1196"/>
                    </a:cubicBezTo>
                    <a:cubicBezTo>
                      <a:pt x="2153" y="1247"/>
                      <a:pt x="2144" y="1299"/>
                      <a:pt x="2133" y="1349"/>
                    </a:cubicBezTo>
                    <a:cubicBezTo>
                      <a:pt x="2100" y="1518"/>
                      <a:pt x="2027" y="1674"/>
                      <a:pt x="1914" y="1813"/>
                    </a:cubicBezTo>
                    <a:cubicBezTo>
                      <a:pt x="1877" y="1860"/>
                      <a:pt x="1832" y="1909"/>
                      <a:pt x="1779" y="1962"/>
                    </a:cubicBezTo>
                    <a:cubicBezTo>
                      <a:pt x="1760" y="1980"/>
                      <a:pt x="1742" y="1997"/>
                      <a:pt x="1724" y="2014"/>
                    </a:cubicBezTo>
                    <a:cubicBezTo>
                      <a:pt x="1670" y="2064"/>
                      <a:pt x="1624" y="2107"/>
                      <a:pt x="1588" y="2168"/>
                    </a:cubicBezTo>
                    <a:cubicBezTo>
                      <a:pt x="1549" y="2233"/>
                      <a:pt x="1515" y="2309"/>
                      <a:pt x="1483" y="2401"/>
                    </a:cubicBezTo>
                    <a:cubicBezTo>
                      <a:pt x="1481" y="2407"/>
                      <a:pt x="1479" y="2413"/>
                      <a:pt x="1476" y="2419"/>
                    </a:cubicBezTo>
                    <a:cubicBezTo>
                      <a:pt x="1473" y="2427"/>
                      <a:pt x="1470" y="2436"/>
                      <a:pt x="1469" y="2442"/>
                    </a:cubicBezTo>
                    <a:cubicBezTo>
                      <a:pt x="1469" y="2444"/>
                      <a:pt x="1469" y="2447"/>
                      <a:pt x="1470" y="2450"/>
                    </a:cubicBezTo>
                    <a:cubicBezTo>
                      <a:pt x="1470" y="2458"/>
                      <a:pt x="1472" y="2469"/>
                      <a:pt x="1472" y="2482"/>
                    </a:cubicBezTo>
                    <a:cubicBezTo>
                      <a:pt x="1471" y="2533"/>
                      <a:pt x="1440" y="2578"/>
                      <a:pt x="1389" y="2602"/>
                    </a:cubicBezTo>
                    <a:cubicBezTo>
                      <a:pt x="1352" y="2619"/>
                      <a:pt x="1313" y="2621"/>
                      <a:pt x="1280" y="2621"/>
                    </a:cubicBezTo>
                    <a:close/>
                    <a:moveTo>
                      <a:pt x="880" y="2466"/>
                    </a:moveTo>
                    <a:cubicBezTo>
                      <a:pt x="1280" y="2466"/>
                      <a:pt x="1280" y="2466"/>
                      <a:pt x="1280" y="2466"/>
                    </a:cubicBezTo>
                    <a:cubicBezTo>
                      <a:pt x="1286" y="2466"/>
                      <a:pt x="1312" y="2432"/>
                      <a:pt x="1317" y="2411"/>
                    </a:cubicBezTo>
                    <a:cubicBezTo>
                      <a:pt x="1321" y="2392"/>
                      <a:pt x="1327" y="2376"/>
                      <a:pt x="1332" y="2364"/>
                    </a:cubicBezTo>
                    <a:cubicBezTo>
                      <a:pt x="1333" y="2359"/>
                      <a:pt x="1335" y="2355"/>
                      <a:pt x="1337" y="2350"/>
                    </a:cubicBezTo>
                    <a:cubicBezTo>
                      <a:pt x="1372" y="2249"/>
                      <a:pt x="1411" y="2163"/>
                      <a:pt x="1455" y="2088"/>
                    </a:cubicBezTo>
                    <a:cubicBezTo>
                      <a:pt x="1502" y="2009"/>
                      <a:pt x="1561" y="1954"/>
                      <a:pt x="1618" y="1901"/>
                    </a:cubicBezTo>
                    <a:cubicBezTo>
                      <a:pt x="1635" y="1885"/>
                      <a:pt x="1653" y="1868"/>
                      <a:pt x="1670" y="1852"/>
                    </a:cubicBezTo>
                    <a:cubicBezTo>
                      <a:pt x="1719" y="1803"/>
                      <a:pt x="1760" y="1758"/>
                      <a:pt x="1794" y="1716"/>
                    </a:cubicBezTo>
                    <a:cubicBezTo>
                      <a:pt x="1890" y="1596"/>
                      <a:pt x="1953" y="1463"/>
                      <a:pt x="1981" y="1319"/>
                    </a:cubicBezTo>
                    <a:cubicBezTo>
                      <a:pt x="1981" y="1316"/>
                      <a:pt x="1981" y="1316"/>
                      <a:pt x="1981" y="1316"/>
                    </a:cubicBezTo>
                    <a:cubicBezTo>
                      <a:pt x="1992" y="1272"/>
                      <a:pt x="1999" y="1228"/>
                      <a:pt x="2003" y="1183"/>
                    </a:cubicBezTo>
                    <a:cubicBezTo>
                      <a:pt x="2004" y="1164"/>
                      <a:pt x="2004" y="1145"/>
                      <a:pt x="2004" y="1127"/>
                    </a:cubicBezTo>
                    <a:cubicBezTo>
                      <a:pt x="2000" y="1046"/>
                      <a:pt x="2000" y="1046"/>
                      <a:pt x="2000" y="1046"/>
                    </a:cubicBezTo>
                    <a:cubicBezTo>
                      <a:pt x="1975" y="546"/>
                      <a:pt x="1571" y="155"/>
                      <a:pt x="1080" y="155"/>
                    </a:cubicBezTo>
                    <a:cubicBezTo>
                      <a:pt x="590" y="155"/>
                      <a:pt x="186" y="546"/>
                      <a:pt x="161" y="1046"/>
                    </a:cubicBezTo>
                    <a:cubicBezTo>
                      <a:pt x="157" y="1127"/>
                      <a:pt x="157" y="1127"/>
                      <a:pt x="157" y="1127"/>
                    </a:cubicBezTo>
                    <a:cubicBezTo>
                      <a:pt x="156" y="1127"/>
                      <a:pt x="156" y="1127"/>
                      <a:pt x="156" y="1127"/>
                    </a:cubicBezTo>
                    <a:cubicBezTo>
                      <a:pt x="156" y="1145"/>
                      <a:pt x="156" y="1164"/>
                      <a:pt x="157" y="1183"/>
                    </a:cubicBezTo>
                    <a:cubicBezTo>
                      <a:pt x="162" y="1228"/>
                      <a:pt x="169" y="1272"/>
                      <a:pt x="179" y="1316"/>
                    </a:cubicBezTo>
                    <a:cubicBezTo>
                      <a:pt x="179" y="1319"/>
                      <a:pt x="179" y="1319"/>
                      <a:pt x="179" y="1319"/>
                    </a:cubicBezTo>
                    <a:cubicBezTo>
                      <a:pt x="207" y="1463"/>
                      <a:pt x="270" y="1596"/>
                      <a:pt x="367" y="1716"/>
                    </a:cubicBezTo>
                    <a:cubicBezTo>
                      <a:pt x="401" y="1758"/>
                      <a:pt x="441" y="1803"/>
                      <a:pt x="491" y="1852"/>
                    </a:cubicBezTo>
                    <a:cubicBezTo>
                      <a:pt x="508" y="1868"/>
                      <a:pt x="525" y="1885"/>
                      <a:pt x="542" y="1901"/>
                    </a:cubicBezTo>
                    <a:cubicBezTo>
                      <a:pt x="599" y="1954"/>
                      <a:pt x="658" y="2009"/>
                      <a:pt x="705" y="2088"/>
                    </a:cubicBezTo>
                    <a:cubicBezTo>
                      <a:pt x="750" y="2163"/>
                      <a:pt x="788" y="2249"/>
                      <a:pt x="824" y="2350"/>
                    </a:cubicBezTo>
                    <a:cubicBezTo>
                      <a:pt x="825" y="2355"/>
                      <a:pt x="827" y="2359"/>
                      <a:pt x="829" y="2363"/>
                    </a:cubicBezTo>
                    <a:cubicBezTo>
                      <a:pt x="834" y="2376"/>
                      <a:pt x="840" y="2392"/>
                      <a:pt x="843" y="2411"/>
                    </a:cubicBezTo>
                    <a:cubicBezTo>
                      <a:pt x="848" y="2432"/>
                      <a:pt x="874" y="2466"/>
                      <a:pt x="880" y="2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4E4E4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63500" dir="2700000" algn="tl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" h="6350" prst="angle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grpSp>
            <p:nvGrpSpPr>
              <p:cNvPr id="100" name="Group 11"/>
              <p:cNvGrpSpPr>
                <a:grpSpLocks noChangeAspect="1"/>
              </p:cNvGrpSpPr>
              <p:nvPr/>
            </p:nvGrpSpPr>
            <p:grpSpPr bwMode="auto">
              <a:xfrm>
                <a:off x="3018271" y="4583942"/>
                <a:ext cx="898348" cy="737495"/>
                <a:chOff x="2952" y="1432"/>
                <a:chExt cx="1776" cy="1458"/>
              </a:xfrm>
              <a:solidFill>
                <a:srgbClr val="EEEEEE"/>
              </a:solidFill>
              <a:effectLst>
                <a:outerShdw blurRad="127000" dist="63500" dir="2700000" algn="tl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01" name="Freeform 12"/>
                <p:cNvSpPr/>
                <p:nvPr/>
              </p:nvSpPr>
              <p:spPr bwMode="auto">
                <a:xfrm>
                  <a:off x="2978" y="1432"/>
                  <a:ext cx="1722" cy="345"/>
                </a:xfrm>
                <a:custGeom>
                  <a:avLst/>
                  <a:gdLst>
                    <a:gd name="T0" fmla="*/ 40 w 726"/>
                    <a:gd name="T1" fmla="*/ 145 h 145"/>
                    <a:gd name="T2" fmla="*/ 65 w 726"/>
                    <a:gd name="T3" fmla="*/ 143 h 145"/>
                    <a:gd name="T4" fmla="*/ 119 w 726"/>
                    <a:gd name="T5" fmla="*/ 138 h 145"/>
                    <a:gd name="T6" fmla="*/ 196 w 726"/>
                    <a:gd name="T7" fmla="*/ 131 h 145"/>
                    <a:gd name="T8" fmla="*/ 286 w 726"/>
                    <a:gd name="T9" fmla="*/ 121 h 145"/>
                    <a:gd name="T10" fmla="*/ 384 w 726"/>
                    <a:gd name="T11" fmla="*/ 111 h 145"/>
                    <a:gd name="T12" fmla="*/ 627 w 726"/>
                    <a:gd name="T13" fmla="*/ 82 h 145"/>
                    <a:gd name="T14" fmla="*/ 693 w 726"/>
                    <a:gd name="T15" fmla="*/ 70 h 145"/>
                    <a:gd name="T16" fmla="*/ 726 w 726"/>
                    <a:gd name="T17" fmla="*/ 29 h 145"/>
                    <a:gd name="T18" fmla="*/ 707 w 726"/>
                    <a:gd name="T19" fmla="*/ 0 h 145"/>
                    <a:gd name="T20" fmla="*/ 38 w 726"/>
                    <a:gd name="T21" fmla="*/ 0 h 145"/>
                    <a:gd name="T22" fmla="*/ 0 w 726"/>
                    <a:gd name="T23" fmla="*/ 73 h 145"/>
                    <a:gd name="T24" fmla="*/ 38 w 726"/>
                    <a:gd name="T25" fmla="*/ 145 h 145"/>
                    <a:gd name="T26" fmla="*/ 40 w 726"/>
                    <a:gd name="T27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6" h="145">
                      <a:moveTo>
                        <a:pt x="40" y="145"/>
                      </a:moveTo>
                      <a:cubicBezTo>
                        <a:pt x="48" y="144"/>
                        <a:pt x="57" y="144"/>
                        <a:pt x="65" y="143"/>
                      </a:cubicBezTo>
                      <a:cubicBezTo>
                        <a:pt x="83" y="141"/>
                        <a:pt x="101" y="139"/>
                        <a:pt x="119" y="138"/>
                      </a:cubicBezTo>
                      <a:cubicBezTo>
                        <a:pt x="145" y="135"/>
                        <a:pt x="170" y="133"/>
                        <a:pt x="196" y="131"/>
                      </a:cubicBezTo>
                      <a:cubicBezTo>
                        <a:pt x="226" y="128"/>
                        <a:pt x="256" y="124"/>
                        <a:pt x="286" y="121"/>
                      </a:cubicBezTo>
                      <a:cubicBezTo>
                        <a:pt x="319" y="119"/>
                        <a:pt x="351" y="115"/>
                        <a:pt x="384" y="111"/>
                      </a:cubicBezTo>
                      <a:cubicBezTo>
                        <a:pt x="416" y="107"/>
                        <a:pt x="579" y="90"/>
                        <a:pt x="627" y="82"/>
                      </a:cubicBezTo>
                      <a:cubicBezTo>
                        <a:pt x="648" y="78"/>
                        <a:pt x="671" y="75"/>
                        <a:pt x="693" y="70"/>
                      </a:cubicBezTo>
                      <a:cubicBezTo>
                        <a:pt x="713" y="65"/>
                        <a:pt x="726" y="54"/>
                        <a:pt x="726" y="29"/>
                      </a:cubicBezTo>
                      <a:cubicBezTo>
                        <a:pt x="726" y="16"/>
                        <a:pt x="717" y="6"/>
                        <a:pt x="7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32"/>
                        <a:pt x="0" y="73"/>
                      </a:cubicBezTo>
                      <a:cubicBezTo>
                        <a:pt x="0" y="113"/>
                        <a:pt x="17" y="145"/>
                        <a:pt x="38" y="145"/>
                      </a:cubicBezTo>
                      <a:cubicBezTo>
                        <a:pt x="39" y="145"/>
                        <a:pt x="39" y="145"/>
                        <a:pt x="40" y="1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13"/>
                <p:cNvSpPr/>
                <p:nvPr/>
              </p:nvSpPr>
              <p:spPr bwMode="auto">
                <a:xfrm>
                  <a:off x="2978" y="2080"/>
                  <a:ext cx="1722" cy="347"/>
                </a:xfrm>
                <a:custGeom>
                  <a:avLst/>
                  <a:gdLst>
                    <a:gd name="T0" fmla="*/ 688 w 726"/>
                    <a:gd name="T1" fmla="*/ 0 h 146"/>
                    <a:gd name="T2" fmla="*/ 686 w 726"/>
                    <a:gd name="T3" fmla="*/ 0 h 146"/>
                    <a:gd name="T4" fmla="*/ 661 w 726"/>
                    <a:gd name="T5" fmla="*/ 3 h 146"/>
                    <a:gd name="T6" fmla="*/ 607 w 726"/>
                    <a:gd name="T7" fmla="*/ 8 h 146"/>
                    <a:gd name="T8" fmla="*/ 530 w 726"/>
                    <a:gd name="T9" fmla="*/ 15 h 146"/>
                    <a:gd name="T10" fmla="*/ 440 w 726"/>
                    <a:gd name="T11" fmla="*/ 24 h 146"/>
                    <a:gd name="T12" fmla="*/ 342 w 726"/>
                    <a:gd name="T13" fmla="*/ 35 h 146"/>
                    <a:gd name="T14" fmla="*/ 100 w 726"/>
                    <a:gd name="T15" fmla="*/ 64 h 146"/>
                    <a:gd name="T16" fmla="*/ 33 w 726"/>
                    <a:gd name="T17" fmla="*/ 76 h 146"/>
                    <a:gd name="T18" fmla="*/ 0 w 726"/>
                    <a:gd name="T19" fmla="*/ 116 h 146"/>
                    <a:gd name="T20" fmla="*/ 19 w 726"/>
                    <a:gd name="T21" fmla="*/ 146 h 146"/>
                    <a:gd name="T22" fmla="*/ 688 w 726"/>
                    <a:gd name="T23" fmla="*/ 146 h 146"/>
                    <a:gd name="T24" fmla="*/ 726 w 726"/>
                    <a:gd name="T25" fmla="*/ 73 h 146"/>
                    <a:gd name="T26" fmla="*/ 688 w 726"/>
                    <a:gd name="T27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6" h="146">
                      <a:moveTo>
                        <a:pt x="688" y="0"/>
                      </a:moveTo>
                      <a:cubicBezTo>
                        <a:pt x="687" y="0"/>
                        <a:pt x="687" y="0"/>
                        <a:pt x="686" y="0"/>
                      </a:cubicBezTo>
                      <a:cubicBezTo>
                        <a:pt x="678" y="1"/>
                        <a:pt x="670" y="2"/>
                        <a:pt x="661" y="3"/>
                      </a:cubicBezTo>
                      <a:cubicBezTo>
                        <a:pt x="643" y="4"/>
                        <a:pt x="625" y="6"/>
                        <a:pt x="607" y="8"/>
                      </a:cubicBezTo>
                      <a:cubicBezTo>
                        <a:pt x="581" y="10"/>
                        <a:pt x="556" y="12"/>
                        <a:pt x="530" y="15"/>
                      </a:cubicBezTo>
                      <a:cubicBezTo>
                        <a:pt x="500" y="18"/>
                        <a:pt x="470" y="21"/>
                        <a:pt x="440" y="24"/>
                      </a:cubicBezTo>
                      <a:cubicBezTo>
                        <a:pt x="407" y="27"/>
                        <a:pt x="375" y="30"/>
                        <a:pt x="342" y="35"/>
                      </a:cubicBezTo>
                      <a:cubicBezTo>
                        <a:pt x="310" y="39"/>
                        <a:pt x="148" y="55"/>
                        <a:pt x="100" y="64"/>
                      </a:cubicBezTo>
                      <a:cubicBezTo>
                        <a:pt x="78" y="67"/>
                        <a:pt x="55" y="71"/>
                        <a:pt x="33" y="76"/>
                      </a:cubicBezTo>
                      <a:cubicBezTo>
                        <a:pt x="14" y="80"/>
                        <a:pt x="0" y="92"/>
                        <a:pt x="0" y="116"/>
                      </a:cubicBezTo>
                      <a:cubicBezTo>
                        <a:pt x="0" y="130"/>
                        <a:pt x="9" y="139"/>
                        <a:pt x="19" y="146"/>
                      </a:cubicBezTo>
                      <a:cubicBezTo>
                        <a:pt x="688" y="146"/>
                        <a:pt x="688" y="146"/>
                        <a:pt x="688" y="146"/>
                      </a:cubicBezTo>
                      <a:cubicBezTo>
                        <a:pt x="709" y="146"/>
                        <a:pt x="726" y="113"/>
                        <a:pt x="726" y="73"/>
                      </a:cubicBezTo>
                      <a:cubicBezTo>
                        <a:pt x="726" y="33"/>
                        <a:pt x="709" y="0"/>
                        <a:pt x="6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14"/>
                <p:cNvSpPr/>
                <p:nvPr/>
              </p:nvSpPr>
              <p:spPr bwMode="auto">
                <a:xfrm>
                  <a:off x="2952" y="1658"/>
                  <a:ext cx="1776" cy="541"/>
                </a:xfrm>
                <a:custGeom>
                  <a:avLst/>
                  <a:gdLst>
                    <a:gd name="T0" fmla="*/ 3 w 749"/>
                    <a:gd name="T1" fmla="*/ 157 h 228"/>
                    <a:gd name="T2" fmla="*/ 49 w 749"/>
                    <a:gd name="T3" fmla="*/ 225 h 228"/>
                    <a:gd name="T4" fmla="*/ 714 w 749"/>
                    <a:gd name="T5" fmla="*/ 147 h 228"/>
                    <a:gd name="T6" fmla="*/ 745 w 749"/>
                    <a:gd name="T7" fmla="*/ 70 h 228"/>
                    <a:gd name="T8" fmla="*/ 700 w 749"/>
                    <a:gd name="T9" fmla="*/ 3 h 228"/>
                    <a:gd name="T10" fmla="*/ 35 w 749"/>
                    <a:gd name="T11" fmla="*/ 81 h 228"/>
                    <a:gd name="T12" fmla="*/ 3 w 749"/>
                    <a:gd name="T13" fmla="*/ 157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9" h="228">
                      <a:moveTo>
                        <a:pt x="3" y="157"/>
                      </a:moveTo>
                      <a:cubicBezTo>
                        <a:pt x="7" y="197"/>
                        <a:pt x="27" y="228"/>
                        <a:pt x="49" y="225"/>
                      </a:cubicBezTo>
                      <a:cubicBezTo>
                        <a:pt x="714" y="147"/>
                        <a:pt x="714" y="147"/>
                        <a:pt x="714" y="147"/>
                      </a:cubicBezTo>
                      <a:cubicBezTo>
                        <a:pt x="735" y="145"/>
                        <a:pt x="749" y="110"/>
                        <a:pt x="745" y="70"/>
                      </a:cubicBezTo>
                      <a:cubicBezTo>
                        <a:pt x="741" y="30"/>
                        <a:pt x="721" y="0"/>
                        <a:pt x="700" y="3"/>
                      </a:cubicBezTo>
                      <a:cubicBezTo>
                        <a:pt x="35" y="81"/>
                        <a:pt x="35" y="81"/>
                        <a:pt x="35" y="81"/>
                      </a:cubicBezTo>
                      <a:cubicBezTo>
                        <a:pt x="14" y="83"/>
                        <a:pt x="0" y="117"/>
                        <a:pt x="3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15"/>
                <p:cNvSpPr/>
                <p:nvPr/>
              </p:nvSpPr>
              <p:spPr bwMode="auto">
                <a:xfrm>
                  <a:off x="3186" y="2484"/>
                  <a:ext cx="1301" cy="406"/>
                </a:xfrm>
                <a:custGeom>
                  <a:avLst/>
                  <a:gdLst>
                    <a:gd name="T0" fmla="*/ 533 w 548"/>
                    <a:gd name="T1" fmla="*/ 0 h 171"/>
                    <a:gd name="T2" fmla="*/ 21 w 548"/>
                    <a:gd name="T3" fmla="*/ 0 h 171"/>
                    <a:gd name="T4" fmla="*/ 11 w 548"/>
                    <a:gd name="T5" fmla="*/ 20 h 171"/>
                    <a:gd name="T6" fmla="*/ 41 w 548"/>
                    <a:gd name="T7" fmla="*/ 36 h 171"/>
                    <a:gd name="T8" fmla="*/ 275 w 548"/>
                    <a:gd name="T9" fmla="*/ 171 h 171"/>
                    <a:gd name="T10" fmla="*/ 505 w 548"/>
                    <a:gd name="T11" fmla="*/ 39 h 171"/>
                    <a:gd name="T12" fmla="*/ 540 w 548"/>
                    <a:gd name="T13" fmla="*/ 20 h 171"/>
                    <a:gd name="T14" fmla="*/ 533 w 548"/>
                    <a:gd name="T15" fmla="*/ 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8" h="171">
                      <a:moveTo>
                        <a:pt x="533" y="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1" y="0"/>
                        <a:pt x="0" y="2"/>
                        <a:pt x="11" y="20"/>
                      </a:cubicBezTo>
                      <a:cubicBezTo>
                        <a:pt x="17" y="30"/>
                        <a:pt x="34" y="27"/>
                        <a:pt x="41" y="36"/>
                      </a:cubicBezTo>
                      <a:cubicBezTo>
                        <a:pt x="100" y="112"/>
                        <a:pt x="178" y="171"/>
                        <a:pt x="275" y="171"/>
                      </a:cubicBezTo>
                      <a:cubicBezTo>
                        <a:pt x="372" y="171"/>
                        <a:pt x="446" y="113"/>
                        <a:pt x="505" y="39"/>
                      </a:cubicBezTo>
                      <a:cubicBezTo>
                        <a:pt x="513" y="29"/>
                        <a:pt x="533" y="31"/>
                        <a:pt x="540" y="20"/>
                      </a:cubicBezTo>
                      <a:cubicBezTo>
                        <a:pt x="548" y="6"/>
                        <a:pt x="533" y="0"/>
                        <a:pt x="5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8" name="文本框 97"/>
            <p:cNvSpPr txBox="1"/>
            <p:nvPr/>
          </p:nvSpPr>
          <p:spPr>
            <a:xfrm>
              <a:off x="5568803" y="3576064"/>
              <a:ext cx="5238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rgbClr val="E87071"/>
                  </a:solidFill>
                  <a:cs typeface="+mn-ea"/>
                  <a:sym typeface="+mn-lt"/>
                </a:rPr>
                <a:t>C</a:t>
              </a:r>
              <a:endParaRPr lang="zh-CN" altLang="en-US" sz="2700" dirty="0">
                <a:solidFill>
                  <a:srgbClr val="E8707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4475109" y="2200403"/>
            <a:ext cx="549080" cy="835116"/>
            <a:chOff x="6471636" y="2448095"/>
            <a:chExt cx="732107" cy="1113488"/>
          </a:xfrm>
        </p:grpSpPr>
        <p:grpSp>
          <p:nvGrpSpPr>
            <p:cNvPr id="106" name="组合 105"/>
            <p:cNvGrpSpPr/>
            <p:nvPr/>
          </p:nvGrpSpPr>
          <p:grpSpPr>
            <a:xfrm>
              <a:off x="6471636" y="2448095"/>
              <a:ext cx="732107" cy="1113488"/>
              <a:chOff x="2174876" y="1390651"/>
              <a:chExt cx="2584450" cy="3930786"/>
            </a:xfrm>
            <a:effectLst>
              <a:outerShdw blurRad="76200" dist="38100" dir="2700000" algn="tl" rotWithShape="0">
                <a:prstClr val="black">
                  <a:alpha val="24000"/>
                </a:prstClr>
              </a:outerShdw>
            </a:effectLst>
          </p:grpSpPr>
          <p:sp>
            <p:nvSpPr>
              <p:cNvPr id="108" name="Freeform 121"/>
              <p:cNvSpPr>
                <a:spLocks noEditPoints="1"/>
              </p:cNvSpPr>
              <p:nvPr/>
            </p:nvSpPr>
            <p:spPr bwMode="auto">
              <a:xfrm>
                <a:off x="2174876" y="1390651"/>
                <a:ext cx="2584450" cy="3135313"/>
              </a:xfrm>
              <a:custGeom>
                <a:avLst/>
                <a:gdLst>
                  <a:gd name="T0" fmla="*/ 880 w 2160"/>
                  <a:gd name="T1" fmla="*/ 2621 h 2621"/>
                  <a:gd name="T2" fmla="*/ 689 w 2160"/>
                  <a:gd name="T3" fmla="*/ 2482 h 2621"/>
                  <a:gd name="T4" fmla="*/ 692 w 2160"/>
                  <a:gd name="T5" fmla="*/ 2442 h 2621"/>
                  <a:gd name="T6" fmla="*/ 677 w 2160"/>
                  <a:gd name="T7" fmla="*/ 2401 h 2621"/>
                  <a:gd name="T8" fmla="*/ 436 w 2160"/>
                  <a:gd name="T9" fmla="*/ 2014 h 2621"/>
                  <a:gd name="T10" fmla="*/ 246 w 2160"/>
                  <a:gd name="T11" fmla="*/ 1813 h 2621"/>
                  <a:gd name="T12" fmla="*/ 3 w 2160"/>
                  <a:gd name="T13" fmla="*/ 1196 h 2621"/>
                  <a:gd name="T14" fmla="*/ 6 w 2160"/>
                  <a:gd name="T15" fmla="*/ 1035 h 2621"/>
                  <a:gd name="T16" fmla="*/ 338 w 2160"/>
                  <a:gd name="T17" fmla="*/ 303 h 2621"/>
                  <a:gd name="T18" fmla="*/ 1822 w 2160"/>
                  <a:gd name="T19" fmla="*/ 303 h 2621"/>
                  <a:gd name="T20" fmla="*/ 2155 w 2160"/>
                  <a:gd name="T21" fmla="*/ 1035 h 2621"/>
                  <a:gd name="T22" fmla="*/ 2157 w 2160"/>
                  <a:gd name="T23" fmla="*/ 1196 h 2621"/>
                  <a:gd name="T24" fmla="*/ 1914 w 2160"/>
                  <a:gd name="T25" fmla="*/ 1813 h 2621"/>
                  <a:gd name="T26" fmla="*/ 1724 w 2160"/>
                  <a:gd name="T27" fmla="*/ 2014 h 2621"/>
                  <a:gd name="T28" fmla="*/ 1483 w 2160"/>
                  <a:gd name="T29" fmla="*/ 2401 h 2621"/>
                  <a:gd name="T30" fmla="*/ 1469 w 2160"/>
                  <a:gd name="T31" fmla="*/ 2442 h 2621"/>
                  <a:gd name="T32" fmla="*/ 1472 w 2160"/>
                  <a:gd name="T33" fmla="*/ 2482 h 2621"/>
                  <a:gd name="T34" fmla="*/ 1280 w 2160"/>
                  <a:gd name="T35" fmla="*/ 2621 h 2621"/>
                  <a:gd name="T36" fmla="*/ 1280 w 2160"/>
                  <a:gd name="T37" fmla="*/ 2466 h 2621"/>
                  <a:gd name="T38" fmla="*/ 1332 w 2160"/>
                  <a:gd name="T39" fmla="*/ 2364 h 2621"/>
                  <a:gd name="T40" fmla="*/ 1455 w 2160"/>
                  <a:gd name="T41" fmla="*/ 2088 h 2621"/>
                  <a:gd name="T42" fmla="*/ 1670 w 2160"/>
                  <a:gd name="T43" fmla="*/ 1852 h 2621"/>
                  <a:gd name="T44" fmla="*/ 1981 w 2160"/>
                  <a:gd name="T45" fmla="*/ 1319 h 2621"/>
                  <a:gd name="T46" fmla="*/ 2003 w 2160"/>
                  <a:gd name="T47" fmla="*/ 1183 h 2621"/>
                  <a:gd name="T48" fmla="*/ 2000 w 2160"/>
                  <a:gd name="T49" fmla="*/ 1046 h 2621"/>
                  <a:gd name="T50" fmla="*/ 161 w 2160"/>
                  <a:gd name="T51" fmla="*/ 1046 h 2621"/>
                  <a:gd name="T52" fmla="*/ 156 w 2160"/>
                  <a:gd name="T53" fmla="*/ 1127 h 2621"/>
                  <a:gd name="T54" fmla="*/ 179 w 2160"/>
                  <a:gd name="T55" fmla="*/ 1316 h 2621"/>
                  <a:gd name="T56" fmla="*/ 367 w 2160"/>
                  <a:gd name="T57" fmla="*/ 1716 h 2621"/>
                  <a:gd name="T58" fmla="*/ 542 w 2160"/>
                  <a:gd name="T59" fmla="*/ 1901 h 2621"/>
                  <a:gd name="T60" fmla="*/ 824 w 2160"/>
                  <a:gd name="T61" fmla="*/ 2350 h 2621"/>
                  <a:gd name="T62" fmla="*/ 843 w 2160"/>
                  <a:gd name="T63" fmla="*/ 2411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60" h="2621">
                    <a:moveTo>
                      <a:pt x="1280" y="2621"/>
                    </a:moveTo>
                    <a:cubicBezTo>
                      <a:pt x="880" y="2621"/>
                      <a:pt x="880" y="2621"/>
                      <a:pt x="880" y="2621"/>
                    </a:cubicBezTo>
                    <a:cubicBezTo>
                      <a:pt x="847" y="2621"/>
                      <a:pt x="808" y="2619"/>
                      <a:pt x="771" y="2602"/>
                    </a:cubicBezTo>
                    <a:cubicBezTo>
                      <a:pt x="720" y="2578"/>
                      <a:pt x="690" y="2533"/>
                      <a:pt x="689" y="2482"/>
                    </a:cubicBezTo>
                    <a:cubicBezTo>
                      <a:pt x="688" y="2469"/>
                      <a:pt x="690" y="2458"/>
                      <a:pt x="691" y="2450"/>
                    </a:cubicBezTo>
                    <a:cubicBezTo>
                      <a:pt x="691" y="2447"/>
                      <a:pt x="692" y="2444"/>
                      <a:pt x="692" y="2442"/>
                    </a:cubicBezTo>
                    <a:cubicBezTo>
                      <a:pt x="690" y="2436"/>
                      <a:pt x="687" y="2427"/>
                      <a:pt x="684" y="2419"/>
                    </a:cubicBezTo>
                    <a:cubicBezTo>
                      <a:pt x="682" y="2413"/>
                      <a:pt x="679" y="2407"/>
                      <a:pt x="677" y="2401"/>
                    </a:cubicBezTo>
                    <a:cubicBezTo>
                      <a:pt x="646" y="2309"/>
                      <a:pt x="611" y="2233"/>
                      <a:pt x="572" y="2168"/>
                    </a:cubicBezTo>
                    <a:cubicBezTo>
                      <a:pt x="536" y="2107"/>
                      <a:pt x="490" y="2064"/>
                      <a:pt x="436" y="2014"/>
                    </a:cubicBezTo>
                    <a:cubicBezTo>
                      <a:pt x="418" y="1997"/>
                      <a:pt x="400" y="1980"/>
                      <a:pt x="382" y="1962"/>
                    </a:cubicBezTo>
                    <a:cubicBezTo>
                      <a:pt x="328" y="1909"/>
                      <a:pt x="284" y="1860"/>
                      <a:pt x="246" y="1813"/>
                    </a:cubicBezTo>
                    <a:cubicBezTo>
                      <a:pt x="134" y="1674"/>
                      <a:pt x="60" y="1518"/>
                      <a:pt x="28" y="1349"/>
                    </a:cubicBezTo>
                    <a:cubicBezTo>
                      <a:pt x="16" y="1299"/>
                      <a:pt x="8" y="1247"/>
                      <a:pt x="3" y="1196"/>
                    </a:cubicBezTo>
                    <a:cubicBezTo>
                      <a:pt x="3" y="1193"/>
                      <a:pt x="3" y="1193"/>
                      <a:pt x="3" y="1193"/>
                    </a:cubicBezTo>
                    <a:cubicBezTo>
                      <a:pt x="0" y="1138"/>
                      <a:pt x="1" y="1085"/>
                      <a:pt x="6" y="1035"/>
                    </a:cubicBezTo>
                    <a:cubicBezTo>
                      <a:pt x="7" y="1025"/>
                      <a:pt x="7" y="1025"/>
                      <a:pt x="7" y="1025"/>
                    </a:cubicBezTo>
                    <a:cubicBezTo>
                      <a:pt x="24" y="750"/>
                      <a:pt x="141" y="494"/>
                      <a:pt x="338" y="303"/>
                    </a:cubicBezTo>
                    <a:cubicBezTo>
                      <a:pt x="539" y="107"/>
                      <a:pt x="803" y="0"/>
                      <a:pt x="1080" y="0"/>
                    </a:cubicBezTo>
                    <a:cubicBezTo>
                      <a:pt x="1358" y="0"/>
                      <a:pt x="1621" y="107"/>
                      <a:pt x="1822" y="303"/>
                    </a:cubicBezTo>
                    <a:cubicBezTo>
                      <a:pt x="2020" y="494"/>
                      <a:pt x="2137" y="751"/>
                      <a:pt x="2154" y="1027"/>
                    </a:cubicBezTo>
                    <a:cubicBezTo>
                      <a:pt x="2155" y="1035"/>
                      <a:pt x="2155" y="1035"/>
                      <a:pt x="2155" y="1035"/>
                    </a:cubicBezTo>
                    <a:cubicBezTo>
                      <a:pt x="2159" y="1085"/>
                      <a:pt x="2160" y="1138"/>
                      <a:pt x="2158" y="1193"/>
                    </a:cubicBezTo>
                    <a:cubicBezTo>
                      <a:pt x="2157" y="1196"/>
                      <a:pt x="2157" y="1196"/>
                      <a:pt x="2157" y="1196"/>
                    </a:cubicBezTo>
                    <a:cubicBezTo>
                      <a:pt x="2153" y="1247"/>
                      <a:pt x="2144" y="1299"/>
                      <a:pt x="2133" y="1349"/>
                    </a:cubicBezTo>
                    <a:cubicBezTo>
                      <a:pt x="2100" y="1518"/>
                      <a:pt x="2027" y="1674"/>
                      <a:pt x="1914" y="1813"/>
                    </a:cubicBezTo>
                    <a:cubicBezTo>
                      <a:pt x="1877" y="1860"/>
                      <a:pt x="1832" y="1909"/>
                      <a:pt x="1779" y="1962"/>
                    </a:cubicBezTo>
                    <a:cubicBezTo>
                      <a:pt x="1760" y="1980"/>
                      <a:pt x="1742" y="1997"/>
                      <a:pt x="1724" y="2014"/>
                    </a:cubicBezTo>
                    <a:cubicBezTo>
                      <a:pt x="1670" y="2064"/>
                      <a:pt x="1624" y="2107"/>
                      <a:pt x="1588" y="2168"/>
                    </a:cubicBezTo>
                    <a:cubicBezTo>
                      <a:pt x="1549" y="2233"/>
                      <a:pt x="1515" y="2309"/>
                      <a:pt x="1483" y="2401"/>
                    </a:cubicBezTo>
                    <a:cubicBezTo>
                      <a:pt x="1481" y="2407"/>
                      <a:pt x="1479" y="2413"/>
                      <a:pt x="1476" y="2419"/>
                    </a:cubicBezTo>
                    <a:cubicBezTo>
                      <a:pt x="1473" y="2427"/>
                      <a:pt x="1470" y="2436"/>
                      <a:pt x="1469" y="2442"/>
                    </a:cubicBezTo>
                    <a:cubicBezTo>
                      <a:pt x="1469" y="2444"/>
                      <a:pt x="1469" y="2447"/>
                      <a:pt x="1470" y="2450"/>
                    </a:cubicBezTo>
                    <a:cubicBezTo>
                      <a:pt x="1470" y="2458"/>
                      <a:pt x="1472" y="2469"/>
                      <a:pt x="1472" y="2482"/>
                    </a:cubicBezTo>
                    <a:cubicBezTo>
                      <a:pt x="1471" y="2533"/>
                      <a:pt x="1440" y="2578"/>
                      <a:pt x="1389" y="2602"/>
                    </a:cubicBezTo>
                    <a:cubicBezTo>
                      <a:pt x="1352" y="2619"/>
                      <a:pt x="1313" y="2621"/>
                      <a:pt x="1280" y="2621"/>
                    </a:cubicBezTo>
                    <a:close/>
                    <a:moveTo>
                      <a:pt x="880" y="2466"/>
                    </a:moveTo>
                    <a:cubicBezTo>
                      <a:pt x="1280" y="2466"/>
                      <a:pt x="1280" y="2466"/>
                      <a:pt x="1280" y="2466"/>
                    </a:cubicBezTo>
                    <a:cubicBezTo>
                      <a:pt x="1286" y="2466"/>
                      <a:pt x="1312" y="2432"/>
                      <a:pt x="1317" y="2411"/>
                    </a:cubicBezTo>
                    <a:cubicBezTo>
                      <a:pt x="1321" y="2392"/>
                      <a:pt x="1327" y="2376"/>
                      <a:pt x="1332" y="2364"/>
                    </a:cubicBezTo>
                    <a:cubicBezTo>
                      <a:pt x="1333" y="2359"/>
                      <a:pt x="1335" y="2355"/>
                      <a:pt x="1337" y="2350"/>
                    </a:cubicBezTo>
                    <a:cubicBezTo>
                      <a:pt x="1372" y="2249"/>
                      <a:pt x="1411" y="2163"/>
                      <a:pt x="1455" y="2088"/>
                    </a:cubicBezTo>
                    <a:cubicBezTo>
                      <a:pt x="1502" y="2009"/>
                      <a:pt x="1561" y="1954"/>
                      <a:pt x="1618" y="1901"/>
                    </a:cubicBezTo>
                    <a:cubicBezTo>
                      <a:pt x="1635" y="1885"/>
                      <a:pt x="1653" y="1868"/>
                      <a:pt x="1670" y="1852"/>
                    </a:cubicBezTo>
                    <a:cubicBezTo>
                      <a:pt x="1719" y="1803"/>
                      <a:pt x="1760" y="1758"/>
                      <a:pt x="1794" y="1716"/>
                    </a:cubicBezTo>
                    <a:cubicBezTo>
                      <a:pt x="1890" y="1596"/>
                      <a:pt x="1953" y="1463"/>
                      <a:pt x="1981" y="1319"/>
                    </a:cubicBezTo>
                    <a:cubicBezTo>
                      <a:pt x="1981" y="1316"/>
                      <a:pt x="1981" y="1316"/>
                      <a:pt x="1981" y="1316"/>
                    </a:cubicBezTo>
                    <a:cubicBezTo>
                      <a:pt x="1992" y="1272"/>
                      <a:pt x="1999" y="1228"/>
                      <a:pt x="2003" y="1183"/>
                    </a:cubicBezTo>
                    <a:cubicBezTo>
                      <a:pt x="2004" y="1164"/>
                      <a:pt x="2004" y="1145"/>
                      <a:pt x="2004" y="1127"/>
                    </a:cubicBezTo>
                    <a:cubicBezTo>
                      <a:pt x="2000" y="1046"/>
                      <a:pt x="2000" y="1046"/>
                      <a:pt x="2000" y="1046"/>
                    </a:cubicBezTo>
                    <a:cubicBezTo>
                      <a:pt x="1975" y="546"/>
                      <a:pt x="1571" y="155"/>
                      <a:pt x="1080" y="155"/>
                    </a:cubicBezTo>
                    <a:cubicBezTo>
                      <a:pt x="590" y="155"/>
                      <a:pt x="186" y="546"/>
                      <a:pt x="161" y="1046"/>
                    </a:cubicBezTo>
                    <a:cubicBezTo>
                      <a:pt x="157" y="1127"/>
                      <a:pt x="157" y="1127"/>
                      <a:pt x="157" y="1127"/>
                    </a:cubicBezTo>
                    <a:cubicBezTo>
                      <a:pt x="156" y="1127"/>
                      <a:pt x="156" y="1127"/>
                      <a:pt x="156" y="1127"/>
                    </a:cubicBezTo>
                    <a:cubicBezTo>
                      <a:pt x="156" y="1145"/>
                      <a:pt x="156" y="1164"/>
                      <a:pt x="157" y="1183"/>
                    </a:cubicBezTo>
                    <a:cubicBezTo>
                      <a:pt x="162" y="1228"/>
                      <a:pt x="169" y="1272"/>
                      <a:pt x="179" y="1316"/>
                    </a:cubicBezTo>
                    <a:cubicBezTo>
                      <a:pt x="179" y="1319"/>
                      <a:pt x="179" y="1319"/>
                      <a:pt x="179" y="1319"/>
                    </a:cubicBezTo>
                    <a:cubicBezTo>
                      <a:pt x="207" y="1463"/>
                      <a:pt x="270" y="1596"/>
                      <a:pt x="367" y="1716"/>
                    </a:cubicBezTo>
                    <a:cubicBezTo>
                      <a:pt x="401" y="1758"/>
                      <a:pt x="441" y="1803"/>
                      <a:pt x="491" y="1852"/>
                    </a:cubicBezTo>
                    <a:cubicBezTo>
                      <a:pt x="508" y="1868"/>
                      <a:pt x="525" y="1885"/>
                      <a:pt x="542" y="1901"/>
                    </a:cubicBezTo>
                    <a:cubicBezTo>
                      <a:pt x="599" y="1954"/>
                      <a:pt x="658" y="2009"/>
                      <a:pt x="705" y="2088"/>
                    </a:cubicBezTo>
                    <a:cubicBezTo>
                      <a:pt x="750" y="2163"/>
                      <a:pt x="788" y="2249"/>
                      <a:pt x="824" y="2350"/>
                    </a:cubicBezTo>
                    <a:cubicBezTo>
                      <a:pt x="825" y="2355"/>
                      <a:pt x="827" y="2359"/>
                      <a:pt x="829" y="2363"/>
                    </a:cubicBezTo>
                    <a:cubicBezTo>
                      <a:pt x="834" y="2376"/>
                      <a:pt x="840" y="2392"/>
                      <a:pt x="843" y="2411"/>
                    </a:cubicBezTo>
                    <a:cubicBezTo>
                      <a:pt x="848" y="2432"/>
                      <a:pt x="874" y="2466"/>
                      <a:pt x="880" y="2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4E4E4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63500" dir="2700000" algn="tl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" h="6350" prst="angle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grpSp>
            <p:nvGrpSpPr>
              <p:cNvPr id="109" name="Group 11"/>
              <p:cNvGrpSpPr>
                <a:grpSpLocks noChangeAspect="1"/>
              </p:cNvGrpSpPr>
              <p:nvPr/>
            </p:nvGrpSpPr>
            <p:grpSpPr bwMode="auto">
              <a:xfrm>
                <a:off x="3018271" y="4583942"/>
                <a:ext cx="898348" cy="737495"/>
                <a:chOff x="2952" y="1432"/>
                <a:chExt cx="1776" cy="1458"/>
              </a:xfrm>
              <a:solidFill>
                <a:srgbClr val="EEEEEE"/>
              </a:solidFill>
              <a:effectLst>
                <a:outerShdw blurRad="127000" dist="63500" dir="2700000" algn="tl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10" name="Freeform 12"/>
                <p:cNvSpPr/>
                <p:nvPr/>
              </p:nvSpPr>
              <p:spPr bwMode="auto">
                <a:xfrm>
                  <a:off x="2978" y="1432"/>
                  <a:ext cx="1722" cy="345"/>
                </a:xfrm>
                <a:custGeom>
                  <a:avLst/>
                  <a:gdLst>
                    <a:gd name="T0" fmla="*/ 40 w 726"/>
                    <a:gd name="T1" fmla="*/ 145 h 145"/>
                    <a:gd name="T2" fmla="*/ 65 w 726"/>
                    <a:gd name="T3" fmla="*/ 143 h 145"/>
                    <a:gd name="T4" fmla="*/ 119 w 726"/>
                    <a:gd name="T5" fmla="*/ 138 h 145"/>
                    <a:gd name="T6" fmla="*/ 196 w 726"/>
                    <a:gd name="T7" fmla="*/ 131 h 145"/>
                    <a:gd name="T8" fmla="*/ 286 w 726"/>
                    <a:gd name="T9" fmla="*/ 121 h 145"/>
                    <a:gd name="T10" fmla="*/ 384 w 726"/>
                    <a:gd name="T11" fmla="*/ 111 h 145"/>
                    <a:gd name="T12" fmla="*/ 627 w 726"/>
                    <a:gd name="T13" fmla="*/ 82 h 145"/>
                    <a:gd name="T14" fmla="*/ 693 w 726"/>
                    <a:gd name="T15" fmla="*/ 70 h 145"/>
                    <a:gd name="T16" fmla="*/ 726 w 726"/>
                    <a:gd name="T17" fmla="*/ 29 h 145"/>
                    <a:gd name="T18" fmla="*/ 707 w 726"/>
                    <a:gd name="T19" fmla="*/ 0 h 145"/>
                    <a:gd name="T20" fmla="*/ 38 w 726"/>
                    <a:gd name="T21" fmla="*/ 0 h 145"/>
                    <a:gd name="T22" fmla="*/ 0 w 726"/>
                    <a:gd name="T23" fmla="*/ 73 h 145"/>
                    <a:gd name="T24" fmla="*/ 38 w 726"/>
                    <a:gd name="T25" fmla="*/ 145 h 145"/>
                    <a:gd name="T26" fmla="*/ 40 w 726"/>
                    <a:gd name="T27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6" h="145">
                      <a:moveTo>
                        <a:pt x="40" y="145"/>
                      </a:moveTo>
                      <a:cubicBezTo>
                        <a:pt x="48" y="144"/>
                        <a:pt x="57" y="144"/>
                        <a:pt x="65" y="143"/>
                      </a:cubicBezTo>
                      <a:cubicBezTo>
                        <a:pt x="83" y="141"/>
                        <a:pt x="101" y="139"/>
                        <a:pt x="119" y="138"/>
                      </a:cubicBezTo>
                      <a:cubicBezTo>
                        <a:pt x="145" y="135"/>
                        <a:pt x="170" y="133"/>
                        <a:pt x="196" y="131"/>
                      </a:cubicBezTo>
                      <a:cubicBezTo>
                        <a:pt x="226" y="128"/>
                        <a:pt x="256" y="124"/>
                        <a:pt x="286" y="121"/>
                      </a:cubicBezTo>
                      <a:cubicBezTo>
                        <a:pt x="319" y="119"/>
                        <a:pt x="351" y="115"/>
                        <a:pt x="384" y="111"/>
                      </a:cubicBezTo>
                      <a:cubicBezTo>
                        <a:pt x="416" y="107"/>
                        <a:pt x="579" y="90"/>
                        <a:pt x="627" y="82"/>
                      </a:cubicBezTo>
                      <a:cubicBezTo>
                        <a:pt x="648" y="78"/>
                        <a:pt x="671" y="75"/>
                        <a:pt x="693" y="70"/>
                      </a:cubicBezTo>
                      <a:cubicBezTo>
                        <a:pt x="713" y="65"/>
                        <a:pt x="726" y="54"/>
                        <a:pt x="726" y="29"/>
                      </a:cubicBezTo>
                      <a:cubicBezTo>
                        <a:pt x="726" y="16"/>
                        <a:pt x="717" y="6"/>
                        <a:pt x="7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32"/>
                        <a:pt x="0" y="73"/>
                      </a:cubicBezTo>
                      <a:cubicBezTo>
                        <a:pt x="0" y="113"/>
                        <a:pt x="17" y="145"/>
                        <a:pt x="38" y="145"/>
                      </a:cubicBezTo>
                      <a:cubicBezTo>
                        <a:pt x="39" y="145"/>
                        <a:pt x="39" y="145"/>
                        <a:pt x="40" y="1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3"/>
                <p:cNvSpPr/>
                <p:nvPr/>
              </p:nvSpPr>
              <p:spPr bwMode="auto">
                <a:xfrm>
                  <a:off x="2978" y="2080"/>
                  <a:ext cx="1722" cy="347"/>
                </a:xfrm>
                <a:custGeom>
                  <a:avLst/>
                  <a:gdLst>
                    <a:gd name="T0" fmla="*/ 688 w 726"/>
                    <a:gd name="T1" fmla="*/ 0 h 146"/>
                    <a:gd name="T2" fmla="*/ 686 w 726"/>
                    <a:gd name="T3" fmla="*/ 0 h 146"/>
                    <a:gd name="T4" fmla="*/ 661 w 726"/>
                    <a:gd name="T5" fmla="*/ 3 h 146"/>
                    <a:gd name="T6" fmla="*/ 607 w 726"/>
                    <a:gd name="T7" fmla="*/ 8 h 146"/>
                    <a:gd name="T8" fmla="*/ 530 w 726"/>
                    <a:gd name="T9" fmla="*/ 15 h 146"/>
                    <a:gd name="T10" fmla="*/ 440 w 726"/>
                    <a:gd name="T11" fmla="*/ 24 h 146"/>
                    <a:gd name="T12" fmla="*/ 342 w 726"/>
                    <a:gd name="T13" fmla="*/ 35 h 146"/>
                    <a:gd name="T14" fmla="*/ 100 w 726"/>
                    <a:gd name="T15" fmla="*/ 64 h 146"/>
                    <a:gd name="T16" fmla="*/ 33 w 726"/>
                    <a:gd name="T17" fmla="*/ 76 h 146"/>
                    <a:gd name="T18" fmla="*/ 0 w 726"/>
                    <a:gd name="T19" fmla="*/ 116 h 146"/>
                    <a:gd name="T20" fmla="*/ 19 w 726"/>
                    <a:gd name="T21" fmla="*/ 146 h 146"/>
                    <a:gd name="T22" fmla="*/ 688 w 726"/>
                    <a:gd name="T23" fmla="*/ 146 h 146"/>
                    <a:gd name="T24" fmla="*/ 726 w 726"/>
                    <a:gd name="T25" fmla="*/ 73 h 146"/>
                    <a:gd name="T26" fmla="*/ 688 w 726"/>
                    <a:gd name="T27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6" h="146">
                      <a:moveTo>
                        <a:pt x="688" y="0"/>
                      </a:moveTo>
                      <a:cubicBezTo>
                        <a:pt x="687" y="0"/>
                        <a:pt x="687" y="0"/>
                        <a:pt x="686" y="0"/>
                      </a:cubicBezTo>
                      <a:cubicBezTo>
                        <a:pt x="678" y="1"/>
                        <a:pt x="670" y="2"/>
                        <a:pt x="661" y="3"/>
                      </a:cubicBezTo>
                      <a:cubicBezTo>
                        <a:pt x="643" y="4"/>
                        <a:pt x="625" y="6"/>
                        <a:pt x="607" y="8"/>
                      </a:cubicBezTo>
                      <a:cubicBezTo>
                        <a:pt x="581" y="10"/>
                        <a:pt x="556" y="12"/>
                        <a:pt x="530" y="15"/>
                      </a:cubicBezTo>
                      <a:cubicBezTo>
                        <a:pt x="500" y="18"/>
                        <a:pt x="470" y="21"/>
                        <a:pt x="440" y="24"/>
                      </a:cubicBezTo>
                      <a:cubicBezTo>
                        <a:pt x="407" y="27"/>
                        <a:pt x="375" y="30"/>
                        <a:pt x="342" y="35"/>
                      </a:cubicBezTo>
                      <a:cubicBezTo>
                        <a:pt x="310" y="39"/>
                        <a:pt x="148" y="55"/>
                        <a:pt x="100" y="64"/>
                      </a:cubicBezTo>
                      <a:cubicBezTo>
                        <a:pt x="78" y="67"/>
                        <a:pt x="55" y="71"/>
                        <a:pt x="33" y="76"/>
                      </a:cubicBezTo>
                      <a:cubicBezTo>
                        <a:pt x="14" y="80"/>
                        <a:pt x="0" y="92"/>
                        <a:pt x="0" y="116"/>
                      </a:cubicBezTo>
                      <a:cubicBezTo>
                        <a:pt x="0" y="130"/>
                        <a:pt x="9" y="139"/>
                        <a:pt x="19" y="146"/>
                      </a:cubicBezTo>
                      <a:cubicBezTo>
                        <a:pt x="688" y="146"/>
                        <a:pt x="688" y="146"/>
                        <a:pt x="688" y="146"/>
                      </a:cubicBezTo>
                      <a:cubicBezTo>
                        <a:pt x="709" y="146"/>
                        <a:pt x="726" y="113"/>
                        <a:pt x="726" y="73"/>
                      </a:cubicBezTo>
                      <a:cubicBezTo>
                        <a:pt x="726" y="33"/>
                        <a:pt x="709" y="0"/>
                        <a:pt x="6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4"/>
                <p:cNvSpPr/>
                <p:nvPr/>
              </p:nvSpPr>
              <p:spPr bwMode="auto">
                <a:xfrm>
                  <a:off x="2952" y="1658"/>
                  <a:ext cx="1776" cy="541"/>
                </a:xfrm>
                <a:custGeom>
                  <a:avLst/>
                  <a:gdLst>
                    <a:gd name="T0" fmla="*/ 3 w 749"/>
                    <a:gd name="T1" fmla="*/ 157 h 228"/>
                    <a:gd name="T2" fmla="*/ 49 w 749"/>
                    <a:gd name="T3" fmla="*/ 225 h 228"/>
                    <a:gd name="T4" fmla="*/ 714 w 749"/>
                    <a:gd name="T5" fmla="*/ 147 h 228"/>
                    <a:gd name="T6" fmla="*/ 745 w 749"/>
                    <a:gd name="T7" fmla="*/ 70 h 228"/>
                    <a:gd name="T8" fmla="*/ 700 w 749"/>
                    <a:gd name="T9" fmla="*/ 3 h 228"/>
                    <a:gd name="T10" fmla="*/ 35 w 749"/>
                    <a:gd name="T11" fmla="*/ 81 h 228"/>
                    <a:gd name="T12" fmla="*/ 3 w 749"/>
                    <a:gd name="T13" fmla="*/ 157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9" h="228">
                      <a:moveTo>
                        <a:pt x="3" y="157"/>
                      </a:moveTo>
                      <a:cubicBezTo>
                        <a:pt x="7" y="197"/>
                        <a:pt x="27" y="228"/>
                        <a:pt x="49" y="225"/>
                      </a:cubicBezTo>
                      <a:cubicBezTo>
                        <a:pt x="714" y="147"/>
                        <a:pt x="714" y="147"/>
                        <a:pt x="714" y="147"/>
                      </a:cubicBezTo>
                      <a:cubicBezTo>
                        <a:pt x="735" y="145"/>
                        <a:pt x="749" y="110"/>
                        <a:pt x="745" y="70"/>
                      </a:cubicBezTo>
                      <a:cubicBezTo>
                        <a:pt x="741" y="30"/>
                        <a:pt x="721" y="0"/>
                        <a:pt x="700" y="3"/>
                      </a:cubicBezTo>
                      <a:cubicBezTo>
                        <a:pt x="35" y="81"/>
                        <a:pt x="35" y="81"/>
                        <a:pt x="35" y="81"/>
                      </a:cubicBezTo>
                      <a:cubicBezTo>
                        <a:pt x="14" y="83"/>
                        <a:pt x="0" y="117"/>
                        <a:pt x="3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15"/>
                <p:cNvSpPr/>
                <p:nvPr/>
              </p:nvSpPr>
              <p:spPr bwMode="auto">
                <a:xfrm>
                  <a:off x="3186" y="2484"/>
                  <a:ext cx="1301" cy="406"/>
                </a:xfrm>
                <a:custGeom>
                  <a:avLst/>
                  <a:gdLst>
                    <a:gd name="T0" fmla="*/ 533 w 548"/>
                    <a:gd name="T1" fmla="*/ 0 h 171"/>
                    <a:gd name="T2" fmla="*/ 21 w 548"/>
                    <a:gd name="T3" fmla="*/ 0 h 171"/>
                    <a:gd name="T4" fmla="*/ 11 w 548"/>
                    <a:gd name="T5" fmla="*/ 20 h 171"/>
                    <a:gd name="T6" fmla="*/ 41 w 548"/>
                    <a:gd name="T7" fmla="*/ 36 h 171"/>
                    <a:gd name="T8" fmla="*/ 275 w 548"/>
                    <a:gd name="T9" fmla="*/ 171 h 171"/>
                    <a:gd name="T10" fmla="*/ 505 w 548"/>
                    <a:gd name="T11" fmla="*/ 39 h 171"/>
                    <a:gd name="T12" fmla="*/ 540 w 548"/>
                    <a:gd name="T13" fmla="*/ 20 h 171"/>
                    <a:gd name="T14" fmla="*/ 533 w 548"/>
                    <a:gd name="T15" fmla="*/ 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8" h="171">
                      <a:moveTo>
                        <a:pt x="533" y="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1" y="0"/>
                        <a:pt x="0" y="2"/>
                        <a:pt x="11" y="20"/>
                      </a:cubicBezTo>
                      <a:cubicBezTo>
                        <a:pt x="17" y="30"/>
                        <a:pt x="34" y="27"/>
                        <a:pt x="41" y="36"/>
                      </a:cubicBezTo>
                      <a:cubicBezTo>
                        <a:pt x="100" y="112"/>
                        <a:pt x="178" y="171"/>
                        <a:pt x="275" y="171"/>
                      </a:cubicBezTo>
                      <a:cubicBezTo>
                        <a:pt x="372" y="171"/>
                        <a:pt x="446" y="113"/>
                        <a:pt x="505" y="39"/>
                      </a:cubicBezTo>
                      <a:cubicBezTo>
                        <a:pt x="513" y="29"/>
                        <a:pt x="533" y="31"/>
                        <a:pt x="540" y="20"/>
                      </a:cubicBezTo>
                      <a:cubicBezTo>
                        <a:pt x="548" y="6"/>
                        <a:pt x="533" y="0"/>
                        <a:pt x="5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07" name="文本框 106"/>
            <p:cNvSpPr txBox="1"/>
            <p:nvPr/>
          </p:nvSpPr>
          <p:spPr>
            <a:xfrm>
              <a:off x="6584365" y="2493434"/>
              <a:ext cx="5238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rgbClr val="01ACBE"/>
                  </a:solidFill>
                  <a:cs typeface="+mn-ea"/>
                  <a:sym typeface="+mn-lt"/>
                </a:rPr>
                <a:t>B</a:t>
              </a:r>
              <a:endParaRPr lang="zh-CN" altLang="en-US" sz="2700" dirty="0">
                <a:solidFill>
                  <a:srgbClr val="01ACB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5968060" y="3769140"/>
            <a:ext cx="549080" cy="835116"/>
            <a:chOff x="6471636" y="4552142"/>
            <a:chExt cx="732107" cy="1113488"/>
          </a:xfrm>
        </p:grpSpPr>
        <p:grpSp>
          <p:nvGrpSpPr>
            <p:cNvPr id="115" name="组合 114"/>
            <p:cNvGrpSpPr/>
            <p:nvPr/>
          </p:nvGrpSpPr>
          <p:grpSpPr>
            <a:xfrm>
              <a:off x="6471636" y="4552142"/>
              <a:ext cx="732107" cy="1113488"/>
              <a:chOff x="2174876" y="1390651"/>
              <a:chExt cx="2584450" cy="3930786"/>
            </a:xfrm>
            <a:effectLst>
              <a:outerShdw blurRad="76200" dist="38100" dir="2700000" algn="tl" rotWithShape="0">
                <a:prstClr val="black">
                  <a:alpha val="24000"/>
                </a:prstClr>
              </a:outerShdw>
            </a:effectLst>
          </p:grpSpPr>
          <p:sp>
            <p:nvSpPr>
              <p:cNvPr id="117" name="Freeform 121"/>
              <p:cNvSpPr>
                <a:spLocks noEditPoints="1"/>
              </p:cNvSpPr>
              <p:nvPr/>
            </p:nvSpPr>
            <p:spPr bwMode="auto">
              <a:xfrm>
                <a:off x="2174876" y="1390651"/>
                <a:ext cx="2584450" cy="3135313"/>
              </a:xfrm>
              <a:custGeom>
                <a:avLst/>
                <a:gdLst>
                  <a:gd name="T0" fmla="*/ 880 w 2160"/>
                  <a:gd name="T1" fmla="*/ 2621 h 2621"/>
                  <a:gd name="T2" fmla="*/ 689 w 2160"/>
                  <a:gd name="T3" fmla="*/ 2482 h 2621"/>
                  <a:gd name="T4" fmla="*/ 692 w 2160"/>
                  <a:gd name="T5" fmla="*/ 2442 h 2621"/>
                  <a:gd name="T6" fmla="*/ 677 w 2160"/>
                  <a:gd name="T7" fmla="*/ 2401 h 2621"/>
                  <a:gd name="T8" fmla="*/ 436 w 2160"/>
                  <a:gd name="T9" fmla="*/ 2014 h 2621"/>
                  <a:gd name="T10" fmla="*/ 246 w 2160"/>
                  <a:gd name="T11" fmla="*/ 1813 h 2621"/>
                  <a:gd name="T12" fmla="*/ 3 w 2160"/>
                  <a:gd name="T13" fmla="*/ 1196 h 2621"/>
                  <a:gd name="T14" fmla="*/ 6 w 2160"/>
                  <a:gd name="T15" fmla="*/ 1035 h 2621"/>
                  <a:gd name="T16" fmla="*/ 338 w 2160"/>
                  <a:gd name="T17" fmla="*/ 303 h 2621"/>
                  <a:gd name="T18" fmla="*/ 1822 w 2160"/>
                  <a:gd name="T19" fmla="*/ 303 h 2621"/>
                  <a:gd name="T20" fmla="*/ 2155 w 2160"/>
                  <a:gd name="T21" fmla="*/ 1035 h 2621"/>
                  <a:gd name="T22" fmla="*/ 2157 w 2160"/>
                  <a:gd name="T23" fmla="*/ 1196 h 2621"/>
                  <a:gd name="T24" fmla="*/ 1914 w 2160"/>
                  <a:gd name="T25" fmla="*/ 1813 h 2621"/>
                  <a:gd name="T26" fmla="*/ 1724 w 2160"/>
                  <a:gd name="T27" fmla="*/ 2014 h 2621"/>
                  <a:gd name="T28" fmla="*/ 1483 w 2160"/>
                  <a:gd name="T29" fmla="*/ 2401 h 2621"/>
                  <a:gd name="T30" fmla="*/ 1469 w 2160"/>
                  <a:gd name="T31" fmla="*/ 2442 h 2621"/>
                  <a:gd name="T32" fmla="*/ 1472 w 2160"/>
                  <a:gd name="T33" fmla="*/ 2482 h 2621"/>
                  <a:gd name="T34" fmla="*/ 1280 w 2160"/>
                  <a:gd name="T35" fmla="*/ 2621 h 2621"/>
                  <a:gd name="T36" fmla="*/ 1280 w 2160"/>
                  <a:gd name="T37" fmla="*/ 2466 h 2621"/>
                  <a:gd name="T38" fmla="*/ 1332 w 2160"/>
                  <a:gd name="T39" fmla="*/ 2364 h 2621"/>
                  <a:gd name="T40" fmla="*/ 1455 w 2160"/>
                  <a:gd name="T41" fmla="*/ 2088 h 2621"/>
                  <a:gd name="T42" fmla="*/ 1670 w 2160"/>
                  <a:gd name="T43" fmla="*/ 1852 h 2621"/>
                  <a:gd name="T44" fmla="*/ 1981 w 2160"/>
                  <a:gd name="T45" fmla="*/ 1319 h 2621"/>
                  <a:gd name="T46" fmla="*/ 2003 w 2160"/>
                  <a:gd name="T47" fmla="*/ 1183 h 2621"/>
                  <a:gd name="T48" fmla="*/ 2000 w 2160"/>
                  <a:gd name="T49" fmla="*/ 1046 h 2621"/>
                  <a:gd name="T50" fmla="*/ 161 w 2160"/>
                  <a:gd name="T51" fmla="*/ 1046 h 2621"/>
                  <a:gd name="T52" fmla="*/ 156 w 2160"/>
                  <a:gd name="T53" fmla="*/ 1127 h 2621"/>
                  <a:gd name="T54" fmla="*/ 179 w 2160"/>
                  <a:gd name="T55" fmla="*/ 1316 h 2621"/>
                  <a:gd name="T56" fmla="*/ 367 w 2160"/>
                  <a:gd name="T57" fmla="*/ 1716 h 2621"/>
                  <a:gd name="T58" fmla="*/ 542 w 2160"/>
                  <a:gd name="T59" fmla="*/ 1901 h 2621"/>
                  <a:gd name="T60" fmla="*/ 824 w 2160"/>
                  <a:gd name="T61" fmla="*/ 2350 h 2621"/>
                  <a:gd name="T62" fmla="*/ 843 w 2160"/>
                  <a:gd name="T63" fmla="*/ 2411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60" h="2621">
                    <a:moveTo>
                      <a:pt x="1280" y="2621"/>
                    </a:moveTo>
                    <a:cubicBezTo>
                      <a:pt x="880" y="2621"/>
                      <a:pt x="880" y="2621"/>
                      <a:pt x="880" y="2621"/>
                    </a:cubicBezTo>
                    <a:cubicBezTo>
                      <a:pt x="847" y="2621"/>
                      <a:pt x="808" y="2619"/>
                      <a:pt x="771" y="2602"/>
                    </a:cubicBezTo>
                    <a:cubicBezTo>
                      <a:pt x="720" y="2578"/>
                      <a:pt x="690" y="2533"/>
                      <a:pt x="689" y="2482"/>
                    </a:cubicBezTo>
                    <a:cubicBezTo>
                      <a:pt x="688" y="2469"/>
                      <a:pt x="690" y="2458"/>
                      <a:pt x="691" y="2450"/>
                    </a:cubicBezTo>
                    <a:cubicBezTo>
                      <a:pt x="691" y="2447"/>
                      <a:pt x="692" y="2444"/>
                      <a:pt x="692" y="2442"/>
                    </a:cubicBezTo>
                    <a:cubicBezTo>
                      <a:pt x="690" y="2436"/>
                      <a:pt x="687" y="2427"/>
                      <a:pt x="684" y="2419"/>
                    </a:cubicBezTo>
                    <a:cubicBezTo>
                      <a:pt x="682" y="2413"/>
                      <a:pt x="679" y="2407"/>
                      <a:pt x="677" y="2401"/>
                    </a:cubicBezTo>
                    <a:cubicBezTo>
                      <a:pt x="646" y="2309"/>
                      <a:pt x="611" y="2233"/>
                      <a:pt x="572" y="2168"/>
                    </a:cubicBezTo>
                    <a:cubicBezTo>
                      <a:pt x="536" y="2107"/>
                      <a:pt x="490" y="2064"/>
                      <a:pt x="436" y="2014"/>
                    </a:cubicBezTo>
                    <a:cubicBezTo>
                      <a:pt x="418" y="1997"/>
                      <a:pt x="400" y="1980"/>
                      <a:pt x="382" y="1962"/>
                    </a:cubicBezTo>
                    <a:cubicBezTo>
                      <a:pt x="328" y="1909"/>
                      <a:pt x="284" y="1860"/>
                      <a:pt x="246" y="1813"/>
                    </a:cubicBezTo>
                    <a:cubicBezTo>
                      <a:pt x="134" y="1674"/>
                      <a:pt x="60" y="1518"/>
                      <a:pt x="28" y="1349"/>
                    </a:cubicBezTo>
                    <a:cubicBezTo>
                      <a:pt x="16" y="1299"/>
                      <a:pt x="8" y="1247"/>
                      <a:pt x="3" y="1196"/>
                    </a:cubicBezTo>
                    <a:cubicBezTo>
                      <a:pt x="3" y="1193"/>
                      <a:pt x="3" y="1193"/>
                      <a:pt x="3" y="1193"/>
                    </a:cubicBezTo>
                    <a:cubicBezTo>
                      <a:pt x="0" y="1138"/>
                      <a:pt x="1" y="1085"/>
                      <a:pt x="6" y="1035"/>
                    </a:cubicBezTo>
                    <a:cubicBezTo>
                      <a:pt x="7" y="1025"/>
                      <a:pt x="7" y="1025"/>
                      <a:pt x="7" y="1025"/>
                    </a:cubicBezTo>
                    <a:cubicBezTo>
                      <a:pt x="24" y="750"/>
                      <a:pt x="141" y="494"/>
                      <a:pt x="338" y="303"/>
                    </a:cubicBezTo>
                    <a:cubicBezTo>
                      <a:pt x="539" y="107"/>
                      <a:pt x="803" y="0"/>
                      <a:pt x="1080" y="0"/>
                    </a:cubicBezTo>
                    <a:cubicBezTo>
                      <a:pt x="1358" y="0"/>
                      <a:pt x="1621" y="107"/>
                      <a:pt x="1822" y="303"/>
                    </a:cubicBezTo>
                    <a:cubicBezTo>
                      <a:pt x="2020" y="494"/>
                      <a:pt x="2137" y="751"/>
                      <a:pt x="2154" y="1027"/>
                    </a:cubicBezTo>
                    <a:cubicBezTo>
                      <a:pt x="2155" y="1035"/>
                      <a:pt x="2155" y="1035"/>
                      <a:pt x="2155" y="1035"/>
                    </a:cubicBezTo>
                    <a:cubicBezTo>
                      <a:pt x="2159" y="1085"/>
                      <a:pt x="2160" y="1138"/>
                      <a:pt x="2158" y="1193"/>
                    </a:cubicBezTo>
                    <a:cubicBezTo>
                      <a:pt x="2157" y="1196"/>
                      <a:pt x="2157" y="1196"/>
                      <a:pt x="2157" y="1196"/>
                    </a:cubicBezTo>
                    <a:cubicBezTo>
                      <a:pt x="2153" y="1247"/>
                      <a:pt x="2144" y="1299"/>
                      <a:pt x="2133" y="1349"/>
                    </a:cubicBezTo>
                    <a:cubicBezTo>
                      <a:pt x="2100" y="1518"/>
                      <a:pt x="2027" y="1674"/>
                      <a:pt x="1914" y="1813"/>
                    </a:cubicBezTo>
                    <a:cubicBezTo>
                      <a:pt x="1877" y="1860"/>
                      <a:pt x="1832" y="1909"/>
                      <a:pt x="1779" y="1962"/>
                    </a:cubicBezTo>
                    <a:cubicBezTo>
                      <a:pt x="1760" y="1980"/>
                      <a:pt x="1742" y="1997"/>
                      <a:pt x="1724" y="2014"/>
                    </a:cubicBezTo>
                    <a:cubicBezTo>
                      <a:pt x="1670" y="2064"/>
                      <a:pt x="1624" y="2107"/>
                      <a:pt x="1588" y="2168"/>
                    </a:cubicBezTo>
                    <a:cubicBezTo>
                      <a:pt x="1549" y="2233"/>
                      <a:pt x="1515" y="2309"/>
                      <a:pt x="1483" y="2401"/>
                    </a:cubicBezTo>
                    <a:cubicBezTo>
                      <a:pt x="1481" y="2407"/>
                      <a:pt x="1479" y="2413"/>
                      <a:pt x="1476" y="2419"/>
                    </a:cubicBezTo>
                    <a:cubicBezTo>
                      <a:pt x="1473" y="2427"/>
                      <a:pt x="1470" y="2436"/>
                      <a:pt x="1469" y="2442"/>
                    </a:cubicBezTo>
                    <a:cubicBezTo>
                      <a:pt x="1469" y="2444"/>
                      <a:pt x="1469" y="2447"/>
                      <a:pt x="1470" y="2450"/>
                    </a:cubicBezTo>
                    <a:cubicBezTo>
                      <a:pt x="1470" y="2458"/>
                      <a:pt x="1472" y="2469"/>
                      <a:pt x="1472" y="2482"/>
                    </a:cubicBezTo>
                    <a:cubicBezTo>
                      <a:pt x="1471" y="2533"/>
                      <a:pt x="1440" y="2578"/>
                      <a:pt x="1389" y="2602"/>
                    </a:cubicBezTo>
                    <a:cubicBezTo>
                      <a:pt x="1352" y="2619"/>
                      <a:pt x="1313" y="2621"/>
                      <a:pt x="1280" y="2621"/>
                    </a:cubicBezTo>
                    <a:close/>
                    <a:moveTo>
                      <a:pt x="880" y="2466"/>
                    </a:moveTo>
                    <a:cubicBezTo>
                      <a:pt x="1280" y="2466"/>
                      <a:pt x="1280" y="2466"/>
                      <a:pt x="1280" y="2466"/>
                    </a:cubicBezTo>
                    <a:cubicBezTo>
                      <a:pt x="1286" y="2466"/>
                      <a:pt x="1312" y="2432"/>
                      <a:pt x="1317" y="2411"/>
                    </a:cubicBezTo>
                    <a:cubicBezTo>
                      <a:pt x="1321" y="2392"/>
                      <a:pt x="1327" y="2376"/>
                      <a:pt x="1332" y="2364"/>
                    </a:cubicBezTo>
                    <a:cubicBezTo>
                      <a:pt x="1333" y="2359"/>
                      <a:pt x="1335" y="2355"/>
                      <a:pt x="1337" y="2350"/>
                    </a:cubicBezTo>
                    <a:cubicBezTo>
                      <a:pt x="1372" y="2249"/>
                      <a:pt x="1411" y="2163"/>
                      <a:pt x="1455" y="2088"/>
                    </a:cubicBezTo>
                    <a:cubicBezTo>
                      <a:pt x="1502" y="2009"/>
                      <a:pt x="1561" y="1954"/>
                      <a:pt x="1618" y="1901"/>
                    </a:cubicBezTo>
                    <a:cubicBezTo>
                      <a:pt x="1635" y="1885"/>
                      <a:pt x="1653" y="1868"/>
                      <a:pt x="1670" y="1852"/>
                    </a:cubicBezTo>
                    <a:cubicBezTo>
                      <a:pt x="1719" y="1803"/>
                      <a:pt x="1760" y="1758"/>
                      <a:pt x="1794" y="1716"/>
                    </a:cubicBezTo>
                    <a:cubicBezTo>
                      <a:pt x="1890" y="1596"/>
                      <a:pt x="1953" y="1463"/>
                      <a:pt x="1981" y="1319"/>
                    </a:cubicBezTo>
                    <a:cubicBezTo>
                      <a:pt x="1981" y="1316"/>
                      <a:pt x="1981" y="1316"/>
                      <a:pt x="1981" y="1316"/>
                    </a:cubicBezTo>
                    <a:cubicBezTo>
                      <a:pt x="1992" y="1272"/>
                      <a:pt x="1999" y="1228"/>
                      <a:pt x="2003" y="1183"/>
                    </a:cubicBezTo>
                    <a:cubicBezTo>
                      <a:pt x="2004" y="1164"/>
                      <a:pt x="2004" y="1145"/>
                      <a:pt x="2004" y="1127"/>
                    </a:cubicBezTo>
                    <a:cubicBezTo>
                      <a:pt x="2000" y="1046"/>
                      <a:pt x="2000" y="1046"/>
                      <a:pt x="2000" y="1046"/>
                    </a:cubicBezTo>
                    <a:cubicBezTo>
                      <a:pt x="1975" y="546"/>
                      <a:pt x="1571" y="155"/>
                      <a:pt x="1080" y="155"/>
                    </a:cubicBezTo>
                    <a:cubicBezTo>
                      <a:pt x="590" y="155"/>
                      <a:pt x="186" y="546"/>
                      <a:pt x="161" y="1046"/>
                    </a:cubicBezTo>
                    <a:cubicBezTo>
                      <a:pt x="157" y="1127"/>
                      <a:pt x="157" y="1127"/>
                      <a:pt x="157" y="1127"/>
                    </a:cubicBezTo>
                    <a:cubicBezTo>
                      <a:pt x="156" y="1127"/>
                      <a:pt x="156" y="1127"/>
                      <a:pt x="156" y="1127"/>
                    </a:cubicBezTo>
                    <a:cubicBezTo>
                      <a:pt x="156" y="1145"/>
                      <a:pt x="156" y="1164"/>
                      <a:pt x="157" y="1183"/>
                    </a:cubicBezTo>
                    <a:cubicBezTo>
                      <a:pt x="162" y="1228"/>
                      <a:pt x="169" y="1272"/>
                      <a:pt x="179" y="1316"/>
                    </a:cubicBezTo>
                    <a:cubicBezTo>
                      <a:pt x="179" y="1319"/>
                      <a:pt x="179" y="1319"/>
                      <a:pt x="179" y="1319"/>
                    </a:cubicBezTo>
                    <a:cubicBezTo>
                      <a:pt x="207" y="1463"/>
                      <a:pt x="270" y="1596"/>
                      <a:pt x="367" y="1716"/>
                    </a:cubicBezTo>
                    <a:cubicBezTo>
                      <a:pt x="401" y="1758"/>
                      <a:pt x="441" y="1803"/>
                      <a:pt x="491" y="1852"/>
                    </a:cubicBezTo>
                    <a:cubicBezTo>
                      <a:pt x="508" y="1868"/>
                      <a:pt x="525" y="1885"/>
                      <a:pt x="542" y="1901"/>
                    </a:cubicBezTo>
                    <a:cubicBezTo>
                      <a:pt x="599" y="1954"/>
                      <a:pt x="658" y="2009"/>
                      <a:pt x="705" y="2088"/>
                    </a:cubicBezTo>
                    <a:cubicBezTo>
                      <a:pt x="750" y="2163"/>
                      <a:pt x="788" y="2249"/>
                      <a:pt x="824" y="2350"/>
                    </a:cubicBezTo>
                    <a:cubicBezTo>
                      <a:pt x="825" y="2355"/>
                      <a:pt x="827" y="2359"/>
                      <a:pt x="829" y="2363"/>
                    </a:cubicBezTo>
                    <a:cubicBezTo>
                      <a:pt x="834" y="2376"/>
                      <a:pt x="840" y="2392"/>
                      <a:pt x="843" y="2411"/>
                    </a:cubicBezTo>
                    <a:cubicBezTo>
                      <a:pt x="848" y="2432"/>
                      <a:pt x="874" y="2466"/>
                      <a:pt x="880" y="2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4E4E4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63500" dir="2700000" algn="tl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" h="6350" prst="angle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grpSp>
            <p:nvGrpSpPr>
              <p:cNvPr id="118" name="Group 11"/>
              <p:cNvGrpSpPr>
                <a:grpSpLocks noChangeAspect="1"/>
              </p:cNvGrpSpPr>
              <p:nvPr/>
            </p:nvGrpSpPr>
            <p:grpSpPr bwMode="auto">
              <a:xfrm>
                <a:off x="3018271" y="4583942"/>
                <a:ext cx="898348" cy="737495"/>
                <a:chOff x="2952" y="1432"/>
                <a:chExt cx="1776" cy="1458"/>
              </a:xfrm>
              <a:solidFill>
                <a:srgbClr val="EEEEEE"/>
              </a:solidFill>
              <a:effectLst>
                <a:outerShdw blurRad="127000" dist="63500" dir="2700000" algn="tl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19" name="Freeform 12"/>
                <p:cNvSpPr/>
                <p:nvPr/>
              </p:nvSpPr>
              <p:spPr bwMode="auto">
                <a:xfrm>
                  <a:off x="2978" y="1432"/>
                  <a:ext cx="1722" cy="345"/>
                </a:xfrm>
                <a:custGeom>
                  <a:avLst/>
                  <a:gdLst>
                    <a:gd name="T0" fmla="*/ 40 w 726"/>
                    <a:gd name="T1" fmla="*/ 145 h 145"/>
                    <a:gd name="T2" fmla="*/ 65 w 726"/>
                    <a:gd name="T3" fmla="*/ 143 h 145"/>
                    <a:gd name="T4" fmla="*/ 119 w 726"/>
                    <a:gd name="T5" fmla="*/ 138 h 145"/>
                    <a:gd name="T6" fmla="*/ 196 w 726"/>
                    <a:gd name="T7" fmla="*/ 131 h 145"/>
                    <a:gd name="T8" fmla="*/ 286 w 726"/>
                    <a:gd name="T9" fmla="*/ 121 h 145"/>
                    <a:gd name="T10" fmla="*/ 384 w 726"/>
                    <a:gd name="T11" fmla="*/ 111 h 145"/>
                    <a:gd name="T12" fmla="*/ 627 w 726"/>
                    <a:gd name="T13" fmla="*/ 82 h 145"/>
                    <a:gd name="T14" fmla="*/ 693 w 726"/>
                    <a:gd name="T15" fmla="*/ 70 h 145"/>
                    <a:gd name="T16" fmla="*/ 726 w 726"/>
                    <a:gd name="T17" fmla="*/ 29 h 145"/>
                    <a:gd name="T18" fmla="*/ 707 w 726"/>
                    <a:gd name="T19" fmla="*/ 0 h 145"/>
                    <a:gd name="T20" fmla="*/ 38 w 726"/>
                    <a:gd name="T21" fmla="*/ 0 h 145"/>
                    <a:gd name="T22" fmla="*/ 0 w 726"/>
                    <a:gd name="T23" fmla="*/ 73 h 145"/>
                    <a:gd name="T24" fmla="*/ 38 w 726"/>
                    <a:gd name="T25" fmla="*/ 145 h 145"/>
                    <a:gd name="T26" fmla="*/ 40 w 726"/>
                    <a:gd name="T27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6" h="145">
                      <a:moveTo>
                        <a:pt x="40" y="145"/>
                      </a:moveTo>
                      <a:cubicBezTo>
                        <a:pt x="48" y="144"/>
                        <a:pt x="57" y="144"/>
                        <a:pt x="65" y="143"/>
                      </a:cubicBezTo>
                      <a:cubicBezTo>
                        <a:pt x="83" y="141"/>
                        <a:pt x="101" y="139"/>
                        <a:pt x="119" y="138"/>
                      </a:cubicBezTo>
                      <a:cubicBezTo>
                        <a:pt x="145" y="135"/>
                        <a:pt x="170" y="133"/>
                        <a:pt x="196" y="131"/>
                      </a:cubicBezTo>
                      <a:cubicBezTo>
                        <a:pt x="226" y="128"/>
                        <a:pt x="256" y="124"/>
                        <a:pt x="286" y="121"/>
                      </a:cubicBezTo>
                      <a:cubicBezTo>
                        <a:pt x="319" y="119"/>
                        <a:pt x="351" y="115"/>
                        <a:pt x="384" y="111"/>
                      </a:cubicBezTo>
                      <a:cubicBezTo>
                        <a:pt x="416" y="107"/>
                        <a:pt x="579" y="90"/>
                        <a:pt x="627" y="82"/>
                      </a:cubicBezTo>
                      <a:cubicBezTo>
                        <a:pt x="648" y="78"/>
                        <a:pt x="671" y="75"/>
                        <a:pt x="693" y="70"/>
                      </a:cubicBezTo>
                      <a:cubicBezTo>
                        <a:pt x="713" y="65"/>
                        <a:pt x="726" y="54"/>
                        <a:pt x="726" y="29"/>
                      </a:cubicBezTo>
                      <a:cubicBezTo>
                        <a:pt x="726" y="16"/>
                        <a:pt x="717" y="6"/>
                        <a:pt x="7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32"/>
                        <a:pt x="0" y="73"/>
                      </a:cubicBezTo>
                      <a:cubicBezTo>
                        <a:pt x="0" y="113"/>
                        <a:pt x="17" y="145"/>
                        <a:pt x="38" y="145"/>
                      </a:cubicBezTo>
                      <a:cubicBezTo>
                        <a:pt x="39" y="145"/>
                        <a:pt x="39" y="145"/>
                        <a:pt x="40" y="1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Freeform 13"/>
                <p:cNvSpPr/>
                <p:nvPr/>
              </p:nvSpPr>
              <p:spPr bwMode="auto">
                <a:xfrm>
                  <a:off x="2978" y="2080"/>
                  <a:ext cx="1722" cy="347"/>
                </a:xfrm>
                <a:custGeom>
                  <a:avLst/>
                  <a:gdLst>
                    <a:gd name="T0" fmla="*/ 688 w 726"/>
                    <a:gd name="T1" fmla="*/ 0 h 146"/>
                    <a:gd name="T2" fmla="*/ 686 w 726"/>
                    <a:gd name="T3" fmla="*/ 0 h 146"/>
                    <a:gd name="T4" fmla="*/ 661 w 726"/>
                    <a:gd name="T5" fmla="*/ 3 h 146"/>
                    <a:gd name="T6" fmla="*/ 607 w 726"/>
                    <a:gd name="T7" fmla="*/ 8 h 146"/>
                    <a:gd name="T8" fmla="*/ 530 w 726"/>
                    <a:gd name="T9" fmla="*/ 15 h 146"/>
                    <a:gd name="T10" fmla="*/ 440 w 726"/>
                    <a:gd name="T11" fmla="*/ 24 h 146"/>
                    <a:gd name="T12" fmla="*/ 342 w 726"/>
                    <a:gd name="T13" fmla="*/ 35 h 146"/>
                    <a:gd name="T14" fmla="*/ 100 w 726"/>
                    <a:gd name="T15" fmla="*/ 64 h 146"/>
                    <a:gd name="T16" fmla="*/ 33 w 726"/>
                    <a:gd name="T17" fmla="*/ 76 h 146"/>
                    <a:gd name="T18" fmla="*/ 0 w 726"/>
                    <a:gd name="T19" fmla="*/ 116 h 146"/>
                    <a:gd name="T20" fmla="*/ 19 w 726"/>
                    <a:gd name="T21" fmla="*/ 146 h 146"/>
                    <a:gd name="T22" fmla="*/ 688 w 726"/>
                    <a:gd name="T23" fmla="*/ 146 h 146"/>
                    <a:gd name="T24" fmla="*/ 726 w 726"/>
                    <a:gd name="T25" fmla="*/ 73 h 146"/>
                    <a:gd name="T26" fmla="*/ 688 w 726"/>
                    <a:gd name="T27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6" h="146">
                      <a:moveTo>
                        <a:pt x="688" y="0"/>
                      </a:moveTo>
                      <a:cubicBezTo>
                        <a:pt x="687" y="0"/>
                        <a:pt x="687" y="0"/>
                        <a:pt x="686" y="0"/>
                      </a:cubicBezTo>
                      <a:cubicBezTo>
                        <a:pt x="678" y="1"/>
                        <a:pt x="670" y="2"/>
                        <a:pt x="661" y="3"/>
                      </a:cubicBezTo>
                      <a:cubicBezTo>
                        <a:pt x="643" y="4"/>
                        <a:pt x="625" y="6"/>
                        <a:pt x="607" y="8"/>
                      </a:cubicBezTo>
                      <a:cubicBezTo>
                        <a:pt x="581" y="10"/>
                        <a:pt x="556" y="12"/>
                        <a:pt x="530" y="15"/>
                      </a:cubicBezTo>
                      <a:cubicBezTo>
                        <a:pt x="500" y="18"/>
                        <a:pt x="470" y="21"/>
                        <a:pt x="440" y="24"/>
                      </a:cubicBezTo>
                      <a:cubicBezTo>
                        <a:pt x="407" y="27"/>
                        <a:pt x="375" y="30"/>
                        <a:pt x="342" y="35"/>
                      </a:cubicBezTo>
                      <a:cubicBezTo>
                        <a:pt x="310" y="39"/>
                        <a:pt x="148" y="55"/>
                        <a:pt x="100" y="64"/>
                      </a:cubicBezTo>
                      <a:cubicBezTo>
                        <a:pt x="78" y="67"/>
                        <a:pt x="55" y="71"/>
                        <a:pt x="33" y="76"/>
                      </a:cubicBezTo>
                      <a:cubicBezTo>
                        <a:pt x="14" y="80"/>
                        <a:pt x="0" y="92"/>
                        <a:pt x="0" y="116"/>
                      </a:cubicBezTo>
                      <a:cubicBezTo>
                        <a:pt x="0" y="130"/>
                        <a:pt x="9" y="139"/>
                        <a:pt x="19" y="146"/>
                      </a:cubicBezTo>
                      <a:cubicBezTo>
                        <a:pt x="688" y="146"/>
                        <a:pt x="688" y="146"/>
                        <a:pt x="688" y="146"/>
                      </a:cubicBezTo>
                      <a:cubicBezTo>
                        <a:pt x="709" y="146"/>
                        <a:pt x="726" y="113"/>
                        <a:pt x="726" y="73"/>
                      </a:cubicBezTo>
                      <a:cubicBezTo>
                        <a:pt x="726" y="33"/>
                        <a:pt x="709" y="0"/>
                        <a:pt x="6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121" name="Freeform 14"/>
                <p:cNvSpPr/>
                <p:nvPr/>
              </p:nvSpPr>
              <p:spPr bwMode="auto">
                <a:xfrm>
                  <a:off x="2952" y="1658"/>
                  <a:ext cx="1776" cy="541"/>
                </a:xfrm>
                <a:custGeom>
                  <a:avLst/>
                  <a:gdLst>
                    <a:gd name="T0" fmla="*/ 3 w 749"/>
                    <a:gd name="T1" fmla="*/ 157 h 228"/>
                    <a:gd name="T2" fmla="*/ 49 w 749"/>
                    <a:gd name="T3" fmla="*/ 225 h 228"/>
                    <a:gd name="T4" fmla="*/ 714 w 749"/>
                    <a:gd name="T5" fmla="*/ 147 h 228"/>
                    <a:gd name="T6" fmla="*/ 745 w 749"/>
                    <a:gd name="T7" fmla="*/ 70 h 228"/>
                    <a:gd name="T8" fmla="*/ 700 w 749"/>
                    <a:gd name="T9" fmla="*/ 3 h 228"/>
                    <a:gd name="T10" fmla="*/ 35 w 749"/>
                    <a:gd name="T11" fmla="*/ 81 h 228"/>
                    <a:gd name="T12" fmla="*/ 3 w 749"/>
                    <a:gd name="T13" fmla="*/ 157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9" h="228">
                      <a:moveTo>
                        <a:pt x="3" y="157"/>
                      </a:moveTo>
                      <a:cubicBezTo>
                        <a:pt x="7" y="197"/>
                        <a:pt x="27" y="228"/>
                        <a:pt x="49" y="225"/>
                      </a:cubicBezTo>
                      <a:cubicBezTo>
                        <a:pt x="714" y="147"/>
                        <a:pt x="714" y="147"/>
                        <a:pt x="714" y="147"/>
                      </a:cubicBezTo>
                      <a:cubicBezTo>
                        <a:pt x="735" y="145"/>
                        <a:pt x="749" y="110"/>
                        <a:pt x="745" y="70"/>
                      </a:cubicBezTo>
                      <a:cubicBezTo>
                        <a:pt x="741" y="30"/>
                        <a:pt x="721" y="0"/>
                        <a:pt x="700" y="3"/>
                      </a:cubicBezTo>
                      <a:cubicBezTo>
                        <a:pt x="35" y="81"/>
                        <a:pt x="35" y="81"/>
                        <a:pt x="35" y="81"/>
                      </a:cubicBezTo>
                      <a:cubicBezTo>
                        <a:pt x="14" y="83"/>
                        <a:pt x="0" y="117"/>
                        <a:pt x="3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  <p:sp>
              <p:nvSpPr>
                <p:cNvPr id="122" name="Freeform 15"/>
                <p:cNvSpPr/>
                <p:nvPr/>
              </p:nvSpPr>
              <p:spPr bwMode="auto">
                <a:xfrm>
                  <a:off x="3186" y="2484"/>
                  <a:ext cx="1301" cy="406"/>
                </a:xfrm>
                <a:custGeom>
                  <a:avLst/>
                  <a:gdLst>
                    <a:gd name="T0" fmla="*/ 533 w 548"/>
                    <a:gd name="T1" fmla="*/ 0 h 171"/>
                    <a:gd name="T2" fmla="*/ 21 w 548"/>
                    <a:gd name="T3" fmla="*/ 0 h 171"/>
                    <a:gd name="T4" fmla="*/ 11 w 548"/>
                    <a:gd name="T5" fmla="*/ 20 h 171"/>
                    <a:gd name="T6" fmla="*/ 41 w 548"/>
                    <a:gd name="T7" fmla="*/ 36 h 171"/>
                    <a:gd name="T8" fmla="*/ 275 w 548"/>
                    <a:gd name="T9" fmla="*/ 171 h 171"/>
                    <a:gd name="T10" fmla="*/ 505 w 548"/>
                    <a:gd name="T11" fmla="*/ 39 h 171"/>
                    <a:gd name="T12" fmla="*/ 540 w 548"/>
                    <a:gd name="T13" fmla="*/ 20 h 171"/>
                    <a:gd name="T14" fmla="*/ 533 w 548"/>
                    <a:gd name="T15" fmla="*/ 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8" h="171">
                      <a:moveTo>
                        <a:pt x="533" y="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1" y="0"/>
                        <a:pt x="0" y="2"/>
                        <a:pt x="11" y="20"/>
                      </a:cubicBezTo>
                      <a:cubicBezTo>
                        <a:pt x="17" y="30"/>
                        <a:pt x="34" y="27"/>
                        <a:pt x="41" y="36"/>
                      </a:cubicBezTo>
                      <a:cubicBezTo>
                        <a:pt x="100" y="112"/>
                        <a:pt x="178" y="171"/>
                        <a:pt x="275" y="171"/>
                      </a:cubicBezTo>
                      <a:cubicBezTo>
                        <a:pt x="372" y="171"/>
                        <a:pt x="446" y="113"/>
                        <a:pt x="505" y="39"/>
                      </a:cubicBezTo>
                      <a:cubicBezTo>
                        <a:pt x="513" y="29"/>
                        <a:pt x="533" y="31"/>
                        <a:pt x="540" y="20"/>
                      </a:cubicBezTo>
                      <a:cubicBezTo>
                        <a:pt x="548" y="6"/>
                        <a:pt x="533" y="0"/>
                        <a:pt x="5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6350" prst="angle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16" name="文本框 115"/>
            <p:cNvSpPr txBox="1"/>
            <p:nvPr/>
          </p:nvSpPr>
          <p:spPr>
            <a:xfrm>
              <a:off x="6591985" y="4619573"/>
              <a:ext cx="5238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rgbClr val="663A77"/>
                  </a:solidFill>
                  <a:cs typeface="+mn-ea"/>
                  <a:sym typeface="+mn-lt"/>
                </a:rPr>
                <a:t>D</a:t>
              </a:r>
              <a:endParaRPr lang="zh-CN" altLang="en-US" sz="2700" dirty="0">
                <a:solidFill>
                  <a:srgbClr val="663A77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4082156" y="1045978"/>
            <a:ext cx="2013686" cy="800162"/>
            <a:chOff x="5947699" y="908862"/>
            <a:chExt cx="2684915" cy="1066882"/>
          </a:xfrm>
        </p:grpSpPr>
        <p:grpSp>
          <p:nvGrpSpPr>
            <p:cNvPr id="124" name="组合 123"/>
            <p:cNvGrpSpPr/>
            <p:nvPr/>
          </p:nvGrpSpPr>
          <p:grpSpPr>
            <a:xfrm flipV="1">
              <a:off x="5947699" y="1317986"/>
              <a:ext cx="2684915" cy="333365"/>
              <a:chOff x="5272248" y="4626108"/>
              <a:chExt cx="2684915" cy="333365"/>
            </a:xfrm>
          </p:grpSpPr>
          <p:sp>
            <p:nvSpPr>
              <p:cNvPr id="127" name="椭圆 126"/>
              <p:cNvSpPr/>
              <p:nvPr/>
            </p:nvSpPr>
            <p:spPr>
              <a:xfrm>
                <a:off x="5272248" y="4626108"/>
                <a:ext cx="81021" cy="8102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8" name="任意多边形 127"/>
              <p:cNvSpPr/>
              <p:nvPr/>
            </p:nvSpPr>
            <p:spPr>
              <a:xfrm>
                <a:off x="5335428" y="4686869"/>
                <a:ext cx="2621735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-1" fmla="*/ 0 w 2815771"/>
                  <a:gd name="connsiteY0-2" fmla="*/ 0 h 649982"/>
                  <a:gd name="connsiteX1-3" fmla="*/ 254183 w 2815771"/>
                  <a:gd name="connsiteY1-4" fmla="*/ 649982 h 649982"/>
                  <a:gd name="connsiteX2-5" fmla="*/ 2815771 w 2815771"/>
                  <a:gd name="connsiteY2-6" fmla="*/ 638628 h 6499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25" name="文本框 124"/>
            <p:cNvSpPr txBox="1"/>
            <p:nvPr/>
          </p:nvSpPr>
          <p:spPr>
            <a:xfrm>
              <a:off x="6852147" y="908862"/>
              <a:ext cx="17804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6290683" y="1331295"/>
              <a:ext cx="2341931" cy="644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4842142" y="1803307"/>
            <a:ext cx="2013686" cy="800162"/>
            <a:chOff x="5947699" y="908862"/>
            <a:chExt cx="2684915" cy="1066882"/>
          </a:xfrm>
        </p:grpSpPr>
        <p:grpSp>
          <p:nvGrpSpPr>
            <p:cNvPr id="130" name="组合 129"/>
            <p:cNvGrpSpPr/>
            <p:nvPr/>
          </p:nvGrpSpPr>
          <p:grpSpPr>
            <a:xfrm flipV="1">
              <a:off x="5947699" y="1317986"/>
              <a:ext cx="2684915" cy="333365"/>
              <a:chOff x="5272248" y="4626108"/>
              <a:chExt cx="2684915" cy="333365"/>
            </a:xfrm>
          </p:grpSpPr>
          <p:sp>
            <p:nvSpPr>
              <p:cNvPr id="133" name="椭圆 132"/>
              <p:cNvSpPr/>
              <p:nvPr/>
            </p:nvSpPr>
            <p:spPr>
              <a:xfrm>
                <a:off x="5272248" y="4626108"/>
                <a:ext cx="81021" cy="8102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任意多边形 133"/>
              <p:cNvSpPr/>
              <p:nvPr/>
            </p:nvSpPr>
            <p:spPr>
              <a:xfrm>
                <a:off x="5335428" y="4686869"/>
                <a:ext cx="2621735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-1" fmla="*/ 0 w 2815771"/>
                  <a:gd name="connsiteY0-2" fmla="*/ 0 h 649982"/>
                  <a:gd name="connsiteX1-3" fmla="*/ 254183 w 2815771"/>
                  <a:gd name="connsiteY1-4" fmla="*/ 649982 h 649982"/>
                  <a:gd name="connsiteX2-5" fmla="*/ 2815771 w 2815771"/>
                  <a:gd name="connsiteY2-6" fmla="*/ 638628 h 6499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31" name="文本框 130"/>
            <p:cNvSpPr txBox="1"/>
            <p:nvPr/>
          </p:nvSpPr>
          <p:spPr>
            <a:xfrm>
              <a:off x="6852147" y="908862"/>
              <a:ext cx="17804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132" name="文本框 131"/>
            <p:cNvSpPr txBox="1"/>
            <p:nvPr/>
          </p:nvSpPr>
          <p:spPr>
            <a:xfrm>
              <a:off x="6290683" y="1331295"/>
              <a:ext cx="2341931" cy="644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5559821" y="2617256"/>
            <a:ext cx="2013686" cy="800162"/>
            <a:chOff x="5947699" y="908862"/>
            <a:chExt cx="2684915" cy="1066882"/>
          </a:xfrm>
        </p:grpSpPr>
        <p:grpSp>
          <p:nvGrpSpPr>
            <p:cNvPr id="136" name="组合 135"/>
            <p:cNvGrpSpPr/>
            <p:nvPr/>
          </p:nvGrpSpPr>
          <p:grpSpPr>
            <a:xfrm flipV="1">
              <a:off x="5947699" y="1317986"/>
              <a:ext cx="2684915" cy="333365"/>
              <a:chOff x="5272248" y="4626108"/>
              <a:chExt cx="2684915" cy="333365"/>
            </a:xfrm>
          </p:grpSpPr>
          <p:sp>
            <p:nvSpPr>
              <p:cNvPr id="139" name="椭圆 138"/>
              <p:cNvSpPr/>
              <p:nvPr/>
            </p:nvSpPr>
            <p:spPr>
              <a:xfrm>
                <a:off x="5272248" y="4626108"/>
                <a:ext cx="81021" cy="8102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任意多边形 139"/>
              <p:cNvSpPr/>
              <p:nvPr/>
            </p:nvSpPr>
            <p:spPr>
              <a:xfrm>
                <a:off x="5335428" y="4686869"/>
                <a:ext cx="2621735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-1" fmla="*/ 0 w 2815771"/>
                  <a:gd name="connsiteY0-2" fmla="*/ 0 h 649982"/>
                  <a:gd name="connsiteX1-3" fmla="*/ 254183 w 2815771"/>
                  <a:gd name="connsiteY1-4" fmla="*/ 649982 h 649982"/>
                  <a:gd name="connsiteX2-5" fmla="*/ 2815771 w 2815771"/>
                  <a:gd name="connsiteY2-6" fmla="*/ 638628 h 6499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37" name="文本框 136"/>
            <p:cNvSpPr txBox="1"/>
            <p:nvPr/>
          </p:nvSpPr>
          <p:spPr>
            <a:xfrm>
              <a:off x="6852147" y="908862"/>
              <a:ext cx="17804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138" name="文本框 137"/>
            <p:cNvSpPr txBox="1"/>
            <p:nvPr/>
          </p:nvSpPr>
          <p:spPr>
            <a:xfrm>
              <a:off x="6290683" y="1331295"/>
              <a:ext cx="2341931" cy="644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6334587" y="3387206"/>
            <a:ext cx="2013686" cy="800162"/>
            <a:chOff x="5947699" y="908862"/>
            <a:chExt cx="2684915" cy="1066882"/>
          </a:xfrm>
        </p:grpSpPr>
        <p:grpSp>
          <p:nvGrpSpPr>
            <p:cNvPr id="142" name="组合 141"/>
            <p:cNvGrpSpPr/>
            <p:nvPr/>
          </p:nvGrpSpPr>
          <p:grpSpPr>
            <a:xfrm flipV="1">
              <a:off x="5947699" y="1317986"/>
              <a:ext cx="2684915" cy="333365"/>
              <a:chOff x="5272248" y="4626108"/>
              <a:chExt cx="2684915" cy="333365"/>
            </a:xfrm>
          </p:grpSpPr>
          <p:sp>
            <p:nvSpPr>
              <p:cNvPr id="145" name="椭圆 144"/>
              <p:cNvSpPr/>
              <p:nvPr/>
            </p:nvSpPr>
            <p:spPr>
              <a:xfrm>
                <a:off x="5272248" y="4626108"/>
                <a:ext cx="81021" cy="8102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6" name="任意多边形 145"/>
              <p:cNvSpPr/>
              <p:nvPr/>
            </p:nvSpPr>
            <p:spPr>
              <a:xfrm>
                <a:off x="5335428" y="4686869"/>
                <a:ext cx="2621735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-1" fmla="*/ 0 w 2815771"/>
                  <a:gd name="connsiteY0-2" fmla="*/ 0 h 649982"/>
                  <a:gd name="connsiteX1-3" fmla="*/ 254183 w 2815771"/>
                  <a:gd name="connsiteY1-4" fmla="*/ 649982 h 649982"/>
                  <a:gd name="connsiteX2-5" fmla="*/ 2815771 w 2815771"/>
                  <a:gd name="connsiteY2-6" fmla="*/ 638628 h 6499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43" name="文本框 142"/>
            <p:cNvSpPr txBox="1"/>
            <p:nvPr/>
          </p:nvSpPr>
          <p:spPr>
            <a:xfrm>
              <a:off x="6852147" y="908862"/>
              <a:ext cx="17804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在此添加标题</a:t>
              </a:r>
            </a:p>
          </p:txBody>
        </p:sp>
        <p:sp>
          <p:nvSpPr>
            <p:cNvPr id="144" name="文本框 143"/>
            <p:cNvSpPr txBox="1"/>
            <p:nvPr/>
          </p:nvSpPr>
          <p:spPr>
            <a:xfrm>
              <a:off x="6290683" y="1331295"/>
              <a:ext cx="2341931" cy="644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147" name="Group 909"/>
          <p:cNvGrpSpPr>
            <a:grpSpLocks noChangeAspect="1"/>
          </p:cNvGrpSpPr>
          <p:nvPr/>
        </p:nvGrpSpPr>
        <p:grpSpPr bwMode="auto">
          <a:xfrm>
            <a:off x="5188809" y="1799826"/>
            <a:ext cx="320953" cy="273719"/>
            <a:chOff x="6090" y="1175"/>
            <a:chExt cx="265" cy="226"/>
          </a:xfrm>
          <a:solidFill>
            <a:srgbClr val="01ACBE"/>
          </a:solidFill>
          <a:effectLst/>
        </p:grpSpPr>
        <p:sp>
          <p:nvSpPr>
            <p:cNvPr id="148" name="Freeform 910"/>
            <p:cNvSpPr/>
            <p:nvPr/>
          </p:nvSpPr>
          <p:spPr bwMode="auto">
            <a:xfrm>
              <a:off x="6129" y="1269"/>
              <a:ext cx="56" cy="96"/>
            </a:xfrm>
            <a:custGeom>
              <a:avLst/>
              <a:gdLst>
                <a:gd name="T0" fmla="*/ 2 w 23"/>
                <a:gd name="T1" fmla="*/ 40 h 40"/>
                <a:gd name="T2" fmla="*/ 21 w 23"/>
                <a:gd name="T3" fmla="*/ 40 h 40"/>
                <a:gd name="T4" fmla="*/ 23 w 23"/>
                <a:gd name="T5" fmla="*/ 38 h 40"/>
                <a:gd name="T6" fmla="*/ 23 w 23"/>
                <a:gd name="T7" fmla="*/ 2 h 40"/>
                <a:gd name="T8" fmla="*/ 21 w 23"/>
                <a:gd name="T9" fmla="*/ 0 h 40"/>
                <a:gd name="T10" fmla="*/ 2 w 23"/>
                <a:gd name="T11" fmla="*/ 0 h 40"/>
                <a:gd name="T12" fmla="*/ 0 w 23"/>
                <a:gd name="T13" fmla="*/ 2 h 40"/>
                <a:gd name="T14" fmla="*/ 0 w 23"/>
                <a:gd name="T15" fmla="*/ 38 h 40"/>
                <a:gd name="T16" fmla="*/ 2 w 23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2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3" y="39"/>
                    <a:pt x="23" y="3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9" name="Freeform 911"/>
            <p:cNvSpPr/>
            <p:nvPr/>
          </p:nvSpPr>
          <p:spPr bwMode="auto">
            <a:xfrm>
              <a:off x="6209" y="1235"/>
              <a:ext cx="54" cy="130"/>
            </a:xfrm>
            <a:custGeom>
              <a:avLst/>
              <a:gdLst>
                <a:gd name="T0" fmla="*/ 2 w 22"/>
                <a:gd name="T1" fmla="*/ 54 h 54"/>
                <a:gd name="T2" fmla="*/ 20 w 22"/>
                <a:gd name="T3" fmla="*/ 54 h 54"/>
                <a:gd name="T4" fmla="*/ 22 w 22"/>
                <a:gd name="T5" fmla="*/ 52 h 54"/>
                <a:gd name="T6" fmla="*/ 22 w 22"/>
                <a:gd name="T7" fmla="*/ 2 h 54"/>
                <a:gd name="T8" fmla="*/ 20 w 22"/>
                <a:gd name="T9" fmla="*/ 0 h 54"/>
                <a:gd name="T10" fmla="*/ 2 w 22"/>
                <a:gd name="T11" fmla="*/ 0 h 54"/>
                <a:gd name="T12" fmla="*/ 0 w 22"/>
                <a:gd name="T13" fmla="*/ 2 h 54"/>
                <a:gd name="T14" fmla="*/ 0 w 22"/>
                <a:gd name="T15" fmla="*/ 52 h 54"/>
                <a:gd name="T16" fmla="*/ 2 w 22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4">
                  <a:moveTo>
                    <a:pt x="2" y="54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21" y="54"/>
                    <a:pt x="22" y="53"/>
                    <a:pt x="22" y="5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1" y="0"/>
                    <a:pt x="2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0" name="Freeform 912"/>
            <p:cNvSpPr/>
            <p:nvPr/>
          </p:nvSpPr>
          <p:spPr bwMode="auto">
            <a:xfrm>
              <a:off x="6287" y="1207"/>
              <a:ext cx="56" cy="158"/>
            </a:xfrm>
            <a:custGeom>
              <a:avLst/>
              <a:gdLst>
                <a:gd name="T0" fmla="*/ 2 w 23"/>
                <a:gd name="T1" fmla="*/ 66 h 66"/>
                <a:gd name="T2" fmla="*/ 21 w 23"/>
                <a:gd name="T3" fmla="*/ 66 h 66"/>
                <a:gd name="T4" fmla="*/ 23 w 23"/>
                <a:gd name="T5" fmla="*/ 64 h 66"/>
                <a:gd name="T6" fmla="*/ 23 w 23"/>
                <a:gd name="T7" fmla="*/ 2 h 66"/>
                <a:gd name="T8" fmla="*/ 21 w 23"/>
                <a:gd name="T9" fmla="*/ 0 h 66"/>
                <a:gd name="T10" fmla="*/ 2 w 23"/>
                <a:gd name="T11" fmla="*/ 0 h 66"/>
                <a:gd name="T12" fmla="*/ 0 w 23"/>
                <a:gd name="T13" fmla="*/ 2 h 66"/>
                <a:gd name="T14" fmla="*/ 0 w 23"/>
                <a:gd name="T15" fmla="*/ 64 h 66"/>
                <a:gd name="T16" fmla="*/ 2 w 23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66">
                  <a:moveTo>
                    <a:pt x="2" y="66"/>
                  </a:moveTo>
                  <a:cubicBezTo>
                    <a:pt x="21" y="66"/>
                    <a:pt x="21" y="66"/>
                    <a:pt x="21" y="66"/>
                  </a:cubicBezTo>
                  <a:cubicBezTo>
                    <a:pt x="22" y="66"/>
                    <a:pt x="23" y="65"/>
                    <a:pt x="23" y="64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1" y="66"/>
                    <a:pt x="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1" name="Freeform 913"/>
            <p:cNvSpPr/>
            <p:nvPr/>
          </p:nvSpPr>
          <p:spPr bwMode="auto">
            <a:xfrm>
              <a:off x="6090" y="1175"/>
              <a:ext cx="265" cy="226"/>
            </a:xfrm>
            <a:custGeom>
              <a:avLst/>
              <a:gdLst>
                <a:gd name="T0" fmla="*/ 104 w 109"/>
                <a:gd name="T1" fmla="*/ 85 h 94"/>
                <a:gd name="T2" fmla="*/ 9 w 109"/>
                <a:gd name="T3" fmla="*/ 85 h 94"/>
                <a:gd name="T4" fmla="*/ 9 w 109"/>
                <a:gd name="T5" fmla="*/ 85 h 94"/>
                <a:gd name="T6" fmla="*/ 9 w 109"/>
                <a:gd name="T7" fmla="*/ 4 h 94"/>
                <a:gd name="T8" fmla="*/ 4 w 109"/>
                <a:gd name="T9" fmla="*/ 0 h 94"/>
                <a:gd name="T10" fmla="*/ 0 w 109"/>
                <a:gd name="T11" fmla="*/ 4 h 94"/>
                <a:gd name="T12" fmla="*/ 0 w 109"/>
                <a:gd name="T13" fmla="*/ 85 h 94"/>
                <a:gd name="T14" fmla="*/ 9 w 109"/>
                <a:gd name="T15" fmla="*/ 94 h 94"/>
                <a:gd name="T16" fmla="*/ 104 w 109"/>
                <a:gd name="T17" fmla="*/ 94 h 94"/>
                <a:gd name="T18" fmla="*/ 109 w 109"/>
                <a:gd name="T19" fmla="*/ 90 h 94"/>
                <a:gd name="T20" fmla="*/ 104 w 109"/>
                <a:gd name="T21" fmla="*/ 8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94">
                  <a:moveTo>
                    <a:pt x="104" y="85"/>
                  </a:moveTo>
                  <a:cubicBezTo>
                    <a:pt x="9" y="85"/>
                    <a:pt x="9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0"/>
                    <a:pt x="4" y="94"/>
                    <a:pt x="9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7" y="94"/>
                    <a:pt x="109" y="92"/>
                    <a:pt x="109" y="90"/>
                  </a:cubicBezTo>
                  <a:cubicBezTo>
                    <a:pt x="109" y="87"/>
                    <a:pt x="107" y="85"/>
                    <a:pt x="104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6660675" y="3349691"/>
            <a:ext cx="302419" cy="325041"/>
            <a:chOff x="8042594" y="2360613"/>
            <a:chExt cx="403225" cy="433388"/>
          </a:xfrm>
          <a:solidFill>
            <a:srgbClr val="663A77"/>
          </a:solidFill>
        </p:grpSpPr>
        <p:sp>
          <p:nvSpPr>
            <p:cNvPr id="153" name="Freeform 23"/>
            <p:cNvSpPr/>
            <p:nvPr/>
          </p:nvSpPr>
          <p:spPr bwMode="auto">
            <a:xfrm>
              <a:off x="8042594" y="2541588"/>
              <a:ext cx="223838" cy="252413"/>
            </a:xfrm>
            <a:custGeom>
              <a:avLst/>
              <a:gdLst>
                <a:gd name="T0" fmla="*/ 106 w 128"/>
                <a:gd name="T1" fmla="*/ 144 h 144"/>
                <a:gd name="T2" fmla="*/ 12 w 128"/>
                <a:gd name="T3" fmla="*/ 144 h 144"/>
                <a:gd name="T4" fmla="*/ 12 w 128"/>
                <a:gd name="T5" fmla="*/ 14 h 144"/>
                <a:gd name="T6" fmla="*/ 0 w 128"/>
                <a:gd name="T7" fmla="*/ 14 h 144"/>
                <a:gd name="T8" fmla="*/ 0 w 128"/>
                <a:gd name="T9" fmla="*/ 0 h 144"/>
                <a:gd name="T10" fmla="*/ 128 w 128"/>
                <a:gd name="T11" fmla="*/ 0 h 144"/>
                <a:gd name="T12" fmla="*/ 128 w 128"/>
                <a:gd name="T13" fmla="*/ 14 h 144"/>
                <a:gd name="T14" fmla="*/ 106 w 128"/>
                <a:gd name="T15" fmla="*/ 14 h 144"/>
                <a:gd name="T16" fmla="*/ 106 w 128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44">
                  <a:moveTo>
                    <a:pt x="106" y="144"/>
                  </a:moveTo>
                  <a:cubicBezTo>
                    <a:pt x="74" y="144"/>
                    <a:pt x="43" y="144"/>
                    <a:pt x="12" y="144"/>
                  </a:cubicBezTo>
                  <a:cubicBezTo>
                    <a:pt x="12" y="100"/>
                    <a:pt x="12" y="57"/>
                    <a:pt x="12" y="14"/>
                  </a:cubicBezTo>
                  <a:cubicBezTo>
                    <a:pt x="8" y="14"/>
                    <a:pt x="4" y="14"/>
                    <a:pt x="0" y="14"/>
                  </a:cubicBezTo>
                  <a:cubicBezTo>
                    <a:pt x="0" y="9"/>
                    <a:pt x="0" y="4"/>
                    <a:pt x="0" y="0"/>
                  </a:cubicBezTo>
                  <a:cubicBezTo>
                    <a:pt x="43" y="0"/>
                    <a:pt x="85" y="0"/>
                    <a:pt x="128" y="0"/>
                  </a:cubicBezTo>
                  <a:cubicBezTo>
                    <a:pt x="128" y="4"/>
                    <a:pt x="128" y="9"/>
                    <a:pt x="128" y="14"/>
                  </a:cubicBezTo>
                  <a:cubicBezTo>
                    <a:pt x="121" y="14"/>
                    <a:pt x="114" y="14"/>
                    <a:pt x="106" y="14"/>
                  </a:cubicBezTo>
                  <a:cubicBezTo>
                    <a:pt x="106" y="57"/>
                    <a:pt x="106" y="100"/>
                    <a:pt x="106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54" name="Freeform 24"/>
            <p:cNvSpPr/>
            <p:nvPr/>
          </p:nvSpPr>
          <p:spPr bwMode="auto">
            <a:xfrm>
              <a:off x="8190231" y="2424113"/>
              <a:ext cx="228600" cy="369888"/>
            </a:xfrm>
            <a:custGeom>
              <a:avLst/>
              <a:gdLst>
                <a:gd name="T0" fmla="*/ 0 w 131"/>
                <a:gd name="T1" fmla="*/ 19 h 211"/>
                <a:gd name="T2" fmla="*/ 18 w 131"/>
                <a:gd name="T3" fmla="*/ 0 h 211"/>
                <a:gd name="T4" fmla="*/ 51 w 131"/>
                <a:gd name="T5" fmla="*/ 30 h 211"/>
                <a:gd name="T6" fmla="*/ 48 w 131"/>
                <a:gd name="T7" fmla="*/ 33 h 211"/>
                <a:gd name="T8" fmla="*/ 50 w 131"/>
                <a:gd name="T9" fmla="*/ 36 h 211"/>
                <a:gd name="T10" fmla="*/ 46 w 131"/>
                <a:gd name="T11" fmla="*/ 39 h 211"/>
                <a:gd name="T12" fmla="*/ 60 w 131"/>
                <a:gd name="T13" fmla="*/ 41 h 211"/>
                <a:gd name="T14" fmla="*/ 89 w 131"/>
                <a:gd name="T15" fmla="*/ 35 h 211"/>
                <a:gd name="T16" fmla="*/ 96 w 131"/>
                <a:gd name="T17" fmla="*/ 26 h 211"/>
                <a:gd name="T18" fmla="*/ 115 w 131"/>
                <a:gd name="T19" fmla="*/ 15 h 211"/>
                <a:gd name="T20" fmla="*/ 131 w 131"/>
                <a:gd name="T21" fmla="*/ 30 h 211"/>
                <a:gd name="T22" fmla="*/ 131 w 131"/>
                <a:gd name="T23" fmla="*/ 33 h 211"/>
                <a:gd name="T24" fmla="*/ 122 w 131"/>
                <a:gd name="T25" fmla="*/ 109 h 211"/>
                <a:gd name="T26" fmla="*/ 119 w 131"/>
                <a:gd name="T27" fmla="*/ 122 h 211"/>
                <a:gd name="T28" fmla="*/ 110 w 131"/>
                <a:gd name="T29" fmla="*/ 132 h 211"/>
                <a:gd name="T30" fmla="*/ 57 w 131"/>
                <a:gd name="T31" fmla="*/ 140 h 211"/>
                <a:gd name="T32" fmla="*/ 56 w 131"/>
                <a:gd name="T33" fmla="*/ 140 h 211"/>
                <a:gd name="T34" fmla="*/ 55 w 131"/>
                <a:gd name="T35" fmla="*/ 140 h 211"/>
                <a:gd name="T36" fmla="*/ 55 w 131"/>
                <a:gd name="T37" fmla="*/ 145 h 211"/>
                <a:gd name="T38" fmla="*/ 55 w 131"/>
                <a:gd name="T39" fmla="*/ 195 h 211"/>
                <a:gd name="T40" fmla="*/ 46 w 131"/>
                <a:gd name="T41" fmla="*/ 209 h 211"/>
                <a:gd name="T42" fmla="*/ 31 w 131"/>
                <a:gd name="T43" fmla="*/ 200 h 211"/>
                <a:gd name="T44" fmla="*/ 29 w 131"/>
                <a:gd name="T45" fmla="*/ 170 h 211"/>
                <a:gd name="T46" fmla="*/ 31 w 131"/>
                <a:gd name="T47" fmla="*/ 138 h 211"/>
                <a:gd name="T48" fmla="*/ 34 w 131"/>
                <a:gd name="T49" fmla="*/ 130 h 211"/>
                <a:gd name="T50" fmla="*/ 52 w 131"/>
                <a:gd name="T51" fmla="*/ 116 h 211"/>
                <a:gd name="T52" fmla="*/ 80 w 131"/>
                <a:gd name="T53" fmla="*/ 111 h 211"/>
                <a:gd name="T54" fmla="*/ 85 w 131"/>
                <a:gd name="T55" fmla="*/ 107 h 211"/>
                <a:gd name="T56" fmla="*/ 92 w 131"/>
                <a:gd name="T57" fmla="*/ 62 h 211"/>
                <a:gd name="T58" fmla="*/ 92 w 131"/>
                <a:gd name="T59" fmla="*/ 60 h 211"/>
                <a:gd name="T60" fmla="*/ 82 w 131"/>
                <a:gd name="T61" fmla="*/ 63 h 211"/>
                <a:gd name="T62" fmla="*/ 53 w 131"/>
                <a:gd name="T63" fmla="*/ 63 h 211"/>
                <a:gd name="T64" fmla="*/ 36 w 131"/>
                <a:gd name="T65" fmla="*/ 60 h 211"/>
                <a:gd name="T66" fmla="*/ 27 w 131"/>
                <a:gd name="T67" fmla="*/ 46 h 211"/>
                <a:gd name="T68" fmla="*/ 26 w 131"/>
                <a:gd name="T69" fmla="*/ 43 h 211"/>
                <a:gd name="T70" fmla="*/ 2 w 131"/>
                <a:gd name="T71" fmla="*/ 21 h 211"/>
                <a:gd name="T72" fmla="*/ 0 w 131"/>
                <a:gd name="T73" fmla="*/ 1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211">
                  <a:moveTo>
                    <a:pt x="0" y="19"/>
                  </a:moveTo>
                  <a:cubicBezTo>
                    <a:pt x="6" y="12"/>
                    <a:pt x="12" y="6"/>
                    <a:pt x="18" y="0"/>
                  </a:cubicBezTo>
                  <a:cubicBezTo>
                    <a:pt x="29" y="10"/>
                    <a:pt x="40" y="20"/>
                    <a:pt x="51" y="30"/>
                  </a:cubicBezTo>
                  <a:cubicBezTo>
                    <a:pt x="50" y="31"/>
                    <a:pt x="49" y="32"/>
                    <a:pt x="48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49" y="37"/>
                    <a:pt x="48" y="37"/>
                    <a:pt x="46" y="39"/>
                  </a:cubicBezTo>
                  <a:cubicBezTo>
                    <a:pt x="51" y="39"/>
                    <a:pt x="55" y="40"/>
                    <a:pt x="60" y="41"/>
                  </a:cubicBezTo>
                  <a:cubicBezTo>
                    <a:pt x="70" y="42"/>
                    <a:pt x="80" y="41"/>
                    <a:pt x="89" y="35"/>
                  </a:cubicBezTo>
                  <a:cubicBezTo>
                    <a:pt x="92" y="32"/>
                    <a:pt x="95" y="30"/>
                    <a:pt x="96" y="26"/>
                  </a:cubicBezTo>
                  <a:cubicBezTo>
                    <a:pt x="100" y="18"/>
                    <a:pt x="107" y="15"/>
                    <a:pt x="115" y="15"/>
                  </a:cubicBezTo>
                  <a:cubicBezTo>
                    <a:pt x="122" y="16"/>
                    <a:pt x="129" y="23"/>
                    <a:pt x="131" y="30"/>
                  </a:cubicBezTo>
                  <a:cubicBezTo>
                    <a:pt x="131" y="31"/>
                    <a:pt x="131" y="32"/>
                    <a:pt x="131" y="33"/>
                  </a:cubicBezTo>
                  <a:cubicBezTo>
                    <a:pt x="129" y="59"/>
                    <a:pt x="128" y="84"/>
                    <a:pt x="122" y="109"/>
                  </a:cubicBezTo>
                  <a:cubicBezTo>
                    <a:pt x="121" y="114"/>
                    <a:pt x="120" y="118"/>
                    <a:pt x="119" y="122"/>
                  </a:cubicBezTo>
                  <a:cubicBezTo>
                    <a:pt x="118" y="127"/>
                    <a:pt x="114" y="130"/>
                    <a:pt x="110" y="132"/>
                  </a:cubicBezTo>
                  <a:cubicBezTo>
                    <a:pt x="93" y="140"/>
                    <a:pt x="75" y="142"/>
                    <a:pt x="57" y="140"/>
                  </a:cubicBezTo>
                  <a:cubicBezTo>
                    <a:pt x="57" y="140"/>
                    <a:pt x="56" y="140"/>
                    <a:pt x="56" y="140"/>
                  </a:cubicBezTo>
                  <a:cubicBezTo>
                    <a:pt x="56" y="140"/>
                    <a:pt x="56" y="140"/>
                    <a:pt x="55" y="140"/>
                  </a:cubicBezTo>
                  <a:cubicBezTo>
                    <a:pt x="55" y="142"/>
                    <a:pt x="55" y="144"/>
                    <a:pt x="55" y="145"/>
                  </a:cubicBezTo>
                  <a:cubicBezTo>
                    <a:pt x="53" y="162"/>
                    <a:pt x="53" y="178"/>
                    <a:pt x="55" y="195"/>
                  </a:cubicBezTo>
                  <a:cubicBezTo>
                    <a:pt x="56" y="202"/>
                    <a:pt x="52" y="208"/>
                    <a:pt x="46" y="209"/>
                  </a:cubicBezTo>
                  <a:cubicBezTo>
                    <a:pt x="39" y="211"/>
                    <a:pt x="32" y="207"/>
                    <a:pt x="31" y="200"/>
                  </a:cubicBezTo>
                  <a:cubicBezTo>
                    <a:pt x="30" y="190"/>
                    <a:pt x="29" y="180"/>
                    <a:pt x="29" y="170"/>
                  </a:cubicBezTo>
                  <a:cubicBezTo>
                    <a:pt x="28" y="159"/>
                    <a:pt x="29" y="148"/>
                    <a:pt x="31" y="138"/>
                  </a:cubicBezTo>
                  <a:cubicBezTo>
                    <a:pt x="32" y="135"/>
                    <a:pt x="33" y="133"/>
                    <a:pt x="34" y="130"/>
                  </a:cubicBezTo>
                  <a:cubicBezTo>
                    <a:pt x="37" y="122"/>
                    <a:pt x="44" y="118"/>
                    <a:pt x="52" y="116"/>
                  </a:cubicBezTo>
                  <a:cubicBezTo>
                    <a:pt x="61" y="113"/>
                    <a:pt x="71" y="112"/>
                    <a:pt x="80" y="111"/>
                  </a:cubicBezTo>
                  <a:cubicBezTo>
                    <a:pt x="84" y="111"/>
                    <a:pt x="84" y="111"/>
                    <a:pt x="85" y="107"/>
                  </a:cubicBezTo>
                  <a:cubicBezTo>
                    <a:pt x="88" y="92"/>
                    <a:pt x="90" y="77"/>
                    <a:pt x="92" y="62"/>
                  </a:cubicBezTo>
                  <a:cubicBezTo>
                    <a:pt x="92" y="61"/>
                    <a:pt x="92" y="61"/>
                    <a:pt x="92" y="60"/>
                  </a:cubicBezTo>
                  <a:cubicBezTo>
                    <a:pt x="88" y="61"/>
                    <a:pt x="85" y="62"/>
                    <a:pt x="82" y="63"/>
                  </a:cubicBezTo>
                  <a:cubicBezTo>
                    <a:pt x="72" y="65"/>
                    <a:pt x="63" y="65"/>
                    <a:pt x="53" y="63"/>
                  </a:cubicBezTo>
                  <a:cubicBezTo>
                    <a:pt x="47" y="63"/>
                    <a:pt x="42" y="62"/>
                    <a:pt x="36" y="60"/>
                  </a:cubicBezTo>
                  <a:cubicBezTo>
                    <a:pt x="28" y="59"/>
                    <a:pt x="25" y="54"/>
                    <a:pt x="27" y="46"/>
                  </a:cubicBezTo>
                  <a:cubicBezTo>
                    <a:pt x="27" y="45"/>
                    <a:pt x="27" y="44"/>
                    <a:pt x="26" y="43"/>
                  </a:cubicBezTo>
                  <a:cubicBezTo>
                    <a:pt x="18" y="36"/>
                    <a:pt x="10" y="28"/>
                    <a:pt x="2" y="21"/>
                  </a:cubicBezTo>
                  <a:cubicBezTo>
                    <a:pt x="1" y="20"/>
                    <a:pt x="1" y="20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55" name="Freeform 25"/>
            <p:cNvSpPr/>
            <p:nvPr/>
          </p:nvSpPr>
          <p:spPr bwMode="auto">
            <a:xfrm>
              <a:off x="8293419" y="2566988"/>
              <a:ext cx="152400" cy="219075"/>
            </a:xfrm>
            <a:custGeom>
              <a:avLst/>
              <a:gdLst>
                <a:gd name="T0" fmla="*/ 39 w 87"/>
                <a:gd name="T1" fmla="*/ 108 h 125"/>
                <a:gd name="T2" fmla="*/ 48 w 87"/>
                <a:gd name="T3" fmla="*/ 111 h 125"/>
                <a:gd name="T4" fmla="*/ 52 w 87"/>
                <a:gd name="T5" fmla="*/ 118 h 125"/>
                <a:gd name="T6" fmla="*/ 50 w 87"/>
                <a:gd name="T7" fmla="*/ 119 h 125"/>
                <a:gd name="T8" fmla="*/ 46 w 87"/>
                <a:gd name="T9" fmla="*/ 118 h 125"/>
                <a:gd name="T10" fmla="*/ 45 w 87"/>
                <a:gd name="T11" fmla="*/ 118 h 125"/>
                <a:gd name="T12" fmla="*/ 44 w 87"/>
                <a:gd name="T13" fmla="*/ 125 h 125"/>
                <a:gd name="T14" fmla="*/ 34 w 87"/>
                <a:gd name="T15" fmla="*/ 114 h 125"/>
                <a:gd name="T16" fmla="*/ 20 w 87"/>
                <a:gd name="T17" fmla="*/ 125 h 125"/>
                <a:gd name="T18" fmla="*/ 22 w 87"/>
                <a:gd name="T19" fmla="*/ 115 h 125"/>
                <a:gd name="T20" fmla="*/ 31 w 87"/>
                <a:gd name="T21" fmla="*/ 109 h 125"/>
                <a:gd name="T22" fmla="*/ 33 w 87"/>
                <a:gd name="T23" fmla="*/ 107 h 125"/>
                <a:gd name="T24" fmla="*/ 33 w 87"/>
                <a:gd name="T25" fmla="*/ 81 h 125"/>
                <a:gd name="T26" fmla="*/ 33 w 87"/>
                <a:gd name="T27" fmla="*/ 80 h 125"/>
                <a:gd name="T28" fmla="*/ 27 w 87"/>
                <a:gd name="T29" fmla="*/ 81 h 125"/>
                <a:gd name="T30" fmla="*/ 7 w 87"/>
                <a:gd name="T31" fmla="*/ 81 h 125"/>
                <a:gd name="T32" fmla="*/ 1 w 87"/>
                <a:gd name="T33" fmla="*/ 73 h 125"/>
                <a:gd name="T34" fmla="*/ 12 w 87"/>
                <a:gd name="T35" fmla="*/ 65 h 125"/>
                <a:gd name="T36" fmla="*/ 43 w 87"/>
                <a:gd name="T37" fmla="*/ 62 h 125"/>
                <a:gd name="T38" fmla="*/ 70 w 87"/>
                <a:gd name="T39" fmla="*/ 31 h 125"/>
                <a:gd name="T40" fmla="*/ 73 w 87"/>
                <a:gd name="T41" fmla="*/ 11 h 125"/>
                <a:gd name="T42" fmla="*/ 81 w 87"/>
                <a:gd name="T43" fmla="*/ 1 h 125"/>
                <a:gd name="T44" fmla="*/ 87 w 87"/>
                <a:gd name="T45" fmla="*/ 5 h 125"/>
                <a:gd name="T46" fmla="*/ 86 w 87"/>
                <a:gd name="T47" fmla="*/ 23 h 125"/>
                <a:gd name="T48" fmla="*/ 72 w 87"/>
                <a:gd name="T49" fmla="*/ 58 h 125"/>
                <a:gd name="T50" fmla="*/ 52 w 87"/>
                <a:gd name="T51" fmla="*/ 73 h 125"/>
                <a:gd name="T52" fmla="*/ 41 w 87"/>
                <a:gd name="T53" fmla="*/ 77 h 125"/>
                <a:gd name="T54" fmla="*/ 39 w 87"/>
                <a:gd name="T55" fmla="*/ 79 h 125"/>
                <a:gd name="T56" fmla="*/ 39 w 87"/>
                <a:gd name="T57" fmla="*/ 10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125">
                  <a:moveTo>
                    <a:pt x="39" y="108"/>
                  </a:moveTo>
                  <a:cubicBezTo>
                    <a:pt x="43" y="109"/>
                    <a:pt x="46" y="110"/>
                    <a:pt x="48" y="111"/>
                  </a:cubicBezTo>
                  <a:cubicBezTo>
                    <a:pt x="52" y="112"/>
                    <a:pt x="53" y="115"/>
                    <a:pt x="52" y="118"/>
                  </a:cubicBezTo>
                  <a:cubicBezTo>
                    <a:pt x="52" y="120"/>
                    <a:pt x="51" y="120"/>
                    <a:pt x="50" y="119"/>
                  </a:cubicBezTo>
                  <a:cubicBezTo>
                    <a:pt x="48" y="119"/>
                    <a:pt x="47" y="119"/>
                    <a:pt x="46" y="118"/>
                  </a:cubicBezTo>
                  <a:cubicBezTo>
                    <a:pt x="46" y="118"/>
                    <a:pt x="45" y="118"/>
                    <a:pt x="45" y="118"/>
                  </a:cubicBezTo>
                  <a:cubicBezTo>
                    <a:pt x="45" y="120"/>
                    <a:pt x="44" y="123"/>
                    <a:pt x="44" y="125"/>
                  </a:cubicBezTo>
                  <a:cubicBezTo>
                    <a:pt x="38" y="122"/>
                    <a:pt x="36" y="120"/>
                    <a:pt x="34" y="114"/>
                  </a:cubicBezTo>
                  <a:cubicBezTo>
                    <a:pt x="30" y="119"/>
                    <a:pt x="26" y="123"/>
                    <a:pt x="20" y="125"/>
                  </a:cubicBezTo>
                  <a:cubicBezTo>
                    <a:pt x="18" y="122"/>
                    <a:pt x="19" y="117"/>
                    <a:pt x="22" y="115"/>
                  </a:cubicBezTo>
                  <a:cubicBezTo>
                    <a:pt x="25" y="113"/>
                    <a:pt x="28" y="111"/>
                    <a:pt x="31" y="109"/>
                  </a:cubicBezTo>
                  <a:cubicBezTo>
                    <a:pt x="32" y="109"/>
                    <a:pt x="33" y="108"/>
                    <a:pt x="33" y="107"/>
                  </a:cubicBezTo>
                  <a:cubicBezTo>
                    <a:pt x="33" y="99"/>
                    <a:pt x="33" y="90"/>
                    <a:pt x="33" y="81"/>
                  </a:cubicBezTo>
                  <a:cubicBezTo>
                    <a:pt x="33" y="81"/>
                    <a:pt x="33" y="81"/>
                    <a:pt x="33" y="80"/>
                  </a:cubicBezTo>
                  <a:cubicBezTo>
                    <a:pt x="31" y="81"/>
                    <a:pt x="29" y="81"/>
                    <a:pt x="27" y="81"/>
                  </a:cubicBezTo>
                  <a:cubicBezTo>
                    <a:pt x="20" y="81"/>
                    <a:pt x="13" y="81"/>
                    <a:pt x="7" y="81"/>
                  </a:cubicBezTo>
                  <a:cubicBezTo>
                    <a:pt x="2" y="81"/>
                    <a:pt x="0" y="78"/>
                    <a:pt x="1" y="73"/>
                  </a:cubicBezTo>
                  <a:cubicBezTo>
                    <a:pt x="3" y="68"/>
                    <a:pt x="7" y="65"/>
                    <a:pt x="12" y="65"/>
                  </a:cubicBezTo>
                  <a:cubicBezTo>
                    <a:pt x="23" y="66"/>
                    <a:pt x="33" y="65"/>
                    <a:pt x="43" y="62"/>
                  </a:cubicBezTo>
                  <a:cubicBezTo>
                    <a:pt x="58" y="57"/>
                    <a:pt x="67" y="46"/>
                    <a:pt x="70" y="31"/>
                  </a:cubicBezTo>
                  <a:cubicBezTo>
                    <a:pt x="72" y="24"/>
                    <a:pt x="72" y="18"/>
                    <a:pt x="73" y="11"/>
                  </a:cubicBezTo>
                  <a:cubicBezTo>
                    <a:pt x="73" y="6"/>
                    <a:pt x="76" y="2"/>
                    <a:pt x="81" y="1"/>
                  </a:cubicBezTo>
                  <a:cubicBezTo>
                    <a:pt x="84" y="0"/>
                    <a:pt x="87" y="2"/>
                    <a:pt x="87" y="5"/>
                  </a:cubicBezTo>
                  <a:cubicBezTo>
                    <a:pt x="87" y="11"/>
                    <a:pt x="87" y="17"/>
                    <a:pt x="86" y="23"/>
                  </a:cubicBezTo>
                  <a:cubicBezTo>
                    <a:pt x="84" y="36"/>
                    <a:pt x="80" y="48"/>
                    <a:pt x="72" y="58"/>
                  </a:cubicBezTo>
                  <a:cubicBezTo>
                    <a:pt x="66" y="64"/>
                    <a:pt x="59" y="69"/>
                    <a:pt x="52" y="73"/>
                  </a:cubicBezTo>
                  <a:cubicBezTo>
                    <a:pt x="48" y="74"/>
                    <a:pt x="45" y="76"/>
                    <a:pt x="41" y="77"/>
                  </a:cubicBezTo>
                  <a:cubicBezTo>
                    <a:pt x="40" y="78"/>
                    <a:pt x="39" y="79"/>
                    <a:pt x="39" y="79"/>
                  </a:cubicBezTo>
                  <a:cubicBezTo>
                    <a:pt x="39" y="89"/>
                    <a:pt x="39" y="99"/>
                    <a:pt x="39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56" name="Freeform 26"/>
            <p:cNvSpPr/>
            <p:nvPr/>
          </p:nvSpPr>
          <p:spPr bwMode="auto">
            <a:xfrm>
              <a:off x="8328344" y="2360613"/>
              <a:ext cx="74613" cy="76200"/>
            </a:xfrm>
            <a:custGeom>
              <a:avLst/>
              <a:gdLst>
                <a:gd name="T0" fmla="*/ 22 w 43"/>
                <a:gd name="T1" fmla="*/ 1 h 43"/>
                <a:gd name="T2" fmla="*/ 43 w 43"/>
                <a:gd name="T3" fmla="*/ 22 h 43"/>
                <a:gd name="T4" fmla="*/ 22 w 43"/>
                <a:gd name="T5" fmla="*/ 43 h 43"/>
                <a:gd name="T6" fmla="*/ 1 w 43"/>
                <a:gd name="T7" fmla="*/ 21 h 43"/>
                <a:gd name="T8" fmla="*/ 22 w 43"/>
                <a:gd name="T9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22" y="1"/>
                  </a:moveTo>
                  <a:cubicBezTo>
                    <a:pt x="34" y="1"/>
                    <a:pt x="43" y="10"/>
                    <a:pt x="43" y="22"/>
                  </a:cubicBezTo>
                  <a:cubicBezTo>
                    <a:pt x="42" y="34"/>
                    <a:pt x="33" y="43"/>
                    <a:pt x="22" y="43"/>
                  </a:cubicBezTo>
                  <a:cubicBezTo>
                    <a:pt x="10" y="42"/>
                    <a:pt x="0" y="33"/>
                    <a:pt x="1" y="21"/>
                  </a:cubicBezTo>
                  <a:cubicBezTo>
                    <a:pt x="1" y="10"/>
                    <a:pt x="11" y="0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952" y="1141132"/>
            <a:ext cx="7206097" cy="3552752"/>
          </a:xfrm>
          <a:prstGeom prst="rect">
            <a:avLst/>
          </a:prstGeom>
        </p:spPr>
      </p:pic>
      <p:cxnSp>
        <p:nvCxnSpPr>
          <p:cNvPr id="15" name="直接连接符 14"/>
          <p:cNvCxnSpPr>
            <a:stCxn id="16" idx="6"/>
            <a:endCxn id="17" idx="2"/>
          </p:cNvCxnSpPr>
          <p:nvPr/>
        </p:nvCxnSpPr>
        <p:spPr>
          <a:xfrm>
            <a:off x="1390020" y="4205548"/>
            <a:ext cx="6363961" cy="0"/>
          </a:xfrm>
          <a:prstGeom prst="line">
            <a:avLst/>
          </a:prstGeom>
          <a:ln w="444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1099075" y="4060075"/>
            <a:ext cx="290945" cy="29094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753981" y="4060075"/>
            <a:ext cx="290945" cy="29094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008641" y="3938887"/>
            <a:ext cx="528992" cy="52899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07505" y="3938887"/>
            <a:ext cx="528992" cy="52899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606368" y="3938887"/>
            <a:ext cx="528992" cy="52899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905232" y="3938887"/>
            <a:ext cx="528992" cy="52899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1709778" y="3938887"/>
            <a:ext cx="528992" cy="52899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266904" y="2330438"/>
            <a:ext cx="1404003" cy="2037176"/>
            <a:chOff x="1689205" y="2859600"/>
            <a:chExt cx="1872004" cy="2716235"/>
          </a:xfrm>
        </p:grpSpPr>
        <p:sp>
          <p:nvSpPr>
            <p:cNvPr id="24" name="任意多边形 23"/>
            <p:cNvSpPr/>
            <p:nvPr/>
          </p:nvSpPr>
          <p:spPr>
            <a:xfrm>
              <a:off x="1777316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B850"/>
                </a:solidFill>
                <a:cs typeface="+mn-ea"/>
                <a:sym typeface="+mn-lt"/>
              </a:endParaRPr>
            </a:p>
          </p:txBody>
        </p:sp>
        <p:sp>
          <p:nvSpPr>
            <p:cNvPr id="25" name="任意多边形 24"/>
            <p:cNvSpPr/>
            <p:nvPr/>
          </p:nvSpPr>
          <p:spPr bwMode="auto">
            <a:xfrm>
              <a:off x="2473066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grpSp>
          <p:nvGrpSpPr>
            <p:cNvPr id="26" name="Group 909"/>
            <p:cNvGrpSpPr>
              <a:grpSpLocks noChangeAspect="1"/>
            </p:cNvGrpSpPr>
            <p:nvPr/>
          </p:nvGrpSpPr>
          <p:grpSpPr bwMode="auto">
            <a:xfrm>
              <a:off x="2649512" y="3114684"/>
              <a:ext cx="353667" cy="301618"/>
              <a:chOff x="6090" y="1175"/>
              <a:chExt cx="265" cy="226"/>
            </a:xfrm>
            <a:solidFill>
              <a:schemeClr val="bg1">
                <a:lumMod val="65000"/>
              </a:schemeClr>
            </a:solidFill>
            <a:effectLst>
              <a:reflection blurRad="6350" stA="50000" endA="300" endPos="40000" dir="5400000" sy="-100000" algn="bl" rotWithShape="0"/>
            </a:effectLst>
          </p:grpSpPr>
          <p:sp>
            <p:nvSpPr>
              <p:cNvPr id="34" name="Freeform 910"/>
              <p:cNvSpPr/>
              <p:nvPr/>
            </p:nvSpPr>
            <p:spPr bwMode="auto">
              <a:xfrm>
                <a:off x="6129" y="1269"/>
                <a:ext cx="56" cy="96"/>
              </a:xfrm>
              <a:custGeom>
                <a:avLst/>
                <a:gdLst>
                  <a:gd name="T0" fmla="*/ 2 w 23"/>
                  <a:gd name="T1" fmla="*/ 40 h 40"/>
                  <a:gd name="T2" fmla="*/ 21 w 23"/>
                  <a:gd name="T3" fmla="*/ 40 h 40"/>
                  <a:gd name="T4" fmla="*/ 23 w 23"/>
                  <a:gd name="T5" fmla="*/ 38 h 40"/>
                  <a:gd name="T6" fmla="*/ 23 w 23"/>
                  <a:gd name="T7" fmla="*/ 2 h 40"/>
                  <a:gd name="T8" fmla="*/ 21 w 23"/>
                  <a:gd name="T9" fmla="*/ 0 h 40"/>
                  <a:gd name="T10" fmla="*/ 2 w 23"/>
                  <a:gd name="T11" fmla="*/ 0 h 40"/>
                  <a:gd name="T12" fmla="*/ 0 w 23"/>
                  <a:gd name="T13" fmla="*/ 2 h 40"/>
                  <a:gd name="T14" fmla="*/ 0 w 23"/>
                  <a:gd name="T15" fmla="*/ 38 h 40"/>
                  <a:gd name="T16" fmla="*/ 2 w 23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40">
                    <a:moveTo>
                      <a:pt x="2" y="40"/>
                    </a:move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3" y="3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1" y="40"/>
                      <a:pt x="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Freeform 911"/>
              <p:cNvSpPr/>
              <p:nvPr/>
            </p:nvSpPr>
            <p:spPr bwMode="auto">
              <a:xfrm>
                <a:off x="6209" y="1235"/>
                <a:ext cx="54" cy="130"/>
              </a:xfrm>
              <a:custGeom>
                <a:avLst/>
                <a:gdLst>
                  <a:gd name="T0" fmla="*/ 2 w 22"/>
                  <a:gd name="T1" fmla="*/ 54 h 54"/>
                  <a:gd name="T2" fmla="*/ 20 w 22"/>
                  <a:gd name="T3" fmla="*/ 54 h 54"/>
                  <a:gd name="T4" fmla="*/ 22 w 22"/>
                  <a:gd name="T5" fmla="*/ 52 h 54"/>
                  <a:gd name="T6" fmla="*/ 22 w 22"/>
                  <a:gd name="T7" fmla="*/ 2 h 54"/>
                  <a:gd name="T8" fmla="*/ 20 w 22"/>
                  <a:gd name="T9" fmla="*/ 0 h 54"/>
                  <a:gd name="T10" fmla="*/ 2 w 22"/>
                  <a:gd name="T11" fmla="*/ 0 h 54"/>
                  <a:gd name="T12" fmla="*/ 0 w 22"/>
                  <a:gd name="T13" fmla="*/ 2 h 54"/>
                  <a:gd name="T14" fmla="*/ 0 w 22"/>
                  <a:gd name="T15" fmla="*/ 52 h 54"/>
                  <a:gd name="T16" fmla="*/ 2 w 22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54">
                    <a:moveTo>
                      <a:pt x="2" y="54"/>
                    </a:move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4"/>
                      <a:pt x="22" y="53"/>
                      <a:pt x="22" y="5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1" y="54"/>
                      <a:pt x="2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Freeform 912"/>
              <p:cNvSpPr/>
              <p:nvPr/>
            </p:nvSpPr>
            <p:spPr bwMode="auto">
              <a:xfrm>
                <a:off x="6287" y="1207"/>
                <a:ext cx="56" cy="158"/>
              </a:xfrm>
              <a:custGeom>
                <a:avLst/>
                <a:gdLst>
                  <a:gd name="T0" fmla="*/ 2 w 23"/>
                  <a:gd name="T1" fmla="*/ 66 h 66"/>
                  <a:gd name="T2" fmla="*/ 21 w 23"/>
                  <a:gd name="T3" fmla="*/ 66 h 66"/>
                  <a:gd name="T4" fmla="*/ 23 w 23"/>
                  <a:gd name="T5" fmla="*/ 64 h 66"/>
                  <a:gd name="T6" fmla="*/ 23 w 23"/>
                  <a:gd name="T7" fmla="*/ 2 h 66"/>
                  <a:gd name="T8" fmla="*/ 21 w 23"/>
                  <a:gd name="T9" fmla="*/ 0 h 66"/>
                  <a:gd name="T10" fmla="*/ 2 w 23"/>
                  <a:gd name="T11" fmla="*/ 0 h 66"/>
                  <a:gd name="T12" fmla="*/ 0 w 23"/>
                  <a:gd name="T13" fmla="*/ 2 h 66"/>
                  <a:gd name="T14" fmla="*/ 0 w 23"/>
                  <a:gd name="T15" fmla="*/ 64 h 66"/>
                  <a:gd name="T16" fmla="*/ 2 w 23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66">
                    <a:moveTo>
                      <a:pt x="2" y="66"/>
                    </a:moveTo>
                    <a:cubicBezTo>
                      <a:pt x="21" y="66"/>
                      <a:pt x="21" y="66"/>
                      <a:pt x="21" y="66"/>
                    </a:cubicBezTo>
                    <a:cubicBezTo>
                      <a:pt x="22" y="66"/>
                      <a:pt x="23" y="65"/>
                      <a:pt x="23" y="64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5"/>
                      <a:pt x="1" y="66"/>
                      <a:pt x="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Freeform 913"/>
              <p:cNvSpPr/>
              <p:nvPr/>
            </p:nvSpPr>
            <p:spPr bwMode="auto">
              <a:xfrm>
                <a:off x="6090" y="1175"/>
                <a:ext cx="265" cy="226"/>
              </a:xfrm>
              <a:custGeom>
                <a:avLst/>
                <a:gdLst>
                  <a:gd name="T0" fmla="*/ 104 w 109"/>
                  <a:gd name="T1" fmla="*/ 85 h 94"/>
                  <a:gd name="T2" fmla="*/ 9 w 109"/>
                  <a:gd name="T3" fmla="*/ 85 h 94"/>
                  <a:gd name="T4" fmla="*/ 9 w 109"/>
                  <a:gd name="T5" fmla="*/ 85 h 94"/>
                  <a:gd name="T6" fmla="*/ 9 w 109"/>
                  <a:gd name="T7" fmla="*/ 4 h 94"/>
                  <a:gd name="T8" fmla="*/ 4 w 109"/>
                  <a:gd name="T9" fmla="*/ 0 h 94"/>
                  <a:gd name="T10" fmla="*/ 0 w 109"/>
                  <a:gd name="T11" fmla="*/ 4 h 94"/>
                  <a:gd name="T12" fmla="*/ 0 w 109"/>
                  <a:gd name="T13" fmla="*/ 85 h 94"/>
                  <a:gd name="T14" fmla="*/ 9 w 109"/>
                  <a:gd name="T15" fmla="*/ 94 h 94"/>
                  <a:gd name="T16" fmla="*/ 104 w 109"/>
                  <a:gd name="T17" fmla="*/ 94 h 94"/>
                  <a:gd name="T18" fmla="*/ 109 w 109"/>
                  <a:gd name="T19" fmla="*/ 90 h 94"/>
                  <a:gd name="T20" fmla="*/ 104 w 109"/>
                  <a:gd name="T21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94">
                    <a:moveTo>
                      <a:pt x="104" y="85"/>
                    </a:moveTo>
                    <a:cubicBezTo>
                      <a:pt x="9" y="85"/>
                      <a:pt x="9" y="85"/>
                      <a:pt x="9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90"/>
                      <a:pt x="4" y="94"/>
                      <a:pt x="9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7" y="94"/>
                      <a:pt x="109" y="92"/>
                      <a:pt x="109" y="90"/>
                    </a:cubicBezTo>
                    <a:cubicBezTo>
                      <a:pt x="109" y="87"/>
                      <a:pt x="107" y="85"/>
                      <a:pt x="10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7" name="同侧圆角矩形 26"/>
            <p:cNvSpPr/>
            <p:nvPr/>
          </p:nvSpPr>
          <p:spPr>
            <a:xfrm rot="5400000">
              <a:off x="1695037" y="3401743"/>
              <a:ext cx="601806" cy="446770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rgbClr val="FFB850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689205" y="3349277"/>
              <a:ext cx="628650" cy="582478"/>
              <a:chOff x="4841421" y="2703657"/>
              <a:chExt cx="628650" cy="582478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4867150" y="2703657"/>
                <a:ext cx="554122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chemeClr val="bg1"/>
                    </a:solidFill>
                    <a:cs typeface="+mn-ea"/>
                    <a:sym typeface="+mn-lt"/>
                  </a:rPr>
                  <a:t>01</a:t>
                </a:r>
                <a:endParaRPr lang="zh-CN" altLang="en-US" sz="1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841421" y="2993747"/>
                <a:ext cx="62865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25" dirty="0">
                    <a:solidFill>
                      <a:schemeClr val="bg1"/>
                    </a:solidFill>
                    <a:cs typeface="+mn-ea"/>
                    <a:sym typeface="+mn-lt"/>
                  </a:rPr>
                  <a:t>STEP</a:t>
                </a:r>
                <a:endParaRPr lang="zh-CN" altLang="en-US" sz="82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2206148" y="3498951"/>
              <a:ext cx="1355061" cy="874549"/>
              <a:chOff x="223455" y="2735579"/>
              <a:chExt cx="1355061" cy="874549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223455" y="2735579"/>
                <a:ext cx="13550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50" dirty="0">
                    <a:solidFill>
                      <a:srgbClr val="FFB850"/>
                    </a:solidFill>
                    <a:cs typeface="+mn-ea"/>
                    <a:sym typeface="+mn-lt"/>
                  </a:rPr>
                  <a:t>在此添加标题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229092" y="2946870"/>
                <a:ext cx="1254173" cy="663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675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cs typeface="+mn-ea"/>
                    <a:sym typeface="+mn-lt"/>
                  </a:rPr>
                  <a:t>点击添加文字说明详情介绍点击添加文字说明详情介绍</a:t>
                </a: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2561855" y="1141717"/>
            <a:ext cx="1404003" cy="3218225"/>
            <a:chOff x="3415806" y="1274639"/>
            <a:chExt cx="1872004" cy="4290967"/>
          </a:xfrm>
        </p:grpSpPr>
        <p:sp>
          <p:nvSpPr>
            <p:cNvPr id="39" name="任意多边形 38"/>
            <p:cNvSpPr/>
            <p:nvPr/>
          </p:nvSpPr>
          <p:spPr>
            <a:xfrm>
              <a:off x="3509134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40" name="任意多边形 39"/>
            <p:cNvSpPr/>
            <p:nvPr/>
          </p:nvSpPr>
          <p:spPr bwMode="auto">
            <a:xfrm>
              <a:off x="4200198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" name="同侧圆角矩形 40"/>
            <p:cNvSpPr/>
            <p:nvPr/>
          </p:nvSpPr>
          <p:spPr>
            <a:xfrm rot="5400000">
              <a:off x="3421638" y="1812342"/>
              <a:ext cx="601806" cy="446770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rgbClr val="01ACBE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3415806" y="1759876"/>
              <a:ext cx="628650" cy="861774"/>
              <a:chOff x="4841421" y="2703657"/>
              <a:chExt cx="628650" cy="861774"/>
            </a:xfrm>
          </p:grpSpPr>
          <p:sp>
            <p:nvSpPr>
              <p:cNvPr id="54" name="文本框 53"/>
              <p:cNvSpPr txBox="1"/>
              <p:nvPr/>
            </p:nvSpPr>
            <p:spPr>
              <a:xfrm>
                <a:off x="4867150" y="2703657"/>
                <a:ext cx="55412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chemeClr val="bg1"/>
                    </a:solidFill>
                    <a:cs typeface="+mn-ea"/>
                    <a:sym typeface="+mn-lt"/>
                  </a:rPr>
                  <a:t>02</a:t>
                </a:r>
                <a:endParaRPr lang="zh-CN" altLang="en-US" sz="1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4841421" y="2993747"/>
                <a:ext cx="62865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25" dirty="0">
                    <a:solidFill>
                      <a:schemeClr val="bg1"/>
                    </a:solidFill>
                    <a:cs typeface="+mn-ea"/>
                    <a:sym typeface="+mn-lt"/>
                  </a:rPr>
                  <a:t>STEP</a:t>
                </a:r>
                <a:endParaRPr lang="zh-CN" altLang="en-US" sz="82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3932749" y="1909550"/>
              <a:ext cx="1355061" cy="874549"/>
              <a:chOff x="223455" y="2735579"/>
              <a:chExt cx="1355061" cy="874549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223455" y="2735579"/>
                <a:ext cx="13550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50" dirty="0">
                    <a:solidFill>
                      <a:srgbClr val="FFB850"/>
                    </a:solidFill>
                    <a:cs typeface="+mn-ea"/>
                    <a:sym typeface="+mn-lt"/>
                  </a:rPr>
                  <a:t>在此添加标题</a:t>
                </a: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229092" y="2946870"/>
                <a:ext cx="1254173" cy="663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675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cs typeface="+mn-ea"/>
                    <a:sym typeface="+mn-lt"/>
                  </a:rPr>
                  <a:t>点击添加文字说明详情介绍点击添加文字说明详情介绍</a:t>
                </a:r>
              </a:p>
            </p:txBody>
          </p:sp>
        </p:grpSp>
        <p:grpSp>
          <p:nvGrpSpPr>
            <p:cNvPr id="44" name="Group 181"/>
            <p:cNvGrpSpPr>
              <a:grpSpLocks noChangeAspect="1"/>
            </p:cNvGrpSpPr>
            <p:nvPr/>
          </p:nvGrpSpPr>
          <p:grpSpPr bwMode="auto">
            <a:xfrm>
              <a:off x="4378828" y="1433240"/>
              <a:ext cx="368298" cy="365609"/>
              <a:chOff x="2160" y="2262"/>
              <a:chExt cx="411" cy="408"/>
            </a:xfrm>
            <a:solidFill>
              <a:srgbClr val="A6A6A6"/>
            </a:solidFill>
            <a:effectLst>
              <a:reflection blurRad="6350" stA="52000" endA="300" endPos="40000" dir="5400000" sy="-100000" algn="bl" rotWithShape="0"/>
            </a:effectLst>
          </p:grpSpPr>
          <p:sp>
            <p:nvSpPr>
              <p:cNvPr id="45" name="Freeform 189"/>
              <p:cNvSpPr/>
              <p:nvPr/>
            </p:nvSpPr>
            <p:spPr bwMode="auto">
              <a:xfrm>
                <a:off x="2280" y="2262"/>
                <a:ext cx="163" cy="163"/>
              </a:xfrm>
              <a:custGeom>
                <a:avLst/>
                <a:gdLst>
                  <a:gd name="T0" fmla="*/ 6 w 68"/>
                  <a:gd name="T1" fmla="*/ 44 h 68"/>
                  <a:gd name="T2" fmla="*/ 34 w 68"/>
                  <a:gd name="T3" fmla="*/ 68 h 68"/>
                  <a:gd name="T4" fmla="*/ 62 w 68"/>
                  <a:gd name="T5" fmla="*/ 44 h 68"/>
                  <a:gd name="T6" fmla="*/ 68 w 68"/>
                  <a:gd name="T7" fmla="*/ 33 h 68"/>
                  <a:gd name="T8" fmla="*/ 63 w 68"/>
                  <a:gd name="T9" fmla="*/ 28 h 68"/>
                  <a:gd name="T10" fmla="*/ 34 w 68"/>
                  <a:gd name="T11" fmla="*/ 0 h 68"/>
                  <a:gd name="T12" fmla="*/ 5 w 68"/>
                  <a:gd name="T13" fmla="*/ 28 h 68"/>
                  <a:gd name="T14" fmla="*/ 0 w 68"/>
                  <a:gd name="T15" fmla="*/ 33 h 68"/>
                  <a:gd name="T16" fmla="*/ 6 w 68"/>
                  <a:gd name="T17" fmla="*/ 4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68">
                    <a:moveTo>
                      <a:pt x="6" y="44"/>
                    </a:moveTo>
                    <a:cubicBezTo>
                      <a:pt x="9" y="57"/>
                      <a:pt x="16" y="68"/>
                      <a:pt x="34" y="68"/>
                    </a:cubicBezTo>
                    <a:cubicBezTo>
                      <a:pt x="53" y="68"/>
                      <a:pt x="60" y="57"/>
                      <a:pt x="62" y="44"/>
                    </a:cubicBezTo>
                    <a:cubicBezTo>
                      <a:pt x="66" y="42"/>
                      <a:pt x="68" y="37"/>
                      <a:pt x="68" y="33"/>
                    </a:cubicBezTo>
                    <a:cubicBezTo>
                      <a:pt x="67" y="31"/>
                      <a:pt x="66" y="29"/>
                      <a:pt x="63" y="28"/>
                    </a:cubicBezTo>
                    <a:cubicBezTo>
                      <a:pt x="63" y="13"/>
                      <a:pt x="51" y="0"/>
                      <a:pt x="34" y="0"/>
                    </a:cubicBezTo>
                    <a:cubicBezTo>
                      <a:pt x="17" y="0"/>
                      <a:pt x="6" y="13"/>
                      <a:pt x="5" y="28"/>
                    </a:cubicBezTo>
                    <a:cubicBezTo>
                      <a:pt x="2" y="29"/>
                      <a:pt x="0" y="30"/>
                      <a:pt x="0" y="33"/>
                    </a:cubicBezTo>
                    <a:cubicBezTo>
                      <a:pt x="0" y="37"/>
                      <a:pt x="2" y="43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Freeform 190"/>
              <p:cNvSpPr/>
              <p:nvPr/>
            </p:nvSpPr>
            <p:spPr bwMode="auto">
              <a:xfrm>
                <a:off x="2258" y="2437"/>
                <a:ext cx="214" cy="62"/>
              </a:xfrm>
              <a:custGeom>
                <a:avLst/>
                <a:gdLst>
                  <a:gd name="T0" fmla="*/ 42 w 89"/>
                  <a:gd name="T1" fmla="*/ 26 h 26"/>
                  <a:gd name="T2" fmla="*/ 48 w 89"/>
                  <a:gd name="T3" fmla="*/ 26 h 26"/>
                  <a:gd name="T4" fmla="*/ 52 w 89"/>
                  <a:gd name="T5" fmla="*/ 26 h 26"/>
                  <a:gd name="T6" fmla="*/ 89 w 89"/>
                  <a:gd name="T7" fmla="*/ 9 h 26"/>
                  <a:gd name="T8" fmla="*/ 66 w 89"/>
                  <a:gd name="T9" fmla="*/ 0 h 26"/>
                  <a:gd name="T10" fmla="*/ 56 w 89"/>
                  <a:gd name="T11" fmla="*/ 0 h 26"/>
                  <a:gd name="T12" fmla="*/ 48 w 89"/>
                  <a:gd name="T13" fmla="*/ 0 h 26"/>
                  <a:gd name="T14" fmla="*/ 42 w 89"/>
                  <a:gd name="T15" fmla="*/ 0 h 26"/>
                  <a:gd name="T16" fmla="*/ 33 w 89"/>
                  <a:gd name="T17" fmla="*/ 0 h 26"/>
                  <a:gd name="T18" fmla="*/ 24 w 89"/>
                  <a:gd name="T19" fmla="*/ 0 h 26"/>
                  <a:gd name="T20" fmla="*/ 0 w 89"/>
                  <a:gd name="T21" fmla="*/ 9 h 26"/>
                  <a:gd name="T22" fmla="*/ 38 w 89"/>
                  <a:gd name="T23" fmla="*/ 26 h 26"/>
                  <a:gd name="T24" fmla="*/ 42 w 89"/>
                  <a:gd name="T2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26">
                    <a:moveTo>
                      <a:pt x="42" y="26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8" y="8"/>
                      <a:pt x="76" y="2"/>
                      <a:pt x="66" y="0"/>
                    </a:cubicBezTo>
                    <a:cubicBezTo>
                      <a:pt x="65" y="0"/>
                      <a:pt x="58" y="0"/>
                      <a:pt x="5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25" y="0"/>
                      <a:pt x="24" y="0"/>
                    </a:cubicBezTo>
                    <a:cubicBezTo>
                      <a:pt x="14" y="2"/>
                      <a:pt x="1" y="8"/>
                      <a:pt x="0" y="9"/>
                    </a:cubicBezTo>
                    <a:cubicBezTo>
                      <a:pt x="38" y="26"/>
                      <a:pt x="38" y="26"/>
                      <a:pt x="38" y="26"/>
                    </a:cubicBezTo>
                    <a:lnTo>
                      <a:pt x="42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Freeform 191"/>
              <p:cNvSpPr/>
              <p:nvPr/>
            </p:nvSpPr>
            <p:spPr bwMode="auto">
              <a:xfrm>
                <a:off x="2354" y="2513"/>
                <a:ext cx="22" cy="157"/>
              </a:xfrm>
              <a:custGeom>
                <a:avLst/>
                <a:gdLst>
                  <a:gd name="T0" fmla="*/ 3 w 22"/>
                  <a:gd name="T1" fmla="*/ 157 h 157"/>
                  <a:gd name="T2" fmla="*/ 20 w 22"/>
                  <a:gd name="T3" fmla="*/ 157 h 157"/>
                  <a:gd name="T4" fmla="*/ 22 w 22"/>
                  <a:gd name="T5" fmla="*/ 0 h 157"/>
                  <a:gd name="T6" fmla="*/ 0 w 22"/>
                  <a:gd name="T7" fmla="*/ 0 h 157"/>
                  <a:gd name="T8" fmla="*/ 3 w 22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57">
                    <a:moveTo>
                      <a:pt x="3" y="157"/>
                    </a:moveTo>
                    <a:lnTo>
                      <a:pt x="20" y="157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3" y="1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Freeform 192"/>
              <p:cNvSpPr/>
              <p:nvPr/>
            </p:nvSpPr>
            <p:spPr bwMode="auto">
              <a:xfrm>
                <a:off x="2210" y="2470"/>
                <a:ext cx="139" cy="200"/>
              </a:xfrm>
              <a:custGeom>
                <a:avLst/>
                <a:gdLst>
                  <a:gd name="T0" fmla="*/ 0 w 58"/>
                  <a:gd name="T1" fmla="*/ 0 h 84"/>
                  <a:gd name="T2" fmla="*/ 2 w 58"/>
                  <a:gd name="T3" fmla="*/ 20 h 84"/>
                  <a:gd name="T4" fmla="*/ 9 w 58"/>
                  <a:gd name="T5" fmla="*/ 23 h 84"/>
                  <a:gd name="T6" fmla="*/ 18 w 58"/>
                  <a:gd name="T7" fmla="*/ 32 h 84"/>
                  <a:gd name="T8" fmla="*/ 17 w 58"/>
                  <a:gd name="T9" fmla="*/ 44 h 84"/>
                  <a:gd name="T10" fmla="*/ 5 w 58"/>
                  <a:gd name="T11" fmla="*/ 53 h 84"/>
                  <a:gd name="T12" fmla="*/ 6 w 58"/>
                  <a:gd name="T13" fmla="*/ 66 h 84"/>
                  <a:gd name="T14" fmla="*/ 58 w 58"/>
                  <a:gd name="T15" fmla="*/ 84 h 84"/>
                  <a:gd name="T16" fmla="*/ 57 w 58"/>
                  <a:gd name="T17" fmla="*/ 18 h 84"/>
                  <a:gd name="T18" fmla="*/ 0 w 58"/>
                  <a:gd name="T1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84">
                    <a:moveTo>
                      <a:pt x="0" y="0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3" y="25"/>
                      <a:pt x="16" y="28"/>
                      <a:pt x="18" y="32"/>
                    </a:cubicBezTo>
                    <a:cubicBezTo>
                      <a:pt x="19" y="36"/>
                      <a:pt x="19" y="40"/>
                      <a:pt x="17" y="44"/>
                    </a:cubicBezTo>
                    <a:cubicBezTo>
                      <a:pt x="15" y="49"/>
                      <a:pt x="10" y="52"/>
                      <a:pt x="5" y="53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7" y="18"/>
                      <a:pt x="57" y="18"/>
                      <a:pt x="57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Freeform 193"/>
              <p:cNvSpPr/>
              <p:nvPr/>
            </p:nvSpPr>
            <p:spPr bwMode="auto">
              <a:xfrm>
                <a:off x="2160" y="2496"/>
                <a:ext cx="86" cy="93"/>
              </a:xfrm>
              <a:custGeom>
                <a:avLst/>
                <a:gdLst>
                  <a:gd name="T0" fmla="*/ 33 w 36"/>
                  <a:gd name="T1" fmla="*/ 31 h 39"/>
                  <a:gd name="T2" fmla="*/ 28 w 36"/>
                  <a:gd name="T3" fmla="*/ 17 h 39"/>
                  <a:gd name="T4" fmla="*/ 20 w 36"/>
                  <a:gd name="T5" fmla="*/ 14 h 39"/>
                  <a:gd name="T6" fmla="*/ 19 w 36"/>
                  <a:gd name="T7" fmla="*/ 0 h 39"/>
                  <a:gd name="T8" fmla="*/ 3 w 36"/>
                  <a:gd name="T9" fmla="*/ 18 h 39"/>
                  <a:gd name="T10" fmla="*/ 8 w 36"/>
                  <a:gd name="T11" fmla="*/ 32 h 39"/>
                  <a:gd name="T12" fmla="*/ 19 w 36"/>
                  <a:gd name="T13" fmla="*/ 36 h 39"/>
                  <a:gd name="T14" fmla="*/ 33 w 36"/>
                  <a:gd name="T15" fmla="*/ 3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9">
                    <a:moveTo>
                      <a:pt x="33" y="31"/>
                    </a:moveTo>
                    <a:cubicBezTo>
                      <a:pt x="36" y="26"/>
                      <a:pt x="33" y="19"/>
                      <a:pt x="28" y="17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4" y="16"/>
                      <a:pt x="3" y="18"/>
                    </a:cubicBezTo>
                    <a:cubicBezTo>
                      <a:pt x="0" y="24"/>
                      <a:pt x="3" y="30"/>
                      <a:pt x="8" y="32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4" y="39"/>
                      <a:pt x="31" y="36"/>
                      <a:pt x="33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Freeform 194"/>
              <p:cNvSpPr/>
              <p:nvPr/>
            </p:nvSpPr>
            <p:spPr bwMode="auto">
              <a:xfrm>
                <a:off x="2381" y="2470"/>
                <a:ext cx="139" cy="200"/>
              </a:xfrm>
              <a:custGeom>
                <a:avLst/>
                <a:gdLst>
                  <a:gd name="T0" fmla="*/ 41 w 58"/>
                  <a:gd name="T1" fmla="*/ 44 h 84"/>
                  <a:gd name="T2" fmla="*/ 41 w 58"/>
                  <a:gd name="T3" fmla="*/ 32 h 84"/>
                  <a:gd name="T4" fmla="*/ 50 w 58"/>
                  <a:gd name="T5" fmla="*/ 23 h 84"/>
                  <a:gd name="T6" fmla="*/ 57 w 58"/>
                  <a:gd name="T7" fmla="*/ 20 h 84"/>
                  <a:gd name="T8" fmla="*/ 58 w 58"/>
                  <a:gd name="T9" fmla="*/ 0 h 84"/>
                  <a:gd name="T10" fmla="*/ 2 w 58"/>
                  <a:gd name="T11" fmla="*/ 18 h 84"/>
                  <a:gd name="T12" fmla="*/ 0 w 58"/>
                  <a:gd name="T13" fmla="*/ 84 h 84"/>
                  <a:gd name="T14" fmla="*/ 53 w 58"/>
                  <a:gd name="T15" fmla="*/ 66 h 84"/>
                  <a:gd name="T16" fmla="*/ 54 w 58"/>
                  <a:gd name="T17" fmla="*/ 53 h 84"/>
                  <a:gd name="T18" fmla="*/ 41 w 58"/>
                  <a:gd name="T19" fmla="*/ 4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84">
                    <a:moveTo>
                      <a:pt x="41" y="44"/>
                    </a:moveTo>
                    <a:cubicBezTo>
                      <a:pt x="39" y="40"/>
                      <a:pt x="39" y="36"/>
                      <a:pt x="41" y="32"/>
                    </a:cubicBezTo>
                    <a:cubicBezTo>
                      <a:pt x="43" y="28"/>
                      <a:pt x="46" y="25"/>
                      <a:pt x="50" y="23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48" y="52"/>
                      <a:pt x="43" y="49"/>
                      <a:pt x="41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Freeform 195"/>
              <p:cNvSpPr/>
              <p:nvPr/>
            </p:nvSpPr>
            <p:spPr bwMode="auto">
              <a:xfrm>
                <a:off x="2487" y="2496"/>
                <a:ext cx="84" cy="93"/>
              </a:xfrm>
              <a:custGeom>
                <a:avLst/>
                <a:gdLst>
                  <a:gd name="T0" fmla="*/ 33 w 35"/>
                  <a:gd name="T1" fmla="*/ 18 h 39"/>
                  <a:gd name="T2" fmla="*/ 17 w 35"/>
                  <a:gd name="T3" fmla="*/ 0 h 39"/>
                  <a:gd name="T4" fmla="*/ 16 w 35"/>
                  <a:gd name="T5" fmla="*/ 14 h 39"/>
                  <a:gd name="T6" fmla="*/ 8 w 35"/>
                  <a:gd name="T7" fmla="*/ 17 h 39"/>
                  <a:gd name="T8" fmla="*/ 2 w 35"/>
                  <a:gd name="T9" fmla="*/ 31 h 39"/>
                  <a:gd name="T10" fmla="*/ 17 w 35"/>
                  <a:gd name="T11" fmla="*/ 36 h 39"/>
                  <a:gd name="T12" fmla="*/ 27 w 35"/>
                  <a:gd name="T13" fmla="*/ 32 h 39"/>
                  <a:gd name="T14" fmla="*/ 33 w 35"/>
                  <a:gd name="T15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9">
                    <a:moveTo>
                      <a:pt x="33" y="18"/>
                    </a:moveTo>
                    <a:cubicBezTo>
                      <a:pt x="32" y="16"/>
                      <a:pt x="17" y="0"/>
                      <a:pt x="17" y="0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2" y="19"/>
                      <a:pt x="0" y="26"/>
                      <a:pt x="2" y="31"/>
                    </a:cubicBezTo>
                    <a:cubicBezTo>
                      <a:pt x="5" y="36"/>
                      <a:pt x="11" y="39"/>
                      <a:pt x="17" y="36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33" y="30"/>
                      <a:pt x="35" y="24"/>
                      <a:pt x="3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3863848" y="2330438"/>
            <a:ext cx="1404003" cy="2037176"/>
            <a:chOff x="5151797" y="2859600"/>
            <a:chExt cx="1872004" cy="2716235"/>
          </a:xfrm>
        </p:grpSpPr>
        <p:sp>
          <p:nvSpPr>
            <p:cNvPr id="57" name="任意多边形 56"/>
            <p:cNvSpPr/>
            <p:nvPr/>
          </p:nvSpPr>
          <p:spPr>
            <a:xfrm>
              <a:off x="5240953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58" name="任意多边形 57"/>
            <p:cNvSpPr/>
            <p:nvPr/>
          </p:nvSpPr>
          <p:spPr bwMode="auto">
            <a:xfrm>
              <a:off x="5937439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9" name="同侧圆角矩形 58"/>
            <p:cNvSpPr/>
            <p:nvPr/>
          </p:nvSpPr>
          <p:spPr>
            <a:xfrm rot="5400000">
              <a:off x="5157629" y="3401743"/>
              <a:ext cx="601806" cy="446770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rgbClr val="E8707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5151797" y="3349277"/>
              <a:ext cx="628650" cy="861774"/>
              <a:chOff x="4841421" y="2703657"/>
              <a:chExt cx="628650" cy="861774"/>
            </a:xfrm>
          </p:grpSpPr>
          <p:sp>
            <p:nvSpPr>
              <p:cNvPr id="65" name="文本框 64"/>
              <p:cNvSpPr txBox="1"/>
              <p:nvPr/>
            </p:nvSpPr>
            <p:spPr>
              <a:xfrm>
                <a:off x="4867150" y="2703657"/>
                <a:ext cx="55412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chemeClr val="bg1"/>
                    </a:solidFill>
                    <a:cs typeface="+mn-ea"/>
                    <a:sym typeface="+mn-lt"/>
                  </a:rPr>
                  <a:t>03</a:t>
                </a:r>
                <a:endParaRPr lang="zh-CN" altLang="en-US" sz="1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4841421" y="2993747"/>
                <a:ext cx="62865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25" dirty="0">
                    <a:solidFill>
                      <a:schemeClr val="bg1"/>
                    </a:solidFill>
                    <a:cs typeface="+mn-ea"/>
                    <a:sym typeface="+mn-lt"/>
                  </a:rPr>
                  <a:t>STEP</a:t>
                </a:r>
                <a:endParaRPr lang="zh-CN" altLang="en-US" sz="82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5668740" y="3498951"/>
              <a:ext cx="1355061" cy="874549"/>
              <a:chOff x="223455" y="2735579"/>
              <a:chExt cx="1355061" cy="874549"/>
            </a:xfrm>
          </p:grpSpPr>
          <p:sp>
            <p:nvSpPr>
              <p:cNvPr id="63" name="文本框 62"/>
              <p:cNvSpPr txBox="1"/>
              <p:nvPr/>
            </p:nvSpPr>
            <p:spPr>
              <a:xfrm>
                <a:off x="223455" y="2735579"/>
                <a:ext cx="13550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50" dirty="0">
                    <a:solidFill>
                      <a:srgbClr val="FFB850"/>
                    </a:solidFill>
                    <a:cs typeface="+mn-ea"/>
                    <a:sym typeface="+mn-lt"/>
                  </a:rPr>
                  <a:t>在此添加标题</a:t>
                </a: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229092" y="2946870"/>
                <a:ext cx="1254173" cy="663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675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cs typeface="+mn-ea"/>
                    <a:sym typeface="+mn-lt"/>
                  </a:rPr>
                  <a:t>点击添加文字说明详情介绍点击添加文字说明详情介绍</a:t>
                </a:r>
              </a:p>
            </p:txBody>
          </p:sp>
        </p:grpSp>
        <p:sp>
          <p:nvSpPr>
            <p:cNvPr id="62" name="Freeform 19"/>
            <p:cNvSpPr/>
            <p:nvPr/>
          </p:nvSpPr>
          <p:spPr bwMode="auto">
            <a:xfrm>
              <a:off x="6194755" y="3025635"/>
              <a:ext cx="209688" cy="410415"/>
            </a:xfrm>
            <a:custGeom>
              <a:avLst/>
              <a:gdLst>
                <a:gd name="T0" fmla="*/ 38 w 96"/>
                <a:gd name="T1" fmla="*/ 191 h 191"/>
                <a:gd name="T2" fmla="*/ 38 w 96"/>
                <a:gd name="T3" fmla="*/ 168 h 191"/>
                <a:gd name="T4" fmla="*/ 0 w 96"/>
                <a:gd name="T5" fmla="*/ 158 h 191"/>
                <a:gd name="T6" fmla="*/ 6 w 96"/>
                <a:gd name="T7" fmla="*/ 136 h 191"/>
                <a:gd name="T8" fmla="*/ 43 w 96"/>
                <a:gd name="T9" fmla="*/ 146 h 191"/>
                <a:gd name="T10" fmla="*/ 67 w 96"/>
                <a:gd name="T11" fmla="*/ 128 h 191"/>
                <a:gd name="T12" fmla="*/ 42 w 96"/>
                <a:gd name="T13" fmla="*/ 104 h 191"/>
                <a:gd name="T14" fmla="*/ 2 w 96"/>
                <a:gd name="T15" fmla="*/ 63 h 191"/>
                <a:gd name="T16" fmla="*/ 39 w 96"/>
                <a:gd name="T17" fmla="*/ 23 h 191"/>
                <a:gd name="T18" fmla="*/ 39 w 96"/>
                <a:gd name="T19" fmla="*/ 0 h 191"/>
                <a:gd name="T20" fmla="*/ 58 w 96"/>
                <a:gd name="T21" fmla="*/ 0 h 191"/>
                <a:gd name="T22" fmla="*/ 58 w 96"/>
                <a:gd name="T23" fmla="*/ 22 h 191"/>
                <a:gd name="T24" fmla="*/ 90 w 96"/>
                <a:gd name="T25" fmla="*/ 30 h 191"/>
                <a:gd name="T26" fmla="*/ 84 w 96"/>
                <a:gd name="T27" fmla="*/ 51 h 191"/>
                <a:gd name="T28" fmla="*/ 52 w 96"/>
                <a:gd name="T29" fmla="*/ 43 h 191"/>
                <a:gd name="T30" fmla="*/ 30 w 96"/>
                <a:gd name="T31" fmla="*/ 59 h 191"/>
                <a:gd name="T32" fmla="*/ 59 w 96"/>
                <a:gd name="T33" fmla="*/ 82 h 191"/>
                <a:gd name="T34" fmla="*/ 96 w 96"/>
                <a:gd name="T35" fmla="*/ 125 h 191"/>
                <a:gd name="T36" fmla="*/ 57 w 96"/>
                <a:gd name="T37" fmla="*/ 167 h 191"/>
                <a:gd name="T38" fmla="*/ 57 w 96"/>
                <a:gd name="T39" fmla="*/ 191 h 191"/>
                <a:gd name="T40" fmla="*/ 38 w 96"/>
                <a:gd name="T4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91">
                  <a:moveTo>
                    <a:pt x="38" y="191"/>
                  </a:moveTo>
                  <a:cubicBezTo>
                    <a:pt x="38" y="168"/>
                    <a:pt x="38" y="168"/>
                    <a:pt x="38" y="168"/>
                  </a:cubicBezTo>
                  <a:cubicBezTo>
                    <a:pt x="23" y="168"/>
                    <a:pt x="9" y="163"/>
                    <a:pt x="0" y="158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16" y="141"/>
                    <a:pt x="29" y="146"/>
                    <a:pt x="43" y="146"/>
                  </a:cubicBezTo>
                  <a:cubicBezTo>
                    <a:pt x="57" y="146"/>
                    <a:pt x="67" y="139"/>
                    <a:pt x="67" y="128"/>
                  </a:cubicBezTo>
                  <a:cubicBezTo>
                    <a:pt x="67" y="117"/>
                    <a:pt x="59" y="111"/>
                    <a:pt x="42" y="104"/>
                  </a:cubicBezTo>
                  <a:cubicBezTo>
                    <a:pt x="18" y="95"/>
                    <a:pt x="2" y="84"/>
                    <a:pt x="2" y="63"/>
                  </a:cubicBezTo>
                  <a:cubicBezTo>
                    <a:pt x="2" y="43"/>
                    <a:pt x="16" y="27"/>
                    <a:pt x="39" y="2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73" y="22"/>
                    <a:pt x="83" y="26"/>
                    <a:pt x="90" y="30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79" y="49"/>
                    <a:pt x="68" y="43"/>
                    <a:pt x="52" y="43"/>
                  </a:cubicBezTo>
                  <a:cubicBezTo>
                    <a:pt x="36" y="43"/>
                    <a:pt x="30" y="52"/>
                    <a:pt x="30" y="59"/>
                  </a:cubicBezTo>
                  <a:cubicBezTo>
                    <a:pt x="30" y="69"/>
                    <a:pt x="39" y="74"/>
                    <a:pt x="59" y="82"/>
                  </a:cubicBezTo>
                  <a:cubicBezTo>
                    <a:pt x="85" y="92"/>
                    <a:pt x="96" y="105"/>
                    <a:pt x="96" y="125"/>
                  </a:cubicBezTo>
                  <a:cubicBezTo>
                    <a:pt x="96" y="145"/>
                    <a:pt x="83" y="162"/>
                    <a:pt x="57" y="167"/>
                  </a:cubicBezTo>
                  <a:cubicBezTo>
                    <a:pt x="57" y="191"/>
                    <a:pt x="57" y="191"/>
                    <a:pt x="57" y="191"/>
                  </a:cubicBezTo>
                  <a:lnTo>
                    <a:pt x="38" y="191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ffectLst>
              <a:reflection blurRad="6350" stA="52000" endA="300" endPos="40000" dir="5400000" sy="-100000" algn="bl" rotWithShape="0"/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5152527" y="1141717"/>
            <a:ext cx="1404003" cy="3218225"/>
            <a:chOff x="6870036" y="1274639"/>
            <a:chExt cx="1872004" cy="4290967"/>
          </a:xfrm>
        </p:grpSpPr>
        <p:sp>
          <p:nvSpPr>
            <p:cNvPr id="68" name="任意多边形 67"/>
            <p:cNvSpPr/>
            <p:nvPr/>
          </p:nvSpPr>
          <p:spPr>
            <a:xfrm>
              <a:off x="6956471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69" name="任意多边形 68"/>
            <p:cNvSpPr/>
            <p:nvPr/>
          </p:nvSpPr>
          <p:spPr bwMode="auto">
            <a:xfrm>
              <a:off x="7653280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0" name="同侧圆角矩形 69"/>
            <p:cNvSpPr/>
            <p:nvPr/>
          </p:nvSpPr>
          <p:spPr>
            <a:xfrm rot="5400000">
              <a:off x="6875868" y="1812342"/>
              <a:ext cx="601806" cy="446770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rgbClr val="00AF92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6870036" y="1759876"/>
              <a:ext cx="628650" cy="861774"/>
              <a:chOff x="4841421" y="2703657"/>
              <a:chExt cx="628650" cy="861774"/>
            </a:xfrm>
          </p:grpSpPr>
          <p:sp>
            <p:nvSpPr>
              <p:cNvPr id="78" name="文本框 77"/>
              <p:cNvSpPr txBox="1"/>
              <p:nvPr/>
            </p:nvSpPr>
            <p:spPr>
              <a:xfrm>
                <a:off x="4867150" y="2703657"/>
                <a:ext cx="55412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chemeClr val="bg1"/>
                    </a:solidFill>
                    <a:cs typeface="+mn-ea"/>
                    <a:sym typeface="+mn-lt"/>
                  </a:rPr>
                  <a:t>04</a:t>
                </a:r>
                <a:endParaRPr lang="zh-CN" altLang="en-US" sz="1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4841421" y="2993747"/>
                <a:ext cx="62865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25" dirty="0">
                    <a:solidFill>
                      <a:schemeClr val="bg1"/>
                    </a:solidFill>
                    <a:cs typeface="+mn-ea"/>
                    <a:sym typeface="+mn-lt"/>
                  </a:rPr>
                  <a:t>STEP</a:t>
                </a:r>
                <a:endParaRPr lang="zh-CN" altLang="en-US" sz="82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7386979" y="1909550"/>
              <a:ext cx="1355061" cy="874549"/>
              <a:chOff x="223455" y="2735579"/>
              <a:chExt cx="1355061" cy="874549"/>
            </a:xfrm>
          </p:grpSpPr>
          <p:sp>
            <p:nvSpPr>
              <p:cNvPr id="76" name="文本框 75"/>
              <p:cNvSpPr txBox="1"/>
              <p:nvPr/>
            </p:nvSpPr>
            <p:spPr>
              <a:xfrm>
                <a:off x="223455" y="2735579"/>
                <a:ext cx="13550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50" dirty="0">
                    <a:solidFill>
                      <a:srgbClr val="FFB850"/>
                    </a:solidFill>
                    <a:cs typeface="+mn-ea"/>
                    <a:sym typeface="+mn-lt"/>
                  </a:rPr>
                  <a:t>在此添加标题</a:t>
                </a: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229092" y="2946870"/>
                <a:ext cx="1254173" cy="663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675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cs typeface="+mn-ea"/>
                    <a:sym typeface="+mn-lt"/>
                  </a:rPr>
                  <a:t>点击添加文字说明详情介绍点击添加文字说明详情介绍</a:t>
                </a:r>
              </a:p>
            </p:txBody>
          </p:sp>
        </p:grpSp>
        <p:grpSp>
          <p:nvGrpSpPr>
            <p:cNvPr id="73" name="Group 22"/>
            <p:cNvGrpSpPr>
              <a:grpSpLocks noChangeAspect="1"/>
            </p:cNvGrpSpPr>
            <p:nvPr/>
          </p:nvGrpSpPr>
          <p:grpSpPr bwMode="auto">
            <a:xfrm>
              <a:off x="7864896" y="1492946"/>
              <a:ext cx="330299" cy="330299"/>
              <a:chOff x="3617" y="1935"/>
              <a:chExt cx="446" cy="446"/>
            </a:xfrm>
            <a:solidFill>
              <a:srgbClr val="A6A6A6"/>
            </a:solidFill>
            <a:effectLst>
              <a:reflection blurRad="6350" stA="52000" endA="300" endPos="40000" dir="5400000" sy="-100000" algn="bl" rotWithShape="0"/>
            </a:effectLst>
          </p:grpSpPr>
          <p:sp>
            <p:nvSpPr>
              <p:cNvPr id="74" name="Freeform 23"/>
              <p:cNvSpPr>
                <a:spLocks noEditPoints="1"/>
              </p:cNvSpPr>
              <p:nvPr/>
            </p:nvSpPr>
            <p:spPr bwMode="auto">
              <a:xfrm>
                <a:off x="3617" y="1935"/>
                <a:ext cx="446" cy="446"/>
              </a:xfrm>
              <a:custGeom>
                <a:avLst/>
                <a:gdLst>
                  <a:gd name="T0" fmla="*/ 93 w 186"/>
                  <a:gd name="T1" fmla="*/ 0 h 186"/>
                  <a:gd name="T2" fmla="*/ 0 w 186"/>
                  <a:gd name="T3" fmla="*/ 93 h 186"/>
                  <a:gd name="T4" fmla="*/ 93 w 186"/>
                  <a:gd name="T5" fmla="*/ 186 h 186"/>
                  <a:gd name="T6" fmla="*/ 186 w 186"/>
                  <a:gd name="T7" fmla="*/ 93 h 186"/>
                  <a:gd name="T8" fmla="*/ 93 w 186"/>
                  <a:gd name="T9" fmla="*/ 0 h 186"/>
                  <a:gd name="T10" fmla="*/ 93 w 186"/>
                  <a:gd name="T11" fmla="*/ 169 h 186"/>
                  <a:gd name="T12" fmla="*/ 18 w 186"/>
                  <a:gd name="T13" fmla="*/ 93 h 186"/>
                  <a:gd name="T14" fmla="*/ 93 w 186"/>
                  <a:gd name="T15" fmla="*/ 18 h 186"/>
                  <a:gd name="T16" fmla="*/ 169 w 186"/>
                  <a:gd name="T17" fmla="*/ 93 h 186"/>
                  <a:gd name="T18" fmla="*/ 93 w 186"/>
                  <a:gd name="T19" fmla="*/ 169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6" h="186">
                    <a:moveTo>
                      <a:pt x="93" y="0"/>
                    </a:moveTo>
                    <a:cubicBezTo>
                      <a:pt x="42" y="0"/>
                      <a:pt x="0" y="42"/>
                      <a:pt x="0" y="93"/>
                    </a:cubicBezTo>
                    <a:cubicBezTo>
                      <a:pt x="0" y="145"/>
                      <a:pt x="42" y="186"/>
                      <a:pt x="93" y="186"/>
                    </a:cubicBezTo>
                    <a:cubicBezTo>
                      <a:pt x="144" y="186"/>
                      <a:pt x="186" y="145"/>
                      <a:pt x="186" y="93"/>
                    </a:cubicBezTo>
                    <a:cubicBezTo>
                      <a:pt x="186" y="42"/>
                      <a:pt x="144" y="0"/>
                      <a:pt x="93" y="0"/>
                    </a:cubicBezTo>
                    <a:close/>
                    <a:moveTo>
                      <a:pt x="93" y="169"/>
                    </a:moveTo>
                    <a:cubicBezTo>
                      <a:pt x="52" y="169"/>
                      <a:pt x="18" y="135"/>
                      <a:pt x="18" y="93"/>
                    </a:cubicBezTo>
                    <a:cubicBezTo>
                      <a:pt x="18" y="52"/>
                      <a:pt x="52" y="18"/>
                      <a:pt x="93" y="18"/>
                    </a:cubicBezTo>
                    <a:cubicBezTo>
                      <a:pt x="135" y="18"/>
                      <a:pt x="169" y="52"/>
                      <a:pt x="169" y="93"/>
                    </a:cubicBezTo>
                    <a:cubicBezTo>
                      <a:pt x="169" y="135"/>
                      <a:pt x="135" y="169"/>
                      <a:pt x="93" y="1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  <p:sp>
            <p:nvSpPr>
              <p:cNvPr id="75" name="Freeform 24"/>
              <p:cNvSpPr/>
              <p:nvPr/>
            </p:nvSpPr>
            <p:spPr bwMode="auto">
              <a:xfrm>
                <a:off x="3823" y="1990"/>
                <a:ext cx="175" cy="184"/>
              </a:xfrm>
              <a:custGeom>
                <a:avLst/>
                <a:gdLst>
                  <a:gd name="T0" fmla="*/ 34 w 175"/>
                  <a:gd name="T1" fmla="*/ 151 h 184"/>
                  <a:gd name="T2" fmla="*/ 34 w 175"/>
                  <a:gd name="T3" fmla="*/ 0 h 184"/>
                  <a:gd name="T4" fmla="*/ 0 w 175"/>
                  <a:gd name="T5" fmla="*/ 0 h 184"/>
                  <a:gd name="T6" fmla="*/ 0 w 175"/>
                  <a:gd name="T7" fmla="*/ 184 h 184"/>
                  <a:gd name="T8" fmla="*/ 22 w 175"/>
                  <a:gd name="T9" fmla="*/ 184 h 184"/>
                  <a:gd name="T10" fmla="*/ 34 w 175"/>
                  <a:gd name="T11" fmla="*/ 184 h 184"/>
                  <a:gd name="T12" fmla="*/ 175 w 175"/>
                  <a:gd name="T13" fmla="*/ 184 h 184"/>
                  <a:gd name="T14" fmla="*/ 175 w 175"/>
                  <a:gd name="T15" fmla="*/ 151 h 184"/>
                  <a:gd name="T16" fmla="*/ 34 w 175"/>
                  <a:gd name="T17" fmla="*/ 15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184">
                    <a:moveTo>
                      <a:pt x="34" y="151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22" y="184"/>
                    </a:lnTo>
                    <a:lnTo>
                      <a:pt x="34" y="184"/>
                    </a:lnTo>
                    <a:lnTo>
                      <a:pt x="175" y="184"/>
                    </a:lnTo>
                    <a:lnTo>
                      <a:pt x="175" y="151"/>
                    </a:lnTo>
                    <a:lnTo>
                      <a:pt x="34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462176" y="2330438"/>
            <a:ext cx="1404003" cy="2037176"/>
            <a:chOff x="8616234" y="2859600"/>
            <a:chExt cx="1872004" cy="2716235"/>
          </a:xfrm>
        </p:grpSpPr>
        <p:sp>
          <p:nvSpPr>
            <p:cNvPr id="81" name="任意多边形 80"/>
            <p:cNvSpPr/>
            <p:nvPr/>
          </p:nvSpPr>
          <p:spPr>
            <a:xfrm>
              <a:off x="8704589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82" name="任意多边形 81"/>
            <p:cNvSpPr/>
            <p:nvPr/>
          </p:nvSpPr>
          <p:spPr bwMode="auto">
            <a:xfrm>
              <a:off x="9400338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3" name="同侧圆角矩形 82"/>
            <p:cNvSpPr/>
            <p:nvPr/>
          </p:nvSpPr>
          <p:spPr>
            <a:xfrm rot="5400000">
              <a:off x="8622066" y="3401743"/>
              <a:ext cx="601806" cy="446770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rgbClr val="663A77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8616234" y="3349277"/>
              <a:ext cx="628650" cy="861774"/>
              <a:chOff x="4841421" y="2703657"/>
              <a:chExt cx="628650" cy="861774"/>
            </a:xfrm>
          </p:grpSpPr>
          <p:sp>
            <p:nvSpPr>
              <p:cNvPr id="89" name="文本框 88"/>
              <p:cNvSpPr txBox="1"/>
              <p:nvPr/>
            </p:nvSpPr>
            <p:spPr>
              <a:xfrm>
                <a:off x="4867150" y="2703657"/>
                <a:ext cx="55412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chemeClr val="bg1"/>
                    </a:solidFill>
                    <a:cs typeface="+mn-ea"/>
                    <a:sym typeface="+mn-lt"/>
                  </a:rPr>
                  <a:t>05</a:t>
                </a:r>
                <a:endParaRPr lang="zh-CN" altLang="en-US" sz="1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" name="文本框 89"/>
              <p:cNvSpPr txBox="1"/>
              <p:nvPr/>
            </p:nvSpPr>
            <p:spPr>
              <a:xfrm>
                <a:off x="4841421" y="2993747"/>
                <a:ext cx="62865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25" dirty="0">
                    <a:solidFill>
                      <a:schemeClr val="bg1"/>
                    </a:solidFill>
                    <a:cs typeface="+mn-ea"/>
                    <a:sym typeface="+mn-lt"/>
                  </a:rPr>
                  <a:t>STEP</a:t>
                </a:r>
                <a:endParaRPr lang="zh-CN" altLang="en-US" sz="82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9133177" y="3498951"/>
              <a:ext cx="1355061" cy="874549"/>
              <a:chOff x="223455" y="2735579"/>
              <a:chExt cx="1355061" cy="874549"/>
            </a:xfrm>
          </p:grpSpPr>
          <p:sp>
            <p:nvSpPr>
              <p:cNvPr id="87" name="文本框 86"/>
              <p:cNvSpPr txBox="1"/>
              <p:nvPr/>
            </p:nvSpPr>
            <p:spPr>
              <a:xfrm>
                <a:off x="223455" y="2735579"/>
                <a:ext cx="13550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50" dirty="0">
                    <a:solidFill>
                      <a:srgbClr val="FFB850"/>
                    </a:solidFill>
                    <a:cs typeface="+mn-ea"/>
                    <a:sym typeface="+mn-lt"/>
                  </a:rPr>
                  <a:t>在此添加标题</a:t>
                </a:r>
              </a:p>
            </p:txBody>
          </p:sp>
          <p:sp>
            <p:nvSpPr>
              <p:cNvPr id="88" name="文本框 87"/>
              <p:cNvSpPr txBox="1"/>
              <p:nvPr/>
            </p:nvSpPr>
            <p:spPr>
              <a:xfrm>
                <a:off x="229092" y="2946870"/>
                <a:ext cx="1254173" cy="663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675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cs typeface="+mn-ea"/>
                    <a:sym typeface="+mn-lt"/>
                  </a:rPr>
                  <a:t>点击添加文字说明详情介绍点击添加文字说明详情介绍</a:t>
                </a:r>
              </a:p>
            </p:txBody>
          </p:sp>
        </p:grpSp>
        <p:sp>
          <p:nvSpPr>
            <p:cNvPr id="86" name="Freeform 28"/>
            <p:cNvSpPr>
              <a:spLocks noEditPoints="1"/>
            </p:cNvSpPr>
            <p:nvPr/>
          </p:nvSpPr>
          <p:spPr bwMode="auto">
            <a:xfrm>
              <a:off x="9561926" y="3074484"/>
              <a:ext cx="390213" cy="316080"/>
            </a:xfrm>
            <a:custGeom>
              <a:avLst/>
              <a:gdLst>
                <a:gd name="T0" fmla="*/ 114 w 200"/>
                <a:gd name="T1" fmla="*/ 17 h 161"/>
                <a:gd name="T2" fmla="*/ 18 w 200"/>
                <a:gd name="T3" fmla="*/ 50 h 161"/>
                <a:gd name="T4" fmla="*/ 51 w 200"/>
                <a:gd name="T5" fmla="*/ 146 h 161"/>
                <a:gd name="T6" fmla="*/ 138 w 200"/>
                <a:gd name="T7" fmla="*/ 127 h 161"/>
                <a:gd name="T8" fmla="*/ 186 w 200"/>
                <a:gd name="T9" fmla="*/ 150 h 161"/>
                <a:gd name="T10" fmla="*/ 200 w 200"/>
                <a:gd name="T11" fmla="*/ 122 h 161"/>
                <a:gd name="T12" fmla="*/ 152 w 200"/>
                <a:gd name="T13" fmla="*/ 98 h 161"/>
                <a:gd name="T14" fmla="*/ 114 w 200"/>
                <a:gd name="T15" fmla="*/ 17 h 161"/>
                <a:gd name="T16" fmla="*/ 127 w 200"/>
                <a:gd name="T17" fmla="*/ 103 h 161"/>
                <a:gd name="T18" fmla="*/ 61 w 200"/>
                <a:gd name="T19" fmla="*/ 126 h 161"/>
                <a:gd name="T20" fmla="*/ 38 w 200"/>
                <a:gd name="T21" fmla="*/ 60 h 161"/>
                <a:gd name="T22" fmla="*/ 104 w 200"/>
                <a:gd name="T23" fmla="*/ 37 h 161"/>
                <a:gd name="T24" fmla="*/ 127 w 200"/>
                <a:gd name="T25" fmla="*/ 10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61">
                  <a:moveTo>
                    <a:pt x="114" y="17"/>
                  </a:moveTo>
                  <a:cubicBezTo>
                    <a:pt x="78" y="0"/>
                    <a:pt x="35" y="15"/>
                    <a:pt x="18" y="50"/>
                  </a:cubicBezTo>
                  <a:cubicBezTo>
                    <a:pt x="0" y="86"/>
                    <a:pt x="15" y="129"/>
                    <a:pt x="51" y="146"/>
                  </a:cubicBezTo>
                  <a:cubicBezTo>
                    <a:pt x="81" y="161"/>
                    <a:pt x="118" y="152"/>
                    <a:pt x="138" y="127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200" y="122"/>
                    <a:pt x="200" y="122"/>
                    <a:pt x="200" y="122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60" y="66"/>
                    <a:pt x="145" y="32"/>
                    <a:pt x="114" y="17"/>
                  </a:cubicBezTo>
                  <a:close/>
                  <a:moveTo>
                    <a:pt x="127" y="103"/>
                  </a:moveTo>
                  <a:cubicBezTo>
                    <a:pt x="115" y="128"/>
                    <a:pt x="85" y="138"/>
                    <a:pt x="61" y="126"/>
                  </a:cubicBezTo>
                  <a:cubicBezTo>
                    <a:pt x="36" y="114"/>
                    <a:pt x="26" y="84"/>
                    <a:pt x="38" y="60"/>
                  </a:cubicBezTo>
                  <a:cubicBezTo>
                    <a:pt x="50" y="35"/>
                    <a:pt x="80" y="25"/>
                    <a:pt x="104" y="37"/>
                  </a:cubicBezTo>
                  <a:cubicBezTo>
                    <a:pt x="129" y="49"/>
                    <a:pt x="139" y="79"/>
                    <a:pt x="127" y="103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ffectLst>
              <a:reflection blurRad="6350" stA="52000" endA="300" endPos="40000" dir="5400000" sy="-100000" algn="bl" rotWithShape="0"/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4297599" y="1113424"/>
            <a:ext cx="4843708" cy="3732487"/>
          </a:xfrm>
          <a:custGeom>
            <a:avLst/>
            <a:gdLst>
              <a:gd name="connsiteX0" fmla="*/ 6128642 w 6460402"/>
              <a:gd name="connsiteY0" fmla="*/ 2544539 h 4978287"/>
              <a:gd name="connsiteX1" fmla="*/ 6128642 w 6460402"/>
              <a:gd name="connsiteY1" fmla="*/ 2578165 h 4978287"/>
              <a:gd name="connsiteX2" fmla="*/ 6205767 w 6460402"/>
              <a:gd name="connsiteY2" fmla="*/ 2578165 h 4978287"/>
              <a:gd name="connsiteX3" fmla="*/ 6205767 w 6460402"/>
              <a:gd name="connsiteY3" fmla="*/ 2544539 h 4978287"/>
              <a:gd name="connsiteX4" fmla="*/ 6128642 w 6460402"/>
              <a:gd name="connsiteY4" fmla="*/ 2359082 h 4978287"/>
              <a:gd name="connsiteX5" fmla="*/ 6128642 w 6460402"/>
              <a:gd name="connsiteY5" fmla="*/ 2374918 h 4978287"/>
              <a:gd name="connsiteX6" fmla="*/ 6205767 w 6460402"/>
              <a:gd name="connsiteY6" fmla="*/ 2374918 h 4978287"/>
              <a:gd name="connsiteX7" fmla="*/ 6205767 w 6460402"/>
              <a:gd name="connsiteY7" fmla="*/ 2359082 h 4978287"/>
              <a:gd name="connsiteX8" fmla="*/ 6128642 w 6460402"/>
              <a:gd name="connsiteY8" fmla="*/ 2175435 h 4978287"/>
              <a:gd name="connsiteX9" fmla="*/ 6128642 w 6460402"/>
              <a:gd name="connsiteY9" fmla="*/ 2189461 h 4978287"/>
              <a:gd name="connsiteX10" fmla="*/ 6205767 w 6460402"/>
              <a:gd name="connsiteY10" fmla="*/ 2189461 h 4978287"/>
              <a:gd name="connsiteX11" fmla="*/ 6205767 w 6460402"/>
              <a:gd name="connsiteY11" fmla="*/ 2175435 h 4978287"/>
              <a:gd name="connsiteX12" fmla="*/ 550566 w 6460402"/>
              <a:gd name="connsiteY12" fmla="*/ 0 h 4978287"/>
              <a:gd name="connsiteX13" fmla="*/ 1089947 w 6460402"/>
              <a:gd name="connsiteY13" fmla="*/ 439608 h 4978287"/>
              <a:gd name="connsiteX14" fmla="*/ 1094328 w 6460402"/>
              <a:gd name="connsiteY14" fmla="*/ 483067 h 4978287"/>
              <a:gd name="connsiteX15" fmla="*/ 3355244 w 6460402"/>
              <a:gd name="connsiteY15" fmla="*/ 483067 h 4978287"/>
              <a:gd name="connsiteX16" fmla="*/ 3774352 w 6460402"/>
              <a:gd name="connsiteY16" fmla="*/ 902175 h 4978287"/>
              <a:gd name="connsiteX17" fmla="*/ 3774352 w 6460402"/>
              <a:gd name="connsiteY17" fmla="*/ 1433662 h 4978287"/>
              <a:gd name="connsiteX18" fmla="*/ 3776218 w 6460402"/>
              <a:gd name="connsiteY18" fmla="*/ 1433662 h 4978287"/>
              <a:gd name="connsiteX19" fmla="*/ 3776218 w 6460402"/>
              <a:gd name="connsiteY19" fmla="*/ 1732154 h 4978287"/>
              <a:gd name="connsiteX20" fmla="*/ 4049878 w 6460402"/>
              <a:gd name="connsiteY20" fmla="*/ 2005814 h 4978287"/>
              <a:gd name="connsiteX21" fmla="*/ 5752319 w 6460402"/>
              <a:gd name="connsiteY21" fmla="*/ 2005814 h 4978287"/>
              <a:gd name="connsiteX22" fmla="*/ 5752319 w 6460402"/>
              <a:gd name="connsiteY22" fmla="*/ 1999666 h 4978287"/>
              <a:gd name="connsiteX23" fmla="*/ 6128642 w 6460402"/>
              <a:gd name="connsiteY23" fmla="*/ 1999666 h 4978287"/>
              <a:gd name="connsiteX24" fmla="*/ 6128642 w 6460402"/>
              <a:gd name="connsiteY24" fmla="*/ 2005814 h 4978287"/>
              <a:gd name="connsiteX25" fmla="*/ 6205767 w 6460402"/>
              <a:gd name="connsiteY25" fmla="*/ 2005814 h 4978287"/>
              <a:gd name="connsiteX26" fmla="*/ 6205767 w 6460402"/>
              <a:gd name="connsiteY26" fmla="*/ 2005162 h 4978287"/>
              <a:gd name="connsiteX27" fmla="*/ 6460402 w 6460402"/>
              <a:gd name="connsiteY27" fmla="*/ 2005162 h 4978287"/>
              <a:gd name="connsiteX28" fmla="*/ 6460402 w 6460402"/>
              <a:gd name="connsiteY28" fmla="*/ 2740090 h 4978287"/>
              <a:gd name="connsiteX29" fmla="*/ 6227992 w 6460402"/>
              <a:gd name="connsiteY29" fmla="*/ 2740090 h 4978287"/>
              <a:gd name="connsiteX30" fmla="*/ 4948699 w 6460402"/>
              <a:gd name="connsiteY30" fmla="*/ 2747786 h 4978287"/>
              <a:gd name="connsiteX31" fmla="*/ 4699917 w 6460402"/>
              <a:gd name="connsiteY31" fmla="*/ 3021446 h 4978287"/>
              <a:gd name="connsiteX32" fmla="*/ 4699917 w 6460402"/>
              <a:gd name="connsiteY32" fmla="*/ 3886050 h 4978287"/>
              <a:gd name="connsiteX33" fmla="*/ 4722636 w 6460402"/>
              <a:gd name="connsiteY33" fmla="*/ 3888341 h 4978287"/>
              <a:gd name="connsiteX34" fmla="*/ 5162244 w 6460402"/>
              <a:gd name="connsiteY34" fmla="*/ 4427721 h 4978287"/>
              <a:gd name="connsiteX35" fmla="*/ 4611678 w 6460402"/>
              <a:gd name="connsiteY35" fmla="*/ 4978287 h 4978287"/>
              <a:gd name="connsiteX36" fmla="*/ 4061112 w 6460402"/>
              <a:gd name="connsiteY36" fmla="*/ 4427721 h 4978287"/>
              <a:gd name="connsiteX37" fmla="*/ 4500720 w 6460402"/>
              <a:gd name="connsiteY37" fmla="*/ 3888341 h 4978287"/>
              <a:gd name="connsiteX38" fmla="*/ 4525038 w 6460402"/>
              <a:gd name="connsiteY38" fmla="*/ 3885889 h 4978287"/>
              <a:gd name="connsiteX39" fmla="*/ 4525038 w 6460402"/>
              <a:gd name="connsiteY39" fmla="*/ 2997273 h 4978287"/>
              <a:gd name="connsiteX40" fmla="*/ 4906045 w 6460402"/>
              <a:gd name="connsiteY40" fmla="*/ 2578165 h 4978287"/>
              <a:gd name="connsiteX41" fmla="*/ 5752319 w 6460402"/>
              <a:gd name="connsiteY41" fmla="*/ 2578165 h 4978287"/>
              <a:gd name="connsiteX42" fmla="*/ 5752319 w 6460402"/>
              <a:gd name="connsiteY42" fmla="*/ 2544539 h 4978287"/>
              <a:gd name="connsiteX43" fmla="*/ 4621379 w 6460402"/>
              <a:gd name="connsiteY43" fmla="*/ 2544539 h 4978287"/>
              <a:gd name="connsiteX44" fmla="*/ 4347719 w 6460402"/>
              <a:gd name="connsiteY44" fmla="*/ 2818199 h 4978287"/>
              <a:gd name="connsiteX45" fmla="*/ 4347719 w 6460402"/>
              <a:gd name="connsiteY45" fmla="*/ 3200314 h 4978287"/>
              <a:gd name="connsiteX46" fmla="*/ 4345853 w 6460402"/>
              <a:gd name="connsiteY46" fmla="*/ 3200314 h 4978287"/>
              <a:gd name="connsiteX47" fmla="*/ 4345853 w 6460402"/>
              <a:gd name="connsiteY47" fmla="*/ 3217647 h 4978287"/>
              <a:gd name="connsiteX48" fmla="*/ 3926745 w 6460402"/>
              <a:gd name="connsiteY48" fmla="*/ 3636755 h 4978287"/>
              <a:gd name="connsiteX49" fmla="*/ 1502623 w 6460402"/>
              <a:gd name="connsiteY49" fmla="*/ 3636755 h 4978287"/>
              <a:gd name="connsiteX50" fmla="*/ 1500080 w 6460402"/>
              <a:gd name="connsiteY50" fmla="*/ 3661988 h 4978287"/>
              <a:gd name="connsiteX51" fmla="*/ 960699 w 6460402"/>
              <a:gd name="connsiteY51" fmla="*/ 4101596 h 4978287"/>
              <a:gd name="connsiteX52" fmla="*/ 410133 w 6460402"/>
              <a:gd name="connsiteY52" fmla="*/ 3551030 h 4978287"/>
              <a:gd name="connsiteX53" fmla="*/ 960699 w 6460402"/>
              <a:gd name="connsiteY53" fmla="*/ 3000464 h 4978287"/>
              <a:gd name="connsiteX54" fmla="*/ 1500080 w 6460402"/>
              <a:gd name="connsiteY54" fmla="*/ 3440072 h 4978287"/>
              <a:gd name="connsiteX55" fmla="*/ 1502808 w 6460402"/>
              <a:gd name="connsiteY55" fmla="*/ 3467134 h 4978287"/>
              <a:gd name="connsiteX56" fmla="*/ 3879826 w 6460402"/>
              <a:gd name="connsiteY56" fmla="*/ 3467134 h 4978287"/>
              <a:gd name="connsiteX57" fmla="*/ 4153486 w 6460402"/>
              <a:gd name="connsiteY57" fmla="*/ 3193474 h 4978287"/>
              <a:gd name="connsiteX58" fmla="*/ 4153486 w 6460402"/>
              <a:gd name="connsiteY58" fmla="*/ 2935531 h 4978287"/>
              <a:gd name="connsiteX59" fmla="*/ 4155352 w 6460402"/>
              <a:gd name="connsiteY59" fmla="*/ 2935531 h 4978287"/>
              <a:gd name="connsiteX60" fmla="*/ 4155352 w 6460402"/>
              <a:gd name="connsiteY60" fmla="*/ 2794026 h 4978287"/>
              <a:gd name="connsiteX61" fmla="*/ 4574460 w 6460402"/>
              <a:gd name="connsiteY61" fmla="*/ 2374918 h 4978287"/>
              <a:gd name="connsiteX62" fmla="*/ 5752319 w 6460402"/>
              <a:gd name="connsiteY62" fmla="*/ 2374918 h 4978287"/>
              <a:gd name="connsiteX63" fmla="*/ 5752319 w 6460402"/>
              <a:gd name="connsiteY63" fmla="*/ 2359082 h 4978287"/>
              <a:gd name="connsiteX64" fmla="*/ 2802547 w 6460402"/>
              <a:gd name="connsiteY64" fmla="*/ 2359082 h 4978287"/>
              <a:gd name="connsiteX65" fmla="*/ 2799911 w 6460402"/>
              <a:gd name="connsiteY65" fmla="*/ 2385229 h 4978287"/>
              <a:gd name="connsiteX66" fmla="*/ 2260530 w 6460402"/>
              <a:gd name="connsiteY66" fmla="*/ 2824837 h 4978287"/>
              <a:gd name="connsiteX67" fmla="*/ 1709964 w 6460402"/>
              <a:gd name="connsiteY67" fmla="*/ 2274271 h 4978287"/>
              <a:gd name="connsiteX68" fmla="*/ 2260530 w 6460402"/>
              <a:gd name="connsiteY68" fmla="*/ 1723705 h 4978287"/>
              <a:gd name="connsiteX69" fmla="*/ 2799911 w 6460402"/>
              <a:gd name="connsiteY69" fmla="*/ 2163313 h 4978287"/>
              <a:gd name="connsiteX70" fmla="*/ 2802547 w 6460402"/>
              <a:gd name="connsiteY70" fmla="*/ 2189461 h 4978287"/>
              <a:gd name="connsiteX71" fmla="*/ 5752319 w 6460402"/>
              <a:gd name="connsiteY71" fmla="*/ 2189461 h 4978287"/>
              <a:gd name="connsiteX72" fmla="*/ 5752319 w 6460402"/>
              <a:gd name="connsiteY72" fmla="*/ 2175435 h 4978287"/>
              <a:gd name="connsiteX73" fmla="*/ 4002959 w 6460402"/>
              <a:gd name="connsiteY73" fmla="*/ 2175435 h 4978287"/>
              <a:gd name="connsiteX74" fmla="*/ 3583851 w 6460402"/>
              <a:gd name="connsiteY74" fmla="*/ 1756327 h 4978287"/>
              <a:gd name="connsiteX75" fmla="*/ 3583851 w 6460402"/>
              <a:gd name="connsiteY75" fmla="*/ 1605112 h 4978287"/>
              <a:gd name="connsiteX76" fmla="*/ 3581985 w 6460402"/>
              <a:gd name="connsiteY76" fmla="*/ 1605112 h 4978287"/>
              <a:gd name="connsiteX77" fmla="*/ 3581985 w 6460402"/>
              <a:gd name="connsiteY77" fmla="*/ 926348 h 4978287"/>
              <a:gd name="connsiteX78" fmla="*/ 3308325 w 6460402"/>
              <a:gd name="connsiteY78" fmla="*/ 652688 h 4978287"/>
              <a:gd name="connsiteX79" fmla="*/ 1090838 w 6460402"/>
              <a:gd name="connsiteY79" fmla="*/ 652688 h 4978287"/>
              <a:gd name="connsiteX80" fmla="*/ 1089947 w 6460402"/>
              <a:gd name="connsiteY80" fmla="*/ 661524 h 4978287"/>
              <a:gd name="connsiteX81" fmla="*/ 550566 w 6460402"/>
              <a:gd name="connsiteY81" fmla="*/ 1101132 h 4978287"/>
              <a:gd name="connsiteX82" fmla="*/ 0 w 6460402"/>
              <a:gd name="connsiteY82" fmla="*/ 550566 h 4978287"/>
              <a:gd name="connsiteX83" fmla="*/ 550566 w 6460402"/>
              <a:gd name="connsiteY83" fmla="*/ 0 h 497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6460402" h="4978287">
                <a:moveTo>
                  <a:pt x="6128642" y="2544539"/>
                </a:moveTo>
                <a:lnTo>
                  <a:pt x="6128642" y="2578165"/>
                </a:lnTo>
                <a:lnTo>
                  <a:pt x="6205767" y="2578165"/>
                </a:lnTo>
                <a:lnTo>
                  <a:pt x="6205767" y="2544539"/>
                </a:lnTo>
                <a:close/>
                <a:moveTo>
                  <a:pt x="6128642" y="2359082"/>
                </a:moveTo>
                <a:lnTo>
                  <a:pt x="6128642" y="2374918"/>
                </a:lnTo>
                <a:lnTo>
                  <a:pt x="6205767" y="2374918"/>
                </a:lnTo>
                <a:lnTo>
                  <a:pt x="6205767" y="2359082"/>
                </a:lnTo>
                <a:close/>
                <a:moveTo>
                  <a:pt x="6128642" y="2175435"/>
                </a:moveTo>
                <a:lnTo>
                  <a:pt x="6128642" y="2189461"/>
                </a:lnTo>
                <a:lnTo>
                  <a:pt x="6205767" y="2189461"/>
                </a:lnTo>
                <a:lnTo>
                  <a:pt x="6205767" y="2175435"/>
                </a:lnTo>
                <a:close/>
                <a:moveTo>
                  <a:pt x="550566" y="0"/>
                </a:moveTo>
                <a:cubicBezTo>
                  <a:pt x="816627" y="0"/>
                  <a:pt x="1038609" y="188724"/>
                  <a:pt x="1089947" y="439608"/>
                </a:cubicBezTo>
                <a:lnTo>
                  <a:pt x="1094328" y="483067"/>
                </a:lnTo>
                <a:lnTo>
                  <a:pt x="3355244" y="483067"/>
                </a:lnTo>
                <a:cubicBezTo>
                  <a:pt x="3586711" y="483067"/>
                  <a:pt x="3774352" y="670708"/>
                  <a:pt x="3774352" y="902175"/>
                </a:cubicBezTo>
                <a:lnTo>
                  <a:pt x="3774352" y="1433662"/>
                </a:lnTo>
                <a:lnTo>
                  <a:pt x="3776218" y="1433662"/>
                </a:lnTo>
                <a:lnTo>
                  <a:pt x="3776218" y="1732154"/>
                </a:lnTo>
                <a:cubicBezTo>
                  <a:pt x="3776218" y="1883292"/>
                  <a:pt x="3898740" y="2005814"/>
                  <a:pt x="4049878" y="2005814"/>
                </a:cubicBezTo>
                <a:lnTo>
                  <a:pt x="5752319" y="2005814"/>
                </a:lnTo>
                <a:lnTo>
                  <a:pt x="5752319" y="1999666"/>
                </a:lnTo>
                <a:lnTo>
                  <a:pt x="6128642" y="1999666"/>
                </a:lnTo>
                <a:lnTo>
                  <a:pt x="6128642" y="2005814"/>
                </a:lnTo>
                <a:lnTo>
                  <a:pt x="6205767" y="2005814"/>
                </a:lnTo>
                <a:lnTo>
                  <a:pt x="6205767" y="2005162"/>
                </a:lnTo>
                <a:lnTo>
                  <a:pt x="6460402" y="2005162"/>
                </a:lnTo>
                <a:lnTo>
                  <a:pt x="6460402" y="2740090"/>
                </a:lnTo>
                <a:lnTo>
                  <a:pt x="6227992" y="2740090"/>
                </a:lnTo>
                <a:lnTo>
                  <a:pt x="4948699" y="2747786"/>
                </a:lnTo>
                <a:cubicBezTo>
                  <a:pt x="4811301" y="2747786"/>
                  <a:pt x="4699917" y="2870308"/>
                  <a:pt x="4699917" y="3021446"/>
                </a:cubicBezTo>
                <a:lnTo>
                  <a:pt x="4699917" y="3886050"/>
                </a:lnTo>
                <a:lnTo>
                  <a:pt x="4722636" y="3888341"/>
                </a:lnTo>
                <a:cubicBezTo>
                  <a:pt x="4973520" y="3939679"/>
                  <a:pt x="5162244" y="4161661"/>
                  <a:pt x="5162244" y="4427721"/>
                </a:cubicBezTo>
                <a:cubicBezTo>
                  <a:pt x="5162244" y="4731790"/>
                  <a:pt x="4915747" y="4978287"/>
                  <a:pt x="4611678" y="4978287"/>
                </a:cubicBezTo>
                <a:cubicBezTo>
                  <a:pt x="4307609" y="4978287"/>
                  <a:pt x="4061112" y="4731790"/>
                  <a:pt x="4061112" y="4427721"/>
                </a:cubicBezTo>
                <a:cubicBezTo>
                  <a:pt x="4061112" y="4161661"/>
                  <a:pt x="4249837" y="3939679"/>
                  <a:pt x="4500720" y="3888341"/>
                </a:cubicBezTo>
                <a:lnTo>
                  <a:pt x="4525038" y="3885889"/>
                </a:lnTo>
                <a:lnTo>
                  <a:pt x="4525038" y="2997273"/>
                </a:lnTo>
                <a:cubicBezTo>
                  <a:pt x="4525038" y="2765806"/>
                  <a:pt x="4695621" y="2578165"/>
                  <a:pt x="4906045" y="2578165"/>
                </a:cubicBezTo>
                <a:lnTo>
                  <a:pt x="5752319" y="2578165"/>
                </a:lnTo>
                <a:lnTo>
                  <a:pt x="5752319" y="2544539"/>
                </a:lnTo>
                <a:lnTo>
                  <a:pt x="4621379" y="2544539"/>
                </a:lnTo>
                <a:cubicBezTo>
                  <a:pt x="4470241" y="2544539"/>
                  <a:pt x="4347719" y="2667061"/>
                  <a:pt x="4347719" y="2818199"/>
                </a:cubicBezTo>
                <a:lnTo>
                  <a:pt x="4347719" y="3200314"/>
                </a:lnTo>
                <a:lnTo>
                  <a:pt x="4345853" y="3200314"/>
                </a:lnTo>
                <a:lnTo>
                  <a:pt x="4345853" y="3217647"/>
                </a:lnTo>
                <a:cubicBezTo>
                  <a:pt x="4345853" y="3449114"/>
                  <a:pt x="4158212" y="3636755"/>
                  <a:pt x="3926745" y="3636755"/>
                </a:cubicBezTo>
                <a:lnTo>
                  <a:pt x="1502623" y="3636755"/>
                </a:lnTo>
                <a:lnTo>
                  <a:pt x="1500080" y="3661988"/>
                </a:lnTo>
                <a:cubicBezTo>
                  <a:pt x="1448742" y="3912872"/>
                  <a:pt x="1226760" y="4101596"/>
                  <a:pt x="960699" y="4101596"/>
                </a:cubicBezTo>
                <a:cubicBezTo>
                  <a:pt x="656630" y="4101596"/>
                  <a:pt x="410133" y="3855099"/>
                  <a:pt x="410133" y="3551030"/>
                </a:cubicBezTo>
                <a:cubicBezTo>
                  <a:pt x="410133" y="3246961"/>
                  <a:pt x="656630" y="3000464"/>
                  <a:pt x="960699" y="3000464"/>
                </a:cubicBezTo>
                <a:cubicBezTo>
                  <a:pt x="1226760" y="3000464"/>
                  <a:pt x="1448742" y="3189188"/>
                  <a:pt x="1500080" y="3440072"/>
                </a:cubicBezTo>
                <a:lnTo>
                  <a:pt x="1502808" y="3467134"/>
                </a:lnTo>
                <a:lnTo>
                  <a:pt x="3879826" y="3467134"/>
                </a:lnTo>
                <a:cubicBezTo>
                  <a:pt x="4030964" y="3467134"/>
                  <a:pt x="4153486" y="3344612"/>
                  <a:pt x="4153486" y="3193474"/>
                </a:cubicBezTo>
                <a:lnTo>
                  <a:pt x="4153486" y="2935531"/>
                </a:lnTo>
                <a:lnTo>
                  <a:pt x="4155352" y="2935531"/>
                </a:lnTo>
                <a:lnTo>
                  <a:pt x="4155352" y="2794026"/>
                </a:lnTo>
                <a:cubicBezTo>
                  <a:pt x="4155352" y="2562559"/>
                  <a:pt x="4342993" y="2374918"/>
                  <a:pt x="4574460" y="2374918"/>
                </a:cubicBezTo>
                <a:lnTo>
                  <a:pt x="5752319" y="2374918"/>
                </a:lnTo>
                <a:lnTo>
                  <a:pt x="5752319" y="2359082"/>
                </a:lnTo>
                <a:lnTo>
                  <a:pt x="2802547" y="2359082"/>
                </a:lnTo>
                <a:lnTo>
                  <a:pt x="2799911" y="2385229"/>
                </a:lnTo>
                <a:cubicBezTo>
                  <a:pt x="2748573" y="2636113"/>
                  <a:pt x="2526591" y="2824837"/>
                  <a:pt x="2260530" y="2824837"/>
                </a:cubicBezTo>
                <a:cubicBezTo>
                  <a:pt x="1956461" y="2824837"/>
                  <a:pt x="1709964" y="2578340"/>
                  <a:pt x="1709964" y="2274271"/>
                </a:cubicBezTo>
                <a:cubicBezTo>
                  <a:pt x="1709964" y="1970202"/>
                  <a:pt x="1956461" y="1723705"/>
                  <a:pt x="2260530" y="1723705"/>
                </a:cubicBezTo>
                <a:cubicBezTo>
                  <a:pt x="2526591" y="1723705"/>
                  <a:pt x="2748573" y="1912429"/>
                  <a:pt x="2799911" y="2163313"/>
                </a:cubicBezTo>
                <a:lnTo>
                  <a:pt x="2802547" y="2189461"/>
                </a:lnTo>
                <a:lnTo>
                  <a:pt x="5752319" y="2189461"/>
                </a:lnTo>
                <a:lnTo>
                  <a:pt x="5752319" y="2175435"/>
                </a:lnTo>
                <a:lnTo>
                  <a:pt x="4002959" y="2175435"/>
                </a:lnTo>
                <a:cubicBezTo>
                  <a:pt x="3771492" y="2175435"/>
                  <a:pt x="3583851" y="1987794"/>
                  <a:pt x="3583851" y="1756327"/>
                </a:cubicBezTo>
                <a:lnTo>
                  <a:pt x="3583851" y="1605112"/>
                </a:lnTo>
                <a:lnTo>
                  <a:pt x="3581985" y="1605112"/>
                </a:lnTo>
                <a:lnTo>
                  <a:pt x="3581985" y="926348"/>
                </a:lnTo>
                <a:cubicBezTo>
                  <a:pt x="3581985" y="775210"/>
                  <a:pt x="3459463" y="652688"/>
                  <a:pt x="3308325" y="652688"/>
                </a:cubicBezTo>
                <a:lnTo>
                  <a:pt x="1090838" y="652688"/>
                </a:lnTo>
                <a:lnTo>
                  <a:pt x="1089947" y="661524"/>
                </a:lnTo>
                <a:cubicBezTo>
                  <a:pt x="1038609" y="912408"/>
                  <a:pt x="816627" y="1101132"/>
                  <a:pt x="550566" y="1101132"/>
                </a:cubicBezTo>
                <a:cubicBezTo>
                  <a:pt x="246497" y="1101132"/>
                  <a:pt x="0" y="854635"/>
                  <a:pt x="0" y="550566"/>
                </a:cubicBezTo>
                <a:cubicBezTo>
                  <a:pt x="0" y="246497"/>
                  <a:pt x="246497" y="0"/>
                  <a:pt x="550566" y="0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528332" y="2612679"/>
            <a:ext cx="82088" cy="558128"/>
            <a:chOff x="7917305" y="1679687"/>
            <a:chExt cx="213360" cy="853440"/>
          </a:xfrm>
          <a:solidFill>
            <a:srgbClr val="A95711"/>
          </a:solidFill>
        </p:grpSpPr>
        <p:sp>
          <p:nvSpPr>
            <p:cNvPr id="7" name="矩形 6"/>
            <p:cNvSpPr/>
            <p:nvPr/>
          </p:nvSpPr>
          <p:spPr>
            <a:xfrm>
              <a:off x="7917305" y="1679687"/>
              <a:ext cx="213360" cy="21336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917305" y="1893047"/>
              <a:ext cx="213360" cy="213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917305" y="2106407"/>
              <a:ext cx="213360" cy="213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917305" y="2319767"/>
              <a:ext cx="213360" cy="2133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16200000" flipH="1">
            <a:off x="6893752" y="4097761"/>
            <a:ext cx="901206" cy="689765"/>
            <a:chOff x="911201" y="1622002"/>
            <a:chExt cx="2283025" cy="1747386"/>
          </a:xfrm>
          <a:solidFill>
            <a:srgbClr val="E87071"/>
          </a:solidFill>
        </p:grpSpPr>
        <p:sp>
          <p:nvSpPr>
            <p:cNvPr id="20" name="矩形 19"/>
            <p:cNvSpPr/>
            <p:nvPr/>
          </p:nvSpPr>
          <p:spPr>
            <a:xfrm>
              <a:off x="2026099" y="1679379"/>
              <a:ext cx="60759" cy="489621"/>
            </a:xfrm>
            <a:prstGeom prst="rect">
              <a:avLst/>
            </a:prstGeom>
            <a:grpFill/>
            <a:ln>
              <a:solidFill>
                <a:srgbClr val="E87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 rot="-2700000" flipV="1">
              <a:off x="1283460" y="1824478"/>
              <a:ext cx="1547880" cy="1544910"/>
            </a:xfrm>
            <a:custGeom>
              <a:avLst/>
              <a:gdLst>
                <a:gd name="connsiteX0" fmla="*/ 871669 w 901730"/>
                <a:gd name="connsiteY0" fmla="*/ 0 h 900000"/>
                <a:gd name="connsiteX1" fmla="*/ 901730 w 901730"/>
                <a:gd name="connsiteY1" fmla="*/ 0 h 900000"/>
                <a:gd name="connsiteX2" fmla="*/ 1730 w 901730"/>
                <a:gd name="connsiteY2" fmla="*/ 900000 h 900000"/>
                <a:gd name="connsiteX3" fmla="*/ 0 w 901730"/>
                <a:gd name="connsiteY3" fmla="*/ 899913 h 900000"/>
                <a:gd name="connsiteX4" fmla="*/ 0 w 901730"/>
                <a:gd name="connsiteY4" fmla="*/ 869852 h 900000"/>
                <a:gd name="connsiteX5" fmla="*/ 1731 w 901730"/>
                <a:gd name="connsiteY5" fmla="*/ 869939 h 900000"/>
                <a:gd name="connsiteX6" fmla="*/ 871669 w 901730"/>
                <a:gd name="connsiteY6" fmla="*/ 1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1730" h="900000">
                  <a:moveTo>
                    <a:pt x="871669" y="0"/>
                  </a:moveTo>
                  <a:lnTo>
                    <a:pt x="901730" y="0"/>
                  </a:lnTo>
                  <a:cubicBezTo>
                    <a:pt x="901730" y="497056"/>
                    <a:pt x="498786" y="900000"/>
                    <a:pt x="1730" y="900000"/>
                  </a:cubicBezTo>
                  <a:lnTo>
                    <a:pt x="0" y="899913"/>
                  </a:lnTo>
                  <a:lnTo>
                    <a:pt x="0" y="869852"/>
                  </a:lnTo>
                  <a:lnTo>
                    <a:pt x="1731" y="869939"/>
                  </a:lnTo>
                  <a:cubicBezTo>
                    <a:pt x="482184" y="869939"/>
                    <a:pt x="871669" y="480454"/>
                    <a:pt x="871669" y="1"/>
                  </a:cubicBezTo>
                  <a:close/>
                </a:path>
              </a:pathLst>
            </a:custGeom>
            <a:grpFill/>
            <a:ln>
              <a:solidFill>
                <a:srgbClr val="E87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911201" y="2587444"/>
              <a:ext cx="98933" cy="98933"/>
            </a:xfrm>
            <a:prstGeom prst="ellipse">
              <a:avLst/>
            </a:prstGeom>
            <a:grpFill/>
            <a:ln>
              <a:solidFill>
                <a:srgbClr val="E87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095293" y="2587444"/>
              <a:ext cx="98933" cy="98933"/>
            </a:xfrm>
            <a:prstGeom prst="ellipse">
              <a:avLst/>
            </a:prstGeom>
            <a:grpFill/>
            <a:ln>
              <a:solidFill>
                <a:srgbClr val="E87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952570" y="2048530"/>
              <a:ext cx="209661" cy="209661"/>
            </a:xfrm>
            <a:prstGeom prst="ellipse">
              <a:avLst/>
            </a:prstGeom>
            <a:grpFill/>
            <a:ln>
              <a:solidFill>
                <a:srgbClr val="E87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007933" y="2106832"/>
              <a:ext cx="98933" cy="98933"/>
            </a:xfrm>
            <a:prstGeom prst="ellipse">
              <a:avLst/>
            </a:prstGeom>
            <a:grpFill/>
            <a:ln>
              <a:solidFill>
                <a:srgbClr val="E87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007011" y="1622002"/>
              <a:ext cx="98933" cy="98933"/>
            </a:xfrm>
            <a:prstGeom prst="ellipse">
              <a:avLst/>
            </a:prstGeom>
            <a:grpFill/>
            <a:ln>
              <a:solidFill>
                <a:srgbClr val="E87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rot="16200000" flipH="1">
            <a:off x="4186450" y="3430936"/>
            <a:ext cx="901206" cy="689765"/>
            <a:chOff x="911201" y="1622002"/>
            <a:chExt cx="2283025" cy="1747386"/>
          </a:xfrm>
          <a:solidFill>
            <a:srgbClr val="FFB850"/>
          </a:solidFill>
        </p:grpSpPr>
        <p:sp>
          <p:nvSpPr>
            <p:cNvPr id="12" name="矩形 11"/>
            <p:cNvSpPr/>
            <p:nvPr/>
          </p:nvSpPr>
          <p:spPr>
            <a:xfrm>
              <a:off x="2026099" y="1679379"/>
              <a:ext cx="60759" cy="489621"/>
            </a:xfrm>
            <a:prstGeom prst="rect">
              <a:avLst/>
            </a:prstGeom>
            <a:grpFill/>
            <a:ln>
              <a:solidFill>
                <a:srgbClr val="FFB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 rot="-2700000" flipV="1">
              <a:off x="1283460" y="1824478"/>
              <a:ext cx="1547880" cy="1544910"/>
            </a:xfrm>
            <a:custGeom>
              <a:avLst/>
              <a:gdLst>
                <a:gd name="connsiteX0" fmla="*/ 871669 w 901730"/>
                <a:gd name="connsiteY0" fmla="*/ 0 h 900000"/>
                <a:gd name="connsiteX1" fmla="*/ 901730 w 901730"/>
                <a:gd name="connsiteY1" fmla="*/ 0 h 900000"/>
                <a:gd name="connsiteX2" fmla="*/ 1730 w 901730"/>
                <a:gd name="connsiteY2" fmla="*/ 900000 h 900000"/>
                <a:gd name="connsiteX3" fmla="*/ 0 w 901730"/>
                <a:gd name="connsiteY3" fmla="*/ 899913 h 900000"/>
                <a:gd name="connsiteX4" fmla="*/ 0 w 901730"/>
                <a:gd name="connsiteY4" fmla="*/ 869852 h 900000"/>
                <a:gd name="connsiteX5" fmla="*/ 1731 w 901730"/>
                <a:gd name="connsiteY5" fmla="*/ 869939 h 900000"/>
                <a:gd name="connsiteX6" fmla="*/ 871669 w 901730"/>
                <a:gd name="connsiteY6" fmla="*/ 1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1730" h="900000">
                  <a:moveTo>
                    <a:pt x="871669" y="0"/>
                  </a:moveTo>
                  <a:lnTo>
                    <a:pt x="901730" y="0"/>
                  </a:lnTo>
                  <a:cubicBezTo>
                    <a:pt x="901730" y="497056"/>
                    <a:pt x="498786" y="900000"/>
                    <a:pt x="1730" y="900000"/>
                  </a:cubicBezTo>
                  <a:lnTo>
                    <a:pt x="0" y="899913"/>
                  </a:lnTo>
                  <a:lnTo>
                    <a:pt x="0" y="869852"/>
                  </a:lnTo>
                  <a:lnTo>
                    <a:pt x="1731" y="869939"/>
                  </a:lnTo>
                  <a:cubicBezTo>
                    <a:pt x="482184" y="869939"/>
                    <a:pt x="871669" y="480454"/>
                    <a:pt x="871669" y="1"/>
                  </a:cubicBezTo>
                  <a:close/>
                </a:path>
              </a:pathLst>
            </a:custGeom>
            <a:grpFill/>
            <a:ln>
              <a:solidFill>
                <a:srgbClr val="FFB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911201" y="2587444"/>
              <a:ext cx="98933" cy="98933"/>
            </a:xfrm>
            <a:prstGeom prst="ellipse">
              <a:avLst/>
            </a:prstGeom>
            <a:grpFill/>
            <a:ln>
              <a:solidFill>
                <a:srgbClr val="FFB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95293" y="2587444"/>
              <a:ext cx="98933" cy="98933"/>
            </a:xfrm>
            <a:prstGeom prst="ellipse">
              <a:avLst/>
            </a:prstGeom>
            <a:grpFill/>
            <a:ln>
              <a:solidFill>
                <a:srgbClr val="FFB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952570" y="2048530"/>
              <a:ext cx="209661" cy="209661"/>
            </a:xfrm>
            <a:prstGeom prst="ellipse">
              <a:avLst/>
            </a:prstGeom>
            <a:grpFill/>
            <a:ln>
              <a:solidFill>
                <a:srgbClr val="FFB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2007933" y="2106832"/>
              <a:ext cx="98933" cy="98933"/>
            </a:xfrm>
            <a:prstGeom prst="ellipse">
              <a:avLst/>
            </a:prstGeom>
            <a:grpFill/>
            <a:ln>
              <a:solidFill>
                <a:srgbClr val="FFB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2007011" y="1622002"/>
              <a:ext cx="98933" cy="98933"/>
            </a:xfrm>
            <a:prstGeom prst="ellipse">
              <a:avLst/>
            </a:prstGeom>
            <a:grpFill/>
            <a:ln>
              <a:solidFill>
                <a:srgbClr val="FFB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 rot="16200000" flipH="1">
            <a:off x="5139684" y="2469499"/>
            <a:ext cx="901206" cy="689765"/>
            <a:chOff x="911201" y="1622002"/>
            <a:chExt cx="2283025" cy="1747386"/>
          </a:xfrm>
          <a:solidFill>
            <a:srgbClr val="663A77"/>
          </a:solidFill>
        </p:grpSpPr>
        <p:sp>
          <p:nvSpPr>
            <p:cNvPr id="28" name="矩形 27"/>
            <p:cNvSpPr/>
            <p:nvPr/>
          </p:nvSpPr>
          <p:spPr>
            <a:xfrm>
              <a:off x="2026099" y="1679379"/>
              <a:ext cx="60759" cy="489621"/>
            </a:xfrm>
            <a:prstGeom prst="rect">
              <a:avLst/>
            </a:prstGeom>
            <a:grpFill/>
            <a:ln>
              <a:solidFill>
                <a:srgbClr val="663A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-2700000" flipV="1">
              <a:off x="1283460" y="1824478"/>
              <a:ext cx="1547880" cy="1544910"/>
            </a:xfrm>
            <a:custGeom>
              <a:avLst/>
              <a:gdLst>
                <a:gd name="connsiteX0" fmla="*/ 871669 w 901730"/>
                <a:gd name="connsiteY0" fmla="*/ 0 h 900000"/>
                <a:gd name="connsiteX1" fmla="*/ 901730 w 901730"/>
                <a:gd name="connsiteY1" fmla="*/ 0 h 900000"/>
                <a:gd name="connsiteX2" fmla="*/ 1730 w 901730"/>
                <a:gd name="connsiteY2" fmla="*/ 900000 h 900000"/>
                <a:gd name="connsiteX3" fmla="*/ 0 w 901730"/>
                <a:gd name="connsiteY3" fmla="*/ 899913 h 900000"/>
                <a:gd name="connsiteX4" fmla="*/ 0 w 901730"/>
                <a:gd name="connsiteY4" fmla="*/ 869852 h 900000"/>
                <a:gd name="connsiteX5" fmla="*/ 1731 w 901730"/>
                <a:gd name="connsiteY5" fmla="*/ 869939 h 900000"/>
                <a:gd name="connsiteX6" fmla="*/ 871669 w 901730"/>
                <a:gd name="connsiteY6" fmla="*/ 1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1730" h="900000">
                  <a:moveTo>
                    <a:pt x="871669" y="0"/>
                  </a:moveTo>
                  <a:lnTo>
                    <a:pt x="901730" y="0"/>
                  </a:lnTo>
                  <a:cubicBezTo>
                    <a:pt x="901730" y="497056"/>
                    <a:pt x="498786" y="900000"/>
                    <a:pt x="1730" y="900000"/>
                  </a:cubicBezTo>
                  <a:lnTo>
                    <a:pt x="0" y="899913"/>
                  </a:lnTo>
                  <a:lnTo>
                    <a:pt x="0" y="869852"/>
                  </a:lnTo>
                  <a:lnTo>
                    <a:pt x="1731" y="869939"/>
                  </a:lnTo>
                  <a:cubicBezTo>
                    <a:pt x="482184" y="869939"/>
                    <a:pt x="871669" y="480454"/>
                    <a:pt x="871669" y="1"/>
                  </a:cubicBezTo>
                  <a:close/>
                </a:path>
              </a:pathLst>
            </a:custGeom>
            <a:grpFill/>
            <a:ln>
              <a:solidFill>
                <a:srgbClr val="663A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911201" y="2587444"/>
              <a:ext cx="98933" cy="98933"/>
            </a:xfrm>
            <a:prstGeom prst="ellipse">
              <a:avLst/>
            </a:prstGeom>
            <a:grpFill/>
            <a:ln>
              <a:solidFill>
                <a:srgbClr val="663A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095293" y="2587444"/>
              <a:ext cx="98933" cy="98933"/>
            </a:xfrm>
            <a:prstGeom prst="ellipse">
              <a:avLst/>
            </a:prstGeom>
            <a:grpFill/>
            <a:ln>
              <a:solidFill>
                <a:srgbClr val="663A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952570" y="2048530"/>
              <a:ext cx="209661" cy="209661"/>
            </a:xfrm>
            <a:prstGeom prst="ellipse">
              <a:avLst/>
            </a:prstGeom>
            <a:grpFill/>
            <a:ln>
              <a:solidFill>
                <a:srgbClr val="663A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2007933" y="2106832"/>
              <a:ext cx="98933" cy="98933"/>
            </a:xfrm>
            <a:prstGeom prst="ellipse">
              <a:avLst/>
            </a:prstGeom>
            <a:grpFill/>
            <a:ln>
              <a:solidFill>
                <a:srgbClr val="663A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007011" y="1622002"/>
              <a:ext cx="98933" cy="98933"/>
            </a:xfrm>
            <a:prstGeom prst="ellipse">
              <a:avLst/>
            </a:prstGeom>
            <a:grpFill/>
            <a:ln>
              <a:solidFill>
                <a:srgbClr val="663A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405973" y="4083874"/>
            <a:ext cx="698498" cy="698498"/>
            <a:chOff x="9875871" y="5229802"/>
            <a:chExt cx="931637" cy="931637"/>
          </a:xfrm>
        </p:grpSpPr>
        <p:sp>
          <p:nvSpPr>
            <p:cNvPr id="39" name="椭圆 38"/>
            <p:cNvSpPr/>
            <p:nvPr/>
          </p:nvSpPr>
          <p:spPr>
            <a:xfrm>
              <a:off x="9875871" y="5229802"/>
              <a:ext cx="931637" cy="931637"/>
            </a:xfrm>
            <a:prstGeom prst="ellipse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9960129" y="5314060"/>
              <a:ext cx="763118" cy="76311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0195461" y="5547711"/>
              <a:ext cx="292455" cy="308081"/>
              <a:chOff x="6596990" y="5657399"/>
              <a:chExt cx="428184" cy="496168"/>
            </a:xfrm>
            <a:solidFill>
              <a:schemeClr val="tx1"/>
            </a:solidFill>
          </p:grpSpPr>
          <p:sp>
            <p:nvSpPr>
              <p:cNvPr id="42" name="Freeform 25"/>
              <p:cNvSpPr/>
              <p:nvPr/>
            </p:nvSpPr>
            <p:spPr bwMode="auto">
              <a:xfrm>
                <a:off x="6678095" y="6064113"/>
                <a:ext cx="265975" cy="89454"/>
              </a:xfrm>
              <a:custGeom>
                <a:avLst/>
                <a:gdLst>
                  <a:gd name="T0" fmla="*/ 86 w 94"/>
                  <a:gd name="T1" fmla="*/ 22 h 32"/>
                  <a:gd name="T2" fmla="*/ 64 w 94"/>
                  <a:gd name="T3" fmla="*/ 22 h 32"/>
                  <a:gd name="T4" fmla="*/ 64 w 94"/>
                  <a:gd name="T5" fmla="*/ 0 h 32"/>
                  <a:gd name="T6" fmla="*/ 31 w 94"/>
                  <a:gd name="T7" fmla="*/ 0 h 32"/>
                  <a:gd name="T8" fmla="*/ 31 w 94"/>
                  <a:gd name="T9" fmla="*/ 22 h 32"/>
                  <a:gd name="T10" fmla="*/ 8 w 94"/>
                  <a:gd name="T11" fmla="*/ 22 h 32"/>
                  <a:gd name="T12" fmla="*/ 0 w 94"/>
                  <a:gd name="T13" fmla="*/ 27 h 32"/>
                  <a:gd name="T14" fmla="*/ 0 w 94"/>
                  <a:gd name="T15" fmla="*/ 32 h 32"/>
                  <a:gd name="T16" fmla="*/ 94 w 94"/>
                  <a:gd name="T17" fmla="*/ 32 h 32"/>
                  <a:gd name="T18" fmla="*/ 94 w 94"/>
                  <a:gd name="T19" fmla="*/ 27 h 32"/>
                  <a:gd name="T20" fmla="*/ 86 w 94"/>
                  <a:gd name="T21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32">
                    <a:moveTo>
                      <a:pt x="86" y="22"/>
                    </a:moveTo>
                    <a:cubicBezTo>
                      <a:pt x="64" y="22"/>
                      <a:pt x="64" y="22"/>
                      <a:pt x="64" y="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4" y="22"/>
                      <a:pt x="0" y="24"/>
                      <a:pt x="0" y="2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4" y="24"/>
                      <a:pt x="90" y="22"/>
                      <a:pt x="8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43" name="Freeform 26"/>
              <p:cNvSpPr/>
              <p:nvPr/>
            </p:nvSpPr>
            <p:spPr bwMode="auto">
              <a:xfrm>
                <a:off x="6718647" y="5789789"/>
                <a:ext cx="66792" cy="124042"/>
              </a:xfrm>
              <a:custGeom>
                <a:avLst/>
                <a:gdLst>
                  <a:gd name="T0" fmla="*/ 15 w 24"/>
                  <a:gd name="T1" fmla="*/ 18 h 44"/>
                  <a:gd name="T2" fmla="*/ 9 w 24"/>
                  <a:gd name="T3" fmla="*/ 14 h 44"/>
                  <a:gd name="T4" fmla="*/ 13 w 24"/>
                  <a:gd name="T5" fmla="*/ 11 h 44"/>
                  <a:gd name="T6" fmla="*/ 21 w 24"/>
                  <a:gd name="T7" fmla="*/ 13 h 44"/>
                  <a:gd name="T8" fmla="*/ 23 w 24"/>
                  <a:gd name="T9" fmla="*/ 6 h 44"/>
                  <a:gd name="T10" fmla="*/ 15 w 24"/>
                  <a:gd name="T11" fmla="*/ 5 h 44"/>
                  <a:gd name="T12" fmla="*/ 15 w 24"/>
                  <a:gd name="T13" fmla="*/ 0 h 44"/>
                  <a:gd name="T14" fmla="*/ 9 w 24"/>
                  <a:gd name="T15" fmla="*/ 0 h 44"/>
                  <a:gd name="T16" fmla="*/ 9 w 24"/>
                  <a:gd name="T17" fmla="*/ 5 h 44"/>
                  <a:gd name="T18" fmla="*/ 0 w 24"/>
                  <a:gd name="T19" fmla="*/ 15 h 44"/>
                  <a:gd name="T20" fmla="*/ 10 w 24"/>
                  <a:gd name="T21" fmla="*/ 25 h 44"/>
                  <a:gd name="T22" fmla="*/ 16 w 24"/>
                  <a:gd name="T23" fmla="*/ 29 h 44"/>
                  <a:gd name="T24" fmla="*/ 11 w 24"/>
                  <a:gd name="T25" fmla="*/ 33 h 44"/>
                  <a:gd name="T26" fmla="*/ 2 w 24"/>
                  <a:gd name="T27" fmla="*/ 30 h 44"/>
                  <a:gd name="T28" fmla="*/ 0 w 24"/>
                  <a:gd name="T29" fmla="*/ 37 h 44"/>
                  <a:gd name="T30" fmla="*/ 9 w 24"/>
                  <a:gd name="T31" fmla="*/ 39 h 44"/>
                  <a:gd name="T32" fmla="*/ 9 w 24"/>
                  <a:gd name="T33" fmla="*/ 44 h 44"/>
                  <a:gd name="T34" fmla="*/ 15 w 24"/>
                  <a:gd name="T35" fmla="*/ 44 h 44"/>
                  <a:gd name="T36" fmla="*/ 15 w 24"/>
                  <a:gd name="T37" fmla="*/ 38 h 44"/>
                  <a:gd name="T38" fmla="*/ 24 w 24"/>
                  <a:gd name="T39" fmla="*/ 29 h 44"/>
                  <a:gd name="T40" fmla="*/ 15 w 24"/>
                  <a:gd name="T41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44">
                    <a:moveTo>
                      <a:pt x="15" y="18"/>
                    </a:moveTo>
                    <a:cubicBezTo>
                      <a:pt x="10" y="17"/>
                      <a:pt x="9" y="15"/>
                      <a:pt x="9" y="14"/>
                    </a:cubicBezTo>
                    <a:cubicBezTo>
                      <a:pt x="9" y="12"/>
                      <a:pt x="10" y="11"/>
                      <a:pt x="13" y="11"/>
                    </a:cubicBezTo>
                    <a:cubicBezTo>
                      <a:pt x="17" y="11"/>
                      <a:pt x="20" y="12"/>
                      <a:pt x="21" y="1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1" y="6"/>
                      <a:pt x="18" y="5"/>
                      <a:pt x="15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4" y="6"/>
                      <a:pt x="0" y="10"/>
                      <a:pt x="0" y="15"/>
                    </a:cubicBezTo>
                    <a:cubicBezTo>
                      <a:pt x="0" y="20"/>
                      <a:pt x="4" y="23"/>
                      <a:pt x="10" y="25"/>
                    </a:cubicBezTo>
                    <a:cubicBezTo>
                      <a:pt x="14" y="26"/>
                      <a:pt x="16" y="27"/>
                      <a:pt x="16" y="29"/>
                    </a:cubicBezTo>
                    <a:cubicBezTo>
                      <a:pt x="16" y="31"/>
                      <a:pt x="14" y="33"/>
                      <a:pt x="11" y="33"/>
                    </a:cubicBezTo>
                    <a:cubicBezTo>
                      <a:pt x="7" y="33"/>
                      <a:pt x="4" y="32"/>
                      <a:pt x="2" y="3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" y="38"/>
                      <a:pt x="6" y="39"/>
                      <a:pt x="9" y="39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21" y="37"/>
                      <a:pt x="24" y="33"/>
                      <a:pt x="24" y="29"/>
                    </a:cubicBezTo>
                    <a:cubicBezTo>
                      <a:pt x="24" y="24"/>
                      <a:pt x="22" y="21"/>
                      <a:pt x="1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44" name="Freeform 27"/>
              <p:cNvSpPr>
                <a:spLocks noEditPoints="1"/>
              </p:cNvSpPr>
              <p:nvPr/>
            </p:nvSpPr>
            <p:spPr bwMode="auto">
              <a:xfrm>
                <a:off x="6655434" y="5758779"/>
                <a:ext cx="192027" cy="186063"/>
              </a:xfrm>
              <a:custGeom>
                <a:avLst/>
                <a:gdLst>
                  <a:gd name="T0" fmla="*/ 34 w 68"/>
                  <a:gd name="T1" fmla="*/ 0 h 66"/>
                  <a:gd name="T2" fmla="*/ 0 w 68"/>
                  <a:gd name="T3" fmla="*/ 33 h 66"/>
                  <a:gd name="T4" fmla="*/ 34 w 68"/>
                  <a:gd name="T5" fmla="*/ 66 h 66"/>
                  <a:gd name="T6" fmla="*/ 68 w 68"/>
                  <a:gd name="T7" fmla="*/ 33 h 66"/>
                  <a:gd name="T8" fmla="*/ 34 w 68"/>
                  <a:gd name="T9" fmla="*/ 0 h 66"/>
                  <a:gd name="T10" fmla="*/ 34 w 68"/>
                  <a:gd name="T11" fmla="*/ 59 h 66"/>
                  <a:gd name="T12" fmla="*/ 7 w 68"/>
                  <a:gd name="T13" fmla="*/ 33 h 66"/>
                  <a:gd name="T14" fmla="*/ 34 w 68"/>
                  <a:gd name="T15" fmla="*/ 7 h 66"/>
                  <a:gd name="T16" fmla="*/ 60 w 68"/>
                  <a:gd name="T17" fmla="*/ 33 h 66"/>
                  <a:gd name="T18" fmla="*/ 34 w 68"/>
                  <a:gd name="T19" fmla="*/ 5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6">
                    <a:moveTo>
                      <a:pt x="34" y="0"/>
                    </a:moveTo>
                    <a:cubicBezTo>
                      <a:pt x="15" y="0"/>
                      <a:pt x="0" y="15"/>
                      <a:pt x="0" y="33"/>
                    </a:cubicBezTo>
                    <a:cubicBezTo>
                      <a:pt x="0" y="51"/>
                      <a:pt x="15" y="66"/>
                      <a:pt x="34" y="66"/>
                    </a:cubicBezTo>
                    <a:cubicBezTo>
                      <a:pt x="53" y="66"/>
                      <a:pt x="68" y="51"/>
                      <a:pt x="68" y="33"/>
                    </a:cubicBezTo>
                    <a:cubicBezTo>
                      <a:pt x="68" y="15"/>
                      <a:pt x="53" y="0"/>
                      <a:pt x="34" y="0"/>
                    </a:cubicBezTo>
                    <a:close/>
                    <a:moveTo>
                      <a:pt x="34" y="59"/>
                    </a:moveTo>
                    <a:cubicBezTo>
                      <a:pt x="19" y="59"/>
                      <a:pt x="7" y="47"/>
                      <a:pt x="7" y="33"/>
                    </a:cubicBezTo>
                    <a:cubicBezTo>
                      <a:pt x="7" y="19"/>
                      <a:pt x="19" y="7"/>
                      <a:pt x="34" y="7"/>
                    </a:cubicBezTo>
                    <a:cubicBezTo>
                      <a:pt x="49" y="7"/>
                      <a:pt x="60" y="19"/>
                      <a:pt x="60" y="33"/>
                    </a:cubicBezTo>
                    <a:cubicBezTo>
                      <a:pt x="60" y="47"/>
                      <a:pt x="49" y="59"/>
                      <a:pt x="34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45" name="Freeform 28"/>
              <p:cNvSpPr/>
              <p:nvPr/>
            </p:nvSpPr>
            <p:spPr bwMode="auto">
              <a:xfrm>
                <a:off x="6876085" y="5680060"/>
                <a:ext cx="53672" cy="98995"/>
              </a:xfrm>
              <a:custGeom>
                <a:avLst/>
                <a:gdLst>
                  <a:gd name="T0" fmla="*/ 8 w 19"/>
                  <a:gd name="T1" fmla="*/ 26 h 35"/>
                  <a:gd name="T2" fmla="*/ 1 w 19"/>
                  <a:gd name="T3" fmla="*/ 24 h 35"/>
                  <a:gd name="T4" fmla="*/ 0 w 19"/>
                  <a:gd name="T5" fmla="*/ 29 h 35"/>
                  <a:gd name="T6" fmla="*/ 7 w 19"/>
                  <a:gd name="T7" fmla="*/ 31 h 35"/>
                  <a:gd name="T8" fmla="*/ 7 w 19"/>
                  <a:gd name="T9" fmla="*/ 35 h 35"/>
                  <a:gd name="T10" fmla="*/ 11 w 19"/>
                  <a:gd name="T11" fmla="*/ 35 h 35"/>
                  <a:gd name="T12" fmla="*/ 11 w 19"/>
                  <a:gd name="T13" fmla="*/ 30 h 35"/>
                  <a:gd name="T14" fmla="*/ 19 w 19"/>
                  <a:gd name="T15" fmla="*/ 23 h 35"/>
                  <a:gd name="T16" fmla="*/ 12 w 19"/>
                  <a:gd name="T17" fmla="*/ 15 h 35"/>
                  <a:gd name="T18" fmla="*/ 7 w 19"/>
                  <a:gd name="T19" fmla="*/ 11 h 35"/>
                  <a:gd name="T20" fmla="*/ 10 w 19"/>
                  <a:gd name="T21" fmla="*/ 9 h 35"/>
                  <a:gd name="T22" fmla="*/ 16 w 19"/>
                  <a:gd name="T23" fmla="*/ 10 h 35"/>
                  <a:gd name="T24" fmla="*/ 18 w 19"/>
                  <a:gd name="T25" fmla="*/ 5 h 35"/>
                  <a:gd name="T26" fmla="*/ 12 w 19"/>
                  <a:gd name="T27" fmla="*/ 4 h 35"/>
                  <a:gd name="T28" fmla="*/ 12 w 19"/>
                  <a:gd name="T29" fmla="*/ 0 h 35"/>
                  <a:gd name="T30" fmla="*/ 7 w 19"/>
                  <a:gd name="T31" fmla="*/ 0 h 35"/>
                  <a:gd name="T32" fmla="*/ 7 w 19"/>
                  <a:gd name="T33" fmla="*/ 4 h 35"/>
                  <a:gd name="T34" fmla="*/ 0 w 19"/>
                  <a:gd name="T35" fmla="*/ 12 h 35"/>
                  <a:gd name="T36" fmla="*/ 8 w 19"/>
                  <a:gd name="T37" fmla="*/ 19 h 35"/>
                  <a:gd name="T38" fmla="*/ 12 w 19"/>
                  <a:gd name="T39" fmla="*/ 23 h 35"/>
                  <a:gd name="T40" fmla="*/ 8 w 19"/>
                  <a:gd name="T41" fmla="*/ 2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35">
                    <a:moveTo>
                      <a:pt x="8" y="26"/>
                    </a:moveTo>
                    <a:cubicBezTo>
                      <a:pt x="6" y="26"/>
                      <a:pt x="3" y="25"/>
                      <a:pt x="1" y="24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30"/>
                      <a:pt x="4" y="31"/>
                      <a:pt x="7" y="31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6" y="30"/>
                      <a:pt x="19" y="26"/>
                      <a:pt x="19" y="23"/>
                    </a:cubicBezTo>
                    <a:cubicBezTo>
                      <a:pt x="19" y="19"/>
                      <a:pt x="17" y="16"/>
                      <a:pt x="12" y="15"/>
                    </a:cubicBezTo>
                    <a:cubicBezTo>
                      <a:pt x="8" y="13"/>
                      <a:pt x="7" y="12"/>
                      <a:pt x="7" y="11"/>
                    </a:cubicBezTo>
                    <a:cubicBezTo>
                      <a:pt x="7" y="10"/>
                      <a:pt x="8" y="9"/>
                      <a:pt x="10" y="9"/>
                    </a:cubicBezTo>
                    <a:cubicBezTo>
                      <a:pt x="13" y="9"/>
                      <a:pt x="15" y="10"/>
                      <a:pt x="16" y="10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6" y="5"/>
                      <a:pt x="14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3" y="5"/>
                      <a:pt x="0" y="8"/>
                      <a:pt x="0" y="12"/>
                    </a:cubicBezTo>
                    <a:cubicBezTo>
                      <a:pt x="0" y="16"/>
                      <a:pt x="3" y="18"/>
                      <a:pt x="8" y="19"/>
                    </a:cubicBezTo>
                    <a:cubicBezTo>
                      <a:pt x="11" y="21"/>
                      <a:pt x="12" y="22"/>
                      <a:pt x="12" y="23"/>
                    </a:cubicBezTo>
                    <a:cubicBezTo>
                      <a:pt x="12" y="25"/>
                      <a:pt x="11" y="26"/>
                      <a:pt x="8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46" name="Freeform 29"/>
              <p:cNvSpPr>
                <a:spLocks noEditPoints="1"/>
              </p:cNvSpPr>
              <p:nvPr/>
            </p:nvSpPr>
            <p:spPr bwMode="auto">
              <a:xfrm>
                <a:off x="6596990" y="5700336"/>
                <a:ext cx="428184" cy="357814"/>
              </a:xfrm>
              <a:custGeom>
                <a:avLst/>
                <a:gdLst>
                  <a:gd name="T0" fmla="*/ 143 w 152"/>
                  <a:gd name="T1" fmla="*/ 0 h 127"/>
                  <a:gd name="T2" fmla="*/ 136 w 152"/>
                  <a:gd name="T3" fmla="*/ 0 h 127"/>
                  <a:gd name="T4" fmla="*/ 138 w 152"/>
                  <a:gd name="T5" fmla="*/ 9 h 127"/>
                  <a:gd name="T6" fmla="*/ 143 w 152"/>
                  <a:gd name="T7" fmla="*/ 9 h 127"/>
                  <a:gd name="T8" fmla="*/ 143 w 152"/>
                  <a:gd name="T9" fmla="*/ 101 h 127"/>
                  <a:gd name="T10" fmla="*/ 9 w 152"/>
                  <a:gd name="T11" fmla="*/ 101 h 127"/>
                  <a:gd name="T12" fmla="*/ 9 w 152"/>
                  <a:gd name="T13" fmla="*/ 9 h 127"/>
                  <a:gd name="T14" fmla="*/ 79 w 152"/>
                  <a:gd name="T15" fmla="*/ 9 h 127"/>
                  <a:gd name="T16" fmla="*/ 81 w 152"/>
                  <a:gd name="T17" fmla="*/ 0 h 127"/>
                  <a:gd name="T18" fmla="*/ 9 w 152"/>
                  <a:gd name="T19" fmla="*/ 0 h 127"/>
                  <a:gd name="T20" fmla="*/ 0 w 152"/>
                  <a:gd name="T21" fmla="*/ 9 h 127"/>
                  <a:gd name="T22" fmla="*/ 0 w 152"/>
                  <a:gd name="T23" fmla="*/ 118 h 127"/>
                  <a:gd name="T24" fmla="*/ 9 w 152"/>
                  <a:gd name="T25" fmla="*/ 127 h 127"/>
                  <a:gd name="T26" fmla="*/ 143 w 152"/>
                  <a:gd name="T27" fmla="*/ 127 h 127"/>
                  <a:gd name="T28" fmla="*/ 152 w 152"/>
                  <a:gd name="T29" fmla="*/ 118 h 127"/>
                  <a:gd name="T30" fmla="*/ 152 w 152"/>
                  <a:gd name="T31" fmla="*/ 9 h 127"/>
                  <a:gd name="T32" fmla="*/ 143 w 152"/>
                  <a:gd name="T33" fmla="*/ 0 h 127"/>
                  <a:gd name="T34" fmla="*/ 76 w 152"/>
                  <a:gd name="T35" fmla="*/ 120 h 127"/>
                  <a:gd name="T36" fmla="*/ 70 w 152"/>
                  <a:gd name="T37" fmla="*/ 114 h 127"/>
                  <a:gd name="T38" fmla="*/ 76 w 152"/>
                  <a:gd name="T39" fmla="*/ 107 h 127"/>
                  <a:gd name="T40" fmla="*/ 83 w 152"/>
                  <a:gd name="T41" fmla="*/ 114 h 127"/>
                  <a:gd name="T42" fmla="*/ 76 w 152"/>
                  <a:gd name="T43" fmla="*/ 12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2" h="127">
                    <a:moveTo>
                      <a:pt x="143" y="0"/>
                    </a:moveTo>
                    <a:cubicBezTo>
                      <a:pt x="136" y="0"/>
                      <a:pt x="136" y="0"/>
                      <a:pt x="136" y="0"/>
                    </a:cubicBezTo>
                    <a:cubicBezTo>
                      <a:pt x="137" y="3"/>
                      <a:pt x="138" y="6"/>
                      <a:pt x="138" y="9"/>
                    </a:cubicBezTo>
                    <a:cubicBezTo>
                      <a:pt x="143" y="9"/>
                      <a:pt x="143" y="9"/>
                      <a:pt x="143" y="9"/>
                    </a:cubicBezTo>
                    <a:cubicBezTo>
                      <a:pt x="143" y="101"/>
                      <a:pt x="143" y="101"/>
                      <a:pt x="143" y="101"/>
                    </a:cubicBezTo>
                    <a:cubicBezTo>
                      <a:pt x="9" y="101"/>
                      <a:pt x="9" y="101"/>
                      <a:pt x="9" y="10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9" y="6"/>
                      <a:pt x="80" y="3"/>
                      <a:pt x="8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23"/>
                      <a:pt x="4" y="127"/>
                      <a:pt x="9" y="127"/>
                    </a:cubicBezTo>
                    <a:cubicBezTo>
                      <a:pt x="143" y="127"/>
                      <a:pt x="143" y="127"/>
                      <a:pt x="143" y="127"/>
                    </a:cubicBezTo>
                    <a:cubicBezTo>
                      <a:pt x="148" y="127"/>
                      <a:pt x="152" y="123"/>
                      <a:pt x="152" y="118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2" y="4"/>
                      <a:pt x="148" y="0"/>
                      <a:pt x="143" y="0"/>
                    </a:cubicBezTo>
                    <a:close/>
                    <a:moveTo>
                      <a:pt x="76" y="120"/>
                    </a:moveTo>
                    <a:cubicBezTo>
                      <a:pt x="73" y="120"/>
                      <a:pt x="70" y="117"/>
                      <a:pt x="70" y="114"/>
                    </a:cubicBezTo>
                    <a:cubicBezTo>
                      <a:pt x="70" y="110"/>
                      <a:pt x="73" y="107"/>
                      <a:pt x="76" y="107"/>
                    </a:cubicBezTo>
                    <a:cubicBezTo>
                      <a:pt x="80" y="107"/>
                      <a:pt x="83" y="110"/>
                      <a:pt x="83" y="114"/>
                    </a:cubicBezTo>
                    <a:cubicBezTo>
                      <a:pt x="83" y="117"/>
                      <a:pt x="80" y="120"/>
                      <a:pt x="76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47" name="Freeform 30"/>
              <p:cNvSpPr>
                <a:spLocks noEditPoints="1"/>
              </p:cNvSpPr>
              <p:nvPr/>
            </p:nvSpPr>
            <p:spPr bwMode="auto">
              <a:xfrm>
                <a:off x="6828377" y="5657399"/>
                <a:ext cx="149089" cy="144319"/>
              </a:xfrm>
              <a:custGeom>
                <a:avLst/>
                <a:gdLst>
                  <a:gd name="T0" fmla="*/ 26 w 53"/>
                  <a:gd name="T1" fmla="*/ 51 h 51"/>
                  <a:gd name="T2" fmla="*/ 53 w 53"/>
                  <a:gd name="T3" fmla="*/ 25 h 51"/>
                  <a:gd name="T4" fmla="*/ 26 w 53"/>
                  <a:gd name="T5" fmla="*/ 0 h 51"/>
                  <a:gd name="T6" fmla="*/ 0 w 53"/>
                  <a:gd name="T7" fmla="*/ 25 h 51"/>
                  <a:gd name="T8" fmla="*/ 26 w 53"/>
                  <a:gd name="T9" fmla="*/ 51 h 51"/>
                  <a:gd name="T10" fmla="*/ 26 w 53"/>
                  <a:gd name="T11" fmla="*/ 5 h 51"/>
                  <a:gd name="T12" fmla="*/ 47 w 53"/>
                  <a:gd name="T13" fmla="*/ 25 h 51"/>
                  <a:gd name="T14" fmla="*/ 26 w 53"/>
                  <a:gd name="T15" fmla="*/ 46 h 51"/>
                  <a:gd name="T16" fmla="*/ 6 w 53"/>
                  <a:gd name="T17" fmla="*/ 25 h 51"/>
                  <a:gd name="T18" fmla="*/ 26 w 53"/>
                  <a:gd name="T19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51">
                    <a:moveTo>
                      <a:pt x="26" y="51"/>
                    </a:moveTo>
                    <a:cubicBezTo>
                      <a:pt x="41" y="51"/>
                      <a:pt x="53" y="40"/>
                      <a:pt x="53" y="25"/>
                    </a:cubicBezTo>
                    <a:cubicBezTo>
                      <a:pt x="53" y="11"/>
                      <a:pt x="41" y="0"/>
                      <a:pt x="26" y="0"/>
                    </a:cubicBezTo>
                    <a:cubicBezTo>
                      <a:pt x="12" y="0"/>
                      <a:pt x="0" y="11"/>
                      <a:pt x="0" y="25"/>
                    </a:cubicBezTo>
                    <a:cubicBezTo>
                      <a:pt x="0" y="40"/>
                      <a:pt x="12" y="51"/>
                      <a:pt x="26" y="51"/>
                    </a:cubicBezTo>
                    <a:close/>
                    <a:moveTo>
                      <a:pt x="26" y="5"/>
                    </a:moveTo>
                    <a:cubicBezTo>
                      <a:pt x="38" y="5"/>
                      <a:pt x="47" y="14"/>
                      <a:pt x="47" y="25"/>
                    </a:cubicBezTo>
                    <a:cubicBezTo>
                      <a:pt x="47" y="37"/>
                      <a:pt x="38" y="46"/>
                      <a:pt x="26" y="46"/>
                    </a:cubicBezTo>
                    <a:cubicBezTo>
                      <a:pt x="15" y="46"/>
                      <a:pt x="6" y="37"/>
                      <a:pt x="6" y="25"/>
                    </a:cubicBezTo>
                    <a:cubicBezTo>
                      <a:pt x="6" y="14"/>
                      <a:pt x="15" y="5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48" name="Freeform 31"/>
              <p:cNvSpPr/>
              <p:nvPr/>
            </p:nvSpPr>
            <p:spPr bwMode="auto">
              <a:xfrm>
                <a:off x="6898747" y="5855389"/>
                <a:ext cx="41745" cy="78719"/>
              </a:xfrm>
              <a:custGeom>
                <a:avLst/>
                <a:gdLst>
                  <a:gd name="T0" fmla="*/ 9 w 15"/>
                  <a:gd name="T1" fmla="*/ 11 h 28"/>
                  <a:gd name="T2" fmla="*/ 5 w 15"/>
                  <a:gd name="T3" fmla="*/ 8 h 28"/>
                  <a:gd name="T4" fmla="*/ 8 w 15"/>
                  <a:gd name="T5" fmla="*/ 6 h 28"/>
                  <a:gd name="T6" fmla="*/ 13 w 15"/>
                  <a:gd name="T7" fmla="*/ 8 h 28"/>
                  <a:gd name="T8" fmla="*/ 14 w 15"/>
                  <a:gd name="T9" fmla="*/ 4 h 28"/>
                  <a:gd name="T10" fmla="*/ 9 w 15"/>
                  <a:gd name="T11" fmla="*/ 3 h 28"/>
                  <a:gd name="T12" fmla="*/ 9 w 15"/>
                  <a:gd name="T13" fmla="*/ 0 h 28"/>
                  <a:gd name="T14" fmla="*/ 6 w 15"/>
                  <a:gd name="T15" fmla="*/ 0 h 28"/>
                  <a:gd name="T16" fmla="*/ 6 w 15"/>
                  <a:gd name="T17" fmla="*/ 3 h 28"/>
                  <a:gd name="T18" fmla="*/ 0 w 15"/>
                  <a:gd name="T19" fmla="*/ 9 h 28"/>
                  <a:gd name="T20" fmla="*/ 6 w 15"/>
                  <a:gd name="T21" fmla="*/ 15 h 28"/>
                  <a:gd name="T22" fmla="*/ 10 w 15"/>
                  <a:gd name="T23" fmla="*/ 18 h 28"/>
                  <a:gd name="T24" fmla="*/ 7 w 15"/>
                  <a:gd name="T25" fmla="*/ 20 h 28"/>
                  <a:gd name="T26" fmla="*/ 1 w 15"/>
                  <a:gd name="T27" fmla="*/ 19 h 28"/>
                  <a:gd name="T28" fmla="*/ 0 w 15"/>
                  <a:gd name="T29" fmla="*/ 23 h 28"/>
                  <a:gd name="T30" fmla="*/ 6 w 15"/>
                  <a:gd name="T31" fmla="*/ 24 h 28"/>
                  <a:gd name="T32" fmla="*/ 6 w 15"/>
                  <a:gd name="T33" fmla="*/ 28 h 28"/>
                  <a:gd name="T34" fmla="*/ 9 w 15"/>
                  <a:gd name="T35" fmla="*/ 28 h 28"/>
                  <a:gd name="T36" fmla="*/ 9 w 15"/>
                  <a:gd name="T37" fmla="*/ 24 h 28"/>
                  <a:gd name="T38" fmla="*/ 15 w 15"/>
                  <a:gd name="T39" fmla="*/ 18 h 28"/>
                  <a:gd name="T40" fmla="*/ 9 w 15"/>
                  <a:gd name="T41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" h="28">
                    <a:moveTo>
                      <a:pt x="9" y="11"/>
                    </a:moveTo>
                    <a:cubicBezTo>
                      <a:pt x="6" y="10"/>
                      <a:pt x="5" y="10"/>
                      <a:pt x="5" y="8"/>
                    </a:cubicBezTo>
                    <a:cubicBezTo>
                      <a:pt x="5" y="7"/>
                      <a:pt x="6" y="6"/>
                      <a:pt x="8" y="6"/>
                    </a:cubicBezTo>
                    <a:cubicBezTo>
                      <a:pt x="11" y="6"/>
                      <a:pt x="12" y="7"/>
                      <a:pt x="13" y="8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2" y="4"/>
                      <a:pt x="0" y="6"/>
                      <a:pt x="0" y="9"/>
                    </a:cubicBezTo>
                    <a:cubicBezTo>
                      <a:pt x="0" y="12"/>
                      <a:pt x="3" y="14"/>
                      <a:pt x="6" y="15"/>
                    </a:cubicBezTo>
                    <a:cubicBezTo>
                      <a:pt x="9" y="16"/>
                      <a:pt x="10" y="17"/>
                      <a:pt x="10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4" y="20"/>
                      <a:pt x="2" y="20"/>
                      <a:pt x="1" y="19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4"/>
                      <a:pt x="3" y="24"/>
                      <a:pt x="6" y="24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3" y="23"/>
                      <a:pt x="15" y="21"/>
                      <a:pt x="15" y="18"/>
                    </a:cubicBezTo>
                    <a:cubicBezTo>
                      <a:pt x="15" y="15"/>
                      <a:pt x="13" y="13"/>
                      <a:pt x="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49" name="Freeform 32"/>
              <p:cNvSpPr>
                <a:spLocks noEditPoints="1"/>
              </p:cNvSpPr>
              <p:nvPr/>
            </p:nvSpPr>
            <p:spPr bwMode="auto">
              <a:xfrm>
                <a:off x="6859387" y="5835112"/>
                <a:ext cx="121657" cy="118079"/>
              </a:xfrm>
              <a:custGeom>
                <a:avLst/>
                <a:gdLst>
                  <a:gd name="T0" fmla="*/ 21 w 43"/>
                  <a:gd name="T1" fmla="*/ 0 h 42"/>
                  <a:gd name="T2" fmla="*/ 0 w 43"/>
                  <a:gd name="T3" fmla="*/ 21 h 42"/>
                  <a:gd name="T4" fmla="*/ 21 w 43"/>
                  <a:gd name="T5" fmla="*/ 42 h 42"/>
                  <a:gd name="T6" fmla="*/ 43 w 43"/>
                  <a:gd name="T7" fmla="*/ 21 h 42"/>
                  <a:gd name="T8" fmla="*/ 21 w 43"/>
                  <a:gd name="T9" fmla="*/ 0 h 42"/>
                  <a:gd name="T10" fmla="*/ 21 w 43"/>
                  <a:gd name="T11" fmla="*/ 37 h 42"/>
                  <a:gd name="T12" fmla="*/ 5 w 43"/>
                  <a:gd name="T13" fmla="*/ 21 h 42"/>
                  <a:gd name="T14" fmla="*/ 21 w 43"/>
                  <a:gd name="T15" fmla="*/ 4 h 42"/>
                  <a:gd name="T16" fmla="*/ 38 w 43"/>
                  <a:gd name="T17" fmla="*/ 21 h 42"/>
                  <a:gd name="T18" fmla="*/ 21 w 43"/>
                  <a:gd name="T19" fmla="*/ 3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3" y="32"/>
                      <a:pt x="43" y="21"/>
                    </a:cubicBezTo>
                    <a:cubicBezTo>
                      <a:pt x="43" y="9"/>
                      <a:pt x="33" y="0"/>
                      <a:pt x="21" y="0"/>
                    </a:cubicBezTo>
                    <a:close/>
                    <a:moveTo>
                      <a:pt x="21" y="37"/>
                    </a:moveTo>
                    <a:cubicBezTo>
                      <a:pt x="12" y="37"/>
                      <a:pt x="5" y="30"/>
                      <a:pt x="5" y="21"/>
                    </a:cubicBezTo>
                    <a:cubicBezTo>
                      <a:pt x="5" y="12"/>
                      <a:pt x="12" y="4"/>
                      <a:pt x="21" y="4"/>
                    </a:cubicBezTo>
                    <a:cubicBezTo>
                      <a:pt x="31" y="4"/>
                      <a:pt x="38" y="12"/>
                      <a:pt x="38" y="21"/>
                    </a:cubicBezTo>
                    <a:cubicBezTo>
                      <a:pt x="38" y="30"/>
                      <a:pt x="31" y="37"/>
                      <a:pt x="21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4668639" y="3426572"/>
            <a:ext cx="698498" cy="698498"/>
            <a:chOff x="6224892" y="4353111"/>
            <a:chExt cx="931637" cy="931637"/>
          </a:xfrm>
        </p:grpSpPr>
        <p:sp>
          <p:nvSpPr>
            <p:cNvPr id="51" name="椭圆 50"/>
            <p:cNvSpPr/>
            <p:nvPr/>
          </p:nvSpPr>
          <p:spPr>
            <a:xfrm>
              <a:off x="6224892" y="4353111"/>
              <a:ext cx="931637" cy="931637"/>
            </a:xfrm>
            <a:prstGeom prst="ellipse">
              <a:avLst/>
            </a:prstGeom>
            <a:solidFill>
              <a:srgbClr val="FFA52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6309150" y="4437369"/>
              <a:ext cx="763118" cy="76311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6560055" y="4656435"/>
              <a:ext cx="280881" cy="344039"/>
              <a:chOff x="6605340" y="4486155"/>
              <a:chExt cx="403136" cy="493783"/>
            </a:xfrm>
            <a:solidFill>
              <a:schemeClr val="tx1"/>
            </a:solidFill>
          </p:grpSpPr>
          <p:sp>
            <p:nvSpPr>
              <p:cNvPr id="54" name="Freeform 115"/>
              <p:cNvSpPr/>
              <p:nvPr/>
            </p:nvSpPr>
            <p:spPr bwMode="auto">
              <a:xfrm>
                <a:off x="6743694" y="4903605"/>
                <a:ext cx="47708" cy="48902"/>
              </a:xfrm>
              <a:custGeom>
                <a:avLst/>
                <a:gdLst>
                  <a:gd name="T0" fmla="*/ 12 w 17"/>
                  <a:gd name="T1" fmla="*/ 0 h 17"/>
                  <a:gd name="T2" fmla="*/ 12 w 17"/>
                  <a:gd name="T3" fmla="*/ 4 h 17"/>
                  <a:gd name="T4" fmla="*/ 15 w 17"/>
                  <a:gd name="T5" fmla="*/ 9 h 17"/>
                  <a:gd name="T6" fmla="*/ 8 w 17"/>
                  <a:gd name="T7" fmla="*/ 14 h 17"/>
                  <a:gd name="T8" fmla="*/ 3 w 17"/>
                  <a:gd name="T9" fmla="*/ 7 h 17"/>
                  <a:gd name="T10" fmla="*/ 5 w 17"/>
                  <a:gd name="T11" fmla="*/ 4 h 17"/>
                  <a:gd name="T12" fmla="*/ 5 w 17"/>
                  <a:gd name="T13" fmla="*/ 1 h 17"/>
                  <a:gd name="T14" fmla="*/ 0 w 17"/>
                  <a:gd name="T15" fmla="*/ 8 h 17"/>
                  <a:gd name="T16" fmla="*/ 9 w 17"/>
                  <a:gd name="T17" fmla="*/ 17 h 17"/>
                  <a:gd name="T18" fmla="*/ 17 w 17"/>
                  <a:gd name="T19" fmla="*/ 8 h 17"/>
                  <a:gd name="T20" fmla="*/ 12 w 17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12" y="0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4" y="5"/>
                      <a:pt x="15" y="7"/>
                      <a:pt x="15" y="9"/>
                    </a:cubicBezTo>
                    <a:cubicBezTo>
                      <a:pt x="14" y="12"/>
                      <a:pt x="11" y="14"/>
                      <a:pt x="8" y="14"/>
                    </a:cubicBezTo>
                    <a:cubicBezTo>
                      <a:pt x="5" y="14"/>
                      <a:pt x="3" y="11"/>
                      <a:pt x="3" y="7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0" y="5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4" y="17"/>
                      <a:pt x="17" y="13"/>
                      <a:pt x="17" y="8"/>
                    </a:cubicBezTo>
                    <a:cubicBezTo>
                      <a:pt x="17" y="5"/>
                      <a:pt x="15" y="2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55" name="Rectangle 116"/>
              <p:cNvSpPr>
                <a:spLocks noChangeArrowheads="1"/>
              </p:cNvSpPr>
              <p:nvPr/>
            </p:nvSpPr>
            <p:spPr bwMode="auto">
              <a:xfrm>
                <a:off x="6762778" y="4895255"/>
                <a:ext cx="8349" cy="345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56" name="Freeform 117"/>
              <p:cNvSpPr/>
              <p:nvPr/>
            </p:nvSpPr>
            <p:spPr bwMode="auto">
              <a:xfrm>
                <a:off x="6754428" y="4684146"/>
                <a:ext cx="51287" cy="134777"/>
              </a:xfrm>
              <a:custGeom>
                <a:avLst/>
                <a:gdLst>
                  <a:gd name="T0" fmla="*/ 22 w 43"/>
                  <a:gd name="T1" fmla="*/ 0 h 113"/>
                  <a:gd name="T2" fmla="*/ 0 w 43"/>
                  <a:gd name="T3" fmla="*/ 16 h 113"/>
                  <a:gd name="T4" fmla="*/ 0 w 43"/>
                  <a:gd name="T5" fmla="*/ 113 h 113"/>
                  <a:gd name="T6" fmla="*/ 43 w 43"/>
                  <a:gd name="T7" fmla="*/ 113 h 113"/>
                  <a:gd name="T8" fmla="*/ 43 w 43"/>
                  <a:gd name="T9" fmla="*/ 19 h 113"/>
                  <a:gd name="T10" fmla="*/ 22 w 43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13">
                    <a:moveTo>
                      <a:pt x="22" y="0"/>
                    </a:moveTo>
                    <a:lnTo>
                      <a:pt x="0" y="16"/>
                    </a:lnTo>
                    <a:lnTo>
                      <a:pt x="0" y="113"/>
                    </a:lnTo>
                    <a:lnTo>
                      <a:pt x="43" y="113"/>
                    </a:lnTo>
                    <a:lnTo>
                      <a:pt x="43" y="19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57" name="Freeform 118"/>
              <p:cNvSpPr/>
              <p:nvPr/>
            </p:nvSpPr>
            <p:spPr bwMode="auto">
              <a:xfrm>
                <a:off x="6839111" y="4709192"/>
                <a:ext cx="51287" cy="109730"/>
              </a:xfrm>
              <a:custGeom>
                <a:avLst/>
                <a:gdLst>
                  <a:gd name="T0" fmla="*/ 10 w 43"/>
                  <a:gd name="T1" fmla="*/ 29 h 92"/>
                  <a:gd name="T2" fmla="*/ 0 w 43"/>
                  <a:gd name="T3" fmla="*/ 21 h 92"/>
                  <a:gd name="T4" fmla="*/ 0 w 43"/>
                  <a:gd name="T5" fmla="*/ 92 h 92"/>
                  <a:gd name="T6" fmla="*/ 43 w 43"/>
                  <a:gd name="T7" fmla="*/ 92 h 92"/>
                  <a:gd name="T8" fmla="*/ 43 w 43"/>
                  <a:gd name="T9" fmla="*/ 0 h 92"/>
                  <a:gd name="T10" fmla="*/ 10 w 43"/>
                  <a:gd name="T11" fmla="*/ 2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10" y="29"/>
                    </a:moveTo>
                    <a:lnTo>
                      <a:pt x="0" y="21"/>
                    </a:lnTo>
                    <a:lnTo>
                      <a:pt x="0" y="92"/>
                    </a:lnTo>
                    <a:lnTo>
                      <a:pt x="43" y="92"/>
                    </a:lnTo>
                    <a:lnTo>
                      <a:pt x="43" y="0"/>
                    </a:lnTo>
                    <a:lnTo>
                      <a:pt x="1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58" name="Freeform 119"/>
              <p:cNvSpPr/>
              <p:nvPr/>
            </p:nvSpPr>
            <p:spPr bwMode="auto">
              <a:xfrm>
                <a:off x="6669746" y="4731854"/>
                <a:ext cx="51287" cy="87068"/>
              </a:xfrm>
              <a:custGeom>
                <a:avLst/>
                <a:gdLst>
                  <a:gd name="T0" fmla="*/ 0 w 43"/>
                  <a:gd name="T1" fmla="*/ 36 h 73"/>
                  <a:gd name="T2" fmla="*/ 0 w 43"/>
                  <a:gd name="T3" fmla="*/ 73 h 73"/>
                  <a:gd name="T4" fmla="*/ 43 w 43"/>
                  <a:gd name="T5" fmla="*/ 73 h 73"/>
                  <a:gd name="T6" fmla="*/ 43 w 43"/>
                  <a:gd name="T7" fmla="*/ 0 h 73"/>
                  <a:gd name="T8" fmla="*/ 0 w 43"/>
                  <a:gd name="T9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3">
                    <a:moveTo>
                      <a:pt x="0" y="36"/>
                    </a:moveTo>
                    <a:lnTo>
                      <a:pt x="0" y="73"/>
                    </a:lnTo>
                    <a:lnTo>
                      <a:pt x="43" y="73"/>
                    </a:lnTo>
                    <a:lnTo>
                      <a:pt x="43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59" name="Freeform 120"/>
              <p:cNvSpPr/>
              <p:nvPr/>
            </p:nvSpPr>
            <p:spPr bwMode="auto">
              <a:xfrm>
                <a:off x="6927372" y="4636437"/>
                <a:ext cx="50094" cy="182485"/>
              </a:xfrm>
              <a:custGeom>
                <a:avLst/>
                <a:gdLst>
                  <a:gd name="T0" fmla="*/ 0 w 42"/>
                  <a:gd name="T1" fmla="*/ 153 h 153"/>
                  <a:gd name="T2" fmla="*/ 42 w 42"/>
                  <a:gd name="T3" fmla="*/ 153 h 153"/>
                  <a:gd name="T4" fmla="*/ 42 w 42"/>
                  <a:gd name="T5" fmla="*/ 0 h 153"/>
                  <a:gd name="T6" fmla="*/ 0 w 42"/>
                  <a:gd name="T7" fmla="*/ 35 h 153"/>
                  <a:gd name="T8" fmla="*/ 0 w 4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53">
                    <a:moveTo>
                      <a:pt x="0" y="153"/>
                    </a:moveTo>
                    <a:lnTo>
                      <a:pt x="42" y="153"/>
                    </a:lnTo>
                    <a:lnTo>
                      <a:pt x="42" y="0"/>
                    </a:lnTo>
                    <a:lnTo>
                      <a:pt x="0" y="35"/>
                    </a:lnTo>
                    <a:lnTo>
                      <a:pt x="0" y="1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60" name="Freeform 121"/>
              <p:cNvSpPr/>
              <p:nvPr/>
            </p:nvSpPr>
            <p:spPr bwMode="auto">
              <a:xfrm>
                <a:off x="6904710" y="4556525"/>
                <a:ext cx="25047" cy="51287"/>
              </a:xfrm>
              <a:custGeom>
                <a:avLst/>
                <a:gdLst>
                  <a:gd name="T0" fmla="*/ 21 w 21"/>
                  <a:gd name="T1" fmla="*/ 22 h 43"/>
                  <a:gd name="T2" fmla="*/ 0 w 21"/>
                  <a:gd name="T3" fmla="*/ 0 h 43"/>
                  <a:gd name="T4" fmla="*/ 0 w 21"/>
                  <a:gd name="T5" fmla="*/ 43 h 43"/>
                  <a:gd name="T6" fmla="*/ 21 w 21"/>
                  <a:gd name="T7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43">
                    <a:moveTo>
                      <a:pt x="21" y="22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21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61" name="Freeform 122"/>
              <p:cNvSpPr>
                <a:spLocks noEditPoints="1"/>
              </p:cNvSpPr>
              <p:nvPr/>
            </p:nvSpPr>
            <p:spPr bwMode="auto">
              <a:xfrm>
                <a:off x="6605340" y="4486155"/>
                <a:ext cx="332767" cy="493783"/>
              </a:xfrm>
              <a:custGeom>
                <a:avLst/>
                <a:gdLst>
                  <a:gd name="T0" fmla="*/ 108 w 118"/>
                  <a:gd name="T1" fmla="*/ 69 h 175"/>
                  <a:gd name="T2" fmla="*/ 107 w 118"/>
                  <a:gd name="T3" fmla="*/ 70 h 175"/>
                  <a:gd name="T4" fmla="*/ 107 w 118"/>
                  <a:gd name="T5" fmla="*/ 123 h 175"/>
                  <a:gd name="T6" fmla="*/ 106 w 118"/>
                  <a:gd name="T7" fmla="*/ 123 h 175"/>
                  <a:gd name="T8" fmla="*/ 106 w 118"/>
                  <a:gd name="T9" fmla="*/ 136 h 175"/>
                  <a:gd name="T10" fmla="*/ 12 w 118"/>
                  <a:gd name="T11" fmla="*/ 136 h 175"/>
                  <a:gd name="T12" fmla="*/ 12 w 118"/>
                  <a:gd name="T13" fmla="*/ 12 h 175"/>
                  <a:gd name="T14" fmla="*/ 106 w 118"/>
                  <a:gd name="T15" fmla="*/ 12 h 175"/>
                  <a:gd name="T16" fmla="*/ 106 w 118"/>
                  <a:gd name="T17" fmla="*/ 15 h 175"/>
                  <a:gd name="T18" fmla="*/ 118 w 118"/>
                  <a:gd name="T19" fmla="*/ 15 h 175"/>
                  <a:gd name="T20" fmla="*/ 118 w 118"/>
                  <a:gd name="T21" fmla="*/ 10 h 175"/>
                  <a:gd name="T22" fmla="*/ 108 w 118"/>
                  <a:gd name="T23" fmla="*/ 0 h 175"/>
                  <a:gd name="T24" fmla="*/ 9 w 118"/>
                  <a:gd name="T25" fmla="*/ 0 h 175"/>
                  <a:gd name="T26" fmla="*/ 0 w 118"/>
                  <a:gd name="T27" fmla="*/ 10 h 175"/>
                  <a:gd name="T28" fmla="*/ 0 w 118"/>
                  <a:gd name="T29" fmla="*/ 165 h 175"/>
                  <a:gd name="T30" fmla="*/ 9 w 118"/>
                  <a:gd name="T31" fmla="*/ 175 h 175"/>
                  <a:gd name="T32" fmla="*/ 108 w 118"/>
                  <a:gd name="T33" fmla="*/ 175 h 175"/>
                  <a:gd name="T34" fmla="*/ 118 w 118"/>
                  <a:gd name="T35" fmla="*/ 165 h 175"/>
                  <a:gd name="T36" fmla="*/ 118 w 118"/>
                  <a:gd name="T37" fmla="*/ 123 h 175"/>
                  <a:gd name="T38" fmla="*/ 108 w 118"/>
                  <a:gd name="T39" fmla="*/ 123 h 175"/>
                  <a:gd name="T40" fmla="*/ 108 w 118"/>
                  <a:gd name="T41" fmla="*/ 69 h 175"/>
                  <a:gd name="T42" fmla="*/ 58 w 118"/>
                  <a:gd name="T43" fmla="*/ 170 h 175"/>
                  <a:gd name="T44" fmla="*/ 43 w 118"/>
                  <a:gd name="T45" fmla="*/ 155 h 175"/>
                  <a:gd name="T46" fmla="*/ 58 w 118"/>
                  <a:gd name="T47" fmla="*/ 140 h 175"/>
                  <a:gd name="T48" fmla="*/ 73 w 118"/>
                  <a:gd name="T49" fmla="*/ 155 h 175"/>
                  <a:gd name="T50" fmla="*/ 58 w 118"/>
                  <a:gd name="T51" fmla="*/ 17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175">
                    <a:moveTo>
                      <a:pt x="108" y="69"/>
                    </a:moveTo>
                    <a:cubicBezTo>
                      <a:pt x="107" y="70"/>
                      <a:pt x="107" y="70"/>
                      <a:pt x="107" y="70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6" y="123"/>
                      <a:pt x="106" y="123"/>
                      <a:pt x="106" y="123"/>
                    </a:cubicBezTo>
                    <a:cubicBezTo>
                      <a:pt x="106" y="136"/>
                      <a:pt x="106" y="136"/>
                      <a:pt x="106" y="136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18" y="15"/>
                      <a:pt x="118" y="15"/>
                      <a:pt x="118" y="15"/>
                    </a:cubicBezTo>
                    <a:cubicBezTo>
                      <a:pt x="118" y="10"/>
                      <a:pt x="118" y="10"/>
                      <a:pt x="118" y="10"/>
                    </a:cubicBezTo>
                    <a:cubicBezTo>
                      <a:pt x="118" y="4"/>
                      <a:pt x="114" y="0"/>
                      <a:pt x="10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71"/>
                      <a:pt x="4" y="175"/>
                      <a:pt x="9" y="175"/>
                    </a:cubicBezTo>
                    <a:cubicBezTo>
                      <a:pt x="108" y="175"/>
                      <a:pt x="108" y="175"/>
                      <a:pt x="108" y="175"/>
                    </a:cubicBezTo>
                    <a:cubicBezTo>
                      <a:pt x="114" y="175"/>
                      <a:pt x="118" y="171"/>
                      <a:pt x="118" y="165"/>
                    </a:cubicBezTo>
                    <a:cubicBezTo>
                      <a:pt x="118" y="123"/>
                      <a:pt x="118" y="123"/>
                      <a:pt x="118" y="123"/>
                    </a:cubicBezTo>
                    <a:cubicBezTo>
                      <a:pt x="108" y="123"/>
                      <a:pt x="108" y="123"/>
                      <a:pt x="108" y="123"/>
                    </a:cubicBezTo>
                    <a:lnTo>
                      <a:pt x="108" y="69"/>
                    </a:lnTo>
                    <a:close/>
                    <a:moveTo>
                      <a:pt x="58" y="170"/>
                    </a:moveTo>
                    <a:cubicBezTo>
                      <a:pt x="50" y="170"/>
                      <a:pt x="43" y="163"/>
                      <a:pt x="43" y="155"/>
                    </a:cubicBezTo>
                    <a:cubicBezTo>
                      <a:pt x="43" y="147"/>
                      <a:pt x="50" y="140"/>
                      <a:pt x="58" y="140"/>
                    </a:cubicBezTo>
                    <a:cubicBezTo>
                      <a:pt x="66" y="140"/>
                      <a:pt x="73" y="147"/>
                      <a:pt x="73" y="155"/>
                    </a:cubicBezTo>
                    <a:cubicBezTo>
                      <a:pt x="73" y="163"/>
                      <a:pt x="66" y="170"/>
                      <a:pt x="58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62" name="Freeform 123"/>
              <p:cNvSpPr/>
              <p:nvPr/>
            </p:nvSpPr>
            <p:spPr bwMode="auto">
              <a:xfrm>
                <a:off x="6669746" y="4543406"/>
                <a:ext cx="338730" cy="200376"/>
              </a:xfrm>
              <a:custGeom>
                <a:avLst/>
                <a:gdLst>
                  <a:gd name="T0" fmla="*/ 204 w 284"/>
                  <a:gd name="T1" fmla="*/ 0 h 168"/>
                  <a:gd name="T2" fmla="*/ 239 w 284"/>
                  <a:gd name="T3" fmla="*/ 35 h 168"/>
                  <a:gd name="T4" fmla="*/ 152 w 284"/>
                  <a:gd name="T5" fmla="*/ 108 h 168"/>
                  <a:gd name="T6" fmla="*/ 93 w 284"/>
                  <a:gd name="T7" fmla="*/ 59 h 168"/>
                  <a:gd name="T8" fmla="*/ 0 w 284"/>
                  <a:gd name="T9" fmla="*/ 134 h 168"/>
                  <a:gd name="T10" fmla="*/ 0 w 284"/>
                  <a:gd name="T11" fmla="*/ 168 h 168"/>
                  <a:gd name="T12" fmla="*/ 93 w 284"/>
                  <a:gd name="T13" fmla="*/ 92 h 168"/>
                  <a:gd name="T14" fmla="*/ 152 w 284"/>
                  <a:gd name="T15" fmla="*/ 142 h 168"/>
                  <a:gd name="T16" fmla="*/ 256 w 284"/>
                  <a:gd name="T17" fmla="*/ 52 h 168"/>
                  <a:gd name="T18" fmla="*/ 284 w 284"/>
                  <a:gd name="T19" fmla="*/ 80 h 168"/>
                  <a:gd name="T20" fmla="*/ 284 w 284"/>
                  <a:gd name="T21" fmla="*/ 0 h 168"/>
                  <a:gd name="T22" fmla="*/ 204 w 284"/>
                  <a:gd name="T2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68">
                    <a:moveTo>
                      <a:pt x="204" y="0"/>
                    </a:moveTo>
                    <a:lnTo>
                      <a:pt x="239" y="35"/>
                    </a:lnTo>
                    <a:lnTo>
                      <a:pt x="152" y="108"/>
                    </a:lnTo>
                    <a:lnTo>
                      <a:pt x="93" y="59"/>
                    </a:lnTo>
                    <a:lnTo>
                      <a:pt x="0" y="134"/>
                    </a:lnTo>
                    <a:lnTo>
                      <a:pt x="0" y="168"/>
                    </a:lnTo>
                    <a:lnTo>
                      <a:pt x="93" y="92"/>
                    </a:lnTo>
                    <a:lnTo>
                      <a:pt x="152" y="142"/>
                    </a:lnTo>
                    <a:lnTo>
                      <a:pt x="256" y="52"/>
                    </a:lnTo>
                    <a:lnTo>
                      <a:pt x="284" y="80"/>
                    </a:lnTo>
                    <a:lnTo>
                      <a:pt x="284" y="0"/>
                    </a:lnTo>
                    <a:lnTo>
                      <a:pt x="20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5643192" y="2469317"/>
            <a:ext cx="698498" cy="698498"/>
            <a:chOff x="7524723" y="3076352"/>
            <a:chExt cx="931637" cy="931637"/>
          </a:xfrm>
        </p:grpSpPr>
        <p:sp>
          <p:nvSpPr>
            <p:cNvPr id="64" name="椭圆 63"/>
            <p:cNvSpPr/>
            <p:nvPr/>
          </p:nvSpPr>
          <p:spPr>
            <a:xfrm>
              <a:off x="7524723" y="3076352"/>
              <a:ext cx="931637" cy="931637"/>
            </a:xfrm>
            <a:prstGeom prst="ellipse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7608981" y="3160610"/>
              <a:ext cx="763118" cy="76311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7845514" y="3367127"/>
              <a:ext cx="364366" cy="342888"/>
              <a:chOff x="5067933" y="4413400"/>
              <a:chExt cx="586815" cy="552226"/>
            </a:xfrm>
            <a:solidFill>
              <a:schemeClr val="tx1"/>
            </a:solidFill>
          </p:grpSpPr>
          <p:sp>
            <p:nvSpPr>
              <p:cNvPr id="67" name="Freeform 124"/>
              <p:cNvSpPr>
                <a:spLocks noEditPoints="1"/>
              </p:cNvSpPr>
              <p:nvPr/>
            </p:nvSpPr>
            <p:spPr bwMode="auto">
              <a:xfrm>
                <a:off x="5121606" y="4413400"/>
                <a:ext cx="242121" cy="304142"/>
              </a:xfrm>
              <a:custGeom>
                <a:avLst/>
                <a:gdLst>
                  <a:gd name="T0" fmla="*/ 6 w 86"/>
                  <a:gd name="T1" fmla="*/ 68 h 108"/>
                  <a:gd name="T2" fmla="*/ 14 w 86"/>
                  <a:gd name="T3" fmla="*/ 77 h 108"/>
                  <a:gd name="T4" fmla="*/ 45 w 86"/>
                  <a:gd name="T5" fmla="*/ 108 h 108"/>
                  <a:gd name="T6" fmla="*/ 76 w 86"/>
                  <a:gd name="T7" fmla="*/ 77 h 108"/>
                  <a:gd name="T8" fmla="*/ 76 w 86"/>
                  <a:gd name="T9" fmla="*/ 77 h 108"/>
                  <a:gd name="T10" fmla="*/ 84 w 86"/>
                  <a:gd name="T11" fmla="*/ 68 h 108"/>
                  <a:gd name="T12" fmla="*/ 78 w 86"/>
                  <a:gd name="T13" fmla="*/ 59 h 108"/>
                  <a:gd name="T14" fmla="*/ 78 w 86"/>
                  <a:gd name="T15" fmla="*/ 59 h 108"/>
                  <a:gd name="T16" fmla="*/ 68 w 86"/>
                  <a:gd name="T17" fmla="*/ 24 h 108"/>
                  <a:gd name="T18" fmla="*/ 22 w 86"/>
                  <a:gd name="T19" fmla="*/ 19 h 108"/>
                  <a:gd name="T20" fmla="*/ 11 w 86"/>
                  <a:gd name="T21" fmla="*/ 59 h 108"/>
                  <a:gd name="T22" fmla="*/ 11 w 86"/>
                  <a:gd name="T23" fmla="*/ 59 h 108"/>
                  <a:gd name="T24" fmla="*/ 6 w 86"/>
                  <a:gd name="T25" fmla="*/ 68 h 108"/>
                  <a:gd name="T26" fmla="*/ 14 w 86"/>
                  <a:gd name="T27" fmla="*/ 60 h 108"/>
                  <a:gd name="T28" fmla="*/ 14 w 86"/>
                  <a:gd name="T29" fmla="*/ 60 h 108"/>
                  <a:gd name="T30" fmla="*/ 15 w 86"/>
                  <a:gd name="T31" fmla="*/ 60 h 108"/>
                  <a:gd name="T32" fmla="*/ 15 w 86"/>
                  <a:gd name="T33" fmla="*/ 58 h 108"/>
                  <a:gd name="T34" fmla="*/ 17 w 86"/>
                  <a:gd name="T35" fmla="*/ 46 h 108"/>
                  <a:gd name="T36" fmla="*/ 20 w 86"/>
                  <a:gd name="T37" fmla="*/ 42 h 108"/>
                  <a:gd name="T38" fmla="*/ 56 w 86"/>
                  <a:gd name="T39" fmla="*/ 34 h 108"/>
                  <a:gd name="T40" fmla="*/ 73 w 86"/>
                  <a:gd name="T41" fmla="*/ 61 h 108"/>
                  <a:gd name="T42" fmla="*/ 74 w 86"/>
                  <a:gd name="T43" fmla="*/ 61 h 108"/>
                  <a:gd name="T44" fmla="*/ 75 w 86"/>
                  <a:gd name="T45" fmla="*/ 61 h 108"/>
                  <a:gd name="T46" fmla="*/ 76 w 86"/>
                  <a:gd name="T47" fmla="*/ 60 h 108"/>
                  <a:gd name="T48" fmla="*/ 80 w 86"/>
                  <a:gd name="T49" fmla="*/ 62 h 108"/>
                  <a:gd name="T50" fmla="*/ 82 w 86"/>
                  <a:gd name="T51" fmla="*/ 68 h 108"/>
                  <a:gd name="T52" fmla="*/ 80 w 86"/>
                  <a:gd name="T53" fmla="*/ 73 h 108"/>
                  <a:gd name="T54" fmla="*/ 76 w 86"/>
                  <a:gd name="T55" fmla="*/ 75 h 108"/>
                  <a:gd name="T56" fmla="*/ 76 w 86"/>
                  <a:gd name="T57" fmla="*/ 75 h 108"/>
                  <a:gd name="T58" fmla="*/ 74 w 86"/>
                  <a:gd name="T59" fmla="*/ 75 h 108"/>
                  <a:gd name="T60" fmla="*/ 74 w 86"/>
                  <a:gd name="T61" fmla="*/ 77 h 108"/>
                  <a:gd name="T62" fmla="*/ 63 w 86"/>
                  <a:gd name="T63" fmla="*/ 98 h 108"/>
                  <a:gd name="T64" fmla="*/ 55 w 86"/>
                  <a:gd name="T65" fmla="*/ 104 h 108"/>
                  <a:gd name="T66" fmla="*/ 45 w 86"/>
                  <a:gd name="T67" fmla="*/ 106 h 108"/>
                  <a:gd name="T68" fmla="*/ 35 w 86"/>
                  <a:gd name="T69" fmla="*/ 104 h 108"/>
                  <a:gd name="T70" fmla="*/ 26 w 86"/>
                  <a:gd name="T71" fmla="*/ 98 h 108"/>
                  <a:gd name="T72" fmla="*/ 16 w 86"/>
                  <a:gd name="T73" fmla="*/ 77 h 108"/>
                  <a:gd name="T74" fmla="*/ 15 w 86"/>
                  <a:gd name="T75" fmla="*/ 75 h 108"/>
                  <a:gd name="T76" fmla="*/ 14 w 86"/>
                  <a:gd name="T77" fmla="*/ 75 h 108"/>
                  <a:gd name="T78" fmla="*/ 8 w 86"/>
                  <a:gd name="T79" fmla="*/ 68 h 108"/>
                  <a:gd name="T80" fmla="*/ 10 w 86"/>
                  <a:gd name="T81" fmla="*/ 62 h 108"/>
                  <a:gd name="T82" fmla="*/ 14 w 86"/>
                  <a:gd name="T83" fmla="*/ 6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6" h="108">
                    <a:moveTo>
                      <a:pt x="6" y="68"/>
                    </a:moveTo>
                    <a:cubicBezTo>
                      <a:pt x="6" y="73"/>
                      <a:pt x="9" y="77"/>
                      <a:pt x="14" y="77"/>
                    </a:cubicBezTo>
                    <a:cubicBezTo>
                      <a:pt x="17" y="95"/>
                      <a:pt x="29" y="108"/>
                      <a:pt x="45" y="108"/>
                    </a:cubicBezTo>
                    <a:cubicBezTo>
                      <a:pt x="60" y="108"/>
                      <a:pt x="73" y="95"/>
                      <a:pt x="76" y="77"/>
                    </a:cubicBezTo>
                    <a:cubicBezTo>
                      <a:pt x="76" y="77"/>
                      <a:pt x="76" y="77"/>
                      <a:pt x="76" y="77"/>
                    </a:cubicBezTo>
                    <a:cubicBezTo>
                      <a:pt x="81" y="77"/>
                      <a:pt x="84" y="73"/>
                      <a:pt x="84" y="68"/>
                    </a:cubicBezTo>
                    <a:cubicBezTo>
                      <a:pt x="84" y="63"/>
                      <a:pt x="81" y="59"/>
                      <a:pt x="78" y="59"/>
                    </a:cubicBezTo>
                    <a:cubicBezTo>
                      <a:pt x="78" y="59"/>
                      <a:pt x="78" y="59"/>
                      <a:pt x="78" y="59"/>
                    </a:cubicBezTo>
                    <a:cubicBezTo>
                      <a:pt x="78" y="59"/>
                      <a:pt x="86" y="31"/>
                      <a:pt x="68" y="24"/>
                    </a:cubicBezTo>
                    <a:cubicBezTo>
                      <a:pt x="66" y="0"/>
                      <a:pt x="22" y="19"/>
                      <a:pt x="22" y="19"/>
                    </a:cubicBezTo>
                    <a:cubicBezTo>
                      <a:pt x="0" y="30"/>
                      <a:pt x="11" y="59"/>
                      <a:pt x="11" y="59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8" y="61"/>
                      <a:pt x="6" y="64"/>
                      <a:pt x="6" y="68"/>
                    </a:cubicBezTo>
                    <a:close/>
                    <a:moveTo>
                      <a:pt x="14" y="60"/>
                    </a:moveTo>
                    <a:cubicBezTo>
                      <a:pt x="14" y="60"/>
                      <a:pt x="14" y="60"/>
                      <a:pt x="14" y="60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9" y="44"/>
                      <a:pt x="20" y="42"/>
                      <a:pt x="20" y="42"/>
                    </a:cubicBezTo>
                    <a:cubicBezTo>
                      <a:pt x="40" y="43"/>
                      <a:pt x="56" y="34"/>
                      <a:pt x="56" y="34"/>
                    </a:cubicBezTo>
                    <a:cubicBezTo>
                      <a:pt x="69" y="24"/>
                      <a:pt x="73" y="61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5" y="61"/>
                      <a:pt x="75" y="61"/>
                      <a:pt x="75" y="61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8" y="60"/>
                      <a:pt x="79" y="61"/>
                      <a:pt x="80" y="62"/>
                    </a:cubicBezTo>
                    <a:cubicBezTo>
                      <a:pt x="81" y="64"/>
                      <a:pt x="82" y="66"/>
                      <a:pt x="82" y="68"/>
                    </a:cubicBezTo>
                    <a:cubicBezTo>
                      <a:pt x="82" y="70"/>
                      <a:pt x="81" y="72"/>
                      <a:pt x="80" y="73"/>
                    </a:cubicBezTo>
                    <a:cubicBezTo>
                      <a:pt x="79" y="75"/>
                      <a:pt x="78" y="75"/>
                      <a:pt x="76" y="75"/>
                    </a:cubicBezTo>
                    <a:cubicBezTo>
                      <a:pt x="76" y="75"/>
                      <a:pt x="76" y="75"/>
                      <a:pt x="76" y="75"/>
                    </a:cubicBezTo>
                    <a:cubicBezTo>
                      <a:pt x="74" y="75"/>
                      <a:pt x="74" y="75"/>
                      <a:pt x="74" y="75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72" y="85"/>
                      <a:pt x="69" y="92"/>
                      <a:pt x="63" y="98"/>
                    </a:cubicBezTo>
                    <a:cubicBezTo>
                      <a:pt x="61" y="100"/>
                      <a:pt x="58" y="102"/>
                      <a:pt x="55" y="104"/>
                    </a:cubicBezTo>
                    <a:cubicBezTo>
                      <a:pt x="51" y="105"/>
                      <a:pt x="48" y="106"/>
                      <a:pt x="45" y="106"/>
                    </a:cubicBezTo>
                    <a:cubicBezTo>
                      <a:pt x="41" y="106"/>
                      <a:pt x="38" y="105"/>
                      <a:pt x="35" y="104"/>
                    </a:cubicBezTo>
                    <a:cubicBezTo>
                      <a:pt x="32" y="102"/>
                      <a:pt x="29" y="100"/>
                      <a:pt x="26" y="98"/>
                    </a:cubicBezTo>
                    <a:cubicBezTo>
                      <a:pt x="21" y="93"/>
                      <a:pt x="17" y="85"/>
                      <a:pt x="16" y="77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1" y="75"/>
                      <a:pt x="8" y="72"/>
                      <a:pt x="8" y="68"/>
                    </a:cubicBezTo>
                    <a:cubicBezTo>
                      <a:pt x="8" y="66"/>
                      <a:pt x="9" y="64"/>
                      <a:pt x="10" y="62"/>
                    </a:cubicBezTo>
                    <a:cubicBezTo>
                      <a:pt x="11" y="61"/>
                      <a:pt x="13" y="60"/>
                      <a:pt x="14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68" name="Freeform 125"/>
              <p:cNvSpPr/>
              <p:nvPr/>
            </p:nvSpPr>
            <p:spPr bwMode="auto">
              <a:xfrm>
                <a:off x="5067933" y="4717542"/>
                <a:ext cx="361392" cy="248084"/>
              </a:xfrm>
              <a:custGeom>
                <a:avLst/>
                <a:gdLst>
                  <a:gd name="T0" fmla="*/ 126 w 128"/>
                  <a:gd name="T1" fmla="*/ 61 h 88"/>
                  <a:gd name="T2" fmla="*/ 113 w 128"/>
                  <a:gd name="T3" fmla="*/ 64 h 88"/>
                  <a:gd name="T4" fmla="*/ 99 w 128"/>
                  <a:gd name="T5" fmla="*/ 70 h 88"/>
                  <a:gd name="T6" fmla="*/ 83 w 128"/>
                  <a:gd name="T7" fmla="*/ 33 h 88"/>
                  <a:gd name="T8" fmla="*/ 94 w 128"/>
                  <a:gd name="T9" fmla="*/ 28 h 88"/>
                  <a:gd name="T10" fmla="*/ 119 w 128"/>
                  <a:gd name="T11" fmla="*/ 12 h 88"/>
                  <a:gd name="T12" fmla="*/ 99 w 128"/>
                  <a:gd name="T13" fmla="*/ 0 h 88"/>
                  <a:gd name="T14" fmla="*/ 72 w 128"/>
                  <a:gd name="T15" fmla="*/ 43 h 88"/>
                  <a:gd name="T16" fmla="*/ 68 w 128"/>
                  <a:gd name="T17" fmla="*/ 23 h 88"/>
                  <a:gd name="T18" fmla="*/ 72 w 128"/>
                  <a:gd name="T19" fmla="*/ 17 h 88"/>
                  <a:gd name="T20" fmla="*/ 64 w 128"/>
                  <a:gd name="T21" fmla="*/ 10 h 88"/>
                  <a:gd name="T22" fmla="*/ 56 w 128"/>
                  <a:gd name="T23" fmla="*/ 17 h 88"/>
                  <a:gd name="T24" fmla="*/ 60 w 128"/>
                  <a:gd name="T25" fmla="*/ 23 h 88"/>
                  <a:gd name="T26" fmla="*/ 57 w 128"/>
                  <a:gd name="T27" fmla="*/ 43 h 88"/>
                  <a:gd name="T28" fmla="*/ 29 w 128"/>
                  <a:gd name="T29" fmla="*/ 0 h 88"/>
                  <a:gd name="T30" fmla="*/ 0 w 128"/>
                  <a:gd name="T31" fmla="*/ 28 h 88"/>
                  <a:gd name="T32" fmla="*/ 0 w 128"/>
                  <a:gd name="T33" fmla="*/ 82 h 88"/>
                  <a:gd name="T34" fmla="*/ 64 w 128"/>
                  <a:gd name="T35" fmla="*/ 88 h 88"/>
                  <a:gd name="T36" fmla="*/ 128 w 128"/>
                  <a:gd name="T37" fmla="*/ 82 h 88"/>
                  <a:gd name="T38" fmla="*/ 128 w 128"/>
                  <a:gd name="T39" fmla="*/ 65 h 88"/>
                  <a:gd name="T40" fmla="*/ 126 w 128"/>
                  <a:gd name="T41" fmla="*/ 6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88">
                    <a:moveTo>
                      <a:pt x="126" y="61"/>
                    </a:moveTo>
                    <a:cubicBezTo>
                      <a:pt x="113" y="64"/>
                      <a:pt x="113" y="64"/>
                      <a:pt x="113" y="64"/>
                    </a:cubicBezTo>
                    <a:cubicBezTo>
                      <a:pt x="99" y="70"/>
                      <a:pt x="99" y="70"/>
                      <a:pt x="99" y="70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119" y="12"/>
                      <a:pt x="119" y="12"/>
                      <a:pt x="119" y="12"/>
                    </a:cubicBezTo>
                    <a:cubicBezTo>
                      <a:pt x="114" y="7"/>
                      <a:pt x="107" y="3"/>
                      <a:pt x="99" y="0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70" y="22"/>
                      <a:pt x="72" y="20"/>
                      <a:pt x="72" y="17"/>
                    </a:cubicBezTo>
                    <a:cubicBezTo>
                      <a:pt x="72" y="13"/>
                      <a:pt x="68" y="10"/>
                      <a:pt x="64" y="10"/>
                    </a:cubicBezTo>
                    <a:cubicBezTo>
                      <a:pt x="60" y="10"/>
                      <a:pt x="56" y="13"/>
                      <a:pt x="56" y="17"/>
                    </a:cubicBezTo>
                    <a:cubicBezTo>
                      <a:pt x="56" y="20"/>
                      <a:pt x="58" y="22"/>
                      <a:pt x="60" y="23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4" y="6"/>
                      <a:pt x="3" y="16"/>
                      <a:pt x="0" y="28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33" y="88"/>
                      <a:pt x="64" y="88"/>
                    </a:cubicBezTo>
                    <a:cubicBezTo>
                      <a:pt x="95" y="88"/>
                      <a:pt x="128" y="82"/>
                      <a:pt x="128" y="82"/>
                    </a:cubicBezTo>
                    <a:cubicBezTo>
                      <a:pt x="128" y="65"/>
                      <a:pt x="128" y="65"/>
                      <a:pt x="128" y="65"/>
                    </a:cubicBezTo>
                    <a:cubicBezTo>
                      <a:pt x="127" y="64"/>
                      <a:pt x="126" y="62"/>
                      <a:pt x="126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69" name="Freeform 126"/>
              <p:cNvSpPr>
                <a:spLocks noEditPoints="1"/>
              </p:cNvSpPr>
              <p:nvPr/>
            </p:nvSpPr>
            <p:spPr bwMode="auto">
              <a:xfrm>
                <a:off x="5321981" y="4644786"/>
                <a:ext cx="332767" cy="273131"/>
              </a:xfrm>
              <a:custGeom>
                <a:avLst/>
                <a:gdLst>
                  <a:gd name="T0" fmla="*/ 117 w 118"/>
                  <a:gd name="T1" fmla="*/ 60 h 97"/>
                  <a:gd name="T2" fmla="*/ 93 w 118"/>
                  <a:gd name="T3" fmla="*/ 4 h 97"/>
                  <a:gd name="T4" fmla="*/ 87 w 118"/>
                  <a:gd name="T5" fmla="*/ 1 h 97"/>
                  <a:gd name="T6" fmla="*/ 84 w 118"/>
                  <a:gd name="T7" fmla="*/ 7 h 97"/>
                  <a:gd name="T8" fmla="*/ 6 w 118"/>
                  <a:gd name="T9" fmla="*/ 59 h 97"/>
                  <a:gd name="T10" fmla="*/ 0 w 118"/>
                  <a:gd name="T11" fmla="*/ 61 h 97"/>
                  <a:gd name="T12" fmla="*/ 11 w 118"/>
                  <a:gd name="T13" fmla="*/ 89 h 97"/>
                  <a:gd name="T14" fmla="*/ 17 w 118"/>
                  <a:gd name="T15" fmla="*/ 86 h 97"/>
                  <a:gd name="T16" fmla="*/ 13 w 118"/>
                  <a:gd name="T17" fmla="*/ 76 h 97"/>
                  <a:gd name="T18" fmla="*/ 15 w 118"/>
                  <a:gd name="T19" fmla="*/ 75 h 97"/>
                  <a:gd name="T20" fmla="*/ 19 w 118"/>
                  <a:gd name="T21" fmla="*/ 85 h 97"/>
                  <a:gd name="T22" fmla="*/ 39 w 118"/>
                  <a:gd name="T23" fmla="*/ 81 h 97"/>
                  <a:gd name="T24" fmla="*/ 40 w 118"/>
                  <a:gd name="T25" fmla="*/ 84 h 97"/>
                  <a:gd name="T26" fmla="*/ 62 w 118"/>
                  <a:gd name="T27" fmla="*/ 94 h 97"/>
                  <a:gd name="T28" fmla="*/ 71 w 118"/>
                  <a:gd name="T29" fmla="*/ 74 h 97"/>
                  <a:gd name="T30" fmla="*/ 108 w 118"/>
                  <a:gd name="T31" fmla="*/ 65 h 97"/>
                  <a:gd name="T32" fmla="*/ 89 w 118"/>
                  <a:gd name="T33" fmla="*/ 23 h 97"/>
                  <a:gd name="T34" fmla="*/ 91 w 118"/>
                  <a:gd name="T35" fmla="*/ 22 h 97"/>
                  <a:gd name="T36" fmla="*/ 110 w 118"/>
                  <a:gd name="T37" fmla="*/ 66 h 97"/>
                  <a:gd name="T38" fmla="*/ 114 w 118"/>
                  <a:gd name="T39" fmla="*/ 66 h 97"/>
                  <a:gd name="T40" fmla="*/ 117 w 118"/>
                  <a:gd name="T41" fmla="*/ 60 h 97"/>
                  <a:gd name="T42" fmla="*/ 59 w 118"/>
                  <a:gd name="T43" fmla="*/ 87 h 97"/>
                  <a:gd name="T44" fmla="*/ 46 w 118"/>
                  <a:gd name="T45" fmla="*/ 82 h 97"/>
                  <a:gd name="T46" fmla="*/ 46 w 118"/>
                  <a:gd name="T47" fmla="*/ 79 h 97"/>
                  <a:gd name="T48" fmla="*/ 64 w 118"/>
                  <a:gd name="T49" fmla="*/ 75 h 97"/>
                  <a:gd name="T50" fmla="*/ 59 w 118"/>
                  <a:gd name="T51" fmla="*/ 87 h 97"/>
                  <a:gd name="T52" fmla="*/ 79 w 118"/>
                  <a:gd name="T53" fmla="*/ 23 h 97"/>
                  <a:gd name="T54" fmla="*/ 18 w 118"/>
                  <a:gd name="T55" fmla="*/ 64 h 97"/>
                  <a:gd name="T56" fmla="*/ 13 w 118"/>
                  <a:gd name="T57" fmla="*/ 63 h 97"/>
                  <a:gd name="T58" fmla="*/ 14 w 118"/>
                  <a:gd name="T59" fmla="*/ 58 h 97"/>
                  <a:gd name="T60" fmla="*/ 75 w 118"/>
                  <a:gd name="T61" fmla="*/ 17 h 97"/>
                  <a:gd name="T62" fmla="*/ 80 w 118"/>
                  <a:gd name="T63" fmla="*/ 18 h 97"/>
                  <a:gd name="T64" fmla="*/ 79 w 118"/>
                  <a:gd name="T65" fmla="*/ 2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8" h="97">
                    <a:moveTo>
                      <a:pt x="117" y="60"/>
                    </a:moveTo>
                    <a:cubicBezTo>
                      <a:pt x="93" y="4"/>
                      <a:pt x="93" y="4"/>
                      <a:pt x="93" y="4"/>
                    </a:cubicBezTo>
                    <a:cubicBezTo>
                      <a:pt x="92" y="1"/>
                      <a:pt x="89" y="0"/>
                      <a:pt x="87" y="1"/>
                    </a:cubicBezTo>
                    <a:cubicBezTo>
                      <a:pt x="85" y="2"/>
                      <a:pt x="83" y="5"/>
                      <a:pt x="84" y="7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1" y="89"/>
                      <a:pt x="11" y="89"/>
                      <a:pt x="11" y="89"/>
                    </a:cubicBezTo>
                    <a:cubicBezTo>
                      <a:pt x="17" y="86"/>
                      <a:pt x="17" y="86"/>
                      <a:pt x="17" y="86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39" y="81"/>
                      <a:pt x="39" y="81"/>
                      <a:pt x="39" y="81"/>
                    </a:cubicBezTo>
                    <a:cubicBezTo>
                      <a:pt x="39" y="82"/>
                      <a:pt x="40" y="83"/>
                      <a:pt x="40" y="84"/>
                    </a:cubicBezTo>
                    <a:cubicBezTo>
                      <a:pt x="44" y="93"/>
                      <a:pt x="54" y="97"/>
                      <a:pt x="62" y="94"/>
                    </a:cubicBezTo>
                    <a:cubicBezTo>
                      <a:pt x="69" y="90"/>
                      <a:pt x="73" y="82"/>
                      <a:pt x="71" y="74"/>
                    </a:cubicBezTo>
                    <a:cubicBezTo>
                      <a:pt x="108" y="65"/>
                      <a:pt x="108" y="65"/>
                      <a:pt x="108" y="65"/>
                    </a:cubicBezTo>
                    <a:cubicBezTo>
                      <a:pt x="89" y="23"/>
                      <a:pt x="89" y="23"/>
                      <a:pt x="89" y="23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110" y="66"/>
                      <a:pt x="110" y="66"/>
                      <a:pt x="110" y="66"/>
                    </a:cubicBezTo>
                    <a:cubicBezTo>
                      <a:pt x="111" y="67"/>
                      <a:pt x="113" y="67"/>
                      <a:pt x="114" y="66"/>
                    </a:cubicBezTo>
                    <a:cubicBezTo>
                      <a:pt x="117" y="65"/>
                      <a:pt x="118" y="63"/>
                      <a:pt x="117" y="60"/>
                    </a:cubicBezTo>
                    <a:close/>
                    <a:moveTo>
                      <a:pt x="59" y="87"/>
                    </a:moveTo>
                    <a:cubicBezTo>
                      <a:pt x="54" y="89"/>
                      <a:pt x="48" y="87"/>
                      <a:pt x="46" y="82"/>
                    </a:cubicBezTo>
                    <a:cubicBezTo>
                      <a:pt x="46" y="81"/>
                      <a:pt x="46" y="80"/>
                      <a:pt x="46" y="79"/>
                    </a:cubicBezTo>
                    <a:cubicBezTo>
                      <a:pt x="64" y="75"/>
                      <a:pt x="64" y="75"/>
                      <a:pt x="64" y="75"/>
                    </a:cubicBezTo>
                    <a:cubicBezTo>
                      <a:pt x="65" y="80"/>
                      <a:pt x="63" y="85"/>
                      <a:pt x="59" y="87"/>
                    </a:cubicBezTo>
                    <a:close/>
                    <a:moveTo>
                      <a:pt x="79" y="23"/>
                    </a:moveTo>
                    <a:cubicBezTo>
                      <a:pt x="18" y="64"/>
                      <a:pt x="18" y="64"/>
                      <a:pt x="18" y="64"/>
                    </a:cubicBezTo>
                    <a:cubicBezTo>
                      <a:pt x="17" y="66"/>
                      <a:pt x="14" y="65"/>
                      <a:pt x="13" y="63"/>
                    </a:cubicBezTo>
                    <a:cubicBezTo>
                      <a:pt x="12" y="62"/>
                      <a:pt x="12" y="59"/>
                      <a:pt x="14" y="58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7" y="15"/>
                      <a:pt x="79" y="16"/>
                      <a:pt x="80" y="18"/>
                    </a:cubicBezTo>
                    <a:cubicBezTo>
                      <a:pt x="81" y="19"/>
                      <a:pt x="81" y="22"/>
                      <a:pt x="79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4361141" y="1176964"/>
            <a:ext cx="698498" cy="698498"/>
            <a:chOff x="5814759" y="1352647"/>
            <a:chExt cx="931637" cy="931637"/>
          </a:xfrm>
        </p:grpSpPr>
        <p:sp>
          <p:nvSpPr>
            <p:cNvPr id="71" name="椭圆 70"/>
            <p:cNvSpPr/>
            <p:nvPr/>
          </p:nvSpPr>
          <p:spPr>
            <a:xfrm>
              <a:off x="5814759" y="1352647"/>
              <a:ext cx="931637" cy="931637"/>
            </a:xfrm>
            <a:prstGeom prst="ellipse">
              <a:avLst/>
            </a:prstGeom>
            <a:solidFill>
              <a:srgbClr val="01ACB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5899017" y="1436905"/>
              <a:ext cx="763118" cy="76311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6113964" y="1661043"/>
              <a:ext cx="352516" cy="331040"/>
              <a:chOff x="3411256" y="4486155"/>
              <a:chExt cx="567731" cy="533142"/>
            </a:xfrm>
            <a:solidFill>
              <a:schemeClr val="tx1"/>
            </a:solidFill>
          </p:grpSpPr>
          <p:sp>
            <p:nvSpPr>
              <p:cNvPr id="74" name="Freeform 156"/>
              <p:cNvSpPr/>
              <p:nvPr/>
            </p:nvSpPr>
            <p:spPr bwMode="auto">
              <a:xfrm>
                <a:off x="3411256" y="4486155"/>
                <a:ext cx="363778" cy="435340"/>
              </a:xfrm>
              <a:custGeom>
                <a:avLst/>
                <a:gdLst>
                  <a:gd name="T0" fmla="*/ 11 w 129"/>
                  <a:gd name="T1" fmla="*/ 12 h 154"/>
                  <a:gd name="T2" fmla="*/ 118 w 129"/>
                  <a:gd name="T3" fmla="*/ 12 h 154"/>
                  <a:gd name="T4" fmla="*/ 118 w 129"/>
                  <a:gd name="T5" fmla="*/ 31 h 154"/>
                  <a:gd name="T6" fmla="*/ 129 w 129"/>
                  <a:gd name="T7" fmla="*/ 31 h 154"/>
                  <a:gd name="T8" fmla="*/ 129 w 129"/>
                  <a:gd name="T9" fmla="*/ 10 h 154"/>
                  <a:gd name="T10" fmla="*/ 120 w 129"/>
                  <a:gd name="T11" fmla="*/ 0 h 154"/>
                  <a:gd name="T12" fmla="*/ 10 w 129"/>
                  <a:gd name="T13" fmla="*/ 0 h 154"/>
                  <a:gd name="T14" fmla="*/ 0 w 129"/>
                  <a:gd name="T15" fmla="*/ 10 h 154"/>
                  <a:gd name="T16" fmla="*/ 0 w 129"/>
                  <a:gd name="T17" fmla="*/ 144 h 154"/>
                  <a:gd name="T18" fmla="*/ 10 w 129"/>
                  <a:gd name="T19" fmla="*/ 154 h 154"/>
                  <a:gd name="T20" fmla="*/ 69 w 129"/>
                  <a:gd name="T21" fmla="*/ 154 h 154"/>
                  <a:gd name="T22" fmla="*/ 69 w 129"/>
                  <a:gd name="T23" fmla="*/ 143 h 154"/>
                  <a:gd name="T24" fmla="*/ 11 w 129"/>
                  <a:gd name="T25" fmla="*/ 143 h 154"/>
                  <a:gd name="T26" fmla="*/ 11 w 129"/>
                  <a:gd name="T27" fmla="*/ 1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9" h="154">
                    <a:moveTo>
                      <a:pt x="11" y="12"/>
                    </a:moveTo>
                    <a:cubicBezTo>
                      <a:pt x="118" y="12"/>
                      <a:pt x="118" y="12"/>
                      <a:pt x="118" y="12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9" y="10"/>
                      <a:pt x="129" y="10"/>
                      <a:pt x="129" y="10"/>
                    </a:cubicBezTo>
                    <a:cubicBezTo>
                      <a:pt x="129" y="5"/>
                      <a:pt x="125" y="0"/>
                      <a:pt x="12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50"/>
                      <a:pt x="5" y="154"/>
                      <a:pt x="10" y="154"/>
                    </a:cubicBezTo>
                    <a:cubicBezTo>
                      <a:pt x="69" y="154"/>
                      <a:pt x="69" y="154"/>
                      <a:pt x="69" y="154"/>
                    </a:cubicBezTo>
                    <a:cubicBezTo>
                      <a:pt x="69" y="143"/>
                      <a:pt x="69" y="143"/>
                      <a:pt x="69" y="143"/>
                    </a:cubicBezTo>
                    <a:cubicBezTo>
                      <a:pt x="11" y="143"/>
                      <a:pt x="11" y="143"/>
                      <a:pt x="11" y="143"/>
                    </a:cubicBezTo>
                    <a:lnTo>
                      <a:pt x="11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75" name="Freeform 157"/>
              <p:cNvSpPr>
                <a:spLocks noEditPoints="1"/>
              </p:cNvSpPr>
              <p:nvPr/>
            </p:nvSpPr>
            <p:spPr bwMode="auto">
              <a:xfrm>
                <a:off x="3617595" y="4585150"/>
                <a:ext cx="361392" cy="434147"/>
              </a:xfrm>
              <a:custGeom>
                <a:avLst/>
                <a:gdLst>
                  <a:gd name="T0" fmla="*/ 119 w 128"/>
                  <a:gd name="T1" fmla="*/ 0 h 154"/>
                  <a:gd name="T2" fmla="*/ 9 w 128"/>
                  <a:gd name="T3" fmla="*/ 0 h 154"/>
                  <a:gd name="T4" fmla="*/ 0 w 128"/>
                  <a:gd name="T5" fmla="*/ 10 h 154"/>
                  <a:gd name="T6" fmla="*/ 0 w 128"/>
                  <a:gd name="T7" fmla="*/ 144 h 154"/>
                  <a:gd name="T8" fmla="*/ 9 w 128"/>
                  <a:gd name="T9" fmla="*/ 154 h 154"/>
                  <a:gd name="T10" fmla="*/ 119 w 128"/>
                  <a:gd name="T11" fmla="*/ 154 h 154"/>
                  <a:gd name="T12" fmla="*/ 128 w 128"/>
                  <a:gd name="T13" fmla="*/ 144 h 154"/>
                  <a:gd name="T14" fmla="*/ 128 w 128"/>
                  <a:gd name="T15" fmla="*/ 10 h 154"/>
                  <a:gd name="T16" fmla="*/ 119 w 128"/>
                  <a:gd name="T17" fmla="*/ 0 h 154"/>
                  <a:gd name="T18" fmla="*/ 117 w 128"/>
                  <a:gd name="T19" fmla="*/ 142 h 154"/>
                  <a:gd name="T20" fmla="*/ 10 w 128"/>
                  <a:gd name="T21" fmla="*/ 142 h 154"/>
                  <a:gd name="T22" fmla="*/ 10 w 128"/>
                  <a:gd name="T23" fmla="*/ 12 h 154"/>
                  <a:gd name="T24" fmla="*/ 117 w 128"/>
                  <a:gd name="T25" fmla="*/ 12 h 154"/>
                  <a:gd name="T26" fmla="*/ 117 w 128"/>
                  <a:gd name="T27" fmla="*/ 14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54">
                    <a:moveTo>
                      <a:pt x="11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50"/>
                      <a:pt x="4" y="154"/>
                      <a:pt x="9" y="154"/>
                    </a:cubicBezTo>
                    <a:cubicBezTo>
                      <a:pt x="119" y="154"/>
                      <a:pt x="119" y="154"/>
                      <a:pt x="119" y="154"/>
                    </a:cubicBezTo>
                    <a:cubicBezTo>
                      <a:pt x="124" y="154"/>
                      <a:pt x="128" y="150"/>
                      <a:pt x="128" y="144"/>
                    </a:cubicBezTo>
                    <a:cubicBezTo>
                      <a:pt x="128" y="10"/>
                      <a:pt x="128" y="10"/>
                      <a:pt x="128" y="10"/>
                    </a:cubicBezTo>
                    <a:cubicBezTo>
                      <a:pt x="128" y="5"/>
                      <a:pt x="124" y="0"/>
                      <a:pt x="119" y="0"/>
                    </a:cubicBezTo>
                    <a:close/>
                    <a:moveTo>
                      <a:pt x="117" y="142"/>
                    </a:moveTo>
                    <a:cubicBezTo>
                      <a:pt x="10" y="142"/>
                      <a:pt x="10" y="142"/>
                      <a:pt x="10" y="14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7" y="12"/>
                      <a:pt x="117" y="12"/>
                      <a:pt x="117" y="12"/>
                    </a:cubicBezTo>
                    <a:lnTo>
                      <a:pt x="117" y="1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76" name="Rectangle 158"/>
              <p:cNvSpPr>
                <a:spLocks noChangeArrowheads="1"/>
              </p:cNvSpPr>
              <p:nvPr/>
            </p:nvSpPr>
            <p:spPr bwMode="auto">
              <a:xfrm>
                <a:off x="3671267" y="4692494"/>
                <a:ext cx="256434" cy="2504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77" name="Rectangle 159"/>
              <p:cNvSpPr>
                <a:spLocks noChangeArrowheads="1"/>
              </p:cNvSpPr>
              <p:nvPr/>
            </p:nvSpPr>
            <p:spPr bwMode="auto">
              <a:xfrm>
                <a:off x="3671267" y="4760479"/>
                <a:ext cx="256434" cy="2504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78" name="Rectangle 160"/>
              <p:cNvSpPr>
                <a:spLocks noChangeArrowheads="1"/>
              </p:cNvSpPr>
              <p:nvPr/>
            </p:nvSpPr>
            <p:spPr bwMode="auto">
              <a:xfrm>
                <a:off x="3671267" y="4828463"/>
                <a:ext cx="256434" cy="214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79" name="Rectangle 161"/>
              <p:cNvSpPr>
                <a:spLocks noChangeArrowheads="1"/>
              </p:cNvSpPr>
              <p:nvPr/>
            </p:nvSpPr>
            <p:spPr bwMode="auto">
              <a:xfrm>
                <a:off x="3671267" y="4895255"/>
                <a:ext cx="256434" cy="226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80" name="Freeform 162"/>
              <p:cNvSpPr/>
              <p:nvPr/>
            </p:nvSpPr>
            <p:spPr bwMode="auto">
              <a:xfrm>
                <a:off x="3468506" y="4597077"/>
                <a:ext cx="132391" cy="273131"/>
              </a:xfrm>
              <a:custGeom>
                <a:avLst/>
                <a:gdLst>
                  <a:gd name="T0" fmla="*/ 47 w 47"/>
                  <a:gd name="T1" fmla="*/ 97 h 97"/>
                  <a:gd name="T2" fmla="*/ 47 w 47"/>
                  <a:gd name="T3" fmla="*/ 78 h 97"/>
                  <a:gd name="T4" fmla="*/ 47 w 47"/>
                  <a:gd name="T5" fmla="*/ 78 h 97"/>
                  <a:gd name="T6" fmla="*/ 17 w 47"/>
                  <a:gd name="T7" fmla="*/ 48 h 97"/>
                  <a:gd name="T8" fmla="*/ 47 w 47"/>
                  <a:gd name="T9" fmla="*/ 19 h 97"/>
                  <a:gd name="T10" fmla="*/ 47 w 47"/>
                  <a:gd name="T11" fmla="*/ 19 h 97"/>
                  <a:gd name="T12" fmla="*/ 47 w 47"/>
                  <a:gd name="T13" fmla="*/ 0 h 97"/>
                  <a:gd name="T14" fmla="*/ 38 w 47"/>
                  <a:gd name="T15" fmla="*/ 0 h 97"/>
                  <a:gd name="T16" fmla="*/ 38 w 47"/>
                  <a:gd name="T17" fmla="*/ 8 h 97"/>
                  <a:gd name="T18" fmla="*/ 24 w 47"/>
                  <a:gd name="T19" fmla="*/ 14 h 97"/>
                  <a:gd name="T20" fmla="*/ 19 w 47"/>
                  <a:gd name="T21" fmla="*/ 8 h 97"/>
                  <a:gd name="T22" fmla="*/ 6 w 47"/>
                  <a:gd name="T23" fmla="*/ 20 h 97"/>
                  <a:gd name="T24" fmla="*/ 12 w 47"/>
                  <a:gd name="T25" fmla="*/ 26 h 97"/>
                  <a:gd name="T26" fmla="*/ 6 w 47"/>
                  <a:gd name="T27" fmla="*/ 40 h 97"/>
                  <a:gd name="T28" fmla="*/ 0 w 47"/>
                  <a:gd name="T29" fmla="*/ 40 h 97"/>
                  <a:gd name="T30" fmla="*/ 0 w 47"/>
                  <a:gd name="T31" fmla="*/ 57 h 97"/>
                  <a:gd name="T32" fmla="*/ 6 w 47"/>
                  <a:gd name="T33" fmla="*/ 57 h 97"/>
                  <a:gd name="T34" fmla="*/ 12 w 47"/>
                  <a:gd name="T35" fmla="*/ 71 h 97"/>
                  <a:gd name="T36" fmla="*/ 6 w 47"/>
                  <a:gd name="T37" fmla="*/ 77 h 97"/>
                  <a:gd name="T38" fmla="*/ 18 w 47"/>
                  <a:gd name="T39" fmla="*/ 89 h 97"/>
                  <a:gd name="T40" fmla="*/ 24 w 47"/>
                  <a:gd name="T41" fmla="*/ 83 h 97"/>
                  <a:gd name="T42" fmla="*/ 38 w 47"/>
                  <a:gd name="T43" fmla="*/ 89 h 97"/>
                  <a:gd name="T44" fmla="*/ 38 w 47"/>
                  <a:gd name="T45" fmla="*/ 97 h 97"/>
                  <a:gd name="T46" fmla="*/ 47 w 47"/>
                  <a:gd name="T47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97">
                    <a:moveTo>
                      <a:pt x="47" y="97"/>
                    </a:moveTo>
                    <a:cubicBezTo>
                      <a:pt x="47" y="78"/>
                      <a:pt x="47" y="78"/>
                      <a:pt x="47" y="78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30" y="78"/>
                      <a:pt x="17" y="64"/>
                      <a:pt x="17" y="48"/>
                    </a:cubicBezTo>
                    <a:cubicBezTo>
                      <a:pt x="17" y="32"/>
                      <a:pt x="30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3" y="9"/>
                      <a:pt x="28" y="11"/>
                      <a:pt x="24" y="14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30"/>
                      <a:pt x="7" y="35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7" y="62"/>
                      <a:pt x="9" y="67"/>
                      <a:pt x="12" y="71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18" y="89"/>
                      <a:pt x="18" y="89"/>
                      <a:pt x="18" y="8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8" y="86"/>
                      <a:pt x="33" y="88"/>
                      <a:pt x="38" y="89"/>
                    </a:cubicBezTo>
                    <a:cubicBezTo>
                      <a:pt x="38" y="97"/>
                      <a:pt x="38" y="97"/>
                      <a:pt x="38" y="97"/>
                    </a:cubicBezTo>
                    <a:lnTo>
                      <a:pt x="47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81" name="Freeform 163"/>
              <p:cNvSpPr/>
              <p:nvPr/>
            </p:nvSpPr>
            <p:spPr bwMode="auto">
              <a:xfrm>
                <a:off x="3538876" y="4669833"/>
                <a:ext cx="62021" cy="127621"/>
              </a:xfrm>
              <a:custGeom>
                <a:avLst/>
                <a:gdLst>
                  <a:gd name="T0" fmla="*/ 22 w 22"/>
                  <a:gd name="T1" fmla="*/ 7 h 45"/>
                  <a:gd name="T2" fmla="*/ 22 w 22"/>
                  <a:gd name="T3" fmla="*/ 0 h 45"/>
                  <a:gd name="T4" fmla="*/ 22 w 22"/>
                  <a:gd name="T5" fmla="*/ 0 h 45"/>
                  <a:gd name="T6" fmla="*/ 0 w 22"/>
                  <a:gd name="T7" fmla="*/ 22 h 45"/>
                  <a:gd name="T8" fmla="*/ 22 w 22"/>
                  <a:gd name="T9" fmla="*/ 45 h 45"/>
                  <a:gd name="T10" fmla="*/ 22 w 22"/>
                  <a:gd name="T11" fmla="*/ 45 h 45"/>
                  <a:gd name="T12" fmla="*/ 22 w 22"/>
                  <a:gd name="T13" fmla="*/ 38 h 45"/>
                  <a:gd name="T14" fmla="*/ 22 w 22"/>
                  <a:gd name="T15" fmla="*/ 38 h 45"/>
                  <a:gd name="T16" fmla="*/ 7 w 22"/>
                  <a:gd name="T17" fmla="*/ 22 h 45"/>
                  <a:gd name="T18" fmla="*/ 22 w 22"/>
                  <a:gd name="T19" fmla="*/ 7 h 45"/>
                  <a:gd name="T20" fmla="*/ 22 w 22"/>
                  <a:gd name="T21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45">
                    <a:moveTo>
                      <a:pt x="22" y="7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9" y="0"/>
                      <a:pt x="0" y="10"/>
                      <a:pt x="0" y="22"/>
                    </a:cubicBezTo>
                    <a:cubicBezTo>
                      <a:pt x="0" y="35"/>
                      <a:pt x="9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3" y="38"/>
                      <a:pt x="7" y="31"/>
                      <a:pt x="7" y="22"/>
                    </a:cubicBezTo>
                    <a:cubicBezTo>
                      <a:pt x="7" y="14"/>
                      <a:pt x="13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82" name="Freeform 164"/>
              <p:cNvSpPr/>
              <p:nvPr/>
            </p:nvSpPr>
            <p:spPr bwMode="auto">
              <a:xfrm>
                <a:off x="3578236" y="4709192"/>
                <a:ext cx="22662" cy="45323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0 h 16"/>
                  <a:gd name="T4" fmla="*/ 0 w 8"/>
                  <a:gd name="T5" fmla="*/ 8 h 16"/>
                  <a:gd name="T6" fmla="*/ 8 w 8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6">
                    <a:moveTo>
                      <a:pt x="8" y="16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"/>
                      <a:pt x="3" y="16"/>
                      <a:pt x="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58" tIns="34279" rIns="68558" bIns="34279" numCol="1" anchor="t" anchorCtr="0" compatLnSpc="1"/>
              <a:lstStyle/>
              <a:p>
                <a:endParaRPr lang="zh-CN" altLang="en-US" sz="1280"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</p:grpSp>
      </p:grpSp>
      <p:grpSp>
        <p:nvGrpSpPr>
          <p:cNvPr id="83" name="组合 82"/>
          <p:cNvGrpSpPr/>
          <p:nvPr/>
        </p:nvGrpSpPr>
        <p:grpSpPr>
          <a:xfrm rot="16200000" flipH="1">
            <a:off x="3861094" y="1167135"/>
            <a:ext cx="901206" cy="689765"/>
            <a:chOff x="911201" y="1622002"/>
            <a:chExt cx="2283025" cy="1747386"/>
          </a:xfrm>
          <a:solidFill>
            <a:srgbClr val="01ACBE"/>
          </a:solidFill>
        </p:grpSpPr>
        <p:sp>
          <p:nvSpPr>
            <p:cNvPr id="84" name="矩形 83"/>
            <p:cNvSpPr/>
            <p:nvPr/>
          </p:nvSpPr>
          <p:spPr>
            <a:xfrm>
              <a:off x="2026099" y="1679379"/>
              <a:ext cx="60759" cy="489621"/>
            </a:xfrm>
            <a:prstGeom prst="rect">
              <a:avLst/>
            </a:prstGeom>
            <a:grpFill/>
            <a:ln>
              <a:solidFill>
                <a:srgbClr val="01AC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85" name="任意多边形 84"/>
            <p:cNvSpPr/>
            <p:nvPr/>
          </p:nvSpPr>
          <p:spPr>
            <a:xfrm rot="-2700000" flipV="1">
              <a:off x="1283460" y="1824478"/>
              <a:ext cx="1547880" cy="1544910"/>
            </a:xfrm>
            <a:custGeom>
              <a:avLst/>
              <a:gdLst>
                <a:gd name="connsiteX0" fmla="*/ 871669 w 901730"/>
                <a:gd name="connsiteY0" fmla="*/ 0 h 900000"/>
                <a:gd name="connsiteX1" fmla="*/ 901730 w 901730"/>
                <a:gd name="connsiteY1" fmla="*/ 0 h 900000"/>
                <a:gd name="connsiteX2" fmla="*/ 1730 w 901730"/>
                <a:gd name="connsiteY2" fmla="*/ 900000 h 900000"/>
                <a:gd name="connsiteX3" fmla="*/ 0 w 901730"/>
                <a:gd name="connsiteY3" fmla="*/ 899913 h 900000"/>
                <a:gd name="connsiteX4" fmla="*/ 0 w 901730"/>
                <a:gd name="connsiteY4" fmla="*/ 869852 h 900000"/>
                <a:gd name="connsiteX5" fmla="*/ 1731 w 901730"/>
                <a:gd name="connsiteY5" fmla="*/ 869939 h 900000"/>
                <a:gd name="connsiteX6" fmla="*/ 871669 w 901730"/>
                <a:gd name="connsiteY6" fmla="*/ 1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1730" h="900000">
                  <a:moveTo>
                    <a:pt x="871669" y="0"/>
                  </a:moveTo>
                  <a:lnTo>
                    <a:pt x="901730" y="0"/>
                  </a:lnTo>
                  <a:cubicBezTo>
                    <a:pt x="901730" y="497056"/>
                    <a:pt x="498786" y="900000"/>
                    <a:pt x="1730" y="900000"/>
                  </a:cubicBezTo>
                  <a:lnTo>
                    <a:pt x="0" y="899913"/>
                  </a:lnTo>
                  <a:lnTo>
                    <a:pt x="0" y="869852"/>
                  </a:lnTo>
                  <a:lnTo>
                    <a:pt x="1731" y="869939"/>
                  </a:lnTo>
                  <a:cubicBezTo>
                    <a:pt x="482184" y="869939"/>
                    <a:pt x="871669" y="480454"/>
                    <a:pt x="871669" y="1"/>
                  </a:cubicBezTo>
                  <a:close/>
                </a:path>
              </a:pathLst>
            </a:custGeom>
            <a:grpFill/>
            <a:ln>
              <a:solidFill>
                <a:srgbClr val="01AC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911201" y="2587444"/>
              <a:ext cx="98933" cy="98933"/>
            </a:xfrm>
            <a:prstGeom prst="ellipse">
              <a:avLst/>
            </a:prstGeom>
            <a:grpFill/>
            <a:ln>
              <a:solidFill>
                <a:srgbClr val="01AC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3095293" y="2587444"/>
              <a:ext cx="98933" cy="98933"/>
            </a:xfrm>
            <a:prstGeom prst="ellipse">
              <a:avLst/>
            </a:prstGeom>
            <a:grpFill/>
            <a:ln>
              <a:solidFill>
                <a:srgbClr val="01AC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1952570" y="2048530"/>
              <a:ext cx="209661" cy="209661"/>
            </a:xfrm>
            <a:prstGeom prst="ellipse">
              <a:avLst/>
            </a:prstGeom>
            <a:grpFill/>
            <a:ln>
              <a:solidFill>
                <a:srgbClr val="01AC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2007933" y="2106832"/>
              <a:ext cx="98933" cy="98933"/>
            </a:xfrm>
            <a:prstGeom prst="ellipse">
              <a:avLst/>
            </a:prstGeom>
            <a:grpFill/>
            <a:ln>
              <a:solidFill>
                <a:srgbClr val="01AC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2007011" y="1622002"/>
              <a:ext cx="98933" cy="98933"/>
            </a:xfrm>
            <a:prstGeom prst="ellipse">
              <a:avLst/>
            </a:prstGeom>
            <a:grpFill/>
            <a:ln>
              <a:solidFill>
                <a:srgbClr val="01AC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sp>
        <p:nvSpPr>
          <p:cNvPr id="91" name="文本框 49"/>
          <p:cNvSpPr txBox="1"/>
          <p:nvPr/>
        </p:nvSpPr>
        <p:spPr>
          <a:xfrm>
            <a:off x="2761075" y="1410095"/>
            <a:ext cx="1241729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42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92" name="矩形 91"/>
          <p:cNvSpPr/>
          <p:nvPr/>
        </p:nvSpPr>
        <p:spPr>
          <a:xfrm>
            <a:off x="761290" y="1308861"/>
            <a:ext cx="1933311" cy="5407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点击添加相关标题文字，点击添加相关标题文字，点击添加相关标题文字，点击添加相关标题文字。</a:t>
            </a:r>
            <a:endParaRPr lang="en-GB" altLang="zh-CN" sz="74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93" name="文本框 49"/>
          <p:cNvSpPr txBox="1"/>
          <p:nvPr/>
        </p:nvSpPr>
        <p:spPr>
          <a:xfrm>
            <a:off x="4072243" y="2706625"/>
            <a:ext cx="1241729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42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94" name="矩形 93"/>
          <p:cNvSpPr/>
          <p:nvPr/>
        </p:nvSpPr>
        <p:spPr>
          <a:xfrm>
            <a:off x="2055441" y="2601602"/>
            <a:ext cx="1933311" cy="5407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点击添加相关标题文字，点击添加相关标题文字，点击添加相关标题文字，点击添加相关标题文字。</a:t>
            </a:r>
            <a:endParaRPr lang="en-GB" altLang="zh-CN" sz="74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95" name="文本框 49"/>
          <p:cNvSpPr txBox="1"/>
          <p:nvPr/>
        </p:nvSpPr>
        <p:spPr>
          <a:xfrm>
            <a:off x="3086431" y="3676449"/>
            <a:ext cx="1241729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42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96" name="矩形 95"/>
          <p:cNvSpPr/>
          <p:nvPr/>
        </p:nvSpPr>
        <p:spPr>
          <a:xfrm>
            <a:off x="1091749" y="3566511"/>
            <a:ext cx="1933311" cy="5407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点击添加相关标题文字，点击添加相关标题文字，点击添加相关标题文字，点击添加相关标题文字。</a:t>
            </a:r>
            <a:endParaRPr lang="en-GB" altLang="zh-CN" sz="74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97" name="文本框 49"/>
          <p:cNvSpPr txBox="1"/>
          <p:nvPr/>
        </p:nvSpPr>
        <p:spPr>
          <a:xfrm>
            <a:off x="5851968" y="4452286"/>
            <a:ext cx="1241729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42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98" name="矩形 97"/>
          <p:cNvSpPr/>
          <p:nvPr/>
        </p:nvSpPr>
        <p:spPr>
          <a:xfrm>
            <a:off x="3993715" y="4355532"/>
            <a:ext cx="1933311" cy="5407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点击添加相关标题文字，点击添加相关标题文字，点击添加相关标题文字，点击添加相关标题文字。</a:t>
            </a:r>
            <a:endParaRPr lang="en-GB" altLang="zh-CN" sz="74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669980" y="1437839"/>
            <a:ext cx="2043252" cy="1557368"/>
            <a:chOff x="6566394" y="2021434"/>
            <a:chExt cx="2873914" cy="2190498"/>
          </a:xfrm>
          <a:solidFill>
            <a:srgbClr val="E20464"/>
          </a:solidFill>
        </p:grpSpPr>
        <p:sp>
          <p:nvSpPr>
            <p:cNvPr id="74" name="任意多边形 73"/>
            <p:cNvSpPr/>
            <p:nvPr/>
          </p:nvSpPr>
          <p:spPr>
            <a:xfrm flipH="1">
              <a:off x="6566394" y="2073819"/>
              <a:ext cx="562560" cy="325906"/>
            </a:xfrm>
            <a:custGeom>
              <a:avLst/>
              <a:gdLst>
                <a:gd name="connsiteX0" fmla="*/ 367678 w 370875"/>
                <a:gd name="connsiteY0" fmla="*/ 140677 h 140677"/>
                <a:gd name="connsiteX1" fmla="*/ 370875 w 370875"/>
                <a:gd name="connsiteY1" fmla="*/ 0 h 140677"/>
                <a:gd name="connsiteX2" fmla="*/ 0 w 370875"/>
                <a:gd name="connsiteY2" fmla="*/ 134282 h 140677"/>
                <a:gd name="connsiteX3" fmla="*/ 367678 w 370875"/>
                <a:gd name="connsiteY3" fmla="*/ 140677 h 140677"/>
                <a:gd name="connsiteX0-1" fmla="*/ 367678 w 370875"/>
                <a:gd name="connsiteY0-2" fmla="*/ 232793 h 232793"/>
                <a:gd name="connsiteX1-3" fmla="*/ 370875 w 370875"/>
                <a:gd name="connsiteY1-4" fmla="*/ 92116 h 232793"/>
                <a:gd name="connsiteX2-5" fmla="*/ 0 w 370875"/>
                <a:gd name="connsiteY2-6" fmla="*/ 226398 h 232793"/>
                <a:gd name="connsiteX3-7" fmla="*/ 367678 w 370875"/>
                <a:gd name="connsiteY3-8" fmla="*/ 232793 h 232793"/>
                <a:gd name="connsiteX0-9" fmla="*/ 367678 w 370875"/>
                <a:gd name="connsiteY0-10" fmla="*/ 233290 h 233290"/>
                <a:gd name="connsiteX1-11" fmla="*/ 370875 w 370875"/>
                <a:gd name="connsiteY1-12" fmla="*/ 92613 h 233290"/>
                <a:gd name="connsiteX2-13" fmla="*/ 0 w 370875"/>
                <a:gd name="connsiteY2-14" fmla="*/ 226895 h 233290"/>
                <a:gd name="connsiteX3-15" fmla="*/ 367678 w 370875"/>
                <a:gd name="connsiteY3-16" fmla="*/ 233290 h 233290"/>
                <a:gd name="connsiteX0-17" fmla="*/ 367678 w 370875"/>
                <a:gd name="connsiteY0-18" fmla="*/ 229170 h 229170"/>
                <a:gd name="connsiteX1-19" fmla="*/ 370875 w 370875"/>
                <a:gd name="connsiteY1-20" fmla="*/ 88493 h 229170"/>
                <a:gd name="connsiteX2-21" fmla="*/ 0 w 370875"/>
                <a:gd name="connsiteY2-22" fmla="*/ 222775 h 229170"/>
                <a:gd name="connsiteX3-23" fmla="*/ 367678 w 370875"/>
                <a:gd name="connsiteY3-24" fmla="*/ 229170 h 229170"/>
                <a:gd name="connsiteX0-25" fmla="*/ 386861 w 390058"/>
                <a:gd name="connsiteY0-26" fmla="*/ 227542 h 230739"/>
                <a:gd name="connsiteX1-27" fmla="*/ 390058 w 390058"/>
                <a:gd name="connsiteY1-28" fmla="*/ 86865 h 230739"/>
                <a:gd name="connsiteX2-29" fmla="*/ 0 w 390058"/>
                <a:gd name="connsiteY2-30" fmla="*/ 230739 h 230739"/>
                <a:gd name="connsiteX3-31" fmla="*/ 386861 w 390058"/>
                <a:gd name="connsiteY3-32" fmla="*/ 227542 h 230739"/>
                <a:gd name="connsiteX0-33" fmla="*/ 386861 w 390058"/>
                <a:gd name="connsiteY0-34" fmla="*/ 231640 h 234837"/>
                <a:gd name="connsiteX1-35" fmla="*/ 390058 w 390058"/>
                <a:gd name="connsiteY1-36" fmla="*/ 90963 h 234837"/>
                <a:gd name="connsiteX2-37" fmla="*/ 0 w 390058"/>
                <a:gd name="connsiteY2-38" fmla="*/ 234837 h 234837"/>
                <a:gd name="connsiteX3-39" fmla="*/ 386861 w 390058"/>
                <a:gd name="connsiteY3-40" fmla="*/ 231640 h 234837"/>
                <a:gd name="connsiteX0-41" fmla="*/ 386861 w 397219"/>
                <a:gd name="connsiteY0-42" fmla="*/ 231640 h 234837"/>
                <a:gd name="connsiteX1-43" fmla="*/ 390058 w 397219"/>
                <a:gd name="connsiteY1-44" fmla="*/ 90963 h 234837"/>
                <a:gd name="connsiteX2-45" fmla="*/ 0 w 397219"/>
                <a:gd name="connsiteY2-46" fmla="*/ 234837 h 234837"/>
                <a:gd name="connsiteX3-47" fmla="*/ 386861 w 397219"/>
                <a:gd name="connsiteY3-48" fmla="*/ 231640 h 234837"/>
                <a:gd name="connsiteX0-49" fmla="*/ 386861 w 401264"/>
                <a:gd name="connsiteY0-50" fmla="*/ 231640 h 234837"/>
                <a:gd name="connsiteX1-51" fmla="*/ 390058 w 401264"/>
                <a:gd name="connsiteY1-52" fmla="*/ 90963 h 234837"/>
                <a:gd name="connsiteX2-53" fmla="*/ 0 w 401264"/>
                <a:gd name="connsiteY2-54" fmla="*/ 234837 h 234837"/>
                <a:gd name="connsiteX3-55" fmla="*/ 386861 w 401264"/>
                <a:gd name="connsiteY3-56" fmla="*/ 231640 h 234837"/>
                <a:gd name="connsiteX0-57" fmla="*/ 386861 w 406990"/>
                <a:gd name="connsiteY0-58" fmla="*/ 231640 h 234837"/>
                <a:gd name="connsiteX1-59" fmla="*/ 390058 w 406990"/>
                <a:gd name="connsiteY1-60" fmla="*/ 90963 h 234837"/>
                <a:gd name="connsiteX2-61" fmla="*/ 0 w 406990"/>
                <a:gd name="connsiteY2-62" fmla="*/ 234837 h 234837"/>
                <a:gd name="connsiteX3-63" fmla="*/ 386861 w 406990"/>
                <a:gd name="connsiteY3-64" fmla="*/ 231640 h 234837"/>
                <a:gd name="connsiteX0-65" fmla="*/ 386861 w 400092"/>
                <a:gd name="connsiteY0-66" fmla="*/ 231640 h 234837"/>
                <a:gd name="connsiteX1-67" fmla="*/ 390058 w 400092"/>
                <a:gd name="connsiteY1-68" fmla="*/ 90963 h 234837"/>
                <a:gd name="connsiteX2-69" fmla="*/ 0 w 400092"/>
                <a:gd name="connsiteY2-70" fmla="*/ 234837 h 234837"/>
                <a:gd name="connsiteX3-71" fmla="*/ 386861 w 400092"/>
                <a:gd name="connsiteY3-72" fmla="*/ 231640 h 234837"/>
                <a:gd name="connsiteX0-73" fmla="*/ 386861 w 400092"/>
                <a:gd name="connsiteY0-74" fmla="*/ 231640 h 234837"/>
                <a:gd name="connsiteX1-75" fmla="*/ 390058 w 400092"/>
                <a:gd name="connsiteY1-76" fmla="*/ 90963 h 234837"/>
                <a:gd name="connsiteX2-77" fmla="*/ 0 w 400092"/>
                <a:gd name="connsiteY2-78" fmla="*/ 234837 h 234837"/>
                <a:gd name="connsiteX3-79" fmla="*/ 386861 w 400092"/>
                <a:gd name="connsiteY3-80" fmla="*/ 231640 h 234837"/>
                <a:gd name="connsiteX0-81" fmla="*/ 386861 w 400092"/>
                <a:gd name="connsiteY0-82" fmla="*/ 228587 h 231784"/>
                <a:gd name="connsiteX1-83" fmla="*/ 390058 w 400092"/>
                <a:gd name="connsiteY1-84" fmla="*/ 87910 h 231784"/>
                <a:gd name="connsiteX2-85" fmla="*/ 0 w 400092"/>
                <a:gd name="connsiteY2-86" fmla="*/ 231784 h 231784"/>
                <a:gd name="connsiteX3-87" fmla="*/ 386861 w 400092"/>
                <a:gd name="connsiteY3-88" fmla="*/ 228587 h 2317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00092" h="231784">
                  <a:moveTo>
                    <a:pt x="386861" y="228587"/>
                  </a:moveTo>
                  <a:cubicBezTo>
                    <a:pt x="399561" y="220066"/>
                    <a:pt x="407403" y="162418"/>
                    <a:pt x="390058" y="87910"/>
                  </a:cubicBezTo>
                  <a:cubicBezTo>
                    <a:pt x="295691" y="-157526"/>
                    <a:pt x="37301" y="183825"/>
                    <a:pt x="0" y="231784"/>
                  </a:cubicBezTo>
                  <a:lnTo>
                    <a:pt x="386861" y="22858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 flipH="1">
              <a:off x="6595750" y="2021434"/>
              <a:ext cx="2844558" cy="2190498"/>
            </a:xfrm>
            <a:custGeom>
              <a:avLst/>
              <a:gdLst>
                <a:gd name="connsiteX0" fmla="*/ 0 w 2042024"/>
                <a:gd name="connsiteY0" fmla="*/ 1566371 h 1570472"/>
                <a:gd name="connsiteX1" fmla="*/ 959505 w 2042024"/>
                <a:gd name="connsiteY1" fmla="*/ 0 h 1570472"/>
                <a:gd name="connsiteX2" fmla="*/ 1943613 w 2042024"/>
                <a:gd name="connsiteY2" fmla="*/ 24603 h 1570472"/>
                <a:gd name="connsiteX3" fmla="*/ 2042024 w 2042024"/>
                <a:gd name="connsiteY3" fmla="*/ 106612 h 1570472"/>
                <a:gd name="connsiteX4" fmla="*/ 1021012 w 2042024"/>
                <a:gd name="connsiteY4" fmla="*/ 1570472 h 1570472"/>
                <a:gd name="connsiteX5" fmla="*/ 0 w 2042024"/>
                <a:gd name="connsiteY5" fmla="*/ 1566371 h 1570472"/>
                <a:gd name="connsiteX0-1" fmla="*/ 0 w 2029722"/>
                <a:gd name="connsiteY0-2" fmla="*/ 1574572 h 1574572"/>
                <a:gd name="connsiteX1-3" fmla="*/ 947203 w 2029722"/>
                <a:gd name="connsiteY1-4" fmla="*/ 0 h 1574572"/>
                <a:gd name="connsiteX2-5" fmla="*/ 1931311 w 2029722"/>
                <a:gd name="connsiteY2-6" fmla="*/ 24603 h 1574572"/>
                <a:gd name="connsiteX3-7" fmla="*/ 2029722 w 2029722"/>
                <a:gd name="connsiteY3-8" fmla="*/ 106612 h 1574572"/>
                <a:gd name="connsiteX4-9" fmla="*/ 1008710 w 2029722"/>
                <a:gd name="connsiteY4-10" fmla="*/ 1570472 h 1574572"/>
                <a:gd name="connsiteX5-11" fmla="*/ 0 w 2029722"/>
                <a:gd name="connsiteY5-12" fmla="*/ 1574572 h 1574572"/>
                <a:gd name="connsiteX0-13" fmla="*/ 0 w 2029722"/>
                <a:gd name="connsiteY0-14" fmla="*/ 1574572 h 1574572"/>
                <a:gd name="connsiteX1-15" fmla="*/ 947203 w 2029722"/>
                <a:gd name="connsiteY1-16" fmla="*/ 0 h 1574572"/>
                <a:gd name="connsiteX2-17" fmla="*/ 1931311 w 2029722"/>
                <a:gd name="connsiteY2-18" fmla="*/ 24603 h 1574572"/>
                <a:gd name="connsiteX3-19" fmla="*/ 2029722 w 2029722"/>
                <a:gd name="connsiteY3-20" fmla="*/ 106612 h 1574572"/>
                <a:gd name="connsiteX4-21" fmla="*/ 1008710 w 2029722"/>
                <a:gd name="connsiteY4-22" fmla="*/ 1570472 h 1574572"/>
                <a:gd name="connsiteX5-23" fmla="*/ 0 w 2029722"/>
                <a:gd name="connsiteY5-24" fmla="*/ 1574572 h 1574572"/>
                <a:gd name="connsiteX0-25" fmla="*/ 0 w 2029722"/>
                <a:gd name="connsiteY0-26" fmla="*/ 1574572 h 1574572"/>
                <a:gd name="connsiteX1-27" fmla="*/ 947203 w 2029722"/>
                <a:gd name="connsiteY1-28" fmla="*/ 0 h 1574572"/>
                <a:gd name="connsiteX2-29" fmla="*/ 1931311 w 2029722"/>
                <a:gd name="connsiteY2-30" fmla="*/ 24603 h 1574572"/>
                <a:gd name="connsiteX3-31" fmla="*/ 2029722 w 2029722"/>
                <a:gd name="connsiteY3-32" fmla="*/ 106612 h 1574572"/>
                <a:gd name="connsiteX4-33" fmla="*/ 1008710 w 2029722"/>
                <a:gd name="connsiteY4-34" fmla="*/ 1570472 h 1574572"/>
                <a:gd name="connsiteX5-35" fmla="*/ 0 w 2029722"/>
                <a:gd name="connsiteY5-36" fmla="*/ 1574572 h 1574572"/>
                <a:gd name="connsiteX0-37" fmla="*/ 0 w 2029722"/>
                <a:gd name="connsiteY0-38" fmla="*/ 1574572 h 1574572"/>
                <a:gd name="connsiteX1-39" fmla="*/ 947203 w 2029722"/>
                <a:gd name="connsiteY1-40" fmla="*/ 0 h 1574572"/>
                <a:gd name="connsiteX2-41" fmla="*/ 1931311 w 2029722"/>
                <a:gd name="connsiteY2-42" fmla="*/ 24603 h 1574572"/>
                <a:gd name="connsiteX3-43" fmla="*/ 2029722 w 2029722"/>
                <a:gd name="connsiteY3-44" fmla="*/ 106612 h 1574572"/>
                <a:gd name="connsiteX4-45" fmla="*/ 1008710 w 2029722"/>
                <a:gd name="connsiteY4-46" fmla="*/ 1570472 h 1574572"/>
                <a:gd name="connsiteX5-47" fmla="*/ 0 w 2029722"/>
                <a:gd name="connsiteY5-48" fmla="*/ 1574572 h 1574572"/>
                <a:gd name="connsiteX0-49" fmla="*/ 0 w 2029722"/>
                <a:gd name="connsiteY0-50" fmla="*/ 1574572 h 1574572"/>
                <a:gd name="connsiteX1-51" fmla="*/ 947203 w 2029722"/>
                <a:gd name="connsiteY1-52" fmla="*/ 0 h 1574572"/>
                <a:gd name="connsiteX2-53" fmla="*/ 1931311 w 2029722"/>
                <a:gd name="connsiteY2-54" fmla="*/ 24603 h 1574572"/>
                <a:gd name="connsiteX3-55" fmla="*/ 2029722 w 2029722"/>
                <a:gd name="connsiteY3-56" fmla="*/ 106612 h 1574572"/>
                <a:gd name="connsiteX4-57" fmla="*/ 1008710 w 2029722"/>
                <a:gd name="connsiteY4-58" fmla="*/ 1570472 h 1574572"/>
                <a:gd name="connsiteX5-59" fmla="*/ 0 w 2029722"/>
                <a:gd name="connsiteY5-60" fmla="*/ 1574572 h 1574572"/>
                <a:gd name="connsiteX0-61" fmla="*/ 0 w 2029722"/>
                <a:gd name="connsiteY0-62" fmla="*/ 1574572 h 1574572"/>
                <a:gd name="connsiteX1-63" fmla="*/ 947203 w 2029722"/>
                <a:gd name="connsiteY1-64" fmla="*/ 0 h 1574572"/>
                <a:gd name="connsiteX2-65" fmla="*/ 1931311 w 2029722"/>
                <a:gd name="connsiteY2-66" fmla="*/ 24603 h 1574572"/>
                <a:gd name="connsiteX3-67" fmla="*/ 2009219 w 2029722"/>
                <a:gd name="connsiteY3-68" fmla="*/ 57406 h 1574572"/>
                <a:gd name="connsiteX4-69" fmla="*/ 2029722 w 2029722"/>
                <a:gd name="connsiteY4-70" fmla="*/ 106612 h 1574572"/>
                <a:gd name="connsiteX5-71" fmla="*/ 1008710 w 2029722"/>
                <a:gd name="connsiteY5-72" fmla="*/ 1570472 h 1574572"/>
                <a:gd name="connsiteX6" fmla="*/ 0 w 2029722"/>
                <a:gd name="connsiteY6" fmla="*/ 1574572 h 1574572"/>
                <a:gd name="connsiteX0-73" fmla="*/ 0 w 2029722"/>
                <a:gd name="connsiteY0-74" fmla="*/ 1574572 h 1574572"/>
                <a:gd name="connsiteX1-75" fmla="*/ 947203 w 2029722"/>
                <a:gd name="connsiteY1-76" fmla="*/ 0 h 1574572"/>
                <a:gd name="connsiteX2-77" fmla="*/ 1931311 w 2029722"/>
                <a:gd name="connsiteY2-78" fmla="*/ 24603 h 1574572"/>
                <a:gd name="connsiteX3-79" fmla="*/ 2009219 w 2029722"/>
                <a:gd name="connsiteY3-80" fmla="*/ 57406 h 1574572"/>
                <a:gd name="connsiteX4-81" fmla="*/ 2029722 w 2029722"/>
                <a:gd name="connsiteY4-82" fmla="*/ 106612 h 1574572"/>
                <a:gd name="connsiteX5-83" fmla="*/ 1008710 w 2029722"/>
                <a:gd name="connsiteY5-84" fmla="*/ 1570472 h 1574572"/>
                <a:gd name="connsiteX6-85" fmla="*/ 0 w 2029722"/>
                <a:gd name="connsiteY6-86" fmla="*/ 1574572 h 1574572"/>
                <a:gd name="connsiteX0-87" fmla="*/ 0 w 2029722"/>
                <a:gd name="connsiteY0-88" fmla="*/ 1574572 h 1574572"/>
                <a:gd name="connsiteX1-89" fmla="*/ 947203 w 2029722"/>
                <a:gd name="connsiteY1-90" fmla="*/ 0 h 1574572"/>
                <a:gd name="connsiteX2-91" fmla="*/ 1931311 w 2029722"/>
                <a:gd name="connsiteY2-92" fmla="*/ 24603 h 1574572"/>
                <a:gd name="connsiteX3-93" fmla="*/ 2009219 w 2029722"/>
                <a:gd name="connsiteY3-94" fmla="*/ 57406 h 1574572"/>
                <a:gd name="connsiteX4-95" fmla="*/ 2029722 w 2029722"/>
                <a:gd name="connsiteY4-96" fmla="*/ 106612 h 1574572"/>
                <a:gd name="connsiteX5-97" fmla="*/ 1029212 w 2029722"/>
                <a:gd name="connsiteY5-98" fmla="*/ 1566371 h 1574572"/>
                <a:gd name="connsiteX6-99" fmla="*/ 0 w 2029722"/>
                <a:gd name="connsiteY6-100" fmla="*/ 1574572 h 1574572"/>
                <a:gd name="connsiteX0-101" fmla="*/ 0 w 2029722"/>
                <a:gd name="connsiteY0-102" fmla="*/ 1574572 h 1574572"/>
                <a:gd name="connsiteX1-103" fmla="*/ 947203 w 2029722"/>
                <a:gd name="connsiteY1-104" fmla="*/ 0 h 1574572"/>
                <a:gd name="connsiteX2-105" fmla="*/ 1931311 w 2029722"/>
                <a:gd name="connsiteY2-106" fmla="*/ 24603 h 1574572"/>
                <a:gd name="connsiteX3-107" fmla="*/ 2009219 w 2029722"/>
                <a:gd name="connsiteY3-108" fmla="*/ 57406 h 1574572"/>
                <a:gd name="connsiteX4-109" fmla="*/ 2029722 w 2029722"/>
                <a:gd name="connsiteY4-110" fmla="*/ 106612 h 1574572"/>
                <a:gd name="connsiteX5-111" fmla="*/ 1029212 w 2029722"/>
                <a:gd name="connsiteY5-112" fmla="*/ 1566371 h 1574572"/>
                <a:gd name="connsiteX6-113" fmla="*/ 0 w 2029722"/>
                <a:gd name="connsiteY6-114" fmla="*/ 1574572 h 1574572"/>
                <a:gd name="connsiteX0-115" fmla="*/ 0 w 2112234"/>
                <a:gd name="connsiteY0-116" fmla="*/ 1602749 h 1602749"/>
                <a:gd name="connsiteX1-117" fmla="*/ 947203 w 2112234"/>
                <a:gd name="connsiteY1-118" fmla="*/ 28177 h 1602749"/>
                <a:gd name="connsiteX2-119" fmla="*/ 1931311 w 2112234"/>
                <a:gd name="connsiteY2-120" fmla="*/ 52780 h 1602749"/>
                <a:gd name="connsiteX3-121" fmla="*/ 2029722 w 2112234"/>
                <a:gd name="connsiteY3-122" fmla="*/ 134789 h 1602749"/>
                <a:gd name="connsiteX4-123" fmla="*/ 1029212 w 2112234"/>
                <a:gd name="connsiteY4-124" fmla="*/ 1594548 h 1602749"/>
                <a:gd name="connsiteX5-125" fmla="*/ 0 w 2112234"/>
                <a:gd name="connsiteY5-126" fmla="*/ 1602749 h 1602749"/>
                <a:gd name="connsiteX0-127" fmla="*/ 0 w 2094991"/>
                <a:gd name="connsiteY0-128" fmla="*/ 1602749 h 1602749"/>
                <a:gd name="connsiteX1-129" fmla="*/ 947203 w 2094991"/>
                <a:gd name="connsiteY1-130" fmla="*/ 28177 h 1602749"/>
                <a:gd name="connsiteX2-131" fmla="*/ 1931311 w 2094991"/>
                <a:gd name="connsiteY2-132" fmla="*/ 52780 h 1602749"/>
                <a:gd name="connsiteX3-133" fmla="*/ 2029722 w 2094991"/>
                <a:gd name="connsiteY3-134" fmla="*/ 134789 h 1602749"/>
                <a:gd name="connsiteX4-135" fmla="*/ 1029212 w 2094991"/>
                <a:gd name="connsiteY4-136" fmla="*/ 1594548 h 1602749"/>
                <a:gd name="connsiteX5-137" fmla="*/ 0 w 2094991"/>
                <a:gd name="connsiteY5-138" fmla="*/ 1602749 h 1602749"/>
                <a:gd name="connsiteX0-139" fmla="*/ 0 w 2029722"/>
                <a:gd name="connsiteY0-140" fmla="*/ 1574572 h 1574572"/>
                <a:gd name="connsiteX1-141" fmla="*/ 947203 w 2029722"/>
                <a:gd name="connsiteY1-142" fmla="*/ 0 h 1574572"/>
                <a:gd name="connsiteX2-143" fmla="*/ 1931311 w 2029722"/>
                <a:gd name="connsiteY2-144" fmla="*/ 24603 h 1574572"/>
                <a:gd name="connsiteX3-145" fmla="*/ 2029722 w 2029722"/>
                <a:gd name="connsiteY3-146" fmla="*/ 106612 h 1574572"/>
                <a:gd name="connsiteX4-147" fmla="*/ 1029212 w 2029722"/>
                <a:gd name="connsiteY4-148" fmla="*/ 1566371 h 1574572"/>
                <a:gd name="connsiteX5-149" fmla="*/ 0 w 2029722"/>
                <a:gd name="connsiteY5-150" fmla="*/ 1574572 h 1574572"/>
                <a:gd name="connsiteX0-151" fmla="*/ 0 w 2029722"/>
                <a:gd name="connsiteY0-152" fmla="*/ 1574572 h 1574572"/>
                <a:gd name="connsiteX1-153" fmla="*/ 947203 w 2029722"/>
                <a:gd name="connsiteY1-154" fmla="*/ 0 h 1574572"/>
                <a:gd name="connsiteX2-155" fmla="*/ 1931311 w 2029722"/>
                <a:gd name="connsiteY2-156" fmla="*/ 24603 h 1574572"/>
                <a:gd name="connsiteX3-157" fmla="*/ 2029722 w 2029722"/>
                <a:gd name="connsiteY3-158" fmla="*/ 106612 h 1574572"/>
                <a:gd name="connsiteX4-159" fmla="*/ 1029212 w 2029722"/>
                <a:gd name="connsiteY4-160" fmla="*/ 1566371 h 1574572"/>
                <a:gd name="connsiteX5-161" fmla="*/ 0 w 2029722"/>
                <a:gd name="connsiteY5-162" fmla="*/ 1574572 h 1574572"/>
                <a:gd name="connsiteX0-163" fmla="*/ 0 w 2026763"/>
                <a:gd name="connsiteY0-164" fmla="*/ 1574572 h 1574572"/>
                <a:gd name="connsiteX1-165" fmla="*/ 947203 w 2026763"/>
                <a:gd name="connsiteY1-166" fmla="*/ 0 h 1574572"/>
                <a:gd name="connsiteX2-167" fmla="*/ 1931311 w 2026763"/>
                <a:gd name="connsiteY2-168" fmla="*/ 24603 h 1574572"/>
                <a:gd name="connsiteX3-169" fmla="*/ 2026763 w 2026763"/>
                <a:gd name="connsiteY3-170" fmla="*/ 118448 h 1574572"/>
                <a:gd name="connsiteX4-171" fmla="*/ 1029212 w 2026763"/>
                <a:gd name="connsiteY4-172" fmla="*/ 1566371 h 1574572"/>
                <a:gd name="connsiteX5-173" fmla="*/ 0 w 2026763"/>
                <a:gd name="connsiteY5-174" fmla="*/ 1574572 h 1574572"/>
                <a:gd name="connsiteX0-175" fmla="*/ 0 w 2026763"/>
                <a:gd name="connsiteY0-176" fmla="*/ 1574572 h 1589231"/>
                <a:gd name="connsiteX1-177" fmla="*/ 947203 w 2026763"/>
                <a:gd name="connsiteY1-178" fmla="*/ 0 h 1589231"/>
                <a:gd name="connsiteX2-179" fmla="*/ 1931311 w 2026763"/>
                <a:gd name="connsiteY2-180" fmla="*/ 24603 h 1589231"/>
                <a:gd name="connsiteX3-181" fmla="*/ 2026763 w 2026763"/>
                <a:gd name="connsiteY3-182" fmla="*/ 118448 h 1589231"/>
                <a:gd name="connsiteX4-183" fmla="*/ 1029212 w 2026763"/>
                <a:gd name="connsiteY4-184" fmla="*/ 1589231 h 1589231"/>
                <a:gd name="connsiteX5-185" fmla="*/ 0 w 2026763"/>
                <a:gd name="connsiteY5-186" fmla="*/ 1574572 h 1589231"/>
                <a:gd name="connsiteX0-187" fmla="*/ 0 w 2026763"/>
                <a:gd name="connsiteY0-188" fmla="*/ 1574572 h 1601616"/>
                <a:gd name="connsiteX1-189" fmla="*/ 947203 w 2026763"/>
                <a:gd name="connsiteY1-190" fmla="*/ 0 h 1601616"/>
                <a:gd name="connsiteX2-191" fmla="*/ 1931311 w 2026763"/>
                <a:gd name="connsiteY2-192" fmla="*/ 24603 h 1601616"/>
                <a:gd name="connsiteX3-193" fmla="*/ 2026763 w 2026763"/>
                <a:gd name="connsiteY3-194" fmla="*/ 118448 h 1601616"/>
                <a:gd name="connsiteX4-195" fmla="*/ 1029212 w 2026763"/>
                <a:gd name="connsiteY4-196" fmla="*/ 1589231 h 1601616"/>
                <a:gd name="connsiteX5-197" fmla="*/ 0 w 2026763"/>
                <a:gd name="connsiteY5-198" fmla="*/ 1574572 h 1601616"/>
                <a:gd name="connsiteX0-199" fmla="*/ 0 w 2026763"/>
                <a:gd name="connsiteY0-200" fmla="*/ 1574572 h 1593194"/>
                <a:gd name="connsiteX1-201" fmla="*/ 947203 w 2026763"/>
                <a:gd name="connsiteY1-202" fmla="*/ 0 h 1593194"/>
                <a:gd name="connsiteX2-203" fmla="*/ 1931311 w 2026763"/>
                <a:gd name="connsiteY2-204" fmla="*/ 24603 h 1593194"/>
                <a:gd name="connsiteX3-205" fmla="*/ 2026763 w 2026763"/>
                <a:gd name="connsiteY3-206" fmla="*/ 118448 h 1593194"/>
                <a:gd name="connsiteX4-207" fmla="*/ 1029212 w 2026763"/>
                <a:gd name="connsiteY4-208" fmla="*/ 1589231 h 1593194"/>
                <a:gd name="connsiteX5-209" fmla="*/ 0 w 2026763"/>
                <a:gd name="connsiteY5-210" fmla="*/ 1574572 h 1593194"/>
                <a:gd name="connsiteX0-211" fmla="*/ 0 w 2023046"/>
                <a:gd name="connsiteY0-212" fmla="*/ 1563421 h 1589231"/>
                <a:gd name="connsiteX1-213" fmla="*/ 943486 w 2023046"/>
                <a:gd name="connsiteY1-214" fmla="*/ 0 h 1589231"/>
                <a:gd name="connsiteX2-215" fmla="*/ 1927594 w 2023046"/>
                <a:gd name="connsiteY2-216" fmla="*/ 24603 h 1589231"/>
                <a:gd name="connsiteX3-217" fmla="*/ 2023046 w 2023046"/>
                <a:gd name="connsiteY3-218" fmla="*/ 118448 h 1589231"/>
                <a:gd name="connsiteX4-219" fmla="*/ 1025495 w 2023046"/>
                <a:gd name="connsiteY4-220" fmla="*/ 1589231 h 1589231"/>
                <a:gd name="connsiteX5-221" fmla="*/ 0 w 2023046"/>
                <a:gd name="connsiteY5-222" fmla="*/ 1563421 h 1589231"/>
                <a:gd name="connsiteX0-223" fmla="*/ 0 w 2023046"/>
                <a:gd name="connsiteY0-224" fmla="*/ 1563421 h 1574847"/>
                <a:gd name="connsiteX1-225" fmla="*/ 943486 w 2023046"/>
                <a:gd name="connsiteY1-226" fmla="*/ 0 h 1574847"/>
                <a:gd name="connsiteX2-227" fmla="*/ 1927594 w 2023046"/>
                <a:gd name="connsiteY2-228" fmla="*/ 24603 h 1574847"/>
                <a:gd name="connsiteX3-229" fmla="*/ 2023046 w 2023046"/>
                <a:gd name="connsiteY3-230" fmla="*/ 118448 h 1574847"/>
                <a:gd name="connsiteX4-231" fmla="*/ 1029212 w 2023046"/>
                <a:gd name="connsiteY4-232" fmla="*/ 1548343 h 1574847"/>
                <a:gd name="connsiteX5-233" fmla="*/ 0 w 2023046"/>
                <a:gd name="connsiteY5-234" fmla="*/ 1563421 h 1574847"/>
                <a:gd name="connsiteX0-235" fmla="*/ 0 w 2023046"/>
                <a:gd name="connsiteY0-236" fmla="*/ 1563421 h 1563421"/>
                <a:gd name="connsiteX1-237" fmla="*/ 943486 w 2023046"/>
                <a:gd name="connsiteY1-238" fmla="*/ 0 h 1563421"/>
                <a:gd name="connsiteX2-239" fmla="*/ 1927594 w 2023046"/>
                <a:gd name="connsiteY2-240" fmla="*/ 24603 h 1563421"/>
                <a:gd name="connsiteX3-241" fmla="*/ 2023046 w 2023046"/>
                <a:gd name="connsiteY3-242" fmla="*/ 118448 h 1563421"/>
                <a:gd name="connsiteX4-243" fmla="*/ 1029212 w 2023046"/>
                <a:gd name="connsiteY4-244" fmla="*/ 1548343 h 1563421"/>
                <a:gd name="connsiteX5-245" fmla="*/ 0 w 2023046"/>
                <a:gd name="connsiteY5-246" fmla="*/ 1563421 h 1563421"/>
                <a:gd name="connsiteX0-247" fmla="*/ 0 w 2023046"/>
                <a:gd name="connsiteY0-248" fmla="*/ 1563421 h 1568845"/>
                <a:gd name="connsiteX1-249" fmla="*/ 943486 w 2023046"/>
                <a:gd name="connsiteY1-250" fmla="*/ 0 h 1568845"/>
                <a:gd name="connsiteX2-251" fmla="*/ 1927594 w 2023046"/>
                <a:gd name="connsiteY2-252" fmla="*/ 24603 h 1568845"/>
                <a:gd name="connsiteX3-253" fmla="*/ 2023046 w 2023046"/>
                <a:gd name="connsiteY3-254" fmla="*/ 118448 h 1568845"/>
                <a:gd name="connsiteX4-255" fmla="*/ 1012811 w 2023046"/>
                <a:gd name="connsiteY4-256" fmla="*/ 1568845 h 1568845"/>
                <a:gd name="connsiteX5-257" fmla="*/ 0 w 2023046"/>
                <a:gd name="connsiteY5-258" fmla="*/ 1563421 h 1568845"/>
                <a:gd name="connsiteX0-259" fmla="*/ 0 w 2023046"/>
                <a:gd name="connsiteY0-260" fmla="*/ 1575722 h 1575722"/>
                <a:gd name="connsiteX1-261" fmla="*/ 943486 w 2023046"/>
                <a:gd name="connsiteY1-262" fmla="*/ 0 h 1575722"/>
                <a:gd name="connsiteX2-263" fmla="*/ 1927594 w 2023046"/>
                <a:gd name="connsiteY2-264" fmla="*/ 24603 h 1575722"/>
                <a:gd name="connsiteX3-265" fmla="*/ 2023046 w 2023046"/>
                <a:gd name="connsiteY3-266" fmla="*/ 118448 h 1575722"/>
                <a:gd name="connsiteX4-267" fmla="*/ 1012811 w 2023046"/>
                <a:gd name="connsiteY4-268" fmla="*/ 1568845 h 1575722"/>
                <a:gd name="connsiteX5-269" fmla="*/ 0 w 2023046"/>
                <a:gd name="connsiteY5-270" fmla="*/ 1575722 h 1575722"/>
                <a:gd name="connsiteX0-271" fmla="*/ 0 w 2023046"/>
                <a:gd name="connsiteY0-272" fmla="*/ 1557880 h 1557880"/>
                <a:gd name="connsiteX1-273" fmla="*/ 947947 w 2023046"/>
                <a:gd name="connsiteY1-274" fmla="*/ 0 h 1557880"/>
                <a:gd name="connsiteX2-275" fmla="*/ 1927594 w 2023046"/>
                <a:gd name="connsiteY2-276" fmla="*/ 6761 h 1557880"/>
                <a:gd name="connsiteX3-277" fmla="*/ 2023046 w 2023046"/>
                <a:gd name="connsiteY3-278" fmla="*/ 100606 h 1557880"/>
                <a:gd name="connsiteX4-279" fmla="*/ 1012811 w 2023046"/>
                <a:gd name="connsiteY4-280" fmla="*/ 1551003 h 1557880"/>
                <a:gd name="connsiteX5-281" fmla="*/ 0 w 2023046"/>
                <a:gd name="connsiteY5-282" fmla="*/ 1557880 h 1557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023046" h="1557880">
                  <a:moveTo>
                    <a:pt x="0" y="1557880"/>
                  </a:moveTo>
                  <a:cubicBezTo>
                    <a:pt x="656072" y="163728"/>
                    <a:pt x="648615" y="123013"/>
                    <a:pt x="947947" y="0"/>
                  </a:cubicBezTo>
                  <a:lnTo>
                    <a:pt x="1927594" y="6761"/>
                  </a:lnTo>
                  <a:cubicBezTo>
                    <a:pt x="1981807" y="34055"/>
                    <a:pt x="1994802" y="50814"/>
                    <a:pt x="2023046" y="100606"/>
                  </a:cubicBezTo>
                  <a:cubicBezTo>
                    <a:pt x="1744216" y="-198728"/>
                    <a:pt x="1262938" y="1099954"/>
                    <a:pt x="1012811" y="1551003"/>
                  </a:cubicBezTo>
                  <a:lnTo>
                    <a:pt x="0" y="1557880"/>
                  </a:lnTo>
                  <a:close/>
                </a:path>
              </a:pathLst>
            </a:custGeom>
            <a:solidFill>
              <a:srgbClr val="EF74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302530" y="1437840"/>
            <a:ext cx="2036331" cy="1549688"/>
            <a:chOff x="3236480" y="2021433"/>
            <a:chExt cx="2864179" cy="2179697"/>
          </a:xfrm>
          <a:solidFill>
            <a:srgbClr val="252726"/>
          </a:solidFill>
        </p:grpSpPr>
        <p:sp>
          <p:nvSpPr>
            <p:cNvPr id="52" name="任意多边形 51"/>
            <p:cNvSpPr/>
            <p:nvPr/>
          </p:nvSpPr>
          <p:spPr>
            <a:xfrm>
              <a:off x="5538099" y="2073819"/>
              <a:ext cx="562560" cy="325906"/>
            </a:xfrm>
            <a:custGeom>
              <a:avLst/>
              <a:gdLst>
                <a:gd name="connsiteX0" fmla="*/ 367678 w 370875"/>
                <a:gd name="connsiteY0" fmla="*/ 140677 h 140677"/>
                <a:gd name="connsiteX1" fmla="*/ 370875 w 370875"/>
                <a:gd name="connsiteY1" fmla="*/ 0 h 140677"/>
                <a:gd name="connsiteX2" fmla="*/ 0 w 370875"/>
                <a:gd name="connsiteY2" fmla="*/ 134282 h 140677"/>
                <a:gd name="connsiteX3" fmla="*/ 367678 w 370875"/>
                <a:gd name="connsiteY3" fmla="*/ 140677 h 140677"/>
                <a:gd name="connsiteX0-1" fmla="*/ 367678 w 370875"/>
                <a:gd name="connsiteY0-2" fmla="*/ 232793 h 232793"/>
                <a:gd name="connsiteX1-3" fmla="*/ 370875 w 370875"/>
                <a:gd name="connsiteY1-4" fmla="*/ 92116 h 232793"/>
                <a:gd name="connsiteX2-5" fmla="*/ 0 w 370875"/>
                <a:gd name="connsiteY2-6" fmla="*/ 226398 h 232793"/>
                <a:gd name="connsiteX3-7" fmla="*/ 367678 w 370875"/>
                <a:gd name="connsiteY3-8" fmla="*/ 232793 h 232793"/>
                <a:gd name="connsiteX0-9" fmla="*/ 367678 w 370875"/>
                <a:gd name="connsiteY0-10" fmla="*/ 233290 h 233290"/>
                <a:gd name="connsiteX1-11" fmla="*/ 370875 w 370875"/>
                <a:gd name="connsiteY1-12" fmla="*/ 92613 h 233290"/>
                <a:gd name="connsiteX2-13" fmla="*/ 0 w 370875"/>
                <a:gd name="connsiteY2-14" fmla="*/ 226895 h 233290"/>
                <a:gd name="connsiteX3-15" fmla="*/ 367678 w 370875"/>
                <a:gd name="connsiteY3-16" fmla="*/ 233290 h 233290"/>
                <a:gd name="connsiteX0-17" fmla="*/ 367678 w 370875"/>
                <a:gd name="connsiteY0-18" fmla="*/ 229170 h 229170"/>
                <a:gd name="connsiteX1-19" fmla="*/ 370875 w 370875"/>
                <a:gd name="connsiteY1-20" fmla="*/ 88493 h 229170"/>
                <a:gd name="connsiteX2-21" fmla="*/ 0 w 370875"/>
                <a:gd name="connsiteY2-22" fmla="*/ 222775 h 229170"/>
                <a:gd name="connsiteX3-23" fmla="*/ 367678 w 370875"/>
                <a:gd name="connsiteY3-24" fmla="*/ 229170 h 229170"/>
                <a:gd name="connsiteX0-25" fmla="*/ 386861 w 390058"/>
                <a:gd name="connsiteY0-26" fmla="*/ 227542 h 230739"/>
                <a:gd name="connsiteX1-27" fmla="*/ 390058 w 390058"/>
                <a:gd name="connsiteY1-28" fmla="*/ 86865 h 230739"/>
                <a:gd name="connsiteX2-29" fmla="*/ 0 w 390058"/>
                <a:gd name="connsiteY2-30" fmla="*/ 230739 h 230739"/>
                <a:gd name="connsiteX3-31" fmla="*/ 386861 w 390058"/>
                <a:gd name="connsiteY3-32" fmla="*/ 227542 h 230739"/>
                <a:gd name="connsiteX0-33" fmla="*/ 386861 w 390058"/>
                <a:gd name="connsiteY0-34" fmla="*/ 231640 h 234837"/>
                <a:gd name="connsiteX1-35" fmla="*/ 390058 w 390058"/>
                <a:gd name="connsiteY1-36" fmla="*/ 90963 h 234837"/>
                <a:gd name="connsiteX2-37" fmla="*/ 0 w 390058"/>
                <a:gd name="connsiteY2-38" fmla="*/ 234837 h 234837"/>
                <a:gd name="connsiteX3-39" fmla="*/ 386861 w 390058"/>
                <a:gd name="connsiteY3-40" fmla="*/ 231640 h 234837"/>
                <a:gd name="connsiteX0-41" fmla="*/ 386861 w 397219"/>
                <a:gd name="connsiteY0-42" fmla="*/ 231640 h 234837"/>
                <a:gd name="connsiteX1-43" fmla="*/ 390058 w 397219"/>
                <a:gd name="connsiteY1-44" fmla="*/ 90963 h 234837"/>
                <a:gd name="connsiteX2-45" fmla="*/ 0 w 397219"/>
                <a:gd name="connsiteY2-46" fmla="*/ 234837 h 234837"/>
                <a:gd name="connsiteX3-47" fmla="*/ 386861 w 397219"/>
                <a:gd name="connsiteY3-48" fmla="*/ 231640 h 234837"/>
                <a:gd name="connsiteX0-49" fmla="*/ 386861 w 401264"/>
                <a:gd name="connsiteY0-50" fmla="*/ 231640 h 234837"/>
                <a:gd name="connsiteX1-51" fmla="*/ 390058 w 401264"/>
                <a:gd name="connsiteY1-52" fmla="*/ 90963 h 234837"/>
                <a:gd name="connsiteX2-53" fmla="*/ 0 w 401264"/>
                <a:gd name="connsiteY2-54" fmla="*/ 234837 h 234837"/>
                <a:gd name="connsiteX3-55" fmla="*/ 386861 w 401264"/>
                <a:gd name="connsiteY3-56" fmla="*/ 231640 h 234837"/>
                <a:gd name="connsiteX0-57" fmla="*/ 386861 w 406990"/>
                <a:gd name="connsiteY0-58" fmla="*/ 231640 h 234837"/>
                <a:gd name="connsiteX1-59" fmla="*/ 390058 w 406990"/>
                <a:gd name="connsiteY1-60" fmla="*/ 90963 h 234837"/>
                <a:gd name="connsiteX2-61" fmla="*/ 0 w 406990"/>
                <a:gd name="connsiteY2-62" fmla="*/ 234837 h 234837"/>
                <a:gd name="connsiteX3-63" fmla="*/ 386861 w 406990"/>
                <a:gd name="connsiteY3-64" fmla="*/ 231640 h 234837"/>
                <a:gd name="connsiteX0-65" fmla="*/ 386861 w 400092"/>
                <a:gd name="connsiteY0-66" fmla="*/ 231640 h 234837"/>
                <a:gd name="connsiteX1-67" fmla="*/ 390058 w 400092"/>
                <a:gd name="connsiteY1-68" fmla="*/ 90963 h 234837"/>
                <a:gd name="connsiteX2-69" fmla="*/ 0 w 400092"/>
                <a:gd name="connsiteY2-70" fmla="*/ 234837 h 234837"/>
                <a:gd name="connsiteX3-71" fmla="*/ 386861 w 400092"/>
                <a:gd name="connsiteY3-72" fmla="*/ 231640 h 234837"/>
                <a:gd name="connsiteX0-73" fmla="*/ 386861 w 400092"/>
                <a:gd name="connsiteY0-74" fmla="*/ 231640 h 234837"/>
                <a:gd name="connsiteX1-75" fmla="*/ 390058 w 400092"/>
                <a:gd name="connsiteY1-76" fmla="*/ 90963 h 234837"/>
                <a:gd name="connsiteX2-77" fmla="*/ 0 w 400092"/>
                <a:gd name="connsiteY2-78" fmla="*/ 234837 h 234837"/>
                <a:gd name="connsiteX3-79" fmla="*/ 386861 w 400092"/>
                <a:gd name="connsiteY3-80" fmla="*/ 231640 h 234837"/>
                <a:gd name="connsiteX0-81" fmla="*/ 386861 w 400092"/>
                <a:gd name="connsiteY0-82" fmla="*/ 228587 h 231784"/>
                <a:gd name="connsiteX1-83" fmla="*/ 390058 w 400092"/>
                <a:gd name="connsiteY1-84" fmla="*/ 87910 h 231784"/>
                <a:gd name="connsiteX2-85" fmla="*/ 0 w 400092"/>
                <a:gd name="connsiteY2-86" fmla="*/ 231784 h 231784"/>
                <a:gd name="connsiteX3-87" fmla="*/ 386861 w 400092"/>
                <a:gd name="connsiteY3-88" fmla="*/ 228587 h 2317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00092" h="231784">
                  <a:moveTo>
                    <a:pt x="386861" y="228587"/>
                  </a:moveTo>
                  <a:cubicBezTo>
                    <a:pt x="399561" y="220066"/>
                    <a:pt x="407403" y="162418"/>
                    <a:pt x="390058" y="87910"/>
                  </a:cubicBezTo>
                  <a:cubicBezTo>
                    <a:pt x="295691" y="-157526"/>
                    <a:pt x="37301" y="183825"/>
                    <a:pt x="0" y="231784"/>
                  </a:cubicBezTo>
                  <a:lnTo>
                    <a:pt x="386861" y="22858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>
              <a:off x="3236480" y="2021433"/>
              <a:ext cx="2836007" cy="2179697"/>
            </a:xfrm>
            <a:custGeom>
              <a:avLst/>
              <a:gdLst>
                <a:gd name="connsiteX0" fmla="*/ 0 w 2042024"/>
                <a:gd name="connsiteY0" fmla="*/ 1566371 h 1570472"/>
                <a:gd name="connsiteX1" fmla="*/ 959505 w 2042024"/>
                <a:gd name="connsiteY1" fmla="*/ 0 h 1570472"/>
                <a:gd name="connsiteX2" fmla="*/ 1943613 w 2042024"/>
                <a:gd name="connsiteY2" fmla="*/ 24603 h 1570472"/>
                <a:gd name="connsiteX3" fmla="*/ 2042024 w 2042024"/>
                <a:gd name="connsiteY3" fmla="*/ 106612 h 1570472"/>
                <a:gd name="connsiteX4" fmla="*/ 1021012 w 2042024"/>
                <a:gd name="connsiteY4" fmla="*/ 1570472 h 1570472"/>
                <a:gd name="connsiteX5" fmla="*/ 0 w 2042024"/>
                <a:gd name="connsiteY5" fmla="*/ 1566371 h 1570472"/>
                <a:gd name="connsiteX0-1" fmla="*/ 0 w 2029722"/>
                <a:gd name="connsiteY0-2" fmla="*/ 1574572 h 1574572"/>
                <a:gd name="connsiteX1-3" fmla="*/ 947203 w 2029722"/>
                <a:gd name="connsiteY1-4" fmla="*/ 0 h 1574572"/>
                <a:gd name="connsiteX2-5" fmla="*/ 1931311 w 2029722"/>
                <a:gd name="connsiteY2-6" fmla="*/ 24603 h 1574572"/>
                <a:gd name="connsiteX3-7" fmla="*/ 2029722 w 2029722"/>
                <a:gd name="connsiteY3-8" fmla="*/ 106612 h 1574572"/>
                <a:gd name="connsiteX4-9" fmla="*/ 1008710 w 2029722"/>
                <a:gd name="connsiteY4-10" fmla="*/ 1570472 h 1574572"/>
                <a:gd name="connsiteX5-11" fmla="*/ 0 w 2029722"/>
                <a:gd name="connsiteY5-12" fmla="*/ 1574572 h 1574572"/>
                <a:gd name="connsiteX0-13" fmla="*/ 0 w 2029722"/>
                <a:gd name="connsiteY0-14" fmla="*/ 1574572 h 1574572"/>
                <a:gd name="connsiteX1-15" fmla="*/ 947203 w 2029722"/>
                <a:gd name="connsiteY1-16" fmla="*/ 0 h 1574572"/>
                <a:gd name="connsiteX2-17" fmla="*/ 1931311 w 2029722"/>
                <a:gd name="connsiteY2-18" fmla="*/ 24603 h 1574572"/>
                <a:gd name="connsiteX3-19" fmla="*/ 2029722 w 2029722"/>
                <a:gd name="connsiteY3-20" fmla="*/ 106612 h 1574572"/>
                <a:gd name="connsiteX4-21" fmla="*/ 1008710 w 2029722"/>
                <a:gd name="connsiteY4-22" fmla="*/ 1570472 h 1574572"/>
                <a:gd name="connsiteX5-23" fmla="*/ 0 w 2029722"/>
                <a:gd name="connsiteY5-24" fmla="*/ 1574572 h 1574572"/>
                <a:gd name="connsiteX0-25" fmla="*/ 0 w 2029722"/>
                <a:gd name="connsiteY0-26" fmla="*/ 1574572 h 1574572"/>
                <a:gd name="connsiteX1-27" fmla="*/ 947203 w 2029722"/>
                <a:gd name="connsiteY1-28" fmla="*/ 0 h 1574572"/>
                <a:gd name="connsiteX2-29" fmla="*/ 1931311 w 2029722"/>
                <a:gd name="connsiteY2-30" fmla="*/ 24603 h 1574572"/>
                <a:gd name="connsiteX3-31" fmla="*/ 2029722 w 2029722"/>
                <a:gd name="connsiteY3-32" fmla="*/ 106612 h 1574572"/>
                <a:gd name="connsiteX4-33" fmla="*/ 1008710 w 2029722"/>
                <a:gd name="connsiteY4-34" fmla="*/ 1570472 h 1574572"/>
                <a:gd name="connsiteX5-35" fmla="*/ 0 w 2029722"/>
                <a:gd name="connsiteY5-36" fmla="*/ 1574572 h 1574572"/>
                <a:gd name="connsiteX0-37" fmla="*/ 0 w 2029722"/>
                <a:gd name="connsiteY0-38" fmla="*/ 1574572 h 1574572"/>
                <a:gd name="connsiteX1-39" fmla="*/ 947203 w 2029722"/>
                <a:gd name="connsiteY1-40" fmla="*/ 0 h 1574572"/>
                <a:gd name="connsiteX2-41" fmla="*/ 1931311 w 2029722"/>
                <a:gd name="connsiteY2-42" fmla="*/ 24603 h 1574572"/>
                <a:gd name="connsiteX3-43" fmla="*/ 2029722 w 2029722"/>
                <a:gd name="connsiteY3-44" fmla="*/ 106612 h 1574572"/>
                <a:gd name="connsiteX4-45" fmla="*/ 1008710 w 2029722"/>
                <a:gd name="connsiteY4-46" fmla="*/ 1570472 h 1574572"/>
                <a:gd name="connsiteX5-47" fmla="*/ 0 w 2029722"/>
                <a:gd name="connsiteY5-48" fmla="*/ 1574572 h 1574572"/>
                <a:gd name="connsiteX0-49" fmla="*/ 0 w 2029722"/>
                <a:gd name="connsiteY0-50" fmla="*/ 1574572 h 1574572"/>
                <a:gd name="connsiteX1-51" fmla="*/ 947203 w 2029722"/>
                <a:gd name="connsiteY1-52" fmla="*/ 0 h 1574572"/>
                <a:gd name="connsiteX2-53" fmla="*/ 1931311 w 2029722"/>
                <a:gd name="connsiteY2-54" fmla="*/ 24603 h 1574572"/>
                <a:gd name="connsiteX3-55" fmla="*/ 2029722 w 2029722"/>
                <a:gd name="connsiteY3-56" fmla="*/ 106612 h 1574572"/>
                <a:gd name="connsiteX4-57" fmla="*/ 1008710 w 2029722"/>
                <a:gd name="connsiteY4-58" fmla="*/ 1570472 h 1574572"/>
                <a:gd name="connsiteX5-59" fmla="*/ 0 w 2029722"/>
                <a:gd name="connsiteY5-60" fmla="*/ 1574572 h 1574572"/>
                <a:gd name="connsiteX0-61" fmla="*/ 0 w 2029722"/>
                <a:gd name="connsiteY0-62" fmla="*/ 1574572 h 1574572"/>
                <a:gd name="connsiteX1-63" fmla="*/ 947203 w 2029722"/>
                <a:gd name="connsiteY1-64" fmla="*/ 0 h 1574572"/>
                <a:gd name="connsiteX2-65" fmla="*/ 1931311 w 2029722"/>
                <a:gd name="connsiteY2-66" fmla="*/ 24603 h 1574572"/>
                <a:gd name="connsiteX3-67" fmla="*/ 2009219 w 2029722"/>
                <a:gd name="connsiteY3-68" fmla="*/ 57406 h 1574572"/>
                <a:gd name="connsiteX4-69" fmla="*/ 2029722 w 2029722"/>
                <a:gd name="connsiteY4-70" fmla="*/ 106612 h 1574572"/>
                <a:gd name="connsiteX5-71" fmla="*/ 1008710 w 2029722"/>
                <a:gd name="connsiteY5-72" fmla="*/ 1570472 h 1574572"/>
                <a:gd name="connsiteX6" fmla="*/ 0 w 2029722"/>
                <a:gd name="connsiteY6" fmla="*/ 1574572 h 1574572"/>
                <a:gd name="connsiteX0-73" fmla="*/ 0 w 2029722"/>
                <a:gd name="connsiteY0-74" fmla="*/ 1574572 h 1574572"/>
                <a:gd name="connsiteX1-75" fmla="*/ 947203 w 2029722"/>
                <a:gd name="connsiteY1-76" fmla="*/ 0 h 1574572"/>
                <a:gd name="connsiteX2-77" fmla="*/ 1931311 w 2029722"/>
                <a:gd name="connsiteY2-78" fmla="*/ 24603 h 1574572"/>
                <a:gd name="connsiteX3-79" fmla="*/ 2009219 w 2029722"/>
                <a:gd name="connsiteY3-80" fmla="*/ 57406 h 1574572"/>
                <a:gd name="connsiteX4-81" fmla="*/ 2029722 w 2029722"/>
                <a:gd name="connsiteY4-82" fmla="*/ 106612 h 1574572"/>
                <a:gd name="connsiteX5-83" fmla="*/ 1008710 w 2029722"/>
                <a:gd name="connsiteY5-84" fmla="*/ 1570472 h 1574572"/>
                <a:gd name="connsiteX6-85" fmla="*/ 0 w 2029722"/>
                <a:gd name="connsiteY6-86" fmla="*/ 1574572 h 1574572"/>
                <a:gd name="connsiteX0-87" fmla="*/ 0 w 2029722"/>
                <a:gd name="connsiteY0-88" fmla="*/ 1574572 h 1574572"/>
                <a:gd name="connsiteX1-89" fmla="*/ 947203 w 2029722"/>
                <a:gd name="connsiteY1-90" fmla="*/ 0 h 1574572"/>
                <a:gd name="connsiteX2-91" fmla="*/ 1931311 w 2029722"/>
                <a:gd name="connsiteY2-92" fmla="*/ 24603 h 1574572"/>
                <a:gd name="connsiteX3-93" fmla="*/ 2009219 w 2029722"/>
                <a:gd name="connsiteY3-94" fmla="*/ 57406 h 1574572"/>
                <a:gd name="connsiteX4-95" fmla="*/ 2029722 w 2029722"/>
                <a:gd name="connsiteY4-96" fmla="*/ 106612 h 1574572"/>
                <a:gd name="connsiteX5-97" fmla="*/ 1029212 w 2029722"/>
                <a:gd name="connsiteY5-98" fmla="*/ 1566371 h 1574572"/>
                <a:gd name="connsiteX6-99" fmla="*/ 0 w 2029722"/>
                <a:gd name="connsiteY6-100" fmla="*/ 1574572 h 1574572"/>
                <a:gd name="connsiteX0-101" fmla="*/ 0 w 2029722"/>
                <a:gd name="connsiteY0-102" fmla="*/ 1574572 h 1574572"/>
                <a:gd name="connsiteX1-103" fmla="*/ 947203 w 2029722"/>
                <a:gd name="connsiteY1-104" fmla="*/ 0 h 1574572"/>
                <a:gd name="connsiteX2-105" fmla="*/ 1931311 w 2029722"/>
                <a:gd name="connsiteY2-106" fmla="*/ 24603 h 1574572"/>
                <a:gd name="connsiteX3-107" fmla="*/ 2009219 w 2029722"/>
                <a:gd name="connsiteY3-108" fmla="*/ 57406 h 1574572"/>
                <a:gd name="connsiteX4-109" fmla="*/ 2029722 w 2029722"/>
                <a:gd name="connsiteY4-110" fmla="*/ 106612 h 1574572"/>
                <a:gd name="connsiteX5-111" fmla="*/ 1029212 w 2029722"/>
                <a:gd name="connsiteY5-112" fmla="*/ 1566371 h 1574572"/>
                <a:gd name="connsiteX6-113" fmla="*/ 0 w 2029722"/>
                <a:gd name="connsiteY6-114" fmla="*/ 1574572 h 1574572"/>
                <a:gd name="connsiteX0-115" fmla="*/ 0 w 2112234"/>
                <a:gd name="connsiteY0-116" fmla="*/ 1602749 h 1602749"/>
                <a:gd name="connsiteX1-117" fmla="*/ 947203 w 2112234"/>
                <a:gd name="connsiteY1-118" fmla="*/ 28177 h 1602749"/>
                <a:gd name="connsiteX2-119" fmla="*/ 1931311 w 2112234"/>
                <a:gd name="connsiteY2-120" fmla="*/ 52780 h 1602749"/>
                <a:gd name="connsiteX3-121" fmla="*/ 2029722 w 2112234"/>
                <a:gd name="connsiteY3-122" fmla="*/ 134789 h 1602749"/>
                <a:gd name="connsiteX4-123" fmla="*/ 1029212 w 2112234"/>
                <a:gd name="connsiteY4-124" fmla="*/ 1594548 h 1602749"/>
                <a:gd name="connsiteX5-125" fmla="*/ 0 w 2112234"/>
                <a:gd name="connsiteY5-126" fmla="*/ 1602749 h 1602749"/>
                <a:gd name="connsiteX0-127" fmla="*/ 0 w 2094991"/>
                <a:gd name="connsiteY0-128" fmla="*/ 1602749 h 1602749"/>
                <a:gd name="connsiteX1-129" fmla="*/ 947203 w 2094991"/>
                <a:gd name="connsiteY1-130" fmla="*/ 28177 h 1602749"/>
                <a:gd name="connsiteX2-131" fmla="*/ 1931311 w 2094991"/>
                <a:gd name="connsiteY2-132" fmla="*/ 52780 h 1602749"/>
                <a:gd name="connsiteX3-133" fmla="*/ 2029722 w 2094991"/>
                <a:gd name="connsiteY3-134" fmla="*/ 134789 h 1602749"/>
                <a:gd name="connsiteX4-135" fmla="*/ 1029212 w 2094991"/>
                <a:gd name="connsiteY4-136" fmla="*/ 1594548 h 1602749"/>
                <a:gd name="connsiteX5-137" fmla="*/ 0 w 2094991"/>
                <a:gd name="connsiteY5-138" fmla="*/ 1602749 h 1602749"/>
                <a:gd name="connsiteX0-139" fmla="*/ 0 w 2029722"/>
                <a:gd name="connsiteY0-140" fmla="*/ 1574572 h 1574572"/>
                <a:gd name="connsiteX1-141" fmla="*/ 947203 w 2029722"/>
                <a:gd name="connsiteY1-142" fmla="*/ 0 h 1574572"/>
                <a:gd name="connsiteX2-143" fmla="*/ 1931311 w 2029722"/>
                <a:gd name="connsiteY2-144" fmla="*/ 24603 h 1574572"/>
                <a:gd name="connsiteX3-145" fmla="*/ 2029722 w 2029722"/>
                <a:gd name="connsiteY3-146" fmla="*/ 106612 h 1574572"/>
                <a:gd name="connsiteX4-147" fmla="*/ 1029212 w 2029722"/>
                <a:gd name="connsiteY4-148" fmla="*/ 1566371 h 1574572"/>
                <a:gd name="connsiteX5-149" fmla="*/ 0 w 2029722"/>
                <a:gd name="connsiteY5-150" fmla="*/ 1574572 h 1574572"/>
                <a:gd name="connsiteX0-151" fmla="*/ 0 w 2029722"/>
                <a:gd name="connsiteY0-152" fmla="*/ 1574572 h 1574572"/>
                <a:gd name="connsiteX1-153" fmla="*/ 947203 w 2029722"/>
                <a:gd name="connsiteY1-154" fmla="*/ 0 h 1574572"/>
                <a:gd name="connsiteX2-155" fmla="*/ 1931311 w 2029722"/>
                <a:gd name="connsiteY2-156" fmla="*/ 24603 h 1574572"/>
                <a:gd name="connsiteX3-157" fmla="*/ 2029722 w 2029722"/>
                <a:gd name="connsiteY3-158" fmla="*/ 106612 h 1574572"/>
                <a:gd name="connsiteX4-159" fmla="*/ 1029212 w 2029722"/>
                <a:gd name="connsiteY4-160" fmla="*/ 1566371 h 1574572"/>
                <a:gd name="connsiteX5-161" fmla="*/ 0 w 2029722"/>
                <a:gd name="connsiteY5-162" fmla="*/ 1574572 h 1574572"/>
                <a:gd name="connsiteX0-163" fmla="*/ 0 w 2026763"/>
                <a:gd name="connsiteY0-164" fmla="*/ 1574572 h 1574572"/>
                <a:gd name="connsiteX1-165" fmla="*/ 947203 w 2026763"/>
                <a:gd name="connsiteY1-166" fmla="*/ 0 h 1574572"/>
                <a:gd name="connsiteX2-167" fmla="*/ 1931311 w 2026763"/>
                <a:gd name="connsiteY2-168" fmla="*/ 24603 h 1574572"/>
                <a:gd name="connsiteX3-169" fmla="*/ 2026763 w 2026763"/>
                <a:gd name="connsiteY3-170" fmla="*/ 118448 h 1574572"/>
                <a:gd name="connsiteX4-171" fmla="*/ 1029212 w 2026763"/>
                <a:gd name="connsiteY4-172" fmla="*/ 1566371 h 1574572"/>
                <a:gd name="connsiteX5-173" fmla="*/ 0 w 2026763"/>
                <a:gd name="connsiteY5-174" fmla="*/ 1574572 h 1574572"/>
                <a:gd name="connsiteX0-175" fmla="*/ 0 w 2016965"/>
                <a:gd name="connsiteY0-176" fmla="*/ 1568040 h 1568040"/>
                <a:gd name="connsiteX1-177" fmla="*/ 937405 w 2016965"/>
                <a:gd name="connsiteY1-178" fmla="*/ 0 h 1568040"/>
                <a:gd name="connsiteX2-179" fmla="*/ 1921513 w 2016965"/>
                <a:gd name="connsiteY2-180" fmla="*/ 24603 h 1568040"/>
                <a:gd name="connsiteX3-181" fmla="*/ 2016965 w 2016965"/>
                <a:gd name="connsiteY3-182" fmla="*/ 118448 h 1568040"/>
                <a:gd name="connsiteX4-183" fmla="*/ 1019414 w 2016965"/>
                <a:gd name="connsiteY4-184" fmla="*/ 1566371 h 1568040"/>
                <a:gd name="connsiteX5-185" fmla="*/ 0 w 2016965"/>
                <a:gd name="connsiteY5-186" fmla="*/ 1568040 h 1568040"/>
                <a:gd name="connsiteX0-187" fmla="*/ 0 w 2016965"/>
                <a:gd name="connsiteY0-188" fmla="*/ 1550198 h 1550198"/>
                <a:gd name="connsiteX1-189" fmla="*/ 932945 w 2016965"/>
                <a:gd name="connsiteY1-190" fmla="*/ 0 h 1550198"/>
                <a:gd name="connsiteX2-191" fmla="*/ 1921513 w 2016965"/>
                <a:gd name="connsiteY2-192" fmla="*/ 6761 h 1550198"/>
                <a:gd name="connsiteX3-193" fmla="*/ 2016965 w 2016965"/>
                <a:gd name="connsiteY3-194" fmla="*/ 100606 h 1550198"/>
                <a:gd name="connsiteX4-195" fmla="*/ 1019414 w 2016965"/>
                <a:gd name="connsiteY4-196" fmla="*/ 1548529 h 1550198"/>
                <a:gd name="connsiteX5-197" fmla="*/ 0 w 2016965"/>
                <a:gd name="connsiteY5-198" fmla="*/ 1550198 h 15501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016965" h="1550198">
                  <a:moveTo>
                    <a:pt x="0" y="1550198"/>
                  </a:moveTo>
                  <a:cubicBezTo>
                    <a:pt x="656072" y="156046"/>
                    <a:pt x="633613" y="123013"/>
                    <a:pt x="932945" y="0"/>
                  </a:cubicBezTo>
                  <a:lnTo>
                    <a:pt x="1921513" y="6761"/>
                  </a:lnTo>
                  <a:cubicBezTo>
                    <a:pt x="1975726" y="34055"/>
                    <a:pt x="1988721" y="50814"/>
                    <a:pt x="2016965" y="100606"/>
                  </a:cubicBezTo>
                  <a:cubicBezTo>
                    <a:pt x="1738135" y="-198728"/>
                    <a:pt x="1269541" y="1097480"/>
                    <a:pt x="1019414" y="1548529"/>
                  </a:cubicBezTo>
                  <a:lnTo>
                    <a:pt x="0" y="155019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669980" y="2990031"/>
            <a:ext cx="2043703" cy="1528280"/>
            <a:chOff x="6566394" y="4204652"/>
            <a:chExt cx="2874548" cy="2149585"/>
          </a:xfrm>
          <a:solidFill>
            <a:schemeClr val="accent1"/>
          </a:solidFill>
        </p:grpSpPr>
        <p:sp>
          <p:nvSpPr>
            <p:cNvPr id="78" name="任意多边形 77"/>
            <p:cNvSpPr/>
            <p:nvPr/>
          </p:nvSpPr>
          <p:spPr>
            <a:xfrm flipH="1" flipV="1">
              <a:off x="6566394" y="5984842"/>
              <a:ext cx="562560" cy="325906"/>
            </a:xfrm>
            <a:custGeom>
              <a:avLst/>
              <a:gdLst>
                <a:gd name="connsiteX0" fmla="*/ 367678 w 370875"/>
                <a:gd name="connsiteY0" fmla="*/ 140677 h 140677"/>
                <a:gd name="connsiteX1" fmla="*/ 370875 w 370875"/>
                <a:gd name="connsiteY1" fmla="*/ 0 h 140677"/>
                <a:gd name="connsiteX2" fmla="*/ 0 w 370875"/>
                <a:gd name="connsiteY2" fmla="*/ 134282 h 140677"/>
                <a:gd name="connsiteX3" fmla="*/ 367678 w 370875"/>
                <a:gd name="connsiteY3" fmla="*/ 140677 h 140677"/>
                <a:gd name="connsiteX0-1" fmla="*/ 367678 w 370875"/>
                <a:gd name="connsiteY0-2" fmla="*/ 232793 h 232793"/>
                <a:gd name="connsiteX1-3" fmla="*/ 370875 w 370875"/>
                <a:gd name="connsiteY1-4" fmla="*/ 92116 h 232793"/>
                <a:gd name="connsiteX2-5" fmla="*/ 0 w 370875"/>
                <a:gd name="connsiteY2-6" fmla="*/ 226398 h 232793"/>
                <a:gd name="connsiteX3-7" fmla="*/ 367678 w 370875"/>
                <a:gd name="connsiteY3-8" fmla="*/ 232793 h 232793"/>
                <a:gd name="connsiteX0-9" fmla="*/ 367678 w 370875"/>
                <a:gd name="connsiteY0-10" fmla="*/ 233290 h 233290"/>
                <a:gd name="connsiteX1-11" fmla="*/ 370875 w 370875"/>
                <a:gd name="connsiteY1-12" fmla="*/ 92613 h 233290"/>
                <a:gd name="connsiteX2-13" fmla="*/ 0 w 370875"/>
                <a:gd name="connsiteY2-14" fmla="*/ 226895 h 233290"/>
                <a:gd name="connsiteX3-15" fmla="*/ 367678 w 370875"/>
                <a:gd name="connsiteY3-16" fmla="*/ 233290 h 233290"/>
                <a:gd name="connsiteX0-17" fmla="*/ 367678 w 370875"/>
                <a:gd name="connsiteY0-18" fmla="*/ 229170 h 229170"/>
                <a:gd name="connsiteX1-19" fmla="*/ 370875 w 370875"/>
                <a:gd name="connsiteY1-20" fmla="*/ 88493 h 229170"/>
                <a:gd name="connsiteX2-21" fmla="*/ 0 w 370875"/>
                <a:gd name="connsiteY2-22" fmla="*/ 222775 h 229170"/>
                <a:gd name="connsiteX3-23" fmla="*/ 367678 w 370875"/>
                <a:gd name="connsiteY3-24" fmla="*/ 229170 h 229170"/>
                <a:gd name="connsiteX0-25" fmla="*/ 386861 w 390058"/>
                <a:gd name="connsiteY0-26" fmla="*/ 227542 h 230739"/>
                <a:gd name="connsiteX1-27" fmla="*/ 390058 w 390058"/>
                <a:gd name="connsiteY1-28" fmla="*/ 86865 h 230739"/>
                <a:gd name="connsiteX2-29" fmla="*/ 0 w 390058"/>
                <a:gd name="connsiteY2-30" fmla="*/ 230739 h 230739"/>
                <a:gd name="connsiteX3-31" fmla="*/ 386861 w 390058"/>
                <a:gd name="connsiteY3-32" fmla="*/ 227542 h 230739"/>
                <a:gd name="connsiteX0-33" fmla="*/ 386861 w 390058"/>
                <a:gd name="connsiteY0-34" fmla="*/ 231640 h 234837"/>
                <a:gd name="connsiteX1-35" fmla="*/ 390058 w 390058"/>
                <a:gd name="connsiteY1-36" fmla="*/ 90963 h 234837"/>
                <a:gd name="connsiteX2-37" fmla="*/ 0 w 390058"/>
                <a:gd name="connsiteY2-38" fmla="*/ 234837 h 234837"/>
                <a:gd name="connsiteX3-39" fmla="*/ 386861 w 390058"/>
                <a:gd name="connsiteY3-40" fmla="*/ 231640 h 234837"/>
                <a:gd name="connsiteX0-41" fmla="*/ 386861 w 397219"/>
                <a:gd name="connsiteY0-42" fmla="*/ 231640 h 234837"/>
                <a:gd name="connsiteX1-43" fmla="*/ 390058 w 397219"/>
                <a:gd name="connsiteY1-44" fmla="*/ 90963 h 234837"/>
                <a:gd name="connsiteX2-45" fmla="*/ 0 w 397219"/>
                <a:gd name="connsiteY2-46" fmla="*/ 234837 h 234837"/>
                <a:gd name="connsiteX3-47" fmla="*/ 386861 w 397219"/>
                <a:gd name="connsiteY3-48" fmla="*/ 231640 h 234837"/>
                <a:gd name="connsiteX0-49" fmla="*/ 386861 w 401264"/>
                <a:gd name="connsiteY0-50" fmla="*/ 231640 h 234837"/>
                <a:gd name="connsiteX1-51" fmla="*/ 390058 w 401264"/>
                <a:gd name="connsiteY1-52" fmla="*/ 90963 h 234837"/>
                <a:gd name="connsiteX2-53" fmla="*/ 0 w 401264"/>
                <a:gd name="connsiteY2-54" fmla="*/ 234837 h 234837"/>
                <a:gd name="connsiteX3-55" fmla="*/ 386861 w 401264"/>
                <a:gd name="connsiteY3-56" fmla="*/ 231640 h 234837"/>
                <a:gd name="connsiteX0-57" fmla="*/ 386861 w 406990"/>
                <a:gd name="connsiteY0-58" fmla="*/ 231640 h 234837"/>
                <a:gd name="connsiteX1-59" fmla="*/ 390058 w 406990"/>
                <a:gd name="connsiteY1-60" fmla="*/ 90963 h 234837"/>
                <a:gd name="connsiteX2-61" fmla="*/ 0 w 406990"/>
                <a:gd name="connsiteY2-62" fmla="*/ 234837 h 234837"/>
                <a:gd name="connsiteX3-63" fmla="*/ 386861 w 406990"/>
                <a:gd name="connsiteY3-64" fmla="*/ 231640 h 234837"/>
                <a:gd name="connsiteX0-65" fmla="*/ 386861 w 400092"/>
                <a:gd name="connsiteY0-66" fmla="*/ 231640 h 234837"/>
                <a:gd name="connsiteX1-67" fmla="*/ 390058 w 400092"/>
                <a:gd name="connsiteY1-68" fmla="*/ 90963 h 234837"/>
                <a:gd name="connsiteX2-69" fmla="*/ 0 w 400092"/>
                <a:gd name="connsiteY2-70" fmla="*/ 234837 h 234837"/>
                <a:gd name="connsiteX3-71" fmla="*/ 386861 w 400092"/>
                <a:gd name="connsiteY3-72" fmla="*/ 231640 h 234837"/>
                <a:gd name="connsiteX0-73" fmla="*/ 386861 w 400092"/>
                <a:gd name="connsiteY0-74" fmla="*/ 231640 h 234837"/>
                <a:gd name="connsiteX1-75" fmla="*/ 390058 w 400092"/>
                <a:gd name="connsiteY1-76" fmla="*/ 90963 h 234837"/>
                <a:gd name="connsiteX2-77" fmla="*/ 0 w 400092"/>
                <a:gd name="connsiteY2-78" fmla="*/ 234837 h 234837"/>
                <a:gd name="connsiteX3-79" fmla="*/ 386861 w 400092"/>
                <a:gd name="connsiteY3-80" fmla="*/ 231640 h 234837"/>
                <a:gd name="connsiteX0-81" fmla="*/ 386861 w 400092"/>
                <a:gd name="connsiteY0-82" fmla="*/ 228587 h 231784"/>
                <a:gd name="connsiteX1-83" fmla="*/ 390058 w 400092"/>
                <a:gd name="connsiteY1-84" fmla="*/ 87910 h 231784"/>
                <a:gd name="connsiteX2-85" fmla="*/ 0 w 400092"/>
                <a:gd name="connsiteY2-86" fmla="*/ 231784 h 231784"/>
                <a:gd name="connsiteX3-87" fmla="*/ 386861 w 400092"/>
                <a:gd name="connsiteY3-88" fmla="*/ 228587 h 2317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00092" h="231784">
                  <a:moveTo>
                    <a:pt x="386861" y="228587"/>
                  </a:moveTo>
                  <a:cubicBezTo>
                    <a:pt x="399561" y="220066"/>
                    <a:pt x="407403" y="162418"/>
                    <a:pt x="390058" y="87910"/>
                  </a:cubicBezTo>
                  <a:cubicBezTo>
                    <a:pt x="295691" y="-157526"/>
                    <a:pt x="37301" y="183825"/>
                    <a:pt x="0" y="231784"/>
                  </a:cubicBezTo>
                  <a:lnTo>
                    <a:pt x="386861" y="22858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 flipH="1" flipV="1">
              <a:off x="6595751" y="4204652"/>
              <a:ext cx="2845191" cy="2149585"/>
            </a:xfrm>
            <a:custGeom>
              <a:avLst/>
              <a:gdLst>
                <a:gd name="connsiteX0" fmla="*/ 0 w 2042024"/>
                <a:gd name="connsiteY0" fmla="*/ 1566371 h 1570472"/>
                <a:gd name="connsiteX1" fmla="*/ 959505 w 2042024"/>
                <a:gd name="connsiteY1" fmla="*/ 0 h 1570472"/>
                <a:gd name="connsiteX2" fmla="*/ 1943613 w 2042024"/>
                <a:gd name="connsiteY2" fmla="*/ 24603 h 1570472"/>
                <a:gd name="connsiteX3" fmla="*/ 2042024 w 2042024"/>
                <a:gd name="connsiteY3" fmla="*/ 106612 h 1570472"/>
                <a:gd name="connsiteX4" fmla="*/ 1021012 w 2042024"/>
                <a:gd name="connsiteY4" fmla="*/ 1570472 h 1570472"/>
                <a:gd name="connsiteX5" fmla="*/ 0 w 2042024"/>
                <a:gd name="connsiteY5" fmla="*/ 1566371 h 1570472"/>
                <a:gd name="connsiteX0-1" fmla="*/ 0 w 2029722"/>
                <a:gd name="connsiteY0-2" fmla="*/ 1574572 h 1574572"/>
                <a:gd name="connsiteX1-3" fmla="*/ 947203 w 2029722"/>
                <a:gd name="connsiteY1-4" fmla="*/ 0 h 1574572"/>
                <a:gd name="connsiteX2-5" fmla="*/ 1931311 w 2029722"/>
                <a:gd name="connsiteY2-6" fmla="*/ 24603 h 1574572"/>
                <a:gd name="connsiteX3-7" fmla="*/ 2029722 w 2029722"/>
                <a:gd name="connsiteY3-8" fmla="*/ 106612 h 1574572"/>
                <a:gd name="connsiteX4-9" fmla="*/ 1008710 w 2029722"/>
                <a:gd name="connsiteY4-10" fmla="*/ 1570472 h 1574572"/>
                <a:gd name="connsiteX5-11" fmla="*/ 0 w 2029722"/>
                <a:gd name="connsiteY5-12" fmla="*/ 1574572 h 1574572"/>
                <a:gd name="connsiteX0-13" fmla="*/ 0 w 2029722"/>
                <a:gd name="connsiteY0-14" fmla="*/ 1574572 h 1574572"/>
                <a:gd name="connsiteX1-15" fmla="*/ 947203 w 2029722"/>
                <a:gd name="connsiteY1-16" fmla="*/ 0 h 1574572"/>
                <a:gd name="connsiteX2-17" fmla="*/ 1931311 w 2029722"/>
                <a:gd name="connsiteY2-18" fmla="*/ 24603 h 1574572"/>
                <a:gd name="connsiteX3-19" fmla="*/ 2029722 w 2029722"/>
                <a:gd name="connsiteY3-20" fmla="*/ 106612 h 1574572"/>
                <a:gd name="connsiteX4-21" fmla="*/ 1008710 w 2029722"/>
                <a:gd name="connsiteY4-22" fmla="*/ 1570472 h 1574572"/>
                <a:gd name="connsiteX5-23" fmla="*/ 0 w 2029722"/>
                <a:gd name="connsiteY5-24" fmla="*/ 1574572 h 1574572"/>
                <a:gd name="connsiteX0-25" fmla="*/ 0 w 2029722"/>
                <a:gd name="connsiteY0-26" fmla="*/ 1574572 h 1574572"/>
                <a:gd name="connsiteX1-27" fmla="*/ 947203 w 2029722"/>
                <a:gd name="connsiteY1-28" fmla="*/ 0 h 1574572"/>
                <a:gd name="connsiteX2-29" fmla="*/ 1931311 w 2029722"/>
                <a:gd name="connsiteY2-30" fmla="*/ 24603 h 1574572"/>
                <a:gd name="connsiteX3-31" fmla="*/ 2029722 w 2029722"/>
                <a:gd name="connsiteY3-32" fmla="*/ 106612 h 1574572"/>
                <a:gd name="connsiteX4-33" fmla="*/ 1008710 w 2029722"/>
                <a:gd name="connsiteY4-34" fmla="*/ 1570472 h 1574572"/>
                <a:gd name="connsiteX5-35" fmla="*/ 0 w 2029722"/>
                <a:gd name="connsiteY5-36" fmla="*/ 1574572 h 1574572"/>
                <a:gd name="connsiteX0-37" fmla="*/ 0 w 2029722"/>
                <a:gd name="connsiteY0-38" fmla="*/ 1574572 h 1574572"/>
                <a:gd name="connsiteX1-39" fmla="*/ 947203 w 2029722"/>
                <a:gd name="connsiteY1-40" fmla="*/ 0 h 1574572"/>
                <a:gd name="connsiteX2-41" fmla="*/ 1931311 w 2029722"/>
                <a:gd name="connsiteY2-42" fmla="*/ 24603 h 1574572"/>
                <a:gd name="connsiteX3-43" fmla="*/ 2029722 w 2029722"/>
                <a:gd name="connsiteY3-44" fmla="*/ 106612 h 1574572"/>
                <a:gd name="connsiteX4-45" fmla="*/ 1008710 w 2029722"/>
                <a:gd name="connsiteY4-46" fmla="*/ 1570472 h 1574572"/>
                <a:gd name="connsiteX5-47" fmla="*/ 0 w 2029722"/>
                <a:gd name="connsiteY5-48" fmla="*/ 1574572 h 1574572"/>
                <a:gd name="connsiteX0-49" fmla="*/ 0 w 2029722"/>
                <a:gd name="connsiteY0-50" fmla="*/ 1574572 h 1574572"/>
                <a:gd name="connsiteX1-51" fmla="*/ 947203 w 2029722"/>
                <a:gd name="connsiteY1-52" fmla="*/ 0 h 1574572"/>
                <a:gd name="connsiteX2-53" fmla="*/ 1931311 w 2029722"/>
                <a:gd name="connsiteY2-54" fmla="*/ 24603 h 1574572"/>
                <a:gd name="connsiteX3-55" fmla="*/ 2029722 w 2029722"/>
                <a:gd name="connsiteY3-56" fmla="*/ 106612 h 1574572"/>
                <a:gd name="connsiteX4-57" fmla="*/ 1008710 w 2029722"/>
                <a:gd name="connsiteY4-58" fmla="*/ 1570472 h 1574572"/>
                <a:gd name="connsiteX5-59" fmla="*/ 0 w 2029722"/>
                <a:gd name="connsiteY5-60" fmla="*/ 1574572 h 1574572"/>
                <a:gd name="connsiteX0-61" fmla="*/ 0 w 2029722"/>
                <a:gd name="connsiteY0-62" fmla="*/ 1574572 h 1574572"/>
                <a:gd name="connsiteX1-63" fmla="*/ 947203 w 2029722"/>
                <a:gd name="connsiteY1-64" fmla="*/ 0 h 1574572"/>
                <a:gd name="connsiteX2-65" fmla="*/ 1931311 w 2029722"/>
                <a:gd name="connsiteY2-66" fmla="*/ 24603 h 1574572"/>
                <a:gd name="connsiteX3-67" fmla="*/ 2009219 w 2029722"/>
                <a:gd name="connsiteY3-68" fmla="*/ 57406 h 1574572"/>
                <a:gd name="connsiteX4-69" fmla="*/ 2029722 w 2029722"/>
                <a:gd name="connsiteY4-70" fmla="*/ 106612 h 1574572"/>
                <a:gd name="connsiteX5-71" fmla="*/ 1008710 w 2029722"/>
                <a:gd name="connsiteY5-72" fmla="*/ 1570472 h 1574572"/>
                <a:gd name="connsiteX6" fmla="*/ 0 w 2029722"/>
                <a:gd name="connsiteY6" fmla="*/ 1574572 h 1574572"/>
                <a:gd name="connsiteX0-73" fmla="*/ 0 w 2029722"/>
                <a:gd name="connsiteY0-74" fmla="*/ 1574572 h 1574572"/>
                <a:gd name="connsiteX1-75" fmla="*/ 947203 w 2029722"/>
                <a:gd name="connsiteY1-76" fmla="*/ 0 h 1574572"/>
                <a:gd name="connsiteX2-77" fmla="*/ 1931311 w 2029722"/>
                <a:gd name="connsiteY2-78" fmla="*/ 24603 h 1574572"/>
                <a:gd name="connsiteX3-79" fmla="*/ 2009219 w 2029722"/>
                <a:gd name="connsiteY3-80" fmla="*/ 57406 h 1574572"/>
                <a:gd name="connsiteX4-81" fmla="*/ 2029722 w 2029722"/>
                <a:gd name="connsiteY4-82" fmla="*/ 106612 h 1574572"/>
                <a:gd name="connsiteX5-83" fmla="*/ 1008710 w 2029722"/>
                <a:gd name="connsiteY5-84" fmla="*/ 1570472 h 1574572"/>
                <a:gd name="connsiteX6-85" fmla="*/ 0 w 2029722"/>
                <a:gd name="connsiteY6-86" fmla="*/ 1574572 h 1574572"/>
                <a:gd name="connsiteX0-87" fmla="*/ 0 w 2029722"/>
                <a:gd name="connsiteY0-88" fmla="*/ 1574572 h 1574572"/>
                <a:gd name="connsiteX1-89" fmla="*/ 947203 w 2029722"/>
                <a:gd name="connsiteY1-90" fmla="*/ 0 h 1574572"/>
                <a:gd name="connsiteX2-91" fmla="*/ 1931311 w 2029722"/>
                <a:gd name="connsiteY2-92" fmla="*/ 24603 h 1574572"/>
                <a:gd name="connsiteX3-93" fmla="*/ 2009219 w 2029722"/>
                <a:gd name="connsiteY3-94" fmla="*/ 57406 h 1574572"/>
                <a:gd name="connsiteX4-95" fmla="*/ 2029722 w 2029722"/>
                <a:gd name="connsiteY4-96" fmla="*/ 106612 h 1574572"/>
                <a:gd name="connsiteX5-97" fmla="*/ 1029212 w 2029722"/>
                <a:gd name="connsiteY5-98" fmla="*/ 1566371 h 1574572"/>
                <a:gd name="connsiteX6-99" fmla="*/ 0 w 2029722"/>
                <a:gd name="connsiteY6-100" fmla="*/ 1574572 h 1574572"/>
                <a:gd name="connsiteX0-101" fmla="*/ 0 w 2029722"/>
                <a:gd name="connsiteY0-102" fmla="*/ 1574572 h 1574572"/>
                <a:gd name="connsiteX1-103" fmla="*/ 947203 w 2029722"/>
                <a:gd name="connsiteY1-104" fmla="*/ 0 h 1574572"/>
                <a:gd name="connsiteX2-105" fmla="*/ 1931311 w 2029722"/>
                <a:gd name="connsiteY2-106" fmla="*/ 24603 h 1574572"/>
                <a:gd name="connsiteX3-107" fmla="*/ 2009219 w 2029722"/>
                <a:gd name="connsiteY3-108" fmla="*/ 57406 h 1574572"/>
                <a:gd name="connsiteX4-109" fmla="*/ 2029722 w 2029722"/>
                <a:gd name="connsiteY4-110" fmla="*/ 106612 h 1574572"/>
                <a:gd name="connsiteX5-111" fmla="*/ 1029212 w 2029722"/>
                <a:gd name="connsiteY5-112" fmla="*/ 1566371 h 1574572"/>
                <a:gd name="connsiteX6-113" fmla="*/ 0 w 2029722"/>
                <a:gd name="connsiteY6-114" fmla="*/ 1574572 h 1574572"/>
                <a:gd name="connsiteX0-115" fmla="*/ 0 w 2112234"/>
                <a:gd name="connsiteY0-116" fmla="*/ 1602749 h 1602749"/>
                <a:gd name="connsiteX1-117" fmla="*/ 947203 w 2112234"/>
                <a:gd name="connsiteY1-118" fmla="*/ 28177 h 1602749"/>
                <a:gd name="connsiteX2-119" fmla="*/ 1931311 w 2112234"/>
                <a:gd name="connsiteY2-120" fmla="*/ 52780 h 1602749"/>
                <a:gd name="connsiteX3-121" fmla="*/ 2029722 w 2112234"/>
                <a:gd name="connsiteY3-122" fmla="*/ 134789 h 1602749"/>
                <a:gd name="connsiteX4-123" fmla="*/ 1029212 w 2112234"/>
                <a:gd name="connsiteY4-124" fmla="*/ 1594548 h 1602749"/>
                <a:gd name="connsiteX5-125" fmla="*/ 0 w 2112234"/>
                <a:gd name="connsiteY5-126" fmla="*/ 1602749 h 1602749"/>
                <a:gd name="connsiteX0-127" fmla="*/ 0 w 2094991"/>
                <a:gd name="connsiteY0-128" fmla="*/ 1602749 h 1602749"/>
                <a:gd name="connsiteX1-129" fmla="*/ 947203 w 2094991"/>
                <a:gd name="connsiteY1-130" fmla="*/ 28177 h 1602749"/>
                <a:gd name="connsiteX2-131" fmla="*/ 1931311 w 2094991"/>
                <a:gd name="connsiteY2-132" fmla="*/ 52780 h 1602749"/>
                <a:gd name="connsiteX3-133" fmla="*/ 2029722 w 2094991"/>
                <a:gd name="connsiteY3-134" fmla="*/ 134789 h 1602749"/>
                <a:gd name="connsiteX4-135" fmla="*/ 1029212 w 2094991"/>
                <a:gd name="connsiteY4-136" fmla="*/ 1594548 h 1602749"/>
                <a:gd name="connsiteX5-137" fmla="*/ 0 w 2094991"/>
                <a:gd name="connsiteY5-138" fmla="*/ 1602749 h 1602749"/>
                <a:gd name="connsiteX0-139" fmla="*/ 0 w 2029722"/>
                <a:gd name="connsiteY0-140" fmla="*/ 1574572 h 1574572"/>
                <a:gd name="connsiteX1-141" fmla="*/ 947203 w 2029722"/>
                <a:gd name="connsiteY1-142" fmla="*/ 0 h 1574572"/>
                <a:gd name="connsiteX2-143" fmla="*/ 1931311 w 2029722"/>
                <a:gd name="connsiteY2-144" fmla="*/ 24603 h 1574572"/>
                <a:gd name="connsiteX3-145" fmla="*/ 2029722 w 2029722"/>
                <a:gd name="connsiteY3-146" fmla="*/ 106612 h 1574572"/>
                <a:gd name="connsiteX4-147" fmla="*/ 1029212 w 2029722"/>
                <a:gd name="connsiteY4-148" fmla="*/ 1566371 h 1574572"/>
                <a:gd name="connsiteX5-149" fmla="*/ 0 w 2029722"/>
                <a:gd name="connsiteY5-150" fmla="*/ 1574572 h 1574572"/>
                <a:gd name="connsiteX0-151" fmla="*/ 0 w 2029722"/>
                <a:gd name="connsiteY0-152" fmla="*/ 1574572 h 1574572"/>
                <a:gd name="connsiteX1-153" fmla="*/ 947203 w 2029722"/>
                <a:gd name="connsiteY1-154" fmla="*/ 0 h 1574572"/>
                <a:gd name="connsiteX2-155" fmla="*/ 1931311 w 2029722"/>
                <a:gd name="connsiteY2-156" fmla="*/ 24603 h 1574572"/>
                <a:gd name="connsiteX3-157" fmla="*/ 2029722 w 2029722"/>
                <a:gd name="connsiteY3-158" fmla="*/ 106612 h 1574572"/>
                <a:gd name="connsiteX4-159" fmla="*/ 1029212 w 2029722"/>
                <a:gd name="connsiteY4-160" fmla="*/ 1566371 h 1574572"/>
                <a:gd name="connsiteX5-161" fmla="*/ 0 w 2029722"/>
                <a:gd name="connsiteY5-162" fmla="*/ 1574572 h 1574572"/>
                <a:gd name="connsiteX0-163" fmla="*/ 0 w 2026763"/>
                <a:gd name="connsiteY0-164" fmla="*/ 1574572 h 1574572"/>
                <a:gd name="connsiteX1-165" fmla="*/ 947203 w 2026763"/>
                <a:gd name="connsiteY1-166" fmla="*/ 0 h 1574572"/>
                <a:gd name="connsiteX2-167" fmla="*/ 1931311 w 2026763"/>
                <a:gd name="connsiteY2-168" fmla="*/ 24603 h 1574572"/>
                <a:gd name="connsiteX3-169" fmla="*/ 2026763 w 2026763"/>
                <a:gd name="connsiteY3-170" fmla="*/ 118448 h 1574572"/>
                <a:gd name="connsiteX4-171" fmla="*/ 1029212 w 2026763"/>
                <a:gd name="connsiteY4-172" fmla="*/ 1566371 h 1574572"/>
                <a:gd name="connsiteX5-173" fmla="*/ 0 w 2026763"/>
                <a:gd name="connsiteY5-174" fmla="*/ 1574572 h 1574572"/>
                <a:gd name="connsiteX0-175" fmla="*/ 0 w 1994106"/>
                <a:gd name="connsiteY0-176" fmla="*/ 1564775 h 1566371"/>
                <a:gd name="connsiteX1-177" fmla="*/ 914546 w 1994106"/>
                <a:gd name="connsiteY1-178" fmla="*/ 0 h 1566371"/>
                <a:gd name="connsiteX2-179" fmla="*/ 1898654 w 1994106"/>
                <a:gd name="connsiteY2-180" fmla="*/ 24603 h 1566371"/>
                <a:gd name="connsiteX3-181" fmla="*/ 1994106 w 1994106"/>
                <a:gd name="connsiteY3-182" fmla="*/ 118448 h 1566371"/>
                <a:gd name="connsiteX4-183" fmla="*/ 996555 w 1994106"/>
                <a:gd name="connsiteY4-184" fmla="*/ 1566371 h 1566371"/>
                <a:gd name="connsiteX5-185" fmla="*/ 0 w 1994106"/>
                <a:gd name="connsiteY5-186" fmla="*/ 1564775 h 1566371"/>
                <a:gd name="connsiteX0-187" fmla="*/ 0 w 2010434"/>
                <a:gd name="connsiteY0-188" fmla="*/ 1564775 h 1566371"/>
                <a:gd name="connsiteX1-189" fmla="*/ 930874 w 2010434"/>
                <a:gd name="connsiteY1-190" fmla="*/ 0 h 1566371"/>
                <a:gd name="connsiteX2-191" fmla="*/ 1914982 w 2010434"/>
                <a:gd name="connsiteY2-192" fmla="*/ 24603 h 1566371"/>
                <a:gd name="connsiteX3-193" fmla="*/ 2010434 w 2010434"/>
                <a:gd name="connsiteY3-194" fmla="*/ 118448 h 1566371"/>
                <a:gd name="connsiteX4-195" fmla="*/ 1012883 w 2010434"/>
                <a:gd name="connsiteY4-196" fmla="*/ 1566371 h 1566371"/>
                <a:gd name="connsiteX5-197" fmla="*/ 0 w 2010434"/>
                <a:gd name="connsiteY5-198" fmla="*/ 1564775 h 1566371"/>
                <a:gd name="connsiteX0-199" fmla="*/ 0 w 2023497"/>
                <a:gd name="connsiteY0-200" fmla="*/ 1519055 h 1566371"/>
                <a:gd name="connsiteX1-201" fmla="*/ 943937 w 2023497"/>
                <a:gd name="connsiteY1-202" fmla="*/ 0 h 1566371"/>
                <a:gd name="connsiteX2-203" fmla="*/ 1928045 w 2023497"/>
                <a:gd name="connsiteY2-204" fmla="*/ 24603 h 1566371"/>
                <a:gd name="connsiteX3-205" fmla="*/ 2023497 w 2023497"/>
                <a:gd name="connsiteY3-206" fmla="*/ 118448 h 1566371"/>
                <a:gd name="connsiteX4-207" fmla="*/ 1025946 w 2023497"/>
                <a:gd name="connsiteY4-208" fmla="*/ 1566371 h 1566371"/>
                <a:gd name="connsiteX5-209" fmla="*/ 0 w 2023497"/>
                <a:gd name="connsiteY5-210" fmla="*/ 1519055 h 1566371"/>
                <a:gd name="connsiteX0-211" fmla="*/ 0 w 2023497"/>
                <a:gd name="connsiteY0-212" fmla="*/ 1519055 h 1519055"/>
                <a:gd name="connsiteX1-213" fmla="*/ 943937 w 2023497"/>
                <a:gd name="connsiteY1-214" fmla="*/ 0 h 1519055"/>
                <a:gd name="connsiteX2-215" fmla="*/ 1928045 w 2023497"/>
                <a:gd name="connsiteY2-216" fmla="*/ 24603 h 1519055"/>
                <a:gd name="connsiteX3-217" fmla="*/ 2023497 w 2023497"/>
                <a:gd name="connsiteY3-218" fmla="*/ 118448 h 1519055"/>
                <a:gd name="connsiteX4-219" fmla="*/ 1019415 w 2023497"/>
                <a:gd name="connsiteY4-220" fmla="*/ 1491259 h 1519055"/>
                <a:gd name="connsiteX5-221" fmla="*/ 0 w 2023497"/>
                <a:gd name="connsiteY5-222" fmla="*/ 1519055 h 1519055"/>
                <a:gd name="connsiteX0-223" fmla="*/ 0 w 2023497"/>
                <a:gd name="connsiteY0-224" fmla="*/ 1519055 h 1519055"/>
                <a:gd name="connsiteX1-225" fmla="*/ 943937 w 2023497"/>
                <a:gd name="connsiteY1-226" fmla="*/ 0 h 1519055"/>
                <a:gd name="connsiteX2-227" fmla="*/ 1928045 w 2023497"/>
                <a:gd name="connsiteY2-228" fmla="*/ 24603 h 1519055"/>
                <a:gd name="connsiteX3-229" fmla="*/ 2023497 w 2023497"/>
                <a:gd name="connsiteY3-230" fmla="*/ 118448 h 1519055"/>
                <a:gd name="connsiteX4-231" fmla="*/ 1019415 w 2023497"/>
                <a:gd name="connsiteY4-232" fmla="*/ 1504322 h 1519055"/>
                <a:gd name="connsiteX5-233" fmla="*/ 0 w 2023497"/>
                <a:gd name="connsiteY5-234" fmla="*/ 1519055 h 1519055"/>
                <a:gd name="connsiteX0-235" fmla="*/ 0 w 2023497"/>
                <a:gd name="connsiteY0-236" fmla="*/ 1519055 h 1519055"/>
                <a:gd name="connsiteX1-237" fmla="*/ 943937 w 2023497"/>
                <a:gd name="connsiteY1-238" fmla="*/ 0 h 1519055"/>
                <a:gd name="connsiteX2-239" fmla="*/ 1928045 w 2023497"/>
                <a:gd name="connsiteY2-240" fmla="*/ 24603 h 1519055"/>
                <a:gd name="connsiteX3-241" fmla="*/ 2023497 w 2023497"/>
                <a:gd name="connsiteY3-242" fmla="*/ 118448 h 1519055"/>
                <a:gd name="connsiteX4-243" fmla="*/ 1029212 w 2023497"/>
                <a:gd name="connsiteY4-244" fmla="*/ 1507588 h 1519055"/>
                <a:gd name="connsiteX5-245" fmla="*/ 0 w 2023497"/>
                <a:gd name="connsiteY5-246" fmla="*/ 1519055 h 1519055"/>
                <a:gd name="connsiteX0-247" fmla="*/ 0 w 2023497"/>
                <a:gd name="connsiteY0-248" fmla="*/ 1519055 h 1548476"/>
                <a:gd name="connsiteX1-249" fmla="*/ 943937 w 2023497"/>
                <a:gd name="connsiteY1-250" fmla="*/ 0 h 1548476"/>
                <a:gd name="connsiteX2-251" fmla="*/ 1928045 w 2023497"/>
                <a:gd name="connsiteY2-252" fmla="*/ 24603 h 1548476"/>
                <a:gd name="connsiteX3-253" fmla="*/ 2023497 w 2023497"/>
                <a:gd name="connsiteY3-254" fmla="*/ 118448 h 1548476"/>
                <a:gd name="connsiteX4-255" fmla="*/ 1025495 w 2023497"/>
                <a:gd name="connsiteY4-256" fmla="*/ 1548476 h 1548476"/>
                <a:gd name="connsiteX5-257" fmla="*/ 0 w 2023497"/>
                <a:gd name="connsiteY5-258" fmla="*/ 1519055 h 1548476"/>
                <a:gd name="connsiteX0-259" fmla="*/ 0 w 2023497"/>
                <a:gd name="connsiteY0-260" fmla="*/ 1537640 h 1548476"/>
                <a:gd name="connsiteX1-261" fmla="*/ 943937 w 2023497"/>
                <a:gd name="connsiteY1-262" fmla="*/ 0 h 1548476"/>
                <a:gd name="connsiteX2-263" fmla="*/ 1928045 w 2023497"/>
                <a:gd name="connsiteY2-264" fmla="*/ 24603 h 1548476"/>
                <a:gd name="connsiteX3-265" fmla="*/ 2023497 w 2023497"/>
                <a:gd name="connsiteY3-266" fmla="*/ 118448 h 1548476"/>
                <a:gd name="connsiteX4-267" fmla="*/ 1025495 w 2023497"/>
                <a:gd name="connsiteY4-268" fmla="*/ 1548476 h 1548476"/>
                <a:gd name="connsiteX5-269" fmla="*/ 0 w 2023497"/>
                <a:gd name="connsiteY5-270" fmla="*/ 1537640 h 1548476"/>
                <a:gd name="connsiteX0-271" fmla="*/ 0 w 2023497"/>
                <a:gd name="connsiteY0-272" fmla="*/ 1545841 h 1548476"/>
                <a:gd name="connsiteX1-273" fmla="*/ 943937 w 2023497"/>
                <a:gd name="connsiteY1-274" fmla="*/ 0 h 1548476"/>
                <a:gd name="connsiteX2-275" fmla="*/ 1928045 w 2023497"/>
                <a:gd name="connsiteY2-276" fmla="*/ 24603 h 1548476"/>
                <a:gd name="connsiteX3-277" fmla="*/ 2023497 w 2023497"/>
                <a:gd name="connsiteY3-278" fmla="*/ 118448 h 1548476"/>
                <a:gd name="connsiteX4-279" fmla="*/ 1025495 w 2023497"/>
                <a:gd name="connsiteY4-280" fmla="*/ 1548476 h 1548476"/>
                <a:gd name="connsiteX5-281" fmla="*/ 0 w 2023497"/>
                <a:gd name="connsiteY5-282" fmla="*/ 1545841 h 1548476"/>
                <a:gd name="connsiteX0-283" fmla="*/ 0 w 2023497"/>
                <a:gd name="connsiteY0-284" fmla="*/ 1545841 h 1560778"/>
                <a:gd name="connsiteX1-285" fmla="*/ 943937 w 2023497"/>
                <a:gd name="connsiteY1-286" fmla="*/ 0 h 1560778"/>
                <a:gd name="connsiteX2-287" fmla="*/ 1928045 w 2023497"/>
                <a:gd name="connsiteY2-288" fmla="*/ 24603 h 1560778"/>
                <a:gd name="connsiteX3-289" fmla="*/ 2023497 w 2023497"/>
                <a:gd name="connsiteY3-290" fmla="*/ 118448 h 1560778"/>
                <a:gd name="connsiteX4-291" fmla="*/ 1013194 w 2023497"/>
                <a:gd name="connsiteY4-292" fmla="*/ 1560778 h 1560778"/>
                <a:gd name="connsiteX5-293" fmla="*/ 0 w 2023497"/>
                <a:gd name="connsiteY5-294" fmla="*/ 1545841 h 1560778"/>
                <a:gd name="connsiteX0-295" fmla="*/ 0 w 2023497"/>
                <a:gd name="connsiteY0-296" fmla="*/ 1545841 h 1545841"/>
                <a:gd name="connsiteX1-297" fmla="*/ 943937 w 2023497"/>
                <a:gd name="connsiteY1-298" fmla="*/ 0 h 1545841"/>
                <a:gd name="connsiteX2-299" fmla="*/ 1928045 w 2023497"/>
                <a:gd name="connsiteY2-300" fmla="*/ 24603 h 1545841"/>
                <a:gd name="connsiteX3-301" fmla="*/ 2023497 w 2023497"/>
                <a:gd name="connsiteY3-302" fmla="*/ 118448 h 1545841"/>
                <a:gd name="connsiteX4-303" fmla="*/ 1013194 w 2023497"/>
                <a:gd name="connsiteY4-304" fmla="*/ 1544377 h 1545841"/>
                <a:gd name="connsiteX5-305" fmla="*/ 0 w 2023497"/>
                <a:gd name="connsiteY5-306" fmla="*/ 1545841 h 1545841"/>
                <a:gd name="connsiteX0-307" fmla="*/ 0 w 2023497"/>
                <a:gd name="connsiteY0-308" fmla="*/ 1545841 h 1552578"/>
                <a:gd name="connsiteX1-309" fmla="*/ 943937 w 2023497"/>
                <a:gd name="connsiteY1-310" fmla="*/ 0 h 1552578"/>
                <a:gd name="connsiteX2-311" fmla="*/ 1928045 w 2023497"/>
                <a:gd name="connsiteY2-312" fmla="*/ 24603 h 1552578"/>
                <a:gd name="connsiteX3-313" fmla="*/ 2023497 w 2023497"/>
                <a:gd name="connsiteY3-314" fmla="*/ 118448 h 1552578"/>
                <a:gd name="connsiteX4-315" fmla="*/ 1009093 w 2023497"/>
                <a:gd name="connsiteY4-316" fmla="*/ 1552578 h 1552578"/>
                <a:gd name="connsiteX5-317" fmla="*/ 0 w 2023497"/>
                <a:gd name="connsiteY5-318" fmla="*/ 1545841 h 1552578"/>
                <a:gd name="connsiteX0-319" fmla="*/ 0 w 2023497"/>
                <a:gd name="connsiteY0-320" fmla="*/ 1522046 h 1528783"/>
                <a:gd name="connsiteX1-321" fmla="*/ 930340 w 2023497"/>
                <a:gd name="connsiteY1-322" fmla="*/ 0 h 1528783"/>
                <a:gd name="connsiteX2-323" fmla="*/ 1928045 w 2023497"/>
                <a:gd name="connsiteY2-324" fmla="*/ 808 h 1528783"/>
                <a:gd name="connsiteX3-325" fmla="*/ 2023497 w 2023497"/>
                <a:gd name="connsiteY3-326" fmla="*/ 94653 h 1528783"/>
                <a:gd name="connsiteX4-327" fmla="*/ 1009093 w 2023497"/>
                <a:gd name="connsiteY4-328" fmla="*/ 1528783 h 1528783"/>
                <a:gd name="connsiteX5-329" fmla="*/ 0 w 2023497"/>
                <a:gd name="connsiteY5-330" fmla="*/ 1522046 h 15287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023497" h="1528783">
                  <a:moveTo>
                    <a:pt x="0" y="1522046"/>
                  </a:moveTo>
                  <a:cubicBezTo>
                    <a:pt x="656072" y="127894"/>
                    <a:pt x="631008" y="123013"/>
                    <a:pt x="930340" y="0"/>
                  </a:cubicBezTo>
                  <a:lnTo>
                    <a:pt x="1928045" y="808"/>
                  </a:lnTo>
                  <a:cubicBezTo>
                    <a:pt x="1982258" y="28102"/>
                    <a:pt x="1995253" y="44861"/>
                    <a:pt x="2023497" y="94653"/>
                  </a:cubicBezTo>
                  <a:cubicBezTo>
                    <a:pt x="1744667" y="-204681"/>
                    <a:pt x="1259220" y="1077734"/>
                    <a:pt x="1009093" y="1528783"/>
                  </a:cubicBezTo>
                  <a:lnTo>
                    <a:pt x="0" y="152204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99263" y="2976242"/>
            <a:ext cx="2039596" cy="1556268"/>
            <a:chOff x="3231887" y="4185258"/>
            <a:chExt cx="2868772" cy="2188952"/>
          </a:xfrm>
          <a:solidFill>
            <a:srgbClr val="E20464"/>
          </a:solidFill>
        </p:grpSpPr>
        <p:sp>
          <p:nvSpPr>
            <p:cNvPr id="77" name="任意多边形 76"/>
            <p:cNvSpPr/>
            <p:nvPr/>
          </p:nvSpPr>
          <p:spPr>
            <a:xfrm flipV="1">
              <a:off x="5538099" y="5984842"/>
              <a:ext cx="562560" cy="325906"/>
            </a:xfrm>
            <a:custGeom>
              <a:avLst/>
              <a:gdLst>
                <a:gd name="connsiteX0" fmla="*/ 367678 w 370875"/>
                <a:gd name="connsiteY0" fmla="*/ 140677 h 140677"/>
                <a:gd name="connsiteX1" fmla="*/ 370875 w 370875"/>
                <a:gd name="connsiteY1" fmla="*/ 0 h 140677"/>
                <a:gd name="connsiteX2" fmla="*/ 0 w 370875"/>
                <a:gd name="connsiteY2" fmla="*/ 134282 h 140677"/>
                <a:gd name="connsiteX3" fmla="*/ 367678 w 370875"/>
                <a:gd name="connsiteY3" fmla="*/ 140677 h 140677"/>
                <a:gd name="connsiteX0-1" fmla="*/ 367678 w 370875"/>
                <a:gd name="connsiteY0-2" fmla="*/ 232793 h 232793"/>
                <a:gd name="connsiteX1-3" fmla="*/ 370875 w 370875"/>
                <a:gd name="connsiteY1-4" fmla="*/ 92116 h 232793"/>
                <a:gd name="connsiteX2-5" fmla="*/ 0 w 370875"/>
                <a:gd name="connsiteY2-6" fmla="*/ 226398 h 232793"/>
                <a:gd name="connsiteX3-7" fmla="*/ 367678 w 370875"/>
                <a:gd name="connsiteY3-8" fmla="*/ 232793 h 232793"/>
                <a:gd name="connsiteX0-9" fmla="*/ 367678 w 370875"/>
                <a:gd name="connsiteY0-10" fmla="*/ 233290 h 233290"/>
                <a:gd name="connsiteX1-11" fmla="*/ 370875 w 370875"/>
                <a:gd name="connsiteY1-12" fmla="*/ 92613 h 233290"/>
                <a:gd name="connsiteX2-13" fmla="*/ 0 w 370875"/>
                <a:gd name="connsiteY2-14" fmla="*/ 226895 h 233290"/>
                <a:gd name="connsiteX3-15" fmla="*/ 367678 w 370875"/>
                <a:gd name="connsiteY3-16" fmla="*/ 233290 h 233290"/>
                <a:gd name="connsiteX0-17" fmla="*/ 367678 w 370875"/>
                <a:gd name="connsiteY0-18" fmla="*/ 229170 h 229170"/>
                <a:gd name="connsiteX1-19" fmla="*/ 370875 w 370875"/>
                <a:gd name="connsiteY1-20" fmla="*/ 88493 h 229170"/>
                <a:gd name="connsiteX2-21" fmla="*/ 0 w 370875"/>
                <a:gd name="connsiteY2-22" fmla="*/ 222775 h 229170"/>
                <a:gd name="connsiteX3-23" fmla="*/ 367678 w 370875"/>
                <a:gd name="connsiteY3-24" fmla="*/ 229170 h 229170"/>
                <a:gd name="connsiteX0-25" fmla="*/ 386861 w 390058"/>
                <a:gd name="connsiteY0-26" fmla="*/ 227542 h 230739"/>
                <a:gd name="connsiteX1-27" fmla="*/ 390058 w 390058"/>
                <a:gd name="connsiteY1-28" fmla="*/ 86865 h 230739"/>
                <a:gd name="connsiteX2-29" fmla="*/ 0 w 390058"/>
                <a:gd name="connsiteY2-30" fmla="*/ 230739 h 230739"/>
                <a:gd name="connsiteX3-31" fmla="*/ 386861 w 390058"/>
                <a:gd name="connsiteY3-32" fmla="*/ 227542 h 230739"/>
                <a:gd name="connsiteX0-33" fmla="*/ 386861 w 390058"/>
                <a:gd name="connsiteY0-34" fmla="*/ 231640 h 234837"/>
                <a:gd name="connsiteX1-35" fmla="*/ 390058 w 390058"/>
                <a:gd name="connsiteY1-36" fmla="*/ 90963 h 234837"/>
                <a:gd name="connsiteX2-37" fmla="*/ 0 w 390058"/>
                <a:gd name="connsiteY2-38" fmla="*/ 234837 h 234837"/>
                <a:gd name="connsiteX3-39" fmla="*/ 386861 w 390058"/>
                <a:gd name="connsiteY3-40" fmla="*/ 231640 h 234837"/>
                <a:gd name="connsiteX0-41" fmla="*/ 386861 w 397219"/>
                <a:gd name="connsiteY0-42" fmla="*/ 231640 h 234837"/>
                <a:gd name="connsiteX1-43" fmla="*/ 390058 w 397219"/>
                <a:gd name="connsiteY1-44" fmla="*/ 90963 h 234837"/>
                <a:gd name="connsiteX2-45" fmla="*/ 0 w 397219"/>
                <a:gd name="connsiteY2-46" fmla="*/ 234837 h 234837"/>
                <a:gd name="connsiteX3-47" fmla="*/ 386861 w 397219"/>
                <a:gd name="connsiteY3-48" fmla="*/ 231640 h 234837"/>
                <a:gd name="connsiteX0-49" fmla="*/ 386861 w 401264"/>
                <a:gd name="connsiteY0-50" fmla="*/ 231640 h 234837"/>
                <a:gd name="connsiteX1-51" fmla="*/ 390058 w 401264"/>
                <a:gd name="connsiteY1-52" fmla="*/ 90963 h 234837"/>
                <a:gd name="connsiteX2-53" fmla="*/ 0 w 401264"/>
                <a:gd name="connsiteY2-54" fmla="*/ 234837 h 234837"/>
                <a:gd name="connsiteX3-55" fmla="*/ 386861 w 401264"/>
                <a:gd name="connsiteY3-56" fmla="*/ 231640 h 234837"/>
                <a:gd name="connsiteX0-57" fmla="*/ 386861 w 406990"/>
                <a:gd name="connsiteY0-58" fmla="*/ 231640 h 234837"/>
                <a:gd name="connsiteX1-59" fmla="*/ 390058 w 406990"/>
                <a:gd name="connsiteY1-60" fmla="*/ 90963 h 234837"/>
                <a:gd name="connsiteX2-61" fmla="*/ 0 w 406990"/>
                <a:gd name="connsiteY2-62" fmla="*/ 234837 h 234837"/>
                <a:gd name="connsiteX3-63" fmla="*/ 386861 w 406990"/>
                <a:gd name="connsiteY3-64" fmla="*/ 231640 h 234837"/>
                <a:gd name="connsiteX0-65" fmla="*/ 386861 w 400092"/>
                <a:gd name="connsiteY0-66" fmla="*/ 231640 h 234837"/>
                <a:gd name="connsiteX1-67" fmla="*/ 390058 w 400092"/>
                <a:gd name="connsiteY1-68" fmla="*/ 90963 h 234837"/>
                <a:gd name="connsiteX2-69" fmla="*/ 0 w 400092"/>
                <a:gd name="connsiteY2-70" fmla="*/ 234837 h 234837"/>
                <a:gd name="connsiteX3-71" fmla="*/ 386861 w 400092"/>
                <a:gd name="connsiteY3-72" fmla="*/ 231640 h 234837"/>
                <a:gd name="connsiteX0-73" fmla="*/ 386861 w 400092"/>
                <a:gd name="connsiteY0-74" fmla="*/ 231640 h 234837"/>
                <a:gd name="connsiteX1-75" fmla="*/ 390058 w 400092"/>
                <a:gd name="connsiteY1-76" fmla="*/ 90963 h 234837"/>
                <a:gd name="connsiteX2-77" fmla="*/ 0 w 400092"/>
                <a:gd name="connsiteY2-78" fmla="*/ 234837 h 234837"/>
                <a:gd name="connsiteX3-79" fmla="*/ 386861 w 400092"/>
                <a:gd name="connsiteY3-80" fmla="*/ 231640 h 234837"/>
                <a:gd name="connsiteX0-81" fmla="*/ 386861 w 400092"/>
                <a:gd name="connsiteY0-82" fmla="*/ 228587 h 231784"/>
                <a:gd name="connsiteX1-83" fmla="*/ 390058 w 400092"/>
                <a:gd name="connsiteY1-84" fmla="*/ 87910 h 231784"/>
                <a:gd name="connsiteX2-85" fmla="*/ 0 w 400092"/>
                <a:gd name="connsiteY2-86" fmla="*/ 231784 h 231784"/>
                <a:gd name="connsiteX3-87" fmla="*/ 386861 w 400092"/>
                <a:gd name="connsiteY3-88" fmla="*/ 228587 h 2317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00092" h="231784">
                  <a:moveTo>
                    <a:pt x="386861" y="228587"/>
                  </a:moveTo>
                  <a:cubicBezTo>
                    <a:pt x="399561" y="220066"/>
                    <a:pt x="407403" y="162418"/>
                    <a:pt x="390058" y="87910"/>
                  </a:cubicBezTo>
                  <a:cubicBezTo>
                    <a:pt x="295691" y="-157526"/>
                    <a:pt x="37301" y="183825"/>
                    <a:pt x="0" y="231784"/>
                  </a:cubicBezTo>
                  <a:lnTo>
                    <a:pt x="386861" y="22858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 flipV="1">
              <a:off x="3231887" y="4185258"/>
              <a:ext cx="2840599" cy="2188952"/>
            </a:xfrm>
            <a:custGeom>
              <a:avLst/>
              <a:gdLst>
                <a:gd name="connsiteX0" fmla="*/ 0 w 2042024"/>
                <a:gd name="connsiteY0" fmla="*/ 1566371 h 1570472"/>
                <a:gd name="connsiteX1" fmla="*/ 959505 w 2042024"/>
                <a:gd name="connsiteY1" fmla="*/ 0 h 1570472"/>
                <a:gd name="connsiteX2" fmla="*/ 1943613 w 2042024"/>
                <a:gd name="connsiteY2" fmla="*/ 24603 h 1570472"/>
                <a:gd name="connsiteX3" fmla="*/ 2042024 w 2042024"/>
                <a:gd name="connsiteY3" fmla="*/ 106612 h 1570472"/>
                <a:gd name="connsiteX4" fmla="*/ 1021012 w 2042024"/>
                <a:gd name="connsiteY4" fmla="*/ 1570472 h 1570472"/>
                <a:gd name="connsiteX5" fmla="*/ 0 w 2042024"/>
                <a:gd name="connsiteY5" fmla="*/ 1566371 h 1570472"/>
                <a:gd name="connsiteX0-1" fmla="*/ 0 w 2029722"/>
                <a:gd name="connsiteY0-2" fmla="*/ 1574572 h 1574572"/>
                <a:gd name="connsiteX1-3" fmla="*/ 947203 w 2029722"/>
                <a:gd name="connsiteY1-4" fmla="*/ 0 h 1574572"/>
                <a:gd name="connsiteX2-5" fmla="*/ 1931311 w 2029722"/>
                <a:gd name="connsiteY2-6" fmla="*/ 24603 h 1574572"/>
                <a:gd name="connsiteX3-7" fmla="*/ 2029722 w 2029722"/>
                <a:gd name="connsiteY3-8" fmla="*/ 106612 h 1574572"/>
                <a:gd name="connsiteX4-9" fmla="*/ 1008710 w 2029722"/>
                <a:gd name="connsiteY4-10" fmla="*/ 1570472 h 1574572"/>
                <a:gd name="connsiteX5-11" fmla="*/ 0 w 2029722"/>
                <a:gd name="connsiteY5-12" fmla="*/ 1574572 h 1574572"/>
                <a:gd name="connsiteX0-13" fmla="*/ 0 w 2029722"/>
                <a:gd name="connsiteY0-14" fmla="*/ 1574572 h 1574572"/>
                <a:gd name="connsiteX1-15" fmla="*/ 947203 w 2029722"/>
                <a:gd name="connsiteY1-16" fmla="*/ 0 h 1574572"/>
                <a:gd name="connsiteX2-17" fmla="*/ 1931311 w 2029722"/>
                <a:gd name="connsiteY2-18" fmla="*/ 24603 h 1574572"/>
                <a:gd name="connsiteX3-19" fmla="*/ 2029722 w 2029722"/>
                <a:gd name="connsiteY3-20" fmla="*/ 106612 h 1574572"/>
                <a:gd name="connsiteX4-21" fmla="*/ 1008710 w 2029722"/>
                <a:gd name="connsiteY4-22" fmla="*/ 1570472 h 1574572"/>
                <a:gd name="connsiteX5-23" fmla="*/ 0 w 2029722"/>
                <a:gd name="connsiteY5-24" fmla="*/ 1574572 h 1574572"/>
                <a:gd name="connsiteX0-25" fmla="*/ 0 w 2029722"/>
                <a:gd name="connsiteY0-26" fmla="*/ 1574572 h 1574572"/>
                <a:gd name="connsiteX1-27" fmla="*/ 947203 w 2029722"/>
                <a:gd name="connsiteY1-28" fmla="*/ 0 h 1574572"/>
                <a:gd name="connsiteX2-29" fmla="*/ 1931311 w 2029722"/>
                <a:gd name="connsiteY2-30" fmla="*/ 24603 h 1574572"/>
                <a:gd name="connsiteX3-31" fmla="*/ 2029722 w 2029722"/>
                <a:gd name="connsiteY3-32" fmla="*/ 106612 h 1574572"/>
                <a:gd name="connsiteX4-33" fmla="*/ 1008710 w 2029722"/>
                <a:gd name="connsiteY4-34" fmla="*/ 1570472 h 1574572"/>
                <a:gd name="connsiteX5-35" fmla="*/ 0 w 2029722"/>
                <a:gd name="connsiteY5-36" fmla="*/ 1574572 h 1574572"/>
                <a:gd name="connsiteX0-37" fmla="*/ 0 w 2029722"/>
                <a:gd name="connsiteY0-38" fmla="*/ 1574572 h 1574572"/>
                <a:gd name="connsiteX1-39" fmla="*/ 947203 w 2029722"/>
                <a:gd name="connsiteY1-40" fmla="*/ 0 h 1574572"/>
                <a:gd name="connsiteX2-41" fmla="*/ 1931311 w 2029722"/>
                <a:gd name="connsiteY2-42" fmla="*/ 24603 h 1574572"/>
                <a:gd name="connsiteX3-43" fmla="*/ 2029722 w 2029722"/>
                <a:gd name="connsiteY3-44" fmla="*/ 106612 h 1574572"/>
                <a:gd name="connsiteX4-45" fmla="*/ 1008710 w 2029722"/>
                <a:gd name="connsiteY4-46" fmla="*/ 1570472 h 1574572"/>
                <a:gd name="connsiteX5-47" fmla="*/ 0 w 2029722"/>
                <a:gd name="connsiteY5-48" fmla="*/ 1574572 h 1574572"/>
                <a:gd name="connsiteX0-49" fmla="*/ 0 w 2029722"/>
                <a:gd name="connsiteY0-50" fmla="*/ 1574572 h 1574572"/>
                <a:gd name="connsiteX1-51" fmla="*/ 947203 w 2029722"/>
                <a:gd name="connsiteY1-52" fmla="*/ 0 h 1574572"/>
                <a:gd name="connsiteX2-53" fmla="*/ 1931311 w 2029722"/>
                <a:gd name="connsiteY2-54" fmla="*/ 24603 h 1574572"/>
                <a:gd name="connsiteX3-55" fmla="*/ 2029722 w 2029722"/>
                <a:gd name="connsiteY3-56" fmla="*/ 106612 h 1574572"/>
                <a:gd name="connsiteX4-57" fmla="*/ 1008710 w 2029722"/>
                <a:gd name="connsiteY4-58" fmla="*/ 1570472 h 1574572"/>
                <a:gd name="connsiteX5-59" fmla="*/ 0 w 2029722"/>
                <a:gd name="connsiteY5-60" fmla="*/ 1574572 h 1574572"/>
                <a:gd name="connsiteX0-61" fmla="*/ 0 w 2029722"/>
                <a:gd name="connsiteY0-62" fmla="*/ 1574572 h 1574572"/>
                <a:gd name="connsiteX1-63" fmla="*/ 947203 w 2029722"/>
                <a:gd name="connsiteY1-64" fmla="*/ 0 h 1574572"/>
                <a:gd name="connsiteX2-65" fmla="*/ 1931311 w 2029722"/>
                <a:gd name="connsiteY2-66" fmla="*/ 24603 h 1574572"/>
                <a:gd name="connsiteX3-67" fmla="*/ 2009219 w 2029722"/>
                <a:gd name="connsiteY3-68" fmla="*/ 57406 h 1574572"/>
                <a:gd name="connsiteX4-69" fmla="*/ 2029722 w 2029722"/>
                <a:gd name="connsiteY4-70" fmla="*/ 106612 h 1574572"/>
                <a:gd name="connsiteX5-71" fmla="*/ 1008710 w 2029722"/>
                <a:gd name="connsiteY5-72" fmla="*/ 1570472 h 1574572"/>
                <a:gd name="connsiteX6" fmla="*/ 0 w 2029722"/>
                <a:gd name="connsiteY6" fmla="*/ 1574572 h 1574572"/>
                <a:gd name="connsiteX0-73" fmla="*/ 0 w 2029722"/>
                <a:gd name="connsiteY0-74" fmla="*/ 1574572 h 1574572"/>
                <a:gd name="connsiteX1-75" fmla="*/ 947203 w 2029722"/>
                <a:gd name="connsiteY1-76" fmla="*/ 0 h 1574572"/>
                <a:gd name="connsiteX2-77" fmla="*/ 1931311 w 2029722"/>
                <a:gd name="connsiteY2-78" fmla="*/ 24603 h 1574572"/>
                <a:gd name="connsiteX3-79" fmla="*/ 2009219 w 2029722"/>
                <a:gd name="connsiteY3-80" fmla="*/ 57406 h 1574572"/>
                <a:gd name="connsiteX4-81" fmla="*/ 2029722 w 2029722"/>
                <a:gd name="connsiteY4-82" fmla="*/ 106612 h 1574572"/>
                <a:gd name="connsiteX5-83" fmla="*/ 1008710 w 2029722"/>
                <a:gd name="connsiteY5-84" fmla="*/ 1570472 h 1574572"/>
                <a:gd name="connsiteX6-85" fmla="*/ 0 w 2029722"/>
                <a:gd name="connsiteY6-86" fmla="*/ 1574572 h 1574572"/>
                <a:gd name="connsiteX0-87" fmla="*/ 0 w 2029722"/>
                <a:gd name="connsiteY0-88" fmla="*/ 1574572 h 1574572"/>
                <a:gd name="connsiteX1-89" fmla="*/ 947203 w 2029722"/>
                <a:gd name="connsiteY1-90" fmla="*/ 0 h 1574572"/>
                <a:gd name="connsiteX2-91" fmla="*/ 1931311 w 2029722"/>
                <a:gd name="connsiteY2-92" fmla="*/ 24603 h 1574572"/>
                <a:gd name="connsiteX3-93" fmla="*/ 2009219 w 2029722"/>
                <a:gd name="connsiteY3-94" fmla="*/ 57406 h 1574572"/>
                <a:gd name="connsiteX4-95" fmla="*/ 2029722 w 2029722"/>
                <a:gd name="connsiteY4-96" fmla="*/ 106612 h 1574572"/>
                <a:gd name="connsiteX5-97" fmla="*/ 1029212 w 2029722"/>
                <a:gd name="connsiteY5-98" fmla="*/ 1566371 h 1574572"/>
                <a:gd name="connsiteX6-99" fmla="*/ 0 w 2029722"/>
                <a:gd name="connsiteY6-100" fmla="*/ 1574572 h 1574572"/>
                <a:gd name="connsiteX0-101" fmla="*/ 0 w 2029722"/>
                <a:gd name="connsiteY0-102" fmla="*/ 1574572 h 1574572"/>
                <a:gd name="connsiteX1-103" fmla="*/ 947203 w 2029722"/>
                <a:gd name="connsiteY1-104" fmla="*/ 0 h 1574572"/>
                <a:gd name="connsiteX2-105" fmla="*/ 1931311 w 2029722"/>
                <a:gd name="connsiteY2-106" fmla="*/ 24603 h 1574572"/>
                <a:gd name="connsiteX3-107" fmla="*/ 2009219 w 2029722"/>
                <a:gd name="connsiteY3-108" fmla="*/ 57406 h 1574572"/>
                <a:gd name="connsiteX4-109" fmla="*/ 2029722 w 2029722"/>
                <a:gd name="connsiteY4-110" fmla="*/ 106612 h 1574572"/>
                <a:gd name="connsiteX5-111" fmla="*/ 1029212 w 2029722"/>
                <a:gd name="connsiteY5-112" fmla="*/ 1566371 h 1574572"/>
                <a:gd name="connsiteX6-113" fmla="*/ 0 w 2029722"/>
                <a:gd name="connsiteY6-114" fmla="*/ 1574572 h 1574572"/>
                <a:gd name="connsiteX0-115" fmla="*/ 0 w 2112234"/>
                <a:gd name="connsiteY0-116" fmla="*/ 1602749 h 1602749"/>
                <a:gd name="connsiteX1-117" fmla="*/ 947203 w 2112234"/>
                <a:gd name="connsiteY1-118" fmla="*/ 28177 h 1602749"/>
                <a:gd name="connsiteX2-119" fmla="*/ 1931311 w 2112234"/>
                <a:gd name="connsiteY2-120" fmla="*/ 52780 h 1602749"/>
                <a:gd name="connsiteX3-121" fmla="*/ 2029722 w 2112234"/>
                <a:gd name="connsiteY3-122" fmla="*/ 134789 h 1602749"/>
                <a:gd name="connsiteX4-123" fmla="*/ 1029212 w 2112234"/>
                <a:gd name="connsiteY4-124" fmla="*/ 1594548 h 1602749"/>
                <a:gd name="connsiteX5-125" fmla="*/ 0 w 2112234"/>
                <a:gd name="connsiteY5-126" fmla="*/ 1602749 h 1602749"/>
                <a:gd name="connsiteX0-127" fmla="*/ 0 w 2094991"/>
                <a:gd name="connsiteY0-128" fmla="*/ 1602749 h 1602749"/>
                <a:gd name="connsiteX1-129" fmla="*/ 947203 w 2094991"/>
                <a:gd name="connsiteY1-130" fmla="*/ 28177 h 1602749"/>
                <a:gd name="connsiteX2-131" fmla="*/ 1931311 w 2094991"/>
                <a:gd name="connsiteY2-132" fmla="*/ 52780 h 1602749"/>
                <a:gd name="connsiteX3-133" fmla="*/ 2029722 w 2094991"/>
                <a:gd name="connsiteY3-134" fmla="*/ 134789 h 1602749"/>
                <a:gd name="connsiteX4-135" fmla="*/ 1029212 w 2094991"/>
                <a:gd name="connsiteY4-136" fmla="*/ 1594548 h 1602749"/>
                <a:gd name="connsiteX5-137" fmla="*/ 0 w 2094991"/>
                <a:gd name="connsiteY5-138" fmla="*/ 1602749 h 1602749"/>
                <a:gd name="connsiteX0-139" fmla="*/ 0 w 2029722"/>
                <a:gd name="connsiteY0-140" fmla="*/ 1574572 h 1574572"/>
                <a:gd name="connsiteX1-141" fmla="*/ 947203 w 2029722"/>
                <a:gd name="connsiteY1-142" fmla="*/ 0 h 1574572"/>
                <a:gd name="connsiteX2-143" fmla="*/ 1931311 w 2029722"/>
                <a:gd name="connsiteY2-144" fmla="*/ 24603 h 1574572"/>
                <a:gd name="connsiteX3-145" fmla="*/ 2029722 w 2029722"/>
                <a:gd name="connsiteY3-146" fmla="*/ 106612 h 1574572"/>
                <a:gd name="connsiteX4-147" fmla="*/ 1029212 w 2029722"/>
                <a:gd name="connsiteY4-148" fmla="*/ 1566371 h 1574572"/>
                <a:gd name="connsiteX5-149" fmla="*/ 0 w 2029722"/>
                <a:gd name="connsiteY5-150" fmla="*/ 1574572 h 1574572"/>
                <a:gd name="connsiteX0-151" fmla="*/ 0 w 2029722"/>
                <a:gd name="connsiteY0-152" fmla="*/ 1574572 h 1574572"/>
                <a:gd name="connsiteX1-153" fmla="*/ 947203 w 2029722"/>
                <a:gd name="connsiteY1-154" fmla="*/ 0 h 1574572"/>
                <a:gd name="connsiteX2-155" fmla="*/ 1931311 w 2029722"/>
                <a:gd name="connsiteY2-156" fmla="*/ 24603 h 1574572"/>
                <a:gd name="connsiteX3-157" fmla="*/ 2029722 w 2029722"/>
                <a:gd name="connsiteY3-158" fmla="*/ 106612 h 1574572"/>
                <a:gd name="connsiteX4-159" fmla="*/ 1029212 w 2029722"/>
                <a:gd name="connsiteY4-160" fmla="*/ 1566371 h 1574572"/>
                <a:gd name="connsiteX5-161" fmla="*/ 0 w 2029722"/>
                <a:gd name="connsiteY5-162" fmla="*/ 1574572 h 1574572"/>
                <a:gd name="connsiteX0-163" fmla="*/ 0 w 2026763"/>
                <a:gd name="connsiteY0-164" fmla="*/ 1574572 h 1574572"/>
                <a:gd name="connsiteX1-165" fmla="*/ 947203 w 2026763"/>
                <a:gd name="connsiteY1-166" fmla="*/ 0 h 1574572"/>
                <a:gd name="connsiteX2-167" fmla="*/ 1931311 w 2026763"/>
                <a:gd name="connsiteY2-168" fmla="*/ 24603 h 1574572"/>
                <a:gd name="connsiteX3-169" fmla="*/ 2026763 w 2026763"/>
                <a:gd name="connsiteY3-170" fmla="*/ 118448 h 1574572"/>
                <a:gd name="connsiteX4-171" fmla="*/ 1029212 w 2026763"/>
                <a:gd name="connsiteY4-172" fmla="*/ 1566371 h 1574572"/>
                <a:gd name="connsiteX5-173" fmla="*/ 0 w 2026763"/>
                <a:gd name="connsiteY5-174" fmla="*/ 1574572 h 1574572"/>
                <a:gd name="connsiteX0-175" fmla="*/ 0 w 2020231"/>
                <a:gd name="connsiteY0-176" fmla="*/ 1554978 h 1566371"/>
                <a:gd name="connsiteX1-177" fmla="*/ 940671 w 2020231"/>
                <a:gd name="connsiteY1-178" fmla="*/ 0 h 1566371"/>
                <a:gd name="connsiteX2-179" fmla="*/ 1924779 w 2020231"/>
                <a:gd name="connsiteY2-180" fmla="*/ 24603 h 1566371"/>
                <a:gd name="connsiteX3-181" fmla="*/ 2020231 w 2020231"/>
                <a:gd name="connsiteY3-182" fmla="*/ 118448 h 1566371"/>
                <a:gd name="connsiteX4-183" fmla="*/ 1022680 w 2020231"/>
                <a:gd name="connsiteY4-184" fmla="*/ 1566371 h 1566371"/>
                <a:gd name="connsiteX5-185" fmla="*/ 0 w 2020231"/>
                <a:gd name="connsiteY5-186" fmla="*/ 1554978 h 1566371"/>
                <a:gd name="connsiteX0-187" fmla="*/ 0 w 2020231"/>
                <a:gd name="connsiteY0-188" fmla="*/ 1545387 h 1556780"/>
                <a:gd name="connsiteX1-189" fmla="*/ 931079 w 2020231"/>
                <a:gd name="connsiteY1-190" fmla="*/ 0 h 1556780"/>
                <a:gd name="connsiteX2-191" fmla="*/ 1924779 w 2020231"/>
                <a:gd name="connsiteY2-192" fmla="*/ 15012 h 1556780"/>
                <a:gd name="connsiteX3-193" fmla="*/ 2020231 w 2020231"/>
                <a:gd name="connsiteY3-194" fmla="*/ 108857 h 1556780"/>
                <a:gd name="connsiteX4-195" fmla="*/ 1022680 w 2020231"/>
                <a:gd name="connsiteY4-196" fmla="*/ 1556780 h 1556780"/>
                <a:gd name="connsiteX5-197" fmla="*/ 0 w 2020231"/>
                <a:gd name="connsiteY5-198" fmla="*/ 1545387 h 15567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020231" h="1556780">
                  <a:moveTo>
                    <a:pt x="0" y="1545387"/>
                  </a:moveTo>
                  <a:cubicBezTo>
                    <a:pt x="656072" y="151235"/>
                    <a:pt x="631747" y="123013"/>
                    <a:pt x="931079" y="0"/>
                  </a:cubicBezTo>
                  <a:lnTo>
                    <a:pt x="1924779" y="15012"/>
                  </a:lnTo>
                  <a:cubicBezTo>
                    <a:pt x="1978992" y="42306"/>
                    <a:pt x="1991987" y="59065"/>
                    <a:pt x="2020231" y="108857"/>
                  </a:cubicBezTo>
                  <a:cubicBezTo>
                    <a:pt x="1741401" y="-190477"/>
                    <a:pt x="1272807" y="1105731"/>
                    <a:pt x="1022680" y="1556780"/>
                  </a:cubicBezTo>
                  <a:lnTo>
                    <a:pt x="0" y="1545387"/>
                  </a:lnTo>
                  <a:close/>
                </a:path>
              </a:pathLst>
            </a:custGeom>
            <a:solidFill>
              <a:srgbClr val="C65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965713" y="1950011"/>
            <a:ext cx="3203003" cy="1999022"/>
            <a:chOff x="4169274" y="2741822"/>
            <a:chExt cx="4505149" cy="2811703"/>
          </a:xfrm>
        </p:grpSpPr>
        <p:sp>
          <p:nvSpPr>
            <p:cNvPr id="68" name="Freeform 8"/>
            <p:cNvSpPr>
              <a:spLocks noEditPoints="1"/>
            </p:cNvSpPr>
            <p:nvPr/>
          </p:nvSpPr>
          <p:spPr bwMode="auto">
            <a:xfrm>
              <a:off x="4265623" y="4987662"/>
              <a:ext cx="520311" cy="442192"/>
            </a:xfrm>
            <a:custGeom>
              <a:avLst/>
              <a:gdLst>
                <a:gd name="T0" fmla="*/ 167 w 299"/>
                <a:gd name="T1" fmla="*/ 132 h 254"/>
                <a:gd name="T2" fmla="*/ 178 w 299"/>
                <a:gd name="T3" fmla="*/ 129 h 254"/>
                <a:gd name="T4" fmla="*/ 177 w 299"/>
                <a:gd name="T5" fmla="*/ 69 h 254"/>
                <a:gd name="T6" fmla="*/ 168 w 299"/>
                <a:gd name="T7" fmla="*/ 60 h 254"/>
                <a:gd name="T8" fmla="*/ 168 w 299"/>
                <a:gd name="T9" fmla="*/ 37 h 254"/>
                <a:gd name="T10" fmla="*/ 244 w 299"/>
                <a:gd name="T11" fmla="*/ 37 h 254"/>
                <a:gd name="T12" fmla="*/ 253 w 299"/>
                <a:gd name="T13" fmla="*/ 46 h 254"/>
                <a:gd name="T14" fmla="*/ 253 w 299"/>
                <a:gd name="T15" fmla="*/ 69 h 254"/>
                <a:gd name="T16" fmla="*/ 244 w 299"/>
                <a:gd name="T17" fmla="*/ 127 h 254"/>
                <a:gd name="T18" fmla="*/ 264 w 299"/>
                <a:gd name="T19" fmla="*/ 162 h 254"/>
                <a:gd name="T20" fmla="*/ 295 w 299"/>
                <a:gd name="T21" fmla="*/ 215 h 254"/>
                <a:gd name="T22" fmla="*/ 295 w 299"/>
                <a:gd name="T23" fmla="*/ 243 h 254"/>
                <a:gd name="T24" fmla="*/ 274 w 299"/>
                <a:gd name="T25" fmla="*/ 253 h 254"/>
                <a:gd name="T26" fmla="*/ 211 w 299"/>
                <a:gd name="T27" fmla="*/ 253 h 254"/>
                <a:gd name="T28" fmla="*/ 150 w 299"/>
                <a:gd name="T29" fmla="*/ 253 h 254"/>
                <a:gd name="T30" fmla="*/ 149 w 299"/>
                <a:gd name="T31" fmla="*/ 253 h 254"/>
                <a:gd name="T32" fmla="*/ 37 w 299"/>
                <a:gd name="T33" fmla="*/ 253 h 254"/>
                <a:gd name="T34" fmla="*/ 31 w 299"/>
                <a:gd name="T35" fmla="*/ 251 h 254"/>
                <a:gd name="T36" fmla="*/ 0 w 299"/>
                <a:gd name="T37" fmla="*/ 182 h 254"/>
                <a:gd name="T38" fmla="*/ 50 w 299"/>
                <a:gd name="T39" fmla="*/ 101 h 254"/>
                <a:gd name="T40" fmla="*/ 42 w 299"/>
                <a:gd name="T41" fmla="*/ 50 h 254"/>
                <a:gd name="T42" fmla="*/ 33 w 299"/>
                <a:gd name="T43" fmla="*/ 41 h 254"/>
                <a:gd name="T44" fmla="*/ 33 w 299"/>
                <a:gd name="T45" fmla="*/ 0 h 254"/>
                <a:gd name="T46" fmla="*/ 139 w 299"/>
                <a:gd name="T47" fmla="*/ 0 h 254"/>
                <a:gd name="T48" fmla="*/ 149 w 299"/>
                <a:gd name="T49" fmla="*/ 10 h 254"/>
                <a:gd name="T50" fmla="*/ 149 w 299"/>
                <a:gd name="T51" fmla="*/ 50 h 254"/>
                <a:gd name="T52" fmla="*/ 132 w 299"/>
                <a:gd name="T53" fmla="*/ 50 h 254"/>
                <a:gd name="T54" fmla="*/ 230 w 299"/>
                <a:gd name="T55" fmla="*/ 164 h 254"/>
                <a:gd name="T56" fmla="*/ 265 w 299"/>
                <a:gd name="T57" fmla="*/ 224 h 254"/>
                <a:gd name="T58" fmla="*/ 173 w 299"/>
                <a:gd name="T59" fmla="*/ 224 h 254"/>
                <a:gd name="T60" fmla="*/ 211 w 299"/>
                <a:gd name="T61" fmla="*/ 235 h 254"/>
                <a:gd name="T62" fmla="*/ 275 w 299"/>
                <a:gd name="T63" fmla="*/ 235 h 254"/>
                <a:gd name="T64" fmla="*/ 280 w 299"/>
                <a:gd name="T65" fmla="*/ 233 h 254"/>
                <a:gd name="T66" fmla="*/ 279 w 299"/>
                <a:gd name="T67" fmla="*/ 223 h 254"/>
                <a:gd name="T68" fmla="*/ 248 w 299"/>
                <a:gd name="T69" fmla="*/ 171 h 254"/>
                <a:gd name="T70" fmla="*/ 226 w 299"/>
                <a:gd name="T71" fmla="*/ 132 h 254"/>
                <a:gd name="T72" fmla="*/ 226 w 299"/>
                <a:gd name="T73" fmla="*/ 60 h 254"/>
                <a:gd name="T74" fmla="*/ 196 w 299"/>
                <a:gd name="T75" fmla="*/ 55 h 254"/>
                <a:gd name="T76" fmla="*/ 196 w 299"/>
                <a:gd name="T77" fmla="*/ 131 h 254"/>
                <a:gd name="T78" fmla="*/ 195 w 299"/>
                <a:gd name="T79" fmla="*/ 135 h 254"/>
                <a:gd name="T80" fmla="*/ 183 w 299"/>
                <a:gd name="T81" fmla="*/ 182 h 254"/>
                <a:gd name="T82" fmla="*/ 193 w 299"/>
                <a:gd name="T83" fmla="*/ 164 h 254"/>
                <a:gd name="T84" fmla="*/ 126 w 299"/>
                <a:gd name="T85" fmla="*/ 218 h 254"/>
                <a:gd name="T86" fmla="*/ 146 w 299"/>
                <a:gd name="T87" fmla="*/ 183 h 254"/>
                <a:gd name="T88" fmla="*/ 142 w 299"/>
                <a:gd name="T89" fmla="*/ 164 h 254"/>
                <a:gd name="T90" fmla="*/ 43 w 299"/>
                <a:gd name="T91" fmla="*/ 170 h 254"/>
                <a:gd name="T92" fmla="*/ 45 w 299"/>
                <a:gd name="T93" fmla="*/ 204 h 254"/>
                <a:gd name="T94" fmla="*/ 126 w 299"/>
                <a:gd name="T95" fmla="*/ 218 h 254"/>
                <a:gd name="T96" fmla="*/ 38 w 299"/>
                <a:gd name="T97" fmla="*/ 139 h 254"/>
                <a:gd name="T98" fmla="*/ 151 w 299"/>
                <a:gd name="T99" fmla="*/ 139 h 254"/>
                <a:gd name="T100" fmla="*/ 113 w 299"/>
                <a:gd name="T101" fmla="*/ 112 h 254"/>
                <a:gd name="T102" fmla="*/ 113 w 299"/>
                <a:gd name="T103" fmla="*/ 41 h 254"/>
                <a:gd name="T104" fmla="*/ 123 w 299"/>
                <a:gd name="T105" fmla="*/ 32 h 254"/>
                <a:gd name="T106" fmla="*/ 130 w 299"/>
                <a:gd name="T107" fmla="*/ 19 h 254"/>
                <a:gd name="T108" fmla="*/ 51 w 299"/>
                <a:gd name="T109" fmla="*/ 32 h 254"/>
                <a:gd name="T110" fmla="*/ 68 w 299"/>
                <a:gd name="T111" fmla="*/ 32 h 254"/>
                <a:gd name="T112" fmla="*/ 68 w 299"/>
                <a:gd name="T113" fmla="*/ 107 h 254"/>
                <a:gd name="T114" fmla="*/ 63 w 299"/>
                <a:gd name="T115" fmla="*/ 11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9" h="254">
                  <a:moveTo>
                    <a:pt x="132" y="100"/>
                  </a:moveTo>
                  <a:cubicBezTo>
                    <a:pt x="146" y="107"/>
                    <a:pt x="158" y="118"/>
                    <a:pt x="167" y="132"/>
                  </a:cubicBezTo>
                  <a:cubicBezTo>
                    <a:pt x="169" y="134"/>
                    <a:pt x="170" y="136"/>
                    <a:pt x="172" y="139"/>
                  </a:cubicBezTo>
                  <a:cubicBezTo>
                    <a:pt x="178" y="129"/>
                    <a:pt x="178" y="129"/>
                    <a:pt x="178" y="129"/>
                  </a:cubicBezTo>
                  <a:cubicBezTo>
                    <a:pt x="178" y="69"/>
                    <a:pt x="178" y="69"/>
                    <a:pt x="178" y="69"/>
                  </a:cubicBezTo>
                  <a:cubicBezTo>
                    <a:pt x="177" y="69"/>
                    <a:pt x="177" y="69"/>
                    <a:pt x="177" y="69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77" y="37"/>
                    <a:pt x="177" y="37"/>
                    <a:pt x="177" y="37"/>
                  </a:cubicBezTo>
                  <a:cubicBezTo>
                    <a:pt x="244" y="37"/>
                    <a:pt x="244" y="37"/>
                    <a:pt x="244" y="37"/>
                  </a:cubicBezTo>
                  <a:cubicBezTo>
                    <a:pt x="253" y="37"/>
                    <a:pt x="253" y="37"/>
                    <a:pt x="253" y="37"/>
                  </a:cubicBezTo>
                  <a:cubicBezTo>
                    <a:pt x="253" y="46"/>
                    <a:pt x="253" y="46"/>
                    <a:pt x="253" y="46"/>
                  </a:cubicBezTo>
                  <a:cubicBezTo>
                    <a:pt x="253" y="60"/>
                    <a:pt x="253" y="60"/>
                    <a:pt x="253" y="60"/>
                  </a:cubicBezTo>
                  <a:cubicBezTo>
                    <a:pt x="253" y="69"/>
                    <a:pt x="253" y="69"/>
                    <a:pt x="253" y="69"/>
                  </a:cubicBezTo>
                  <a:cubicBezTo>
                    <a:pt x="244" y="69"/>
                    <a:pt x="244" y="69"/>
                    <a:pt x="244" y="69"/>
                  </a:cubicBezTo>
                  <a:cubicBezTo>
                    <a:pt x="244" y="127"/>
                    <a:pt x="244" y="127"/>
                    <a:pt x="244" y="127"/>
                  </a:cubicBezTo>
                  <a:cubicBezTo>
                    <a:pt x="264" y="162"/>
                    <a:pt x="264" y="162"/>
                    <a:pt x="264" y="162"/>
                  </a:cubicBezTo>
                  <a:cubicBezTo>
                    <a:pt x="264" y="162"/>
                    <a:pt x="264" y="162"/>
                    <a:pt x="264" y="162"/>
                  </a:cubicBezTo>
                  <a:cubicBezTo>
                    <a:pt x="295" y="214"/>
                    <a:pt x="295" y="214"/>
                    <a:pt x="295" y="214"/>
                  </a:cubicBezTo>
                  <a:cubicBezTo>
                    <a:pt x="295" y="215"/>
                    <a:pt x="295" y="215"/>
                    <a:pt x="295" y="215"/>
                  </a:cubicBezTo>
                  <a:cubicBezTo>
                    <a:pt x="298" y="220"/>
                    <a:pt x="299" y="226"/>
                    <a:pt x="299" y="231"/>
                  </a:cubicBezTo>
                  <a:cubicBezTo>
                    <a:pt x="299" y="235"/>
                    <a:pt x="297" y="239"/>
                    <a:pt x="295" y="243"/>
                  </a:cubicBezTo>
                  <a:cubicBezTo>
                    <a:pt x="293" y="246"/>
                    <a:pt x="290" y="249"/>
                    <a:pt x="287" y="251"/>
                  </a:cubicBezTo>
                  <a:cubicBezTo>
                    <a:pt x="283" y="252"/>
                    <a:pt x="279" y="254"/>
                    <a:pt x="274" y="253"/>
                  </a:cubicBezTo>
                  <a:cubicBezTo>
                    <a:pt x="274" y="253"/>
                    <a:pt x="274" y="253"/>
                    <a:pt x="274" y="253"/>
                  </a:cubicBezTo>
                  <a:cubicBezTo>
                    <a:pt x="211" y="253"/>
                    <a:pt x="211" y="253"/>
                    <a:pt x="211" y="253"/>
                  </a:cubicBezTo>
                  <a:cubicBezTo>
                    <a:pt x="150" y="253"/>
                    <a:pt x="150" y="253"/>
                    <a:pt x="150" y="253"/>
                  </a:cubicBezTo>
                  <a:cubicBezTo>
                    <a:pt x="150" y="253"/>
                    <a:pt x="150" y="253"/>
                    <a:pt x="150" y="253"/>
                  </a:cubicBezTo>
                  <a:cubicBezTo>
                    <a:pt x="150" y="253"/>
                    <a:pt x="150" y="253"/>
                    <a:pt x="149" y="253"/>
                  </a:cubicBezTo>
                  <a:cubicBezTo>
                    <a:pt x="149" y="253"/>
                    <a:pt x="149" y="253"/>
                    <a:pt x="149" y="253"/>
                  </a:cubicBezTo>
                  <a:cubicBezTo>
                    <a:pt x="146" y="253"/>
                    <a:pt x="146" y="253"/>
                    <a:pt x="146" y="253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4" y="253"/>
                    <a:pt x="34" y="253"/>
                    <a:pt x="34" y="253"/>
                  </a:cubicBezTo>
                  <a:cubicBezTo>
                    <a:pt x="31" y="251"/>
                    <a:pt x="31" y="251"/>
                    <a:pt x="31" y="251"/>
                  </a:cubicBezTo>
                  <a:cubicBezTo>
                    <a:pt x="22" y="243"/>
                    <a:pt x="14" y="232"/>
                    <a:pt x="8" y="220"/>
                  </a:cubicBezTo>
                  <a:cubicBezTo>
                    <a:pt x="3" y="209"/>
                    <a:pt x="0" y="196"/>
                    <a:pt x="0" y="182"/>
                  </a:cubicBezTo>
                  <a:cubicBezTo>
                    <a:pt x="0" y="164"/>
                    <a:pt x="6" y="147"/>
                    <a:pt x="15" y="132"/>
                  </a:cubicBezTo>
                  <a:cubicBezTo>
                    <a:pt x="24" y="119"/>
                    <a:pt x="36" y="108"/>
                    <a:pt x="50" y="101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10"/>
                    <a:pt x="149" y="10"/>
                    <a:pt x="149" y="10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32" y="50"/>
                    <a:pt x="132" y="50"/>
                    <a:pt x="132" y="50"/>
                  </a:cubicBezTo>
                  <a:cubicBezTo>
                    <a:pt x="132" y="100"/>
                    <a:pt x="132" y="100"/>
                    <a:pt x="132" y="100"/>
                  </a:cubicBezTo>
                  <a:close/>
                  <a:moveTo>
                    <a:pt x="230" y="164"/>
                  </a:moveTo>
                  <a:cubicBezTo>
                    <a:pt x="238" y="178"/>
                    <a:pt x="238" y="178"/>
                    <a:pt x="238" y="178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12" y="224"/>
                    <a:pt x="212" y="224"/>
                    <a:pt x="212" y="224"/>
                  </a:cubicBezTo>
                  <a:cubicBezTo>
                    <a:pt x="173" y="224"/>
                    <a:pt x="173" y="224"/>
                    <a:pt x="173" y="224"/>
                  </a:cubicBezTo>
                  <a:cubicBezTo>
                    <a:pt x="171" y="228"/>
                    <a:pt x="169" y="232"/>
                    <a:pt x="166" y="235"/>
                  </a:cubicBezTo>
                  <a:cubicBezTo>
                    <a:pt x="211" y="235"/>
                    <a:pt x="211" y="235"/>
                    <a:pt x="211" y="235"/>
                  </a:cubicBezTo>
                  <a:cubicBezTo>
                    <a:pt x="274" y="235"/>
                    <a:pt x="274" y="235"/>
                    <a:pt x="274" y="235"/>
                  </a:cubicBezTo>
                  <a:cubicBezTo>
                    <a:pt x="275" y="235"/>
                    <a:pt x="275" y="235"/>
                    <a:pt x="275" y="235"/>
                  </a:cubicBezTo>
                  <a:cubicBezTo>
                    <a:pt x="276" y="235"/>
                    <a:pt x="277" y="235"/>
                    <a:pt x="278" y="234"/>
                  </a:cubicBezTo>
                  <a:cubicBezTo>
                    <a:pt x="279" y="234"/>
                    <a:pt x="279" y="233"/>
                    <a:pt x="280" y="233"/>
                  </a:cubicBezTo>
                  <a:cubicBezTo>
                    <a:pt x="280" y="232"/>
                    <a:pt x="281" y="231"/>
                    <a:pt x="281" y="230"/>
                  </a:cubicBezTo>
                  <a:cubicBezTo>
                    <a:pt x="281" y="228"/>
                    <a:pt x="280" y="226"/>
                    <a:pt x="279" y="223"/>
                  </a:cubicBezTo>
                  <a:cubicBezTo>
                    <a:pt x="248" y="171"/>
                    <a:pt x="248" y="171"/>
                    <a:pt x="248" y="171"/>
                  </a:cubicBezTo>
                  <a:cubicBezTo>
                    <a:pt x="248" y="171"/>
                    <a:pt x="248" y="171"/>
                    <a:pt x="248" y="171"/>
                  </a:cubicBezTo>
                  <a:cubicBezTo>
                    <a:pt x="227" y="134"/>
                    <a:pt x="227" y="134"/>
                    <a:pt x="227" y="134"/>
                  </a:cubicBezTo>
                  <a:cubicBezTo>
                    <a:pt x="226" y="132"/>
                    <a:pt x="226" y="132"/>
                    <a:pt x="226" y="132"/>
                  </a:cubicBezTo>
                  <a:cubicBezTo>
                    <a:pt x="226" y="130"/>
                    <a:pt x="226" y="130"/>
                    <a:pt x="226" y="130"/>
                  </a:cubicBezTo>
                  <a:cubicBezTo>
                    <a:pt x="226" y="60"/>
                    <a:pt x="226" y="60"/>
                    <a:pt x="226" y="60"/>
                  </a:cubicBezTo>
                  <a:cubicBezTo>
                    <a:pt x="226" y="55"/>
                    <a:pt x="226" y="55"/>
                    <a:pt x="226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60"/>
                    <a:pt x="196" y="60"/>
                    <a:pt x="196" y="60"/>
                  </a:cubicBezTo>
                  <a:cubicBezTo>
                    <a:pt x="196" y="131"/>
                    <a:pt x="196" y="131"/>
                    <a:pt x="196" y="131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5" y="135"/>
                    <a:pt x="195" y="135"/>
                    <a:pt x="195" y="135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2" y="167"/>
                    <a:pt x="183" y="174"/>
                    <a:pt x="183" y="182"/>
                  </a:cubicBezTo>
                  <a:cubicBezTo>
                    <a:pt x="185" y="178"/>
                    <a:pt x="185" y="178"/>
                    <a:pt x="185" y="178"/>
                  </a:cubicBezTo>
                  <a:cubicBezTo>
                    <a:pt x="193" y="164"/>
                    <a:pt x="193" y="164"/>
                    <a:pt x="193" y="164"/>
                  </a:cubicBezTo>
                  <a:cubicBezTo>
                    <a:pt x="230" y="164"/>
                    <a:pt x="230" y="164"/>
                    <a:pt x="230" y="164"/>
                  </a:cubicBezTo>
                  <a:close/>
                  <a:moveTo>
                    <a:pt x="126" y="218"/>
                  </a:moveTo>
                  <a:cubicBezTo>
                    <a:pt x="126" y="217"/>
                    <a:pt x="127" y="217"/>
                    <a:pt x="127" y="216"/>
                  </a:cubicBezTo>
                  <a:cubicBezTo>
                    <a:pt x="146" y="183"/>
                    <a:pt x="146" y="183"/>
                    <a:pt x="146" y="183"/>
                  </a:cubicBezTo>
                  <a:cubicBezTo>
                    <a:pt x="146" y="179"/>
                    <a:pt x="145" y="174"/>
                    <a:pt x="144" y="170"/>
                  </a:cubicBezTo>
                  <a:cubicBezTo>
                    <a:pt x="143" y="168"/>
                    <a:pt x="143" y="166"/>
                    <a:pt x="142" y="164"/>
                  </a:cubicBezTo>
                  <a:cubicBezTo>
                    <a:pt x="46" y="164"/>
                    <a:pt x="46" y="164"/>
                    <a:pt x="46" y="164"/>
                  </a:cubicBezTo>
                  <a:cubicBezTo>
                    <a:pt x="45" y="166"/>
                    <a:pt x="44" y="168"/>
                    <a:pt x="43" y="170"/>
                  </a:cubicBezTo>
                  <a:cubicBezTo>
                    <a:pt x="42" y="175"/>
                    <a:pt x="41" y="179"/>
                    <a:pt x="41" y="184"/>
                  </a:cubicBezTo>
                  <a:cubicBezTo>
                    <a:pt x="41" y="191"/>
                    <a:pt x="43" y="198"/>
                    <a:pt x="45" y="204"/>
                  </a:cubicBezTo>
                  <a:cubicBezTo>
                    <a:pt x="48" y="209"/>
                    <a:pt x="50" y="214"/>
                    <a:pt x="54" y="218"/>
                  </a:cubicBezTo>
                  <a:cubicBezTo>
                    <a:pt x="126" y="218"/>
                    <a:pt x="126" y="218"/>
                    <a:pt x="126" y="218"/>
                  </a:cubicBezTo>
                  <a:close/>
                  <a:moveTo>
                    <a:pt x="32" y="139"/>
                  </a:moveTo>
                  <a:cubicBezTo>
                    <a:pt x="38" y="139"/>
                    <a:pt x="38" y="139"/>
                    <a:pt x="38" y="139"/>
                  </a:cubicBezTo>
                  <a:cubicBezTo>
                    <a:pt x="149" y="139"/>
                    <a:pt x="149" y="139"/>
                    <a:pt x="149" y="139"/>
                  </a:cubicBezTo>
                  <a:cubicBezTo>
                    <a:pt x="151" y="139"/>
                    <a:pt x="151" y="139"/>
                    <a:pt x="151" y="139"/>
                  </a:cubicBezTo>
                  <a:cubicBezTo>
                    <a:pt x="143" y="128"/>
                    <a:pt x="132" y="120"/>
                    <a:pt x="119" y="115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13" y="41"/>
                    <a:pt x="113" y="41"/>
                    <a:pt x="113" y="41"/>
                  </a:cubicBezTo>
                  <a:cubicBezTo>
                    <a:pt x="113" y="32"/>
                    <a:pt x="113" y="32"/>
                    <a:pt x="113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51" y="120"/>
                    <a:pt x="40" y="129"/>
                    <a:pt x="32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25400">
                <a:prstClr val="black">
                  <a:alpha val="36000"/>
                </a:prstClr>
              </a:innerShdw>
            </a:effectLst>
          </p:spPr>
          <p:txBody>
            <a:bodyPr vert="horz" wrap="square" lIns="91410" tIns="45705" rIns="91410" bIns="45705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8172826" y="4969295"/>
              <a:ext cx="501597" cy="584230"/>
            </a:xfrm>
            <a:custGeom>
              <a:avLst/>
              <a:gdLst>
                <a:gd name="T0" fmla="*/ 153 w 293"/>
                <a:gd name="T1" fmla="*/ 41 h 341"/>
                <a:gd name="T2" fmla="*/ 183 w 293"/>
                <a:gd name="T3" fmla="*/ 224 h 341"/>
                <a:gd name="T4" fmla="*/ 29 w 293"/>
                <a:gd name="T5" fmla="*/ 254 h 341"/>
                <a:gd name="T6" fmla="*/ 0 w 293"/>
                <a:gd name="T7" fmla="*/ 70 h 341"/>
                <a:gd name="T8" fmla="*/ 99 w 293"/>
                <a:gd name="T9" fmla="*/ 279 h 341"/>
                <a:gd name="T10" fmla="*/ 110 w 293"/>
                <a:gd name="T11" fmla="*/ 260 h 341"/>
                <a:gd name="T12" fmla="*/ 70 w 293"/>
                <a:gd name="T13" fmla="*/ 279 h 341"/>
                <a:gd name="T14" fmla="*/ 93 w 293"/>
                <a:gd name="T15" fmla="*/ 317 h 341"/>
                <a:gd name="T16" fmla="*/ 148 w 293"/>
                <a:gd name="T17" fmla="*/ 338 h 341"/>
                <a:gd name="T18" fmla="*/ 207 w 293"/>
                <a:gd name="T19" fmla="*/ 288 h 341"/>
                <a:gd name="T20" fmla="*/ 278 w 293"/>
                <a:gd name="T21" fmla="*/ 284 h 341"/>
                <a:gd name="T22" fmla="*/ 239 w 293"/>
                <a:gd name="T23" fmla="*/ 233 h 341"/>
                <a:gd name="T24" fmla="*/ 184 w 293"/>
                <a:gd name="T25" fmla="*/ 291 h 341"/>
                <a:gd name="T26" fmla="*/ 122 w 293"/>
                <a:gd name="T27" fmla="*/ 321 h 341"/>
                <a:gd name="T28" fmla="*/ 99 w 293"/>
                <a:gd name="T29" fmla="*/ 279 h 341"/>
                <a:gd name="T30" fmla="*/ 39 w 293"/>
                <a:gd name="T31" fmla="*/ 11 h 341"/>
                <a:gd name="T32" fmla="*/ 139 w 293"/>
                <a:gd name="T33" fmla="*/ 0 h 341"/>
                <a:gd name="T34" fmla="*/ 140 w 293"/>
                <a:gd name="T35" fmla="*/ 37 h 341"/>
                <a:gd name="T36" fmla="*/ 123 w 293"/>
                <a:gd name="T37" fmla="*/ 17 h 341"/>
                <a:gd name="T38" fmla="*/ 61 w 293"/>
                <a:gd name="T39" fmla="*/ 37 h 341"/>
                <a:gd name="T40" fmla="*/ 21 w 293"/>
                <a:gd name="T41" fmla="*/ 210 h 341"/>
                <a:gd name="T42" fmla="*/ 55 w 293"/>
                <a:gd name="T43" fmla="*/ 217 h 341"/>
                <a:gd name="T44" fmla="*/ 21 w 293"/>
                <a:gd name="T45" fmla="*/ 210 h 341"/>
                <a:gd name="T46" fmla="*/ 21 w 293"/>
                <a:gd name="T47" fmla="*/ 93 h 341"/>
                <a:gd name="T48" fmla="*/ 38 w 293"/>
                <a:gd name="T49" fmla="*/ 90 h 341"/>
                <a:gd name="T50" fmla="*/ 21 w 293"/>
                <a:gd name="T51" fmla="*/ 136 h 341"/>
                <a:gd name="T52" fmla="*/ 38 w 293"/>
                <a:gd name="T53" fmla="*/ 140 h 341"/>
                <a:gd name="T54" fmla="*/ 21 w 293"/>
                <a:gd name="T55" fmla="*/ 136 h 341"/>
                <a:gd name="T56" fmla="*/ 21 w 293"/>
                <a:gd name="T57" fmla="*/ 130 h 341"/>
                <a:gd name="T58" fmla="*/ 38 w 293"/>
                <a:gd name="T59" fmla="*/ 127 h 341"/>
                <a:gd name="T60" fmla="*/ 21 w 293"/>
                <a:gd name="T61" fmla="*/ 118 h 341"/>
                <a:gd name="T62" fmla="*/ 38 w 293"/>
                <a:gd name="T63" fmla="*/ 121 h 341"/>
                <a:gd name="T64" fmla="*/ 21 w 293"/>
                <a:gd name="T65" fmla="*/ 118 h 341"/>
                <a:gd name="T66" fmla="*/ 21 w 293"/>
                <a:gd name="T67" fmla="*/ 112 h 341"/>
                <a:gd name="T68" fmla="*/ 38 w 293"/>
                <a:gd name="T69" fmla="*/ 108 h 341"/>
                <a:gd name="T70" fmla="*/ 21 w 293"/>
                <a:gd name="T71" fmla="*/ 99 h 341"/>
                <a:gd name="T72" fmla="*/ 38 w 293"/>
                <a:gd name="T73" fmla="*/ 103 h 341"/>
                <a:gd name="T74" fmla="*/ 21 w 293"/>
                <a:gd name="T75" fmla="*/ 99 h 341"/>
                <a:gd name="T76" fmla="*/ 21 w 293"/>
                <a:gd name="T77" fmla="*/ 158 h 341"/>
                <a:gd name="T78" fmla="*/ 38 w 293"/>
                <a:gd name="T79" fmla="*/ 155 h 341"/>
                <a:gd name="T80" fmla="*/ 21 w 293"/>
                <a:gd name="T81" fmla="*/ 201 h 341"/>
                <a:gd name="T82" fmla="*/ 38 w 293"/>
                <a:gd name="T83" fmla="*/ 205 h 341"/>
                <a:gd name="T84" fmla="*/ 21 w 293"/>
                <a:gd name="T85" fmla="*/ 201 h 341"/>
                <a:gd name="T86" fmla="*/ 21 w 293"/>
                <a:gd name="T87" fmla="*/ 195 h 341"/>
                <a:gd name="T88" fmla="*/ 38 w 293"/>
                <a:gd name="T89" fmla="*/ 192 h 341"/>
                <a:gd name="T90" fmla="*/ 21 w 293"/>
                <a:gd name="T91" fmla="*/ 183 h 341"/>
                <a:gd name="T92" fmla="*/ 38 w 293"/>
                <a:gd name="T93" fmla="*/ 186 h 341"/>
                <a:gd name="T94" fmla="*/ 21 w 293"/>
                <a:gd name="T95" fmla="*/ 183 h 341"/>
                <a:gd name="T96" fmla="*/ 21 w 293"/>
                <a:gd name="T97" fmla="*/ 177 h 341"/>
                <a:gd name="T98" fmla="*/ 38 w 293"/>
                <a:gd name="T99" fmla="*/ 173 h 341"/>
                <a:gd name="T100" fmla="*/ 21 w 293"/>
                <a:gd name="T101" fmla="*/ 164 h 341"/>
                <a:gd name="T102" fmla="*/ 38 w 293"/>
                <a:gd name="T103" fmla="*/ 168 h 341"/>
                <a:gd name="T104" fmla="*/ 21 w 293"/>
                <a:gd name="T105" fmla="*/ 164 h 341"/>
                <a:gd name="T106" fmla="*/ 21 w 293"/>
                <a:gd name="T107" fmla="*/ 86 h 341"/>
                <a:gd name="T108" fmla="*/ 55 w 293"/>
                <a:gd name="T109" fmla="*/ 80 h 341"/>
                <a:gd name="T110" fmla="*/ 21 w 293"/>
                <a:gd name="T111" fmla="*/ 144 h 341"/>
                <a:gd name="T112" fmla="*/ 55 w 293"/>
                <a:gd name="T113" fmla="*/ 151 h 341"/>
                <a:gd name="T114" fmla="*/ 21 w 293"/>
                <a:gd name="T115" fmla="*/ 144 h 341"/>
                <a:gd name="T116" fmla="*/ 153 w 293"/>
                <a:gd name="T117" fmla="*/ 178 h 341"/>
                <a:gd name="T118" fmla="*/ 67 w 293"/>
                <a:gd name="T119" fmla="*/ 178 h 341"/>
                <a:gd name="T120" fmla="*/ 134 w 293"/>
                <a:gd name="T121" fmla="*/ 15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3" h="341">
                  <a:moveTo>
                    <a:pt x="29" y="41"/>
                  </a:moveTo>
                  <a:cubicBezTo>
                    <a:pt x="128" y="41"/>
                    <a:pt x="85" y="41"/>
                    <a:pt x="153" y="41"/>
                  </a:cubicBezTo>
                  <a:cubicBezTo>
                    <a:pt x="169" y="41"/>
                    <a:pt x="183" y="54"/>
                    <a:pt x="183" y="70"/>
                  </a:cubicBezTo>
                  <a:cubicBezTo>
                    <a:pt x="183" y="224"/>
                    <a:pt x="183" y="224"/>
                    <a:pt x="183" y="224"/>
                  </a:cubicBezTo>
                  <a:cubicBezTo>
                    <a:pt x="183" y="240"/>
                    <a:pt x="169" y="254"/>
                    <a:pt x="153" y="254"/>
                  </a:cubicBezTo>
                  <a:cubicBezTo>
                    <a:pt x="29" y="254"/>
                    <a:pt x="29" y="254"/>
                    <a:pt x="29" y="254"/>
                  </a:cubicBezTo>
                  <a:cubicBezTo>
                    <a:pt x="13" y="254"/>
                    <a:pt x="0" y="240"/>
                    <a:pt x="0" y="22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54"/>
                    <a:pt x="13" y="41"/>
                    <a:pt x="29" y="41"/>
                  </a:cubicBezTo>
                  <a:close/>
                  <a:moveTo>
                    <a:pt x="99" y="279"/>
                  </a:moveTo>
                  <a:cubicBezTo>
                    <a:pt x="110" y="279"/>
                    <a:pt x="110" y="279"/>
                    <a:pt x="110" y="279"/>
                  </a:cubicBezTo>
                  <a:cubicBezTo>
                    <a:pt x="110" y="260"/>
                    <a:pt x="110" y="260"/>
                    <a:pt x="110" y="260"/>
                  </a:cubicBezTo>
                  <a:cubicBezTo>
                    <a:pt x="70" y="260"/>
                    <a:pt x="70" y="260"/>
                    <a:pt x="70" y="260"/>
                  </a:cubicBezTo>
                  <a:cubicBezTo>
                    <a:pt x="70" y="279"/>
                    <a:pt x="70" y="279"/>
                    <a:pt x="70" y="279"/>
                  </a:cubicBezTo>
                  <a:cubicBezTo>
                    <a:pt x="82" y="279"/>
                    <a:pt x="82" y="279"/>
                    <a:pt x="82" y="279"/>
                  </a:cubicBezTo>
                  <a:cubicBezTo>
                    <a:pt x="83" y="294"/>
                    <a:pt x="87" y="307"/>
                    <a:pt x="93" y="317"/>
                  </a:cubicBezTo>
                  <a:cubicBezTo>
                    <a:pt x="99" y="326"/>
                    <a:pt x="107" y="333"/>
                    <a:pt x="116" y="337"/>
                  </a:cubicBezTo>
                  <a:cubicBezTo>
                    <a:pt x="125" y="340"/>
                    <a:pt x="136" y="341"/>
                    <a:pt x="148" y="338"/>
                  </a:cubicBezTo>
                  <a:cubicBezTo>
                    <a:pt x="163" y="333"/>
                    <a:pt x="180" y="322"/>
                    <a:pt x="196" y="302"/>
                  </a:cubicBezTo>
                  <a:cubicBezTo>
                    <a:pt x="200" y="297"/>
                    <a:pt x="204" y="292"/>
                    <a:pt x="207" y="288"/>
                  </a:cubicBezTo>
                  <a:cubicBezTo>
                    <a:pt x="221" y="270"/>
                    <a:pt x="234" y="253"/>
                    <a:pt x="245" y="248"/>
                  </a:cubicBezTo>
                  <a:cubicBezTo>
                    <a:pt x="255" y="245"/>
                    <a:pt x="266" y="253"/>
                    <a:pt x="278" y="284"/>
                  </a:cubicBezTo>
                  <a:cubicBezTo>
                    <a:pt x="293" y="278"/>
                    <a:pt x="293" y="278"/>
                    <a:pt x="293" y="278"/>
                  </a:cubicBezTo>
                  <a:cubicBezTo>
                    <a:pt x="276" y="235"/>
                    <a:pt x="258" y="226"/>
                    <a:pt x="239" y="233"/>
                  </a:cubicBezTo>
                  <a:cubicBezTo>
                    <a:pt x="224" y="239"/>
                    <a:pt x="209" y="258"/>
                    <a:pt x="194" y="278"/>
                  </a:cubicBezTo>
                  <a:cubicBezTo>
                    <a:pt x="191" y="282"/>
                    <a:pt x="187" y="287"/>
                    <a:pt x="184" y="291"/>
                  </a:cubicBezTo>
                  <a:cubicBezTo>
                    <a:pt x="170" y="309"/>
                    <a:pt x="156" y="318"/>
                    <a:pt x="143" y="322"/>
                  </a:cubicBezTo>
                  <a:cubicBezTo>
                    <a:pt x="135" y="324"/>
                    <a:pt x="128" y="324"/>
                    <a:pt x="122" y="321"/>
                  </a:cubicBezTo>
                  <a:cubicBezTo>
                    <a:pt x="116" y="319"/>
                    <a:pt x="111" y="314"/>
                    <a:pt x="107" y="308"/>
                  </a:cubicBezTo>
                  <a:cubicBezTo>
                    <a:pt x="102" y="301"/>
                    <a:pt x="99" y="291"/>
                    <a:pt x="99" y="279"/>
                  </a:cubicBezTo>
                  <a:close/>
                  <a:moveTo>
                    <a:pt x="45" y="37"/>
                  </a:moveTo>
                  <a:cubicBezTo>
                    <a:pt x="39" y="11"/>
                    <a:pt x="39" y="11"/>
                    <a:pt x="39" y="1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0" y="37"/>
                    <a:pt x="140" y="37"/>
                    <a:pt x="140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3" y="17"/>
                    <a:pt x="123" y="17"/>
                    <a:pt x="123" y="17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45" y="37"/>
                    <a:pt x="45" y="37"/>
                    <a:pt x="45" y="37"/>
                  </a:cubicBezTo>
                  <a:close/>
                  <a:moveTo>
                    <a:pt x="21" y="210"/>
                  </a:moveTo>
                  <a:cubicBezTo>
                    <a:pt x="21" y="217"/>
                    <a:pt x="21" y="217"/>
                    <a:pt x="21" y="217"/>
                  </a:cubicBezTo>
                  <a:cubicBezTo>
                    <a:pt x="55" y="217"/>
                    <a:pt x="55" y="217"/>
                    <a:pt x="55" y="217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21" y="210"/>
                    <a:pt x="21" y="210"/>
                    <a:pt x="21" y="210"/>
                  </a:cubicBezTo>
                  <a:close/>
                  <a:moveTo>
                    <a:pt x="21" y="90"/>
                  </a:moveTo>
                  <a:cubicBezTo>
                    <a:pt x="21" y="93"/>
                    <a:pt x="21" y="93"/>
                    <a:pt x="21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21" y="90"/>
                    <a:pt x="21" y="90"/>
                    <a:pt x="21" y="90"/>
                  </a:cubicBezTo>
                  <a:close/>
                  <a:moveTo>
                    <a:pt x="21" y="136"/>
                  </a:moveTo>
                  <a:cubicBezTo>
                    <a:pt x="21" y="140"/>
                    <a:pt x="21" y="140"/>
                    <a:pt x="21" y="140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21" y="136"/>
                    <a:pt x="21" y="136"/>
                    <a:pt x="21" y="136"/>
                  </a:cubicBezTo>
                  <a:close/>
                  <a:moveTo>
                    <a:pt x="21" y="127"/>
                  </a:moveTo>
                  <a:cubicBezTo>
                    <a:pt x="21" y="128"/>
                    <a:pt x="21" y="129"/>
                    <a:pt x="21" y="130"/>
                  </a:cubicBezTo>
                  <a:cubicBezTo>
                    <a:pt x="26" y="130"/>
                    <a:pt x="32" y="130"/>
                    <a:pt x="38" y="130"/>
                  </a:cubicBezTo>
                  <a:cubicBezTo>
                    <a:pt x="38" y="129"/>
                    <a:pt x="38" y="128"/>
                    <a:pt x="38" y="127"/>
                  </a:cubicBezTo>
                  <a:cubicBezTo>
                    <a:pt x="32" y="127"/>
                    <a:pt x="26" y="127"/>
                    <a:pt x="21" y="127"/>
                  </a:cubicBezTo>
                  <a:close/>
                  <a:moveTo>
                    <a:pt x="21" y="118"/>
                  </a:moveTo>
                  <a:cubicBezTo>
                    <a:pt x="21" y="119"/>
                    <a:pt x="21" y="120"/>
                    <a:pt x="21" y="121"/>
                  </a:cubicBezTo>
                  <a:cubicBezTo>
                    <a:pt x="26" y="121"/>
                    <a:pt x="32" y="121"/>
                    <a:pt x="38" y="121"/>
                  </a:cubicBezTo>
                  <a:cubicBezTo>
                    <a:pt x="38" y="120"/>
                    <a:pt x="38" y="119"/>
                    <a:pt x="38" y="118"/>
                  </a:cubicBezTo>
                  <a:cubicBezTo>
                    <a:pt x="32" y="118"/>
                    <a:pt x="26" y="118"/>
                    <a:pt x="21" y="118"/>
                  </a:cubicBezTo>
                  <a:close/>
                  <a:moveTo>
                    <a:pt x="21" y="108"/>
                  </a:moveTo>
                  <a:cubicBezTo>
                    <a:pt x="21" y="110"/>
                    <a:pt x="21" y="111"/>
                    <a:pt x="21" y="112"/>
                  </a:cubicBezTo>
                  <a:cubicBezTo>
                    <a:pt x="26" y="112"/>
                    <a:pt x="32" y="112"/>
                    <a:pt x="38" y="112"/>
                  </a:cubicBezTo>
                  <a:cubicBezTo>
                    <a:pt x="38" y="111"/>
                    <a:pt x="38" y="110"/>
                    <a:pt x="38" y="108"/>
                  </a:cubicBezTo>
                  <a:cubicBezTo>
                    <a:pt x="32" y="108"/>
                    <a:pt x="26" y="108"/>
                    <a:pt x="21" y="108"/>
                  </a:cubicBezTo>
                  <a:close/>
                  <a:moveTo>
                    <a:pt x="21" y="99"/>
                  </a:moveTo>
                  <a:cubicBezTo>
                    <a:pt x="21" y="100"/>
                    <a:pt x="21" y="102"/>
                    <a:pt x="21" y="103"/>
                  </a:cubicBezTo>
                  <a:cubicBezTo>
                    <a:pt x="26" y="103"/>
                    <a:pt x="32" y="103"/>
                    <a:pt x="38" y="103"/>
                  </a:cubicBezTo>
                  <a:cubicBezTo>
                    <a:pt x="38" y="102"/>
                    <a:pt x="38" y="100"/>
                    <a:pt x="38" y="99"/>
                  </a:cubicBezTo>
                  <a:cubicBezTo>
                    <a:pt x="32" y="99"/>
                    <a:pt x="26" y="99"/>
                    <a:pt x="21" y="99"/>
                  </a:cubicBezTo>
                  <a:close/>
                  <a:moveTo>
                    <a:pt x="21" y="155"/>
                  </a:moveTo>
                  <a:cubicBezTo>
                    <a:pt x="21" y="158"/>
                    <a:pt x="21" y="158"/>
                    <a:pt x="21" y="158"/>
                  </a:cubicBezTo>
                  <a:cubicBezTo>
                    <a:pt x="38" y="158"/>
                    <a:pt x="38" y="158"/>
                    <a:pt x="38" y="158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21" y="155"/>
                    <a:pt x="21" y="155"/>
                    <a:pt x="21" y="155"/>
                  </a:cubicBezTo>
                  <a:close/>
                  <a:moveTo>
                    <a:pt x="21" y="201"/>
                  </a:moveTo>
                  <a:cubicBezTo>
                    <a:pt x="21" y="205"/>
                    <a:pt x="21" y="205"/>
                    <a:pt x="21" y="205"/>
                  </a:cubicBezTo>
                  <a:cubicBezTo>
                    <a:pt x="38" y="205"/>
                    <a:pt x="38" y="205"/>
                    <a:pt x="38" y="205"/>
                  </a:cubicBezTo>
                  <a:cubicBezTo>
                    <a:pt x="38" y="201"/>
                    <a:pt x="38" y="201"/>
                    <a:pt x="38" y="201"/>
                  </a:cubicBezTo>
                  <a:cubicBezTo>
                    <a:pt x="21" y="201"/>
                    <a:pt x="21" y="201"/>
                    <a:pt x="21" y="201"/>
                  </a:cubicBezTo>
                  <a:close/>
                  <a:moveTo>
                    <a:pt x="21" y="192"/>
                  </a:moveTo>
                  <a:cubicBezTo>
                    <a:pt x="21" y="193"/>
                    <a:pt x="21" y="194"/>
                    <a:pt x="21" y="195"/>
                  </a:cubicBezTo>
                  <a:cubicBezTo>
                    <a:pt x="26" y="195"/>
                    <a:pt x="32" y="195"/>
                    <a:pt x="38" y="195"/>
                  </a:cubicBezTo>
                  <a:cubicBezTo>
                    <a:pt x="38" y="194"/>
                    <a:pt x="38" y="193"/>
                    <a:pt x="38" y="192"/>
                  </a:cubicBezTo>
                  <a:cubicBezTo>
                    <a:pt x="32" y="192"/>
                    <a:pt x="26" y="192"/>
                    <a:pt x="21" y="192"/>
                  </a:cubicBezTo>
                  <a:close/>
                  <a:moveTo>
                    <a:pt x="21" y="183"/>
                  </a:moveTo>
                  <a:cubicBezTo>
                    <a:pt x="21" y="184"/>
                    <a:pt x="21" y="185"/>
                    <a:pt x="21" y="186"/>
                  </a:cubicBezTo>
                  <a:cubicBezTo>
                    <a:pt x="26" y="186"/>
                    <a:pt x="32" y="186"/>
                    <a:pt x="38" y="186"/>
                  </a:cubicBezTo>
                  <a:cubicBezTo>
                    <a:pt x="38" y="185"/>
                    <a:pt x="38" y="184"/>
                    <a:pt x="38" y="183"/>
                  </a:cubicBezTo>
                  <a:cubicBezTo>
                    <a:pt x="32" y="183"/>
                    <a:pt x="26" y="183"/>
                    <a:pt x="21" y="183"/>
                  </a:cubicBezTo>
                  <a:close/>
                  <a:moveTo>
                    <a:pt x="21" y="173"/>
                  </a:moveTo>
                  <a:cubicBezTo>
                    <a:pt x="21" y="175"/>
                    <a:pt x="21" y="176"/>
                    <a:pt x="21" y="177"/>
                  </a:cubicBezTo>
                  <a:cubicBezTo>
                    <a:pt x="26" y="177"/>
                    <a:pt x="32" y="177"/>
                    <a:pt x="38" y="177"/>
                  </a:cubicBezTo>
                  <a:cubicBezTo>
                    <a:pt x="38" y="176"/>
                    <a:pt x="38" y="175"/>
                    <a:pt x="38" y="173"/>
                  </a:cubicBezTo>
                  <a:cubicBezTo>
                    <a:pt x="32" y="173"/>
                    <a:pt x="26" y="173"/>
                    <a:pt x="21" y="173"/>
                  </a:cubicBezTo>
                  <a:close/>
                  <a:moveTo>
                    <a:pt x="21" y="164"/>
                  </a:moveTo>
                  <a:cubicBezTo>
                    <a:pt x="21" y="165"/>
                    <a:pt x="21" y="166"/>
                    <a:pt x="21" y="168"/>
                  </a:cubicBezTo>
                  <a:cubicBezTo>
                    <a:pt x="26" y="168"/>
                    <a:pt x="32" y="168"/>
                    <a:pt x="38" y="168"/>
                  </a:cubicBezTo>
                  <a:cubicBezTo>
                    <a:pt x="38" y="166"/>
                    <a:pt x="38" y="165"/>
                    <a:pt x="38" y="164"/>
                  </a:cubicBezTo>
                  <a:cubicBezTo>
                    <a:pt x="32" y="164"/>
                    <a:pt x="26" y="164"/>
                    <a:pt x="21" y="164"/>
                  </a:cubicBezTo>
                  <a:close/>
                  <a:moveTo>
                    <a:pt x="21" y="80"/>
                  </a:moveTo>
                  <a:cubicBezTo>
                    <a:pt x="21" y="86"/>
                    <a:pt x="21" y="86"/>
                    <a:pt x="21" y="86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21" y="80"/>
                    <a:pt x="21" y="80"/>
                    <a:pt x="21" y="80"/>
                  </a:cubicBezTo>
                  <a:close/>
                  <a:moveTo>
                    <a:pt x="21" y="144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21" y="144"/>
                    <a:pt x="21" y="144"/>
                    <a:pt x="21" y="144"/>
                  </a:cubicBezTo>
                  <a:close/>
                  <a:moveTo>
                    <a:pt x="67" y="178"/>
                  </a:moveTo>
                  <a:cubicBezTo>
                    <a:pt x="74" y="220"/>
                    <a:pt x="145" y="228"/>
                    <a:pt x="153" y="178"/>
                  </a:cubicBezTo>
                  <a:cubicBezTo>
                    <a:pt x="158" y="143"/>
                    <a:pt x="110" y="84"/>
                    <a:pt x="110" y="84"/>
                  </a:cubicBezTo>
                  <a:cubicBezTo>
                    <a:pt x="110" y="84"/>
                    <a:pt x="60" y="135"/>
                    <a:pt x="67" y="178"/>
                  </a:cubicBezTo>
                  <a:close/>
                  <a:moveTo>
                    <a:pt x="106" y="201"/>
                  </a:moveTo>
                  <a:cubicBezTo>
                    <a:pt x="130" y="203"/>
                    <a:pt x="147" y="187"/>
                    <a:pt x="134" y="150"/>
                  </a:cubicBezTo>
                  <a:lnTo>
                    <a:pt x="106" y="2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25400">
                <a:prstClr val="black">
                  <a:alpha val="36000"/>
                </a:prstClr>
              </a:innerShdw>
            </a:effectLst>
          </p:spPr>
          <p:txBody>
            <a:bodyPr vert="horz" wrap="square" lIns="91410" tIns="45705" rIns="91410" bIns="45705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grpSp>
          <p:nvGrpSpPr>
            <p:cNvPr id="70" name="Group 14"/>
            <p:cNvGrpSpPr/>
            <p:nvPr/>
          </p:nvGrpSpPr>
          <p:grpSpPr>
            <a:xfrm>
              <a:off x="4169274" y="2796059"/>
              <a:ext cx="571258" cy="484420"/>
              <a:chOff x="4130294" y="1070076"/>
              <a:chExt cx="635754" cy="539115"/>
            </a:xfrm>
            <a:solidFill>
              <a:schemeClr val="bg1"/>
            </a:solidFill>
          </p:grpSpPr>
          <p:sp>
            <p:nvSpPr>
              <p:cNvPr id="71" name="Freeform 15"/>
              <p:cNvSpPr>
                <a:spLocks noEditPoints="1"/>
              </p:cNvSpPr>
              <p:nvPr/>
            </p:nvSpPr>
            <p:spPr bwMode="black">
              <a:xfrm>
                <a:off x="4130294" y="1070076"/>
                <a:ext cx="635754" cy="539115"/>
              </a:xfrm>
              <a:custGeom>
                <a:avLst/>
                <a:gdLst/>
                <a:ahLst/>
                <a:cxnLst>
                  <a:cxn ang="0">
                    <a:pos x="494" y="0"/>
                  </a:cxn>
                  <a:cxn ang="0">
                    <a:pos x="17" y="0"/>
                  </a:cxn>
                  <a:cxn ang="0">
                    <a:pos x="0" y="16"/>
                  </a:cxn>
                  <a:cxn ang="0">
                    <a:pos x="0" y="361"/>
                  </a:cxn>
                  <a:cxn ang="0">
                    <a:pos x="17" y="377"/>
                  </a:cxn>
                  <a:cxn ang="0">
                    <a:pos x="174" y="377"/>
                  </a:cxn>
                  <a:cxn ang="0">
                    <a:pos x="174" y="402"/>
                  </a:cxn>
                  <a:cxn ang="0">
                    <a:pos x="139" y="435"/>
                  </a:cxn>
                  <a:cxn ang="0">
                    <a:pos x="380" y="435"/>
                  </a:cxn>
                  <a:cxn ang="0">
                    <a:pos x="346" y="402"/>
                  </a:cxn>
                  <a:cxn ang="0">
                    <a:pos x="346" y="377"/>
                  </a:cxn>
                  <a:cxn ang="0">
                    <a:pos x="494" y="377"/>
                  </a:cxn>
                  <a:cxn ang="0">
                    <a:pos x="510" y="361"/>
                  </a:cxn>
                  <a:cxn ang="0">
                    <a:pos x="510" y="16"/>
                  </a:cxn>
                  <a:cxn ang="0">
                    <a:pos x="494" y="0"/>
                  </a:cxn>
                  <a:cxn ang="0">
                    <a:pos x="481" y="335"/>
                  </a:cxn>
                  <a:cxn ang="0">
                    <a:pos x="467" y="349"/>
                  </a:cxn>
                  <a:cxn ang="0">
                    <a:pos x="44" y="349"/>
                  </a:cxn>
                  <a:cxn ang="0">
                    <a:pos x="30" y="335"/>
                  </a:cxn>
                  <a:cxn ang="0">
                    <a:pos x="30" y="42"/>
                  </a:cxn>
                  <a:cxn ang="0">
                    <a:pos x="44" y="28"/>
                  </a:cxn>
                  <a:cxn ang="0">
                    <a:pos x="467" y="28"/>
                  </a:cxn>
                  <a:cxn ang="0">
                    <a:pos x="481" y="42"/>
                  </a:cxn>
                  <a:cxn ang="0">
                    <a:pos x="481" y="335"/>
                  </a:cxn>
                </a:cxnLst>
                <a:rect l="0" t="0" r="r" b="b"/>
                <a:pathLst>
                  <a:path w="510" h="435">
                    <a:moveTo>
                      <a:pt x="494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61"/>
                      <a:pt x="0" y="361"/>
                      <a:pt x="0" y="361"/>
                    </a:cubicBezTo>
                    <a:cubicBezTo>
                      <a:pt x="0" y="370"/>
                      <a:pt x="8" y="377"/>
                      <a:pt x="17" y="377"/>
                    </a:cubicBezTo>
                    <a:cubicBezTo>
                      <a:pt x="174" y="377"/>
                      <a:pt x="174" y="377"/>
                      <a:pt x="174" y="377"/>
                    </a:cubicBezTo>
                    <a:cubicBezTo>
                      <a:pt x="174" y="402"/>
                      <a:pt x="174" y="402"/>
                      <a:pt x="174" y="402"/>
                    </a:cubicBezTo>
                    <a:cubicBezTo>
                      <a:pt x="139" y="435"/>
                      <a:pt x="139" y="435"/>
                      <a:pt x="139" y="435"/>
                    </a:cubicBezTo>
                    <a:cubicBezTo>
                      <a:pt x="380" y="435"/>
                      <a:pt x="380" y="435"/>
                      <a:pt x="380" y="435"/>
                    </a:cubicBezTo>
                    <a:cubicBezTo>
                      <a:pt x="346" y="402"/>
                      <a:pt x="346" y="402"/>
                      <a:pt x="346" y="402"/>
                    </a:cubicBezTo>
                    <a:cubicBezTo>
                      <a:pt x="346" y="377"/>
                      <a:pt x="346" y="377"/>
                      <a:pt x="346" y="377"/>
                    </a:cubicBezTo>
                    <a:cubicBezTo>
                      <a:pt x="494" y="377"/>
                      <a:pt x="494" y="377"/>
                      <a:pt x="494" y="377"/>
                    </a:cubicBezTo>
                    <a:cubicBezTo>
                      <a:pt x="503" y="377"/>
                      <a:pt x="510" y="370"/>
                      <a:pt x="510" y="361"/>
                    </a:cubicBezTo>
                    <a:cubicBezTo>
                      <a:pt x="510" y="16"/>
                      <a:pt x="510" y="16"/>
                      <a:pt x="510" y="16"/>
                    </a:cubicBezTo>
                    <a:cubicBezTo>
                      <a:pt x="510" y="7"/>
                      <a:pt x="503" y="0"/>
                      <a:pt x="494" y="0"/>
                    </a:cubicBezTo>
                    <a:close/>
                    <a:moveTo>
                      <a:pt x="481" y="335"/>
                    </a:moveTo>
                    <a:cubicBezTo>
                      <a:pt x="481" y="343"/>
                      <a:pt x="475" y="349"/>
                      <a:pt x="467" y="349"/>
                    </a:cubicBezTo>
                    <a:cubicBezTo>
                      <a:pt x="44" y="349"/>
                      <a:pt x="44" y="349"/>
                      <a:pt x="44" y="349"/>
                    </a:cubicBezTo>
                    <a:cubicBezTo>
                      <a:pt x="36" y="349"/>
                      <a:pt x="30" y="343"/>
                      <a:pt x="30" y="335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34"/>
                      <a:pt x="36" y="28"/>
                      <a:pt x="44" y="28"/>
                    </a:cubicBezTo>
                    <a:cubicBezTo>
                      <a:pt x="467" y="28"/>
                      <a:pt x="467" y="28"/>
                      <a:pt x="467" y="28"/>
                    </a:cubicBezTo>
                    <a:cubicBezTo>
                      <a:pt x="475" y="28"/>
                      <a:pt x="481" y="34"/>
                      <a:pt x="481" y="42"/>
                    </a:cubicBezTo>
                    <a:lnTo>
                      <a:pt x="481" y="3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0" tIns="45705" rIns="91410" bIns="45705" numCol="1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  <p:sp>
            <p:nvSpPr>
              <p:cNvPr id="72" name="Freeform 23"/>
              <p:cNvSpPr>
                <a:spLocks noEditPoints="1"/>
              </p:cNvSpPr>
              <p:nvPr/>
            </p:nvSpPr>
            <p:spPr bwMode="black">
              <a:xfrm>
                <a:off x="4320559" y="1189182"/>
                <a:ext cx="255224" cy="255154"/>
              </a:xfrm>
              <a:custGeom>
                <a:avLst/>
                <a:gdLst>
                  <a:gd name="T0" fmla="*/ 709 w 709"/>
                  <a:gd name="T1" fmla="*/ 570 h 709"/>
                  <a:gd name="T2" fmla="*/ 373 w 709"/>
                  <a:gd name="T3" fmla="*/ 709 h 709"/>
                  <a:gd name="T4" fmla="*/ 373 w 709"/>
                  <a:gd name="T5" fmla="*/ 294 h 709"/>
                  <a:gd name="T6" fmla="*/ 709 w 709"/>
                  <a:gd name="T7" fmla="*/ 154 h 709"/>
                  <a:gd name="T8" fmla="*/ 709 w 709"/>
                  <a:gd name="T9" fmla="*/ 570 h 709"/>
                  <a:gd name="T10" fmla="*/ 335 w 709"/>
                  <a:gd name="T11" fmla="*/ 294 h 709"/>
                  <a:gd name="T12" fmla="*/ 0 w 709"/>
                  <a:gd name="T13" fmla="*/ 154 h 709"/>
                  <a:gd name="T14" fmla="*/ 0 w 709"/>
                  <a:gd name="T15" fmla="*/ 570 h 709"/>
                  <a:gd name="T16" fmla="*/ 335 w 709"/>
                  <a:gd name="T17" fmla="*/ 709 h 709"/>
                  <a:gd name="T18" fmla="*/ 335 w 709"/>
                  <a:gd name="T19" fmla="*/ 294 h 709"/>
                  <a:gd name="T20" fmla="*/ 354 w 709"/>
                  <a:gd name="T21" fmla="*/ 0 h 709"/>
                  <a:gd name="T22" fmla="*/ 0 w 709"/>
                  <a:gd name="T23" fmla="*/ 126 h 709"/>
                  <a:gd name="T24" fmla="*/ 354 w 709"/>
                  <a:gd name="T25" fmla="*/ 268 h 709"/>
                  <a:gd name="T26" fmla="*/ 709 w 709"/>
                  <a:gd name="T27" fmla="*/ 126 h 709"/>
                  <a:gd name="T28" fmla="*/ 354 w 709"/>
                  <a:gd name="T29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9" h="709">
                    <a:moveTo>
                      <a:pt x="709" y="570"/>
                    </a:moveTo>
                    <a:lnTo>
                      <a:pt x="373" y="709"/>
                    </a:lnTo>
                    <a:lnTo>
                      <a:pt x="373" y="294"/>
                    </a:lnTo>
                    <a:lnTo>
                      <a:pt x="709" y="154"/>
                    </a:lnTo>
                    <a:lnTo>
                      <a:pt x="709" y="570"/>
                    </a:lnTo>
                    <a:close/>
                    <a:moveTo>
                      <a:pt x="335" y="294"/>
                    </a:moveTo>
                    <a:lnTo>
                      <a:pt x="0" y="154"/>
                    </a:lnTo>
                    <a:lnTo>
                      <a:pt x="0" y="570"/>
                    </a:lnTo>
                    <a:lnTo>
                      <a:pt x="335" y="709"/>
                    </a:lnTo>
                    <a:lnTo>
                      <a:pt x="335" y="294"/>
                    </a:lnTo>
                    <a:close/>
                    <a:moveTo>
                      <a:pt x="354" y="0"/>
                    </a:moveTo>
                    <a:lnTo>
                      <a:pt x="0" y="126"/>
                    </a:lnTo>
                    <a:lnTo>
                      <a:pt x="354" y="268"/>
                    </a:lnTo>
                    <a:lnTo>
                      <a:pt x="709" y="126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0" tIns="45705" rIns="91410" bIns="45705" numCol="1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endParaRPr>
              </a:p>
            </p:txBody>
          </p:sp>
        </p:grpSp>
        <p:sp>
          <p:nvSpPr>
            <p:cNvPr id="67" name="Freeform 21"/>
            <p:cNvSpPr>
              <a:spLocks noEditPoints="1"/>
            </p:cNvSpPr>
            <p:nvPr/>
          </p:nvSpPr>
          <p:spPr bwMode="auto">
            <a:xfrm>
              <a:off x="8018320" y="2741822"/>
              <a:ext cx="425826" cy="574866"/>
            </a:xfrm>
            <a:custGeom>
              <a:avLst/>
              <a:gdLst>
                <a:gd name="T0" fmla="*/ 94 w 237"/>
                <a:gd name="T1" fmla="*/ 124 h 320"/>
                <a:gd name="T2" fmla="*/ 26 w 237"/>
                <a:gd name="T3" fmla="*/ 197 h 320"/>
                <a:gd name="T4" fmla="*/ 118 w 237"/>
                <a:gd name="T5" fmla="*/ 291 h 320"/>
                <a:gd name="T6" fmla="*/ 26 w 237"/>
                <a:gd name="T7" fmla="*/ 281 h 320"/>
                <a:gd name="T8" fmla="*/ 118 w 237"/>
                <a:gd name="T9" fmla="*/ 291 h 320"/>
                <a:gd name="T10" fmla="*/ 110 w 237"/>
                <a:gd name="T11" fmla="*/ 220 h 320"/>
                <a:gd name="T12" fmla="*/ 26 w 237"/>
                <a:gd name="T13" fmla="*/ 230 h 320"/>
                <a:gd name="T14" fmla="*/ 126 w 237"/>
                <a:gd name="T15" fmla="*/ 250 h 320"/>
                <a:gd name="T16" fmla="*/ 26 w 237"/>
                <a:gd name="T17" fmla="*/ 240 h 320"/>
                <a:gd name="T18" fmla="*/ 126 w 237"/>
                <a:gd name="T19" fmla="*/ 250 h 320"/>
                <a:gd name="T20" fmla="*/ 78 w 237"/>
                <a:gd name="T21" fmla="*/ 261 h 320"/>
                <a:gd name="T22" fmla="*/ 26 w 237"/>
                <a:gd name="T23" fmla="*/ 271 h 320"/>
                <a:gd name="T24" fmla="*/ 125 w 237"/>
                <a:gd name="T25" fmla="*/ 165 h 320"/>
                <a:gd name="T26" fmla="*/ 141 w 237"/>
                <a:gd name="T27" fmla="*/ 152 h 320"/>
                <a:gd name="T28" fmla="*/ 153 w 237"/>
                <a:gd name="T29" fmla="*/ 137 h 320"/>
                <a:gd name="T30" fmla="*/ 141 w 237"/>
                <a:gd name="T31" fmla="*/ 124 h 320"/>
                <a:gd name="T32" fmla="*/ 125 w 237"/>
                <a:gd name="T33" fmla="*/ 137 h 320"/>
                <a:gd name="T34" fmla="*/ 113 w 237"/>
                <a:gd name="T35" fmla="*/ 152 h 320"/>
                <a:gd name="T36" fmla="*/ 125 w 237"/>
                <a:gd name="T37" fmla="*/ 165 h 320"/>
                <a:gd name="T38" fmla="*/ 119 w 237"/>
                <a:gd name="T39" fmla="*/ 95 h 320"/>
                <a:gd name="T40" fmla="*/ 122 w 237"/>
                <a:gd name="T41" fmla="*/ 72 h 320"/>
                <a:gd name="T42" fmla="*/ 119 w 237"/>
                <a:gd name="T43" fmla="*/ 87 h 320"/>
                <a:gd name="T44" fmla="*/ 115 w 237"/>
                <a:gd name="T45" fmla="*/ 84 h 320"/>
                <a:gd name="T46" fmla="*/ 107 w 237"/>
                <a:gd name="T47" fmla="*/ 83 h 320"/>
                <a:gd name="T48" fmla="*/ 29 w 237"/>
                <a:gd name="T49" fmla="*/ 58 h 320"/>
                <a:gd name="T50" fmla="*/ 115 w 237"/>
                <a:gd name="T51" fmla="*/ 3 h 320"/>
                <a:gd name="T52" fmla="*/ 119 w 237"/>
                <a:gd name="T53" fmla="*/ 0 h 320"/>
                <a:gd name="T54" fmla="*/ 122 w 237"/>
                <a:gd name="T55" fmla="*/ 58 h 320"/>
                <a:gd name="T56" fmla="*/ 171 w 237"/>
                <a:gd name="T57" fmla="*/ 320 h 320"/>
                <a:gd name="T58" fmla="*/ 0 w 237"/>
                <a:gd name="T59" fmla="*/ 292 h 320"/>
                <a:gd name="T60" fmla="*/ 60 w 237"/>
                <a:gd name="T61" fmla="*/ 162 h 320"/>
                <a:gd name="T62" fmla="*/ 60 w 237"/>
                <a:gd name="T63" fmla="*/ 138 h 320"/>
                <a:gd name="T64" fmla="*/ 60 w 237"/>
                <a:gd name="T65" fmla="*/ 162 h 320"/>
                <a:gd name="T66" fmla="*/ 88 w 237"/>
                <a:gd name="T67" fmla="*/ 180 h 320"/>
                <a:gd name="T68" fmla="*/ 78 w 237"/>
                <a:gd name="T69" fmla="*/ 191 h 320"/>
                <a:gd name="T70" fmla="*/ 75 w 237"/>
                <a:gd name="T71" fmla="*/ 184 h 320"/>
                <a:gd name="T72" fmla="*/ 45 w 237"/>
                <a:gd name="T73" fmla="*/ 191 h 320"/>
                <a:gd name="T74" fmla="*/ 42 w 237"/>
                <a:gd name="T75" fmla="*/ 184 h 320"/>
                <a:gd name="T76" fmla="*/ 32 w 237"/>
                <a:gd name="T77" fmla="*/ 191 h 320"/>
                <a:gd name="T78" fmla="*/ 47 w 237"/>
                <a:gd name="T79" fmla="*/ 165 h 320"/>
                <a:gd name="T80" fmla="*/ 197 w 237"/>
                <a:gd name="T81" fmla="*/ 58 h 320"/>
                <a:gd name="T82" fmla="*/ 237 w 237"/>
                <a:gd name="T83" fmla="*/ 87 h 320"/>
                <a:gd name="T84" fmla="*/ 209 w 237"/>
                <a:gd name="T85" fmla="*/ 320 h 320"/>
                <a:gd name="T86" fmla="*/ 197 w 237"/>
                <a:gd name="T87" fmla="*/ 5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7" h="320">
                  <a:moveTo>
                    <a:pt x="94" y="197"/>
                  </a:moveTo>
                  <a:cubicBezTo>
                    <a:pt x="94" y="124"/>
                    <a:pt x="94" y="124"/>
                    <a:pt x="94" y="124"/>
                  </a:cubicBezTo>
                  <a:cubicBezTo>
                    <a:pt x="26" y="124"/>
                    <a:pt x="26" y="124"/>
                    <a:pt x="26" y="124"/>
                  </a:cubicBezTo>
                  <a:cubicBezTo>
                    <a:pt x="26" y="197"/>
                    <a:pt x="26" y="197"/>
                    <a:pt x="26" y="197"/>
                  </a:cubicBezTo>
                  <a:cubicBezTo>
                    <a:pt x="94" y="197"/>
                    <a:pt x="94" y="197"/>
                    <a:pt x="94" y="197"/>
                  </a:cubicBezTo>
                  <a:close/>
                  <a:moveTo>
                    <a:pt x="118" y="291"/>
                  </a:moveTo>
                  <a:cubicBezTo>
                    <a:pt x="118" y="281"/>
                    <a:pt x="118" y="281"/>
                    <a:pt x="118" y="281"/>
                  </a:cubicBezTo>
                  <a:cubicBezTo>
                    <a:pt x="26" y="281"/>
                    <a:pt x="26" y="281"/>
                    <a:pt x="26" y="281"/>
                  </a:cubicBezTo>
                  <a:cubicBezTo>
                    <a:pt x="26" y="291"/>
                    <a:pt x="26" y="291"/>
                    <a:pt x="26" y="291"/>
                  </a:cubicBezTo>
                  <a:cubicBezTo>
                    <a:pt x="118" y="291"/>
                    <a:pt x="118" y="291"/>
                    <a:pt x="118" y="291"/>
                  </a:cubicBezTo>
                  <a:close/>
                  <a:moveTo>
                    <a:pt x="110" y="230"/>
                  </a:moveTo>
                  <a:cubicBezTo>
                    <a:pt x="110" y="220"/>
                    <a:pt x="110" y="220"/>
                    <a:pt x="110" y="220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6" y="230"/>
                    <a:pt x="26" y="230"/>
                    <a:pt x="26" y="230"/>
                  </a:cubicBezTo>
                  <a:cubicBezTo>
                    <a:pt x="110" y="230"/>
                    <a:pt x="110" y="230"/>
                    <a:pt x="110" y="230"/>
                  </a:cubicBezTo>
                  <a:close/>
                  <a:moveTo>
                    <a:pt x="126" y="250"/>
                  </a:moveTo>
                  <a:cubicBezTo>
                    <a:pt x="126" y="240"/>
                    <a:pt x="126" y="240"/>
                    <a:pt x="126" y="240"/>
                  </a:cubicBezTo>
                  <a:cubicBezTo>
                    <a:pt x="26" y="240"/>
                    <a:pt x="26" y="240"/>
                    <a:pt x="26" y="240"/>
                  </a:cubicBezTo>
                  <a:cubicBezTo>
                    <a:pt x="26" y="250"/>
                    <a:pt x="26" y="250"/>
                    <a:pt x="26" y="250"/>
                  </a:cubicBezTo>
                  <a:cubicBezTo>
                    <a:pt x="126" y="250"/>
                    <a:pt x="126" y="250"/>
                    <a:pt x="126" y="250"/>
                  </a:cubicBezTo>
                  <a:close/>
                  <a:moveTo>
                    <a:pt x="78" y="271"/>
                  </a:moveTo>
                  <a:cubicBezTo>
                    <a:pt x="78" y="261"/>
                    <a:pt x="78" y="261"/>
                    <a:pt x="78" y="261"/>
                  </a:cubicBezTo>
                  <a:cubicBezTo>
                    <a:pt x="26" y="261"/>
                    <a:pt x="26" y="261"/>
                    <a:pt x="26" y="261"/>
                  </a:cubicBezTo>
                  <a:cubicBezTo>
                    <a:pt x="26" y="271"/>
                    <a:pt x="26" y="271"/>
                    <a:pt x="26" y="271"/>
                  </a:cubicBezTo>
                  <a:cubicBezTo>
                    <a:pt x="78" y="271"/>
                    <a:pt x="78" y="271"/>
                    <a:pt x="78" y="271"/>
                  </a:cubicBezTo>
                  <a:close/>
                  <a:moveTo>
                    <a:pt x="125" y="165"/>
                  </a:moveTo>
                  <a:cubicBezTo>
                    <a:pt x="141" y="165"/>
                    <a:pt x="141" y="165"/>
                    <a:pt x="141" y="165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53" y="152"/>
                    <a:pt x="153" y="152"/>
                    <a:pt x="153" y="152"/>
                  </a:cubicBezTo>
                  <a:cubicBezTo>
                    <a:pt x="153" y="137"/>
                    <a:pt x="153" y="137"/>
                    <a:pt x="153" y="137"/>
                  </a:cubicBezTo>
                  <a:cubicBezTo>
                    <a:pt x="141" y="137"/>
                    <a:pt x="141" y="137"/>
                    <a:pt x="141" y="137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25" y="152"/>
                    <a:pt x="125" y="152"/>
                    <a:pt x="125" y="152"/>
                  </a:cubicBezTo>
                  <a:cubicBezTo>
                    <a:pt x="125" y="165"/>
                    <a:pt x="125" y="165"/>
                    <a:pt x="125" y="165"/>
                  </a:cubicBezTo>
                  <a:close/>
                  <a:moveTo>
                    <a:pt x="107" y="83"/>
                  </a:moveTo>
                  <a:cubicBezTo>
                    <a:pt x="107" y="90"/>
                    <a:pt x="112" y="95"/>
                    <a:pt x="119" y="95"/>
                  </a:cubicBezTo>
                  <a:cubicBezTo>
                    <a:pt x="125" y="95"/>
                    <a:pt x="131" y="90"/>
                    <a:pt x="131" y="83"/>
                  </a:cubicBezTo>
                  <a:cubicBezTo>
                    <a:pt x="131" y="78"/>
                    <a:pt x="127" y="73"/>
                    <a:pt x="122" y="72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8" y="87"/>
                    <a:pt x="118" y="87"/>
                  </a:cubicBezTo>
                  <a:cubicBezTo>
                    <a:pt x="117" y="87"/>
                    <a:pt x="115" y="86"/>
                    <a:pt x="115" y="84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1" y="73"/>
                    <a:pt x="107" y="78"/>
                    <a:pt x="107" y="83"/>
                  </a:cubicBezTo>
                  <a:close/>
                  <a:moveTo>
                    <a:pt x="0" y="87"/>
                  </a:moveTo>
                  <a:cubicBezTo>
                    <a:pt x="0" y="71"/>
                    <a:pt x="13" y="58"/>
                    <a:pt x="29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5" y="1"/>
                    <a:pt x="117" y="0"/>
                    <a:pt x="118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0"/>
                    <a:pt x="122" y="1"/>
                    <a:pt x="122" y="3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71" y="58"/>
                    <a:pt x="171" y="58"/>
                    <a:pt x="171" y="58"/>
                  </a:cubicBezTo>
                  <a:cubicBezTo>
                    <a:pt x="171" y="320"/>
                    <a:pt x="171" y="320"/>
                    <a:pt x="171" y="320"/>
                  </a:cubicBezTo>
                  <a:cubicBezTo>
                    <a:pt x="29" y="320"/>
                    <a:pt x="29" y="320"/>
                    <a:pt x="29" y="320"/>
                  </a:cubicBezTo>
                  <a:cubicBezTo>
                    <a:pt x="13" y="320"/>
                    <a:pt x="0" y="308"/>
                    <a:pt x="0" y="292"/>
                  </a:cubicBezTo>
                  <a:cubicBezTo>
                    <a:pt x="0" y="87"/>
                    <a:pt x="0" y="87"/>
                    <a:pt x="0" y="87"/>
                  </a:cubicBezTo>
                  <a:close/>
                  <a:moveTo>
                    <a:pt x="60" y="162"/>
                  </a:moveTo>
                  <a:cubicBezTo>
                    <a:pt x="53" y="162"/>
                    <a:pt x="48" y="157"/>
                    <a:pt x="48" y="150"/>
                  </a:cubicBezTo>
                  <a:cubicBezTo>
                    <a:pt x="48" y="144"/>
                    <a:pt x="53" y="138"/>
                    <a:pt x="60" y="138"/>
                  </a:cubicBezTo>
                  <a:cubicBezTo>
                    <a:pt x="66" y="138"/>
                    <a:pt x="72" y="144"/>
                    <a:pt x="72" y="150"/>
                  </a:cubicBezTo>
                  <a:cubicBezTo>
                    <a:pt x="72" y="157"/>
                    <a:pt x="66" y="162"/>
                    <a:pt x="60" y="162"/>
                  </a:cubicBezTo>
                  <a:close/>
                  <a:moveTo>
                    <a:pt x="73" y="165"/>
                  </a:moveTo>
                  <a:cubicBezTo>
                    <a:pt x="81" y="165"/>
                    <a:pt x="88" y="172"/>
                    <a:pt x="88" y="180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78" y="191"/>
                    <a:pt x="78" y="191"/>
                    <a:pt x="78" y="191"/>
                  </a:cubicBezTo>
                  <a:cubicBezTo>
                    <a:pt x="78" y="184"/>
                    <a:pt x="78" y="184"/>
                    <a:pt x="78" y="184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75" y="191"/>
                    <a:pt x="75" y="191"/>
                    <a:pt x="75" y="191"/>
                  </a:cubicBezTo>
                  <a:cubicBezTo>
                    <a:pt x="45" y="191"/>
                    <a:pt x="45" y="191"/>
                    <a:pt x="45" y="191"/>
                  </a:cubicBezTo>
                  <a:cubicBezTo>
                    <a:pt x="45" y="184"/>
                    <a:pt x="45" y="184"/>
                    <a:pt x="45" y="184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2" y="191"/>
                    <a:pt x="42" y="191"/>
                    <a:pt x="42" y="191"/>
                  </a:cubicBezTo>
                  <a:cubicBezTo>
                    <a:pt x="32" y="191"/>
                    <a:pt x="32" y="191"/>
                    <a:pt x="32" y="191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2" y="172"/>
                    <a:pt x="39" y="165"/>
                    <a:pt x="47" y="165"/>
                  </a:cubicBezTo>
                  <a:cubicBezTo>
                    <a:pt x="73" y="165"/>
                    <a:pt x="73" y="165"/>
                    <a:pt x="73" y="165"/>
                  </a:cubicBezTo>
                  <a:close/>
                  <a:moveTo>
                    <a:pt x="197" y="58"/>
                  </a:moveTo>
                  <a:cubicBezTo>
                    <a:pt x="209" y="58"/>
                    <a:pt x="209" y="58"/>
                    <a:pt x="209" y="58"/>
                  </a:cubicBezTo>
                  <a:cubicBezTo>
                    <a:pt x="225" y="58"/>
                    <a:pt x="237" y="71"/>
                    <a:pt x="237" y="87"/>
                  </a:cubicBezTo>
                  <a:cubicBezTo>
                    <a:pt x="237" y="292"/>
                    <a:pt x="237" y="292"/>
                    <a:pt x="237" y="292"/>
                  </a:cubicBezTo>
                  <a:cubicBezTo>
                    <a:pt x="237" y="308"/>
                    <a:pt x="225" y="320"/>
                    <a:pt x="209" y="320"/>
                  </a:cubicBezTo>
                  <a:cubicBezTo>
                    <a:pt x="197" y="320"/>
                    <a:pt x="197" y="320"/>
                    <a:pt x="197" y="320"/>
                  </a:cubicBezTo>
                  <a:cubicBezTo>
                    <a:pt x="197" y="58"/>
                    <a:pt x="197" y="58"/>
                    <a:pt x="197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25400">
                <a:prstClr val="black">
                  <a:alpha val="36000"/>
                </a:prstClr>
              </a:innerShdw>
            </a:effectLst>
          </p:spPr>
          <p:txBody>
            <a:bodyPr vert="horz" wrap="square" lIns="91410" tIns="45705" rIns="91410" bIns="45705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sp>
        <p:nvSpPr>
          <p:cNvPr id="34" name="TextBox 41"/>
          <p:cNvSpPr txBox="1"/>
          <p:nvPr/>
        </p:nvSpPr>
        <p:spPr>
          <a:xfrm>
            <a:off x="595964" y="2271242"/>
            <a:ext cx="1885332" cy="632811"/>
          </a:xfrm>
          <a:prstGeom prst="rect">
            <a:avLst/>
          </a:prstGeom>
          <a:noFill/>
        </p:spPr>
        <p:txBody>
          <a:bodyPr wrap="square" lIns="60906" tIns="30453" rIns="60906" bIns="3045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</a:t>
            </a:r>
            <a:endParaRPr lang="en-GB" altLang="zh-CN" sz="82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35" name="TextBox 170"/>
          <p:cNvSpPr txBox="1"/>
          <p:nvPr/>
        </p:nvSpPr>
        <p:spPr>
          <a:xfrm>
            <a:off x="595964" y="2038274"/>
            <a:ext cx="1727807" cy="288070"/>
          </a:xfrm>
          <a:prstGeom prst="rect">
            <a:avLst/>
          </a:prstGeom>
          <a:noFill/>
        </p:spPr>
        <p:txBody>
          <a:bodyPr wrap="square" lIns="68559" tIns="34279" rIns="68559" bIns="34279" rtlCol="0">
            <a:spAutoFit/>
          </a:bodyPr>
          <a:lstStyle/>
          <a:p>
            <a:pPr>
              <a:defRPr/>
            </a:pPr>
            <a:r>
              <a:rPr lang="zh-CN" altLang="en-US" sz="1420" dirty="0">
                <a:solidFill>
                  <a:srgbClr val="00B0F0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36" name="TextBox 41"/>
          <p:cNvSpPr txBox="1"/>
          <p:nvPr/>
        </p:nvSpPr>
        <p:spPr>
          <a:xfrm>
            <a:off x="595964" y="3591770"/>
            <a:ext cx="1885332" cy="416726"/>
          </a:xfrm>
          <a:prstGeom prst="rect">
            <a:avLst/>
          </a:prstGeom>
          <a:noFill/>
        </p:spPr>
        <p:txBody>
          <a:bodyPr wrap="square" lIns="60906" tIns="30453" rIns="60906" bIns="3045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 亮亮图文旗舰店</a:t>
            </a:r>
            <a:r>
              <a:rPr lang="en-US" altLang="zh-CN" sz="8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https://liangliangtuwen.tmall.com</a:t>
            </a:r>
            <a:endParaRPr lang="en-US" altLang="zh-CN" sz="82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37" name="TextBox 170"/>
          <p:cNvSpPr txBox="1"/>
          <p:nvPr/>
        </p:nvSpPr>
        <p:spPr>
          <a:xfrm>
            <a:off x="595964" y="3358802"/>
            <a:ext cx="1727807" cy="288070"/>
          </a:xfrm>
          <a:prstGeom prst="rect">
            <a:avLst/>
          </a:prstGeom>
          <a:noFill/>
        </p:spPr>
        <p:txBody>
          <a:bodyPr wrap="square" lIns="68559" tIns="34279" rIns="68559" bIns="34279" rtlCol="0">
            <a:spAutoFit/>
          </a:bodyPr>
          <a:lstStyle/>
          <a:p>
            <a:pPr>
              <a:defRPr/>
            </a:pPr>
            <a:r>
              <a:rPr lang="zh-CN" altLang="en-US" sz="1420" dirty="0">
                <a:solidFill>
                  <a:schemeClr val="accent5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38" name="TextBox 41"/>
          <p:cNvSpPr txBox="1"/>
          <p:nvPr/>
        </p:nvSpPr>
        <p:spPr>
          <a:xfrm>
            <a:off x="6660237" y="2271242"/>
            <a:ext cx="1885332" cy="632811"/>
          </a:xfrm>
          <a:prstGeom prst="rect">
            <a:avLst/>
          </a:prstGeom>
          <a:noFill/>
        </p:spPr>
        <p:txBody>
          <a:bodyPr wrap="square" lIns="60906" tIns="30453" rIns="60906" bIns="3045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</a:t>
            </a:r>
            <a:endParaRPr lang="en-GB" altLang="zh-CN" sz="82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42" name="TextBox 170"/>
          <p:cNvSpPr txBox="1"/>
          <p:nvPr/>
        </p:nvSpPr>
        <p:spPr>
          <a:xfrm>
            <a:off x="6660237" y="2038274"/>
            <a:ext cx="1727807" cy="288070"/>
          </a:xfrm>
          <a:prstGeom prst="rect">
            <a:avLst/>
          </a:prstGeom>
          <a:noFill/>
        </p:spPr>
        <p:txBody>
          <a:bodyPr wrap="square" lIns="68559" tIns="34279" rIns="68559" bIns="34279" rtlCol="0">
            <a:spAutoFit/>
          </a:bodyPr>
          <a:lstStyle/>
          <a:p>
            <a:pPr>
              <a:defRPr/>
            </a:pPr>
            <a:r>
              <a:rPr lang="zh-CN" altLang="en-US" sz="1420" dirty="0">
                <a:solidFill>
                  <a:schemeClr val="accent2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43" name="TextBox 41"/>
          <p:cNvSpPr txBox="1"/>
          <p:nvPr/>
        </p:nvSpPr>
        <p:spPr>
          <a:xfrm>
            <a:off x="6660237" y="3591770"/>
            <a:ext cx="1885332" cy="632811"/>
          </a:xfrm>
          <a:prstGeom prst="rect">
            <a:avLst/>
          </a:prstGeom>
          <a:noFill/>
        </p:spPr>
        <p:txBody>
          <a:bodyPr wrap="square" lIns="60906" tIns="30453" rIns="60906" bIns="3045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</a:t>
            </a:r>
            <a:endParaRPr lang="en-GB" altLang="zh-CN" sz="82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44" name="TextBox 170"/>
          <p:cNvSpPr txBox="1"/>
          <p:nvPr/>
        </p:nvSpPr>
        <p:spPr>
          <a:xfrm>
            <a:off x="6660237" y="3358802"/>
            <a:ext cx="1727807" cy="288070"/>
          </a:xfrm>
          <a:prstGeom prst="rect">
            <a:avLst/>
          </a:prstGeom>
          <a:noFill/>
        </p:spPr>
        <p:txBody>
          <a:bodyPr wrap="square" lIns="68559" tIns="34279" rIns="68559" bIns="34279" rtlCol="0">
            <a:spAutoFit/>
          </a:bodyPr>
          <a:lstStyle/>
          <a:p>
            <a:pPr>
              <a:defRPr/>
            </a:pPr>
            <a:r>
              <a:rPr lang="zh-CN" altLang="en-US" sz="142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2" grpId="0"/>
      <p:bldP spid="43" grpId="0"/>
      <p:bldP spid="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7106470" y="1957485"/>
            <a:ext cx="1145819" cy="1145819"/>
            <a:chOff x="5252030" y="2008764"/>
            <a:chExt cx="809336" cy="809336"/>
          </a:xfrm>
          <a:solidFill>
            <a:srgbClr val="00B0F0"/>
          </a:solidFill>
        </p:grpSpPr>
        <p:sp>
          <p:nvSpPr>
            <p:cNvPr id="33" name="椭圆 32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205068" y="2238932"/>
            <a:ext cx="936475" cy="590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325">
              <a:defRPr/>
            </a:pPr>
            <a:r>
              <a:rPr lang="en-US" altLang="zh-CN" sz="3240" i="1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2017</a:t>
            </a:r>
            <a:endParaRPr lang="zh-CN" altLang="en-US" sz="3240" i="1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59" name="AutoShape 7"/>
          <p:cNvSpPr>
            <a:spLocks noChangeArrowheads="1"/>
          </p:cNvSpPr>
          <p:nvPr/>
        </p:nvSpPr>
        <p:spPr bwMode="auto">
          <a:xfrm>
            <a:off x="678388" y="2159052"/>
            <a:ext cx="6013013" cy="824071"/>
          </a:xfrm>
          <a:prstGeom prst="homePlate">
            <a:avLst>
              <a:gd name="adj" fmla="val 40030"/>
            </a:avLst>
          </a:prstGeom>
          <a:gradFill rotWithShape="1">
            <a:gsLst>
              <a:gs pos="0">
                <a:srgbClr val="B2B2B2">
                  <a:gamma/>
                  <a:tint val="588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EAEAEA"/>
            </a:solidFill>
            <a:miter lim="800000"/>
          </a:ln>
          <a:effectLst>
            <a:outerShdw blurRad="508000" dist="177800" dir="1860000" algn="ctr" rotWithShape="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marL="321310" indent="-321310">
              <a:lnSpc>
                <a:spcPct val="120000"/>
              </a:lnSpc>
              <a:defRPr/>
            </a:pPr>
            <a:endParaRPr lang="zh-CN" altLang="en-US" sz="1080" kern="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0" name="AutoShape 8"/>
          <p:cNvSpPr>
            <a:spLocks noChangeArrowheads="1"/>
          </p:cNvSpPr>
          <p:nvPr/>
        </p:nvSpPr>
        <p:spPr bwMode="auto">
          <a:xfrm>
            <a:off x="4748115" y="2147283"/>
            <a:ext cx="510400" cy="844066"/>
          </a:xfrm>
          <a:prstGeom prst="chevron">
            <a:avLst>
              <a:gd name="adj" fmla="val 55472"/>
            </a:avLst>
          </a:prstGeom>
          <a:solidFill>
            <a:srgbClr val="EF7474"/>
          </a:solidFill>
          <a:ln w="25400" cap="flat" cmpd="sng" algn="ctr">
            <a:noFill/>
            <a:prstDash val="solid"/>
          </a:ln>
          <a:effectLst>
            <a:outerShdw blurRad="508000" dist="177800" dir="1860000" algn="ctr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1800" b="1" kern="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1" name="AutoShape 8"/>
          <p:cNvSpPr>
            <a:spLocks noChangeArrowheads="1"/>
          </p:cNvSpPr>
          <p:nvPr/>
        </p:nvSpPr>
        <p:spPr bwMode="auto">
          <a:xfrm>
            <a:off x="3141989" y="2147283"/>
            <a:ext cx="510400" cy="844066"/>
          </a:xfrm>
          <a:prstGeom prst="chevron">
            <a:avLst>
              <a:gd name="adj" fmla="val 55472"/>
            </a:avLst>
          </a:prstGeom>
          <a:solidFill>
            <a:srgbClr val="C55883"/>
          </a:solidFill>
          <a:ln w="25400" cap="flat" cmpd="sng" algn="ctr">
            <a:noFill/>
            <a:prstDash val="solid"/>
          </a:ln>
          <a:effectLst>
            <a:outerShdw blurRad="508000" dist="177800" dir="1860000" algn="ctr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1800" b="1" kern="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2" name="AutoShape 8"/>
          <p:cNvSpPr>
            <a:spLocks noChangeArrowheads="1"/>
          </p:cNvSpPr>
          <p:nvPr/>
        </p:nvSpPr>
        <p:spPr bwMode="auto">
          <a:xfrm>
            <a:off x="1535862" y="2147283"/>
            <a:ext cx="510400" cy="844066"/>
          </a:xfrm>
          <a:prstGeom prst="chevron">
            <a:avLst>
              <a:gd name="adj" fmla="val 55472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>
            <a:outerShdw blurRad="508000" dist="177800" dir="1860000" algn="ctr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1800" b="1" kern="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3" name="AutoShape 8"/>
          <p:cNvSpPr>
            <a:spLocks noChangeArrowheads="1"/>
          </p:cNvSpPr>
          <p:nvPr/>
        </p:nvSpPr>
        <p:spPr bwMode="auto">
          <a:xfrm>
            <a:off x="6354244" y="2147283"/>
            <a:ext cx="510400" cy="844066"/>
          </a:xfrm>
          <a:prstGeom prst="chevron">
            <a:avLst>
              <a:gd name="adj" fmla="val 55472"/>
            </a:avLst>
          </a:prstGeom>
          <a:solidFill>
            <a:srgbClr val="C65885"/>
          </a:solidFill>
          <a:ln w="25400" cap="flat" cmpd="sng" algn="ctr">
            <a:noFill/>
            <a:prstDash val="solid"/>
          </a:ln>
          <a:effectLst>
            <a:outerShdw blurRad="508000" dist="177800" dir="1860000" algn="ctr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1800" b="1" kern="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94378" y="2404951"/>
            <a:ext cx="500380" cy="28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i="1">
                <a:solidFill>
                  <a:srgbClr val="646464"/>
                </a:solidFill>
              </a:defRPr>
            </a:lvl1pPr>
          </a:lstStyle>
          <a:p>
            <a:pPr>
              <a:defRPr/>
            </a:pPr>
            <a:r>
              <a:rPr lang="en-US" altLang="zh-CN" sz="128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2013</a:t>
            </a:r>
            <a:endParaRPr lang="zh-CN" altLang="en-US" sz="1280" kern="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00504" y="2404951"/>
            <a:ext cx="495300" cy="28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i="1">
                <a:solidFill>
                  <a:srgbClr val="646464"/>
                </a:solidFill>
              </a:defRPr>
            </a:lvl1pPr>
          </a:lstStyle>
          <a:p>
            <a:pPr>
              <a:defRPr/>
            </a:pPr>
            <a:r>
              <a:rPr lang="en-US" altLang="zh-CN" sz="128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201</a:t>
            </a:r>
            <a:r>
              <a:rPr lang="en-US" sz="128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906630" y="2404951"/>
            <a:ext cx="501015" cy="28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28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201</a:t>
            </a:r>
            <a:r>
              <a:rPr lang="en-US" sz="128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12755" y="2404951"/>
            <a:ext cx="502285" cy="28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i="1">
                <a:solidFill>
                  <a:srgbClr val="646464"/>
                </a:solidFill>
              </a:defRPr>
            </a:lvl1pPr>
          </a:lstStyle>
          <a:p>
            <a:pPr>
              <a:defRPr/>
            </a:pPr>
            <a:r>
              <a:rPr lang="en-US" altLang="zh-CN" sz="128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2016</a:t>
            </a:r>
            <a:endParaRPr lang="zh-CN" altLang="en-US" sz="1280" kern="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931001" y="2845147"/>
            <a:ext cx="1865803" cy="1222212"/>
            <a:chOff x="941884" y="3983470"/>
            <a:chExt cx="2073910" cy="1358533"/>
          </a:xfrm>
        </p:grpSpPr>
        <p:cxnSp>
          <p:nvCxnSpPr>
            <p:cNvPr id="69" name="直接连接符 68"/>
            <p:cNvCxnSpPr/>
            <p:nvPr/>
          </p:nvCxnSpPr>
          <p:spPr>
            <a:xfrm>
              <a:off x="941884" y="3983470"/>
              <a:ext cx="0" cy="1358533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headEnd type="oval" w="med" len="med"/>
              <a:tailEnd type="oval" w="med" len="med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>
              <a:off x="1089863" y="4393272"/>
              <a:ext cx="1925931" cy="84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1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rPr>
                <a:t>填加标题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74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altLang="zh-CN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2539248" y="922053"/>
            <a:ext cx="1793796" cy="1415607"/>
            <a:chOff x="2293144" y="1845881"/>
            <a:chExt cx="1993872" cy="1573500"/>
          </a:xfrm>
        </p:grpSpPr>
        <p:cxnSp>
          <p:nvCxnSpPr>
            <p:cNvPr id="72" name="直接连接符 71"/>
            <p:cNvCxnSpPr/>
            <p:nvPr/>
          </p:nvCxnSpPr>
          <p:spPr>
            <a:xfrm>
              <a:off x="2293144" y="2060848"/>
              <a:ext cx="0" cy="1358533"/>
            </a:xfrm>
            <a:prstGeom prst="line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oval" w="med" len="med"/>
              <a:tailEnd type="oval" w="med" len="med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2361085" y="1845881"/>
              <a:ext cx="1925931" cy="84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1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rPr>
                <a:t>填加标题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74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altLang="zh-CN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4118592" y="2864573"/>
            <a:ext cx="1889566" cy="1222212"/>
            <a:chOff x="3648596" y="3980384"/>
            <a:chExt cx="2100324" cy="1358533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3648596" y="3980384"/>
              <a:ext cx="0" cy="1358533"/>
            </a:xfrm>
            <a:prstGeom prst="line">
              <a:avLst/>
            </a:prstGeom>
            <a:noFill/>
            <a:ln w="6350" cap="flat" cmpd="sng" algn="ctr">
              <a:solidFill>
                <a:srgbClr val="888888"/>
              </a:solidFill>
              <a:prstDash val="solid"/>
              <a:headEnd type="oval" w="med" len="med"/>
              <a:tailEnd type="oval" w="med" len="med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>
              <a:off x="3822988" y="4393273"/>
              <a:ext cx="1925932" cy="84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1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rPr>
                <a:t>填加标题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74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altLang="zh-CN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747859" y="922053"/>
            <a:ext cx="1732673" cy="1351775"/>
            <a:chOff x="5044092" y="1916832"/>
            <a:chExt cx="1925931" cy="1502549"/>
          </a:xfrm>
        </p:grpSpPr>
        <p:cxnSp>
          <p:nvCxnSpPr>
            <p:cNvPr id="78" name="直接连接符 77"/>
            <p:cNvCxnSpPr/>
            <p:nvPr/>
          </p:nvCxnSpPr>
          <p:spPr>
            <a:xfrm>
              <a:off x="5044092" y="2060848"/>
              <a:ext cx="0" cy="1358533"/>
            </a:xfrm>
            <a:prstGeom prst="line">
              <a:avLst/>
            </a:prstGeom>
            <a:noFill/>
            <a:ln w="6350" cap="flat" cmpd="sng" algn="ctr">
              <a:solidFill>
                <a:srgbClr val="888888"/>
              </a:solidFill>
              <a:prstDash val="solid"/>
              <a:headEnd type="oval" w="med" len="med"/>
              <a:tailEnd type="oval" w="med" len="med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5044092" y="1916832"/>
              <a:ext cx="1925931" cy="84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1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rPr>
                <a:t>填加标题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74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ea"/>
                  <a:sym typeface="Impact" panose="020B080603090205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altLang="zh-CN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  <p:transition spd="slow" advTm="5000">
    <p:comb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2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2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/>
          <p:bldP spid="65" grpId="0"/>
          <p:bldP spid="66" grpId="0"/>
          <p:bldP spid="6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2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2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/>
          <p:bldP spid="65" grpId="0"/>
          <p:bldP spid="66" grpId="0"/>
          <p:bldP spid="67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75"/>
          <p:cNvSpPr>
            <a:spLocks noEditPoints="1"/>
          </p:cNvSpPr>
          <p:nvPr/>
        </p:nvSpPr>
        <p:spPr bwMode="auto">
          <a:xfrm>
            <a:off x="6135920" y="3952532"/>
            <a:ext cx="513489" cy="633908"/>
          </a:xfrm>
          <a:custGeom>
            <a:avLst/>
            <a:gdLst>
              <a:gd name="T0" fmla="*/ 120 w 349"/>
              <a:gd name="T1" fmla="*/ 0 h 431"/>
              <a:gd name="T2" fmla="*/ 117 w 349"/>
              <a:gd name="T3" fmla="*/ 3 h 431"/>
              <a:gd name="T4" fmla="*/ 2 w 349"/>
              <a:gd name="T5" fmla="*/ 117 h 431"/>
              <a:gd name="T6" fmla="*/ 0 w 349"/>
              <a:gd name="T7" fmla="*/ 120 h 431"/>
              <a:gd name="T8" fmla="*/ 0 w 349"/>
              <a:gd name="T9" fmla="*/ 431 h 431"/>
              <a:gd name="T10" fmla="*/ 349 w 349"/>
              <a:gd name="T11" fmla="*/ 431 h 431"/>
              <a:gd name="T12" fmla="*/ 349 w 349"/>
              <a:gd name="T13" fmla="*/ 0 h 431"/>
              <a:gd name="T14" fmla="*/ 120 w 349"/>
              <a:gd name="T15" fmla="*/ 0 h 431"/>
              <a:gd name="T16" fmla="*/ 114 w 349"/>
              <a:gd name="T17" fmla="*/ 37 h 431"/>
              <a:gd name="T18" fmla="*/ 114 w 349"/>
              <a:gd name="T19" fmla="*/ 114 h 431"/>
              <a:gd name="T20" fmla="*/ 37 w 349"/>
              <a:gd name="T21" fmla="*/ 114 h 431"/>
              <a:gd name="T22" fmla="*/ 114 w 349"/>
              <a:gd name="T23" fmla="*/ 37 h 431"/>
              <a:gd name="T24" fmla="*/ 328 w 349"/>
              <a:gd name="T25" fmla="*/ 410 h 431"/>
              <a:gd name="T26" fmla="*/ 20 w 349"/>
              <a:gd name="T27" fmla="*/ 410 h 431"/>
              <a:gd name="T28" fmla="*/ 20 w 349"/>
              <a:gd name="T29" fmla="*/ 136 h 431"/>
              <a:gd name="T30" fmla="*/ 135 w 349"/>
              <a:gd name="T31" fmla="*/ 136 h 431"/>
              <a:gd name="T32" fmla="*/ 135 w 349"/>
              <a:gd name="T33" fmla="*/ 22 h 431"/>
              <a:gd name="T34" fmla="*/ 328 w 349"/>
              <a:gd name="T35" fmla="*/ 22 h 431"/>
              <a:gd name="T36" fmla="*/ 328 w 349"/>
              <a:gd name="T37" fmla="*/ 410 h 431"/>
              <a:gd name="T38" fmla="*/ 75 w 349"/>
              <a:gd name="T39" fmla="*/ 317 h 431"/>
              <a:gd name="T40" fmla="*/ 145 w 349"/>
              <a:gd name="T41" fmla="*/ 249 h 431"/>
              <a:gd name="T42" fmla="*/ 187 w 349"/>
              <a:gd name="T43" fmla="*/ 290 h 431"/>
              <a:gd name="T44" fmla="*/ 300 w 349"/>
              <a:gd name="T45" fmla="*/ 178 h 431"/>
              <a:gd name="T46" fmla="*/ 285 w 349"/>
              <a:gd name="T47" fmla="*/ 163 h 431"/>
              <a:gd name="T48" fmla="*/ 187 w 349"/>
              <a:gd name="T49" fmla="*/ 259 h 431"/>
              <a:gd name="T50" fmla="*/ 152 w 349"/>
              <a:gd name="T51" fmla="*/ 225 h 431"/>
              <a:gd name="T52" fmla="*/ 145 w 349"/>
              <a:gd name="T53" fmla="*/ 218 h 431"/>
              <a:gd name="T54" fmla="*/ 138 w 349"/>
              <a:gd name="T55" fmla="*/ 225 h 431"/>
              <a:gd name="T56" fmla="*/ 60 w 349"/>
              <a:gd name="T57" fmla="*/ 302 h 431"/>
              <a:gd name="T58" fmla="*/ 75 w 349"/>
              <a:gd name="T59" fmla="*/ 317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49" h="431">
                <a:moveTo>
                  <a:pt x="120" y="0"/>
                </a:moveTo>
                <a:lnTo>
                  <a:pt x="117" y="3"/>
                </a:lnTo>
                <a:lnTo>
                  <a:pt x="2" y="117"/>
                </a:lnTo>
                <a:lnTo>
                  <a:pt x="0" y="120"/>
                </a:lnTo>
                <a:lnTo>
                  <a:pt x="0" y="431"/>
                </a:lnTo>
                <a:lnTo>
                  <a:pt x="349" y="431"/>
                </a:lnTo>
                <a:lnTo>
                  <a:pt x="349" y="0"/>
                </a:lnTo>
                <a:lnTo>
                  <a:pt x="120" y="0"/>
                </a:lnTo>
                <a:close/>
                <a:moveTo>
                  <a:pt x="114" y="37"/>
                </a:moveTo>
                <a:lnTo>
                  <a:pt x="114" y="114"/>
                </a:lnTo>
                <a:lnTo>
                  <a:pt x="37" y="114"/>
                </a:lnTo>
                <a:lnTo>
                  <a:pt x="114" y="37"/>
                </a:lnTo>
                <a:close/>
                <a:moveTo>
                  <a:pt x="328" y="410"/>
                </a:moveTo>
                <a:lnTo>
                  <a:pt x="20" y="410"/>
                </a:lnTo>
                <a:lnTo>
                  <a:pt x="20" y="136"/>
                </a:lnTo>
                <a:lnTo>
                  <a:pt x="135" y="136"/>
                </a:lnTo>
                <a:lnTo>
                  <a:pt x="135" y="22"/>
                </a:lnTo>
                <a:lnTo>
                  <a:pt x="328" y="22"/>
                </a:lnTo>
                <a:lnTo>
                  <a:pt x="328" y="410"/>
                </a:lnTo>
                <a:close/>
                <a:moveTo>
                  <a:pt x="75" y="317"/>
                </a:moveTo>
                <a:lnTo>
                  <a:pt x="145" y="249"/>
                </a:lnTo>
                <a:lnTo>
                  <a:pt x="187" y="290"/>
                </a:lnTo>
                <a:lnTo>
                  <a:pt x="300" y="178"/>
                </a:lnTo>
                <a:lnTo>
                  <a:pt x="285" y="163"/>
                </a:lnTo>
                <a:lnTo>
                  <a:pt x="187" y="259"/>
                </a:lnTo>
                <a:lnTo>
                  <a:pt x="152" y="225"/>
                </a:lnTo>
                <a:lnTo>
                  <a:pt x="145" y="218"/>
                </a:lnTo>
                <a:lnTo>
                  <a:pt x="138" y="225"/>
                </a:lnTo>
                <a:lnTo>
                  <a:pt x="60" y="302"/>
                </a:lnTo>
                <a:lnTo>
                  <a:pt x="75" y="317"/>
                </a:lnTo>
                <a:close/>
              </a:path>
            </a:pathLst>
          </a:custGeom>
          <a:solidFill>
            <a:srgbClr val="FFB850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5" name="Freeform 979"/>
          <p:cNvSpPr>
            <a:spLocks noEditPoints="1"/>
          </p:cNvSpPr>
          <p:nvPr/>
        </p:nvSpPr>
        <p:spPr bwMode="auto">
          <a:xfrm>
            <a:off x="4431555" y="1247203"/>
            <a:ext cx="706013" cy="631124"/>
          </a:xfrm>
          <a:custGeom>
            <a:avLst/>
            <a:gdLst>
              <a:gd name="T0" fmla="*/ 242 w 364"/>
              <a:gd name="T1" fmla="*/ 177 h 326"/>
              <a:gd name="T2" fmla="*/ 202 w 364"/>
              <a:gd name="T3" fmla="*/ 142 h 326"/>
              <a:gd name="T4" fmla="*/ 188 w 364"/>
              <a:gd name="T5" fmla="*/ 100 h 326"/>
              <a:gd name="T6" fmla="*/ 135 w 364"/>
              <a:gd name="T7" fmla="*/ 104 h 326"/>
              <a:gd name="T8" fmla="*/ 95 w 364"/>
              <a:gd name="T9" fmla="*/ 84 h 326"/>
              <a:gd name="T10" fmla="*/ 60 w 364"/>
              <a:gd name="T11" fmla="*/ 124 h 326"/>
              <a:gd name="T12" fmla="*/ 18 w 364"/>
              <a:gd name="T13" fmla="*/ 138 h 326"/>
              <a:gd name="T14" fmla="*/ 22 w 364"/>
              <a:gd name="T15" fmla="*/ 191 h 326"/>
              <a:gd name="T16" fmla="*/ 2 w 364"/>
              <a:gd name="T17" fmla="*/ 231 h 326"/>
              <a:gd name="T18" fmla="*/ 42 w 364"/>
              <a:gd name="T19" fmla="*/ 266 h 326"/>
              <a:gd name="T20" fmla="*/ 56 w 364"/>
              <a:gd name="T21" fmla="*/ 308 h 326"/>
              <a:gd name="T22" fmla="*/ 109 w 364"/>
              <a:gd name="T23" fmla="*/ 304 h 326"/>
              <a:gd name="T24" fmla="*/ 149 w 364"/>
              <a:gd name="T25" fmla="*/ 324 h 326"/>
              <a:gd name="T26" fmla="*/ 184 w 364"/>
              <a:gd name="T27" fmla="*/ 283 h 326"/>
              <a:gd name="T28" fmla="*/ 226 w 364"/>
              <a:gd name="T29" fmla="*/ 270 h 326"/>
              <a:gd name="T30" fmla="*/ 222 w 364"/>
              <a:gd name="T31" fmla="*/ 216 h 326"/>
              <a:gd name="T32" fmla="*/ 127 w 364"/>
              <a:gd name="T33" fmla="*/ 280 h 326"/>
              <a:gd name="T34" fmla="*/ 117 w 364"/>
              <a:gd name="T35" fmla="*/ 127 h 326"/>
              <a:gd name="T36" fmla="*/ 127 w 364"/>
              <a:gd name="T37" fmla="*/ 280 h 326"/>
              <a:gd name="T38" fmla="*/ 364 w 364"/>
              <a:gd name="T39" fmla="*/ 90 h 326"/>
              <a:gd name="T40" fmla="*/ 348 w 364"/>
              <a:gd name="T41" fmla="*/ 66 h 326"/>
              <a:gd name="T42" fmla="*/ 345 w 364"/>
              <a:gd name="T43" fmla="*/ 29 h 326"/>
              <a:gd name="T44" fmla="*/ 316 w 364"/>
              <a:gd name="T45" fmla="*/ 24 h 326"/>
              <a:gd name="T46" fmla="*/ 289 w 364"/>
              <a:gd name="T47" fmla="*/ 0 h 326"/>
              <a:gd name="T48" fmla="*/ 264 w 364"/>
              <a:gd name="T49" fmla="*/ 16 h 326"/>
              <a:gd name="T50" fmla="*/ 228 w 364"/>
              <a:gd name="T51" fmla="*/ 19 h 326"/>
              <a:gd name="T52" fmla="*/ 222 w 364"/>
              <a:gd name="T53" fmla="*/ 48 h 326"/>
              <a:gd name="T54" fmla="*/ 198 w 364"/>
              <a:gd name="T55" fmla="*/ 75 h 326"/>
              <a:gd name="T56" fmla="*/ 215 w 364"/>
              <a:gd name="T57" fmla="*/ 100 h 326"/>
              <a:gd name="T58" fmla="*/ 217 w 364"/>
              <a:gd name="T59" fmla="*/ 136 h 326"/>
              <a:gd name="T60" fmla="*/ 247 w 364"/>
              <a:gd name="T61" fmla="*/ 142 h 326"/>
              <a:gd name="T62" fmla="*/ 274 w 364"/>
              <a:gd name="T63" fmla="*/ 166 h 326"/>
              <a:gd name="T64" fmla="*/ 299 w 364"/>
              <a:gd name="T65" fmla="*/ 149 h 326"/>
              <a:gd name="T66" fmla="*/ 335 w 364"/>
              <a:gd name="T67" fmla="*/ 147 h 326"/>
              <a:gd name="T68" fmla="*/ 340 w 364"/>
              <a:gd name="T69" fmla="*/ 117 h 326"/>
              <a:gd name="T70" fmla="*/ 285 w 364"/>
              <a:gd name="T71" fmla="*/ 135 h 326"/>
              <a:gd name="T72" fmla="*/ 278 w 364"/>
              <a:gd name="T73" fmla="*/ 31 h 326"/>
              <a:gd name="T74" fmla="*/ 285 w 364"/>
              <a:gd name="T75" fmla="*/ 135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" h="326">
                <a:moveTo>
                  <a:pt x="244" y="215"/>
                </a:moveTo>
                <a:cubicBezTo>
                  <a:pt x="242" y="177"/>
                  <a:pt x="242" y="177"/>
                  <a:pt x="242" y="177"/>
                </a:cubicBezTo>
                <a:cubicBezTo>
                  <a:pt x="219" y="179"/>
                  <a:pt x="219" y="179"/>
                  <a:pt x="219" y="179"/>
                </a:cubicBezTo>
                <a:cubicBezTo>
                  <a:pt x="216" y="165"/>
                  <a:pt x="210" y="153"/>
                  <a:pt x="202" y="142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188" y="100"/>
                  <a:pt x="188" y="100"/>
                  <a:pt x="188" y="100"/>
                </a:cubicBezTo>
                <a:cubicBezTo>
                  <a:pt x="173" y="117"/>
                  <a:pt x="173" y="117"/>
                  <a:pt x="173" y="117"/>
                </a:cubicBezTo>
                <a:cubicBezTo>
                  <a:pt x="161" y="110"/>
                  <a:pt x="148" y="106"/>
                  <a:pt x="135" y="104"/>
                </a:cubicBezTo>
                <a:cubicBezTo>
                  <a:pt x="133" y="81"/>
                  <a:pt x="133" y="81"/>
                  <a:pt x="133" y="81"/>
                </a:cubicBezTo>
                <a:cubicBezTo>
                  <a:pt x="95" y="84"/>
                  <a:pt x="95" y="84"/>
                  <a:pt x="95" y="84"/>
                </a:cubicBezTo>
                <a:cubicBezTo>
                  <a:pt x="97" y="106"/>
                  <a:pt x="97" y="106"/>
                  <a:pt x="97" y="106"/>
                </a:cubicBezTo>
                <a:cubicBezTo>
                  <a:pt x="83" y="110"/>
                  <a:pt x="71" y="116"/>
                  <a:pt x="60" y="12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18" y="138"/>
                  <a:pt x="18" y="138"/>
                  <a:pt x="18" y="138"/>
                </a:cubicBezTo>
                <a:cubicBezTo>
                  <a:pt x="35" y="153"/>
                  <a:pt x="35" y="153"/>
                  <a:pt x="35" y="153"/>
                </a:cubicBezTo>
                <a:cubicBezTo>
                  <a:pt x="28" y="164"/>
                  <a:pt x="24" y="177"/>
                  <a:pt x="22" y="191"/>
                </a:cubicBezTo>
                <a:cubicBezTo>
                  <a:pt x="0" y="193"/>
                  <a:pt x="0" y="193"/>
                  <a:pt x="0" y="193"/>
                </a:cubicBezTo>
                <a:cubicBezTo>
                  <a:pt x="2" y="231"/>
                  <a:pt x="2" y="231"/>
                  <a:pt x="2" y="231"/>
                </a:cubicBezTo>
                <a:cubicBezTo>
                  <a:pt x="25" y="229"/>
                  <a:pt x="25" y="229"/>
                  <a:pt x="25" y="229"/>
                </a:cubicBezTo>
                <a:cubicBezTo>
                  <a:pt x="28" y="243"/>
                  <a:pt x="34" y="255"/>
                  <a:pt x="42" y="266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56" y="308"/>
                  <a:pt x="56" y="308"/>
                  <a:pt x="56" y="308"/>
                </a:cubicBezTo>
                <a:cubicBezTo>
                  <a:pt x="71" y="291"/>
                  <a:pt x="71" y="291"/>
                  <a:pt x="71" y="291"/>
                </a:cubicBezTo>
                <a:cubicBezTo>
                  <a:pt x="83" y="297"/>
                  <a:pt x="96" y="302"/>
                  <a:pt x="109" y="304"/>
                </a:cubicBezTo>
                <a:cubicBezTo>
                  <a:pt x="111" y="326"/>
                  <a:pt x="111" y="326"/>
                  <a:pt x="111" y="326"/>
                </a:cubicBezTo>
                <a:cubicBezTo>
                  <a:pt x="149" y="324"/>
                  <a:pt x="149" y="324"/>
                  <a:pt x="149" y="324"/>
                </a:cubicBezTo>
                <a:cubicBezTo>
                  <a:pt x="147" y="301"/>
                  <a:pt x="147" y="301"/>
                  <a:pt x="147" y="301"/>
                </a:cubicBezTo>
                <a:cubicBezTo>
                  <a:pt x="161" y="298"/>
                  <a:pt x="173" y="292"/>
                  <a:pt x="184" y="283"/>
                </a:cubicBezTo>
                <a:cubicBezTo>
                  <a:pt x="201" y="298"/>
                  <a:pt x="201" y="298"/>
                  <a:pt x="201" y="298"/>
                </a:cubicBezTo>
                <a:cubicBezTo>
                  <a:pt x="226" y="270"/>
                  <a:pt x="226" y="270"/>
                  <a:pt x="226" y="270"/>
                </a:cubicBezTo>
                <a:cubicBezTo>
                  <a:pt x="209" y="255"/>
                  <a:pt x="209" y="255"/>
                  <a:pt x="209" y="255"/>
                </a:cubicBezTo>
                <a:cubicBezTo>
                  <a:pt x="216" y="243"/>
                  <a:pt x="220" y="230"/>
                  <a:pt x="222" y="216"/>
                </a:cubicBezTo>
                <a:lnTo>
                  <a:pt x="244" y="215"/>
                </a:lnTo>
                <a:close/>
                <a:moveTo>
                  <a:pt x="127" y="280"/>
                </a:moveTo>
                <a:cubicBezTo>
                  <a:pt x="85" y="283"/>
                  <a:pt x="48" y="251"/>
                  <a:pt x="45" y="209"/>
                </a:cubicBezTo>
                <a:cubicBezTo>
                  <a:pt x="43" y="167"/>
                  <a:pt x="75" y="130"/>
                  <a:pt x="117" y="127"/>
                </a:cubicBezTo>
                <a:cubicBezTo>
                  <a:pt x="159" y="124"/>
                  <a:pt x="196" y="157"/>
                  <a:pt x="199" y="199"/>
                </a:cubicBezTo>
                <a:cubicBezTo>
                  <a:pt x="201" y="241"/>
                  <a:pt x="169" y="278"/>
                  <a:pt x="127" y="280"/>
                </a:cubicBezTo>
                <a:close/>
                <a:moveTo>
                  <a:pt x="349" y="91"/>
                </a:moveTo>
                <a:cubicBezTo>
                  <a:pt x="364" y="90"/>
                  <a:pt x="364" y="90"/>
                  <a:pt x="364" y="90"/>
                </a:cubicBezTo>
                <a:cubicBezTo>
                  <a:pt x="363" y="65"/>
                  <a:pt x="363" y="65"/>
                  <a:pt x="363" y="65"/>
                </a:cubicBezTo>
                <a:cubicBezTo>
                  <a:pt x="348" y="66"/>
                  <a:pt x="348" y="66"/>
                  <a:pt x="348" y="66"/>
                </a:cubicBezTo>
                <a:cubicBezTo>
                  <a:pt x="345" y="56"/>
                  <a:pt x="341" y="48"/>
                  <a:pt x="335" y="41"/>
                </a:cubicBezTo>
                <a:cubicBezTo>
                  <a:pt x="345" y="29"/>
                  <a:pt x="345" y="29"/>
                  <a:pt x="345" y="29"/>
                </a:cubicBezTo>
                <a:cubicBezTo>
                  <a:pt x="326" y="12"/>
                  <a:pt x="326" y="12"/>
                  <a:pt x="326" y="12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308" y="19"/>
                  <a:pt x="299" y="16"/>
                  <a:pt x="290" y="15"/>
                </a:cubicBezTo>
                <a:cubicBezTo>
                  <a:pt x="289" y="0"/>
                  <a:pt x="289" y="0"/>
                  <a:pt x="289" y="0"/>
                </a:cubicBezTo>
                <a:cubicBezTo>
                  <a:pt x="263" y="1"/>
                  <a:pt x="263" y="1"/>
                  <a:pt x="263" y="1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55" y="19"/>
                  <a:pt x="247" y="23"/>
                  <a:pt x="239" y="29"/>
                </a:cubicBezTo>
                <a:cubicBezTo>
                  <a:pt x="228" y="19"/>
                  <a:pt x="228" y="19"/>
                  <a:pt x="228" y="19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22" y="48"/>
                  <a:pt x="222" y="48"/>
                  <a:pt x="222" y="48"/>
                </a:cubicBezTo>
                <a:cubicBezTo>
                  <a:pt x="218" y="56"/>
                  <a:pt x="215" y="65"/>
                  <a:pt x="213" y="74"/>
                </a:cubicBezTo>
                <a:cubicBezTo>
                  <a:pt x="198" y="75"/>
                  <a:pt x="198" y="75"/>
                  <a:pt x="198" y="75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15" y="100"/>
                  <a:pt x="215" y="100"/>
                  <a:pt x="215" y="100"/>
                </a:cubicBezTo>
                <a:cubicBezTo>
                  <a:pt x="218" y="109"/>
                  <a:pt x="222" y="117"/>
                  <a:pt x="227" y="125"/>
                </a:cubicBezTo>
                <a:cubicBezTo>
                  <a:pt x="217" y="136"/>
                  <a:pt x="217" y="136"/>
                  <a:pt x="217" y="136"/>
                </a:cubicBezTo>
                <a:cubicBezTo>
                  <a:pt x="237" y="153"/>
                  <a:pt x="237" y="153"/>
                  <a:pt x="237" y="153"/>
                </a:cubicBezTo>
                <a:cubicBezTo>
                  <a:pt x="247" y="142"/>
                  <a:pt x="247" y="142"/>
                  <a:pt x="247" y="142"/>
                </a:cubicBezTo>
                <a:cubicBezTo>
                  <a:pt x="255" y="146"/>
                  <a:pt x="263" y="149"/>
                  <a:pt x="273" y="151"/>
                </a:cubicBezTo>
                <a:cubicBezTo>
                  <a:pt x="274" y="166"/>
                  <a:pt x="274" y="166"/>
                  <a:pt x="274" y="166"/>
                </a:cubicBezTo>
                <a:cubicBezTo>
                  <a:pt x="300" y="164"/>
                  <a:pt x="300" y="164"/>
                  <a:pt x="300" y="164"/>
                </a:cubicBezTo>
                <a:cubicBezTo>
                  <a:pt x="299" y="149"/>
                  <a:pt x="299" y="149"/>
                  <a:pt x="299" y="149"/>
                </a:cubicBezTo>
                <a:cubicBezTo>
                  <a:pt x="308" y="147"/>
                  <a:pt x="316" y="142"/>
                  <a:pt x="323" y="137"/>
                </a:cubicBezTo>
                <a:cubicBezTo>
                  <a:pt x="335" y="147"/>
                  <a:pt x="335" y="147"/>
                  <a:pt x="335" y="147"/>
                </a:cubicBezTo>
                <a:cubicBezTo>
                  <a:pt x="352" y="127"/>
                  <a:pt x="352" y="127"/>
                  <a:pt x="352" y="127"/>
                </a:cubicBezTo>
                <a:cubicBezTo>
                  <a:pt x="340" y="117"/>
                  <a:pt x="340" y="117"/>
                  <a:pt x="340" y="117"/>
                </a:cubicBezTo>
                <a:cubicBezTo>
                  <a:pt x="345" y="110"/>
                  <a:pt x="348" y="101"/>
                  <a:pt x="349" y="91"/>
                </a:cubicBezTo>
                <a:close/>
                <a:moveTo>
                  <a:pt x="285" y="135"/>
                </a:moveTo>
                <a:cubicBezTo>
                  <a:pt x="256" y="137"/>
                  <a:pt x="231" y="115"/>
                  <a:pt x="229" y="86"/>
                </a:cubicBezTo>
                <a:cubicBezTo>
                  <a:pt x="227" y="57"/>
                  <a:pt x="249" y="32"/>
                  <a:pt x="278" y="31"/>
                </a:cubicBezTo>
                <a:cubicBezTo>
                  <a:pt x="307" y="29"/>
                  <a:pt x="332" y="51"/>
                  <a:pt x="333" y="79"/>
                </a:cubicBezTo>
                <a:cubicBezTo>
                  <a:pt x="335" y="108"/>
                  <a:pt x="313" y="133"/>
                  <a:pt x="285" y="135"/>
                </a:cubicBezTo>
                <a:close/>
              </a:path>
            </a:pathLst>
          </a:custGeom>
          <a:solidFill>
            <a:srgbClr val="01ACBE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6" name="Freeform 983"/>
          <p:cNvSpPr>
            <a:spLocks noEditPoints="1"/>
          </p:cNvSpPr>
          <p:nvPr/>
        </p:nvSpPr>
        <p:spPr bwMode="auto">
          <a:xfrm>
            <a:off x="1707447" y="1287635"/>
            <a:ext cx="593863" cy="609091"/>
          </a:xfrm>
          <a:custGeom>
            <a:avLst/>
            <a:gdLst>
              <a:gd name="T0" fmla="*/ 116 w 232"/>
              <a:gd name="T1" fmla="*/ 88 h 239"/>
              <a:gd name="T2" fmla="*/ 84 w 232"/>
              <a:gd name="T3" fmla="*/ 119 h 239"/>
              <a:gd name="T4" fmla="*/ 116 w 232"/>
              <a:gd name="T5" fmla="*/ 151 h 239"/>
              <a:gd name="T6" fmla="*/ 148 w 232"/>
              <a:gd name="T7" fmla="*/ 119 h 239"/>
              <a:gd name="T8" fmla="*/ 116 w 232"/>
              <a:gd name="T9" fmla="*/ 88 h 239"/>
              <a:gd name="T10" fmla="*/ 49 w 232"/>
              <a:gd name="T11" fmla="*/ 197 h 239"/>
              <a:gd name="T12" fmla="*/ 44 w 232"/>
              <a:gd name="T13" fmla="*/ 191 h 239"/>
              <a:gd name="T14" fmla="*/ 14 w 232"/>
              <a:gd name="T15" fmla="*/ 119 h 239"/>
              <a:gd name="T16" fmla="*/ 93 w 232"/>
              <a:gd name="T17" fmla="*/ 20 h 239"/>
              <a:gd name="T18" fmla="*/ 90 w 232"/>
              <a:gd name="T19" fmla="*/ 7 h 239"/>
              <a:gd name="T20" fmla="*/ 0 w 232"/>
              <a:gd name="T21" fmla="*/ 119 h 239"/>
              <a:gd name="T22" fmla="*/ 34 w 232"/>
              <a:gd name="T23" fmla="*/ 201 h 239"/>
              <a:gd name="T24" fmla="*/ 44 w 232"/>
              <a:gd name="T25" fmla="*/ 210 h 239"/>
              <a:gd name="T26" fmla="*/ 34 w 232"/>
              <a:gd name="T27" fmla="*/ 239 h 239"/>
              <a:gd name="T28" fmla="*/ 116 w 232"/>
              <a:gd name="T29" fmla="*/ 228 h 239"/>
              <a:gd name="T30" fmla="*/ 60 w 232"/>
              <a:gd name="T31" fmla="*/ 167 h 239"/>
              <a:gd name="T32" fmla="*/ 49 w 232"/>
              <a:gd name="T33" fmla="*/ 197 h 239"/>
              <a:gd name="T34" fmla="*/ 188 w 232"/>
              <a:gd name="T35" fmla="*/ 29 h 239"/>
              <a:gd name="T36" fmla="*/ 198 w 232"/>
              <a:gd name="T37" fmla="*/ 0 h 239"/>
              <a:gd name="T38" fmla="*/ 116 w 232"/>
              <a:gd name="T39" fmla="*/ 10 h 239"/>
              <a:gd name="T40" fmla="*/ 172 w 232"/>
              <a:gd name="T41" fmla="*/ 72 h 239"/>
              <a:gd name="T42" fmla="*/ 183 w 232"/>
              <a:gd name="T43" fmla="*/ 42 h 239"/>
              <a:gd name="T44" fmla="*/ 218 w 232"/>
              <a:gd name="T45" fmla="*/ 119 h 239"/>
              <a:gd name="T46" fmla="*/ 188 w 232"/>
              <a:gd name="T47" fmla="*/ 191 h 239"/>
              <a:gd name="T48" fmla="*/ 139 w 232"/>
              <a:gd name="T49" fmla="*/ 219 h 239"/>
              <a:gd name="T50" fmla="*/ 142 w 232"/>
              <a:gd name="T51" fmla="*/ 232 h 239"/>
              <a:gd name="T52" fmla="*/ 198 w 232"/>
              <a:gd name="T53" fmla="*/ 201 h 239"/>
              <a:gd name="T54" fmla="*/ 232 w 232"/>
              <a:gd name="T55" fmla="*/ 119 h 239"/>
              <a:gd name="T56" fmla="*/ 188 w 232"/>
              <a:gd name="T57" fmla="*/ 2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2" h="239">
                <a:moveTo>
                  <a:pt x="116" y="88"/>
                </a:moveTo>
                <a:cubicBezTo>
                  <a:pt x="98" y="88"/>
                  <a:pt x="84" y="102"/>
                  <a:pt x="84" y="119"/>
                </a:cubicBezTo>
                <a:cubicBezTo>
                  <a:pt x="84" y="137"/>
                  <a:pt x="98" y="151"/>
                  <a:pt x="116" y="151"/>
                </a:cubicBezTo>
                <a:cubicBezTo>
                  <a:pt x="134" y="151"/>
                  <a:pt x="148" y="137"/>
                  <a:pt x="148" y="119"/>
                </a:cubicBezTo>
                <a:cubicBezTo>
                  <a:pt x="148" y="102"/>
                  <a:pt x="134" y="88"/>
                  <a:pt x="116" y="88"/>
                </a:cubicBezTo>
                <a:close/>
                <a:moveTo>
                  <a:pt x="49" y="197"/>
                </a:moveTo>
                <a:cubicBezTo>
                  <a:pt x="47" y="195"/>
                  <a:pt x="46" y="193"/>
                  <a:pt x="44" y="191"/>
                </a:cubicBezTo>
                <a:cubicBezTo>
                  <a:pt x="25" y="172"/>
                  <a:pt x="14" y="147"/>
                  <a:pt x="14" y="119"/>
                </a:cubicBezTo>
                <a:cubicBezTo>
                  <a:pt x="14" y="71"/>
                  <a:pt x="48" y="30"/>
                  <a:pt x="93" y="20"/>
                </a:cubicBezTo>
                <a:cubicBezTo>
                  <a:pt x="90" y="7"/>
                  <a:pt x="90" y="7"/>
                  <a:pt x="90" y="7"/>
                </a:cubicBezTo>
                <a:cubicBezTo>
                  <a:pt x="39" y="19"/>
                  <a:pt x="0" y="65"/>
                  <a:pt x="0" y="119"/>
                </a:cubicBezTo>
                <a:cubicBezTo>
                  <a:pt x="0" y="150"/>
                  <a:pt x="12" y="179"/>
                  <a:pt x="34" y="201"/>
                </a:cubicBezTo>
                <a:cubicBezTo>
                  <a:pt x="37" y="204"/>
                  <a:pt x="41" y="207"/>
                  <a:pt x="44" y="210"/>
                </a:cubicBezTo>
                <a:cubicBezTo>
                  <a:pt x="34" y="239"/>
                  <a:pt x="34" y="239"/>
                  <a:pt x="34" y="239"/>
                </a:cubicBezTo>
                <a:cubicBezTo>
                  <a:pt x="116" y="228"/>
                  <a:pt x="116" y="228"/>
                  <a:pt x="116" y="228"/>
                </a:cubicBezTo>
                <a:cubicBezTo>
                  <a:pt x="60" y="167"/>
                  <a:pt x="60" y="167"/>
                  <a:pt x="60" y="167"/>
                </a:cubicBezTo>
                <a:lnTo>
                  <a:pt x="49" y="197"/>
                </a:lnTo>
                <a:close/>
                <a:moveTo>
                  <a:pt x="188" y="29"/>
                </a:moveTo>
                <a:cubicBezTo>
                  <a:pt x="198" y="0"/>
                  <a:pt x="198" y="0"/>
                  <a:pt x="198" y="0"/>
                </a:cubicBezTo>
                <a:cubicBezTo>
                  <a:pt x="116" y="10"/>
                  <a:pt x="116" y="10"/>
                  <a:pt x="116" y="10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204" y="61"/>
                  <a:pt x="218" y="89"/>
                  <a:pt x="218" y="119"/>
                </a:cubicBezTo>
                <a:cubicBezTo>
                  <a:pt x="218" y="147"/>
                  <a:pt x="207" y="172"/>
                  <a:pt x="188" y="191"/>
                </a:cubicBezTo>
                <a:cubicBezTo>
                  <a:pt x="174" y="205"/>
                  <a:pt x="157" y="214"/>
                  <a:pt x="139" y="219"/>
                </a:cubicBezTo>
                <a:cubicBezTo>
                  <a:pt x="142" y="232"/>
                  <a:pt x="142" y="232"/>
                  <a:pt x="142" y="232"/>
                </a:cubicBezTo>
                <a:cubicBezTo>
                  <a:pt x="163" y="227"/>
                  <a:pt x="182" y="217"/>
                  <a:pt x="198" y="201"/>
                </a:cubicBezTo>
                <a:cubicBezTo>
                  <a:pt x="220" y="179"/>
                  <a:pt x="232" y="150"/>
                  <a:pt x="232" y="119"/>
                </a:cubicBezTo>
                <a:cubicBezTo>
                  <a:pt x="232" y="83"/>
                  <a:pt x="214" y="50"/>
                  <a:pt x="188" y="29"/>
                </a:cubicBezTo>
                <a:close/>
              </a:path>
            </a:pathLst>
          </a:custGeom>
          <a:solidFill>
            <a:srgbClr val="663A7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7" name="Freeform 987"/>
          <p:cNvSpPr>
            <a:spLocks noEditPoints="1"/>
          </p:cNvSpPr>
          <p:nvPr/>
        </p:nvSpPr>
        <p:spPr bwMode="auto">
          <a:xfrm>
            <a:off x="2785209" y="3826826"/>
            <a:ext cx="490171" cy="788182"/>
          </a:xfrm>
          <a:custGeom>
            <a:avLst/>
            <a:gdLst>
              <a:gd name="T0" fmla="*/ 133 w 205"/>
              <a:gd name="T1" fmla="*/ 170 h 331"/>
              <a:gd name="T2" fmla="*/ 148 w 205"/>
              <a:gd name="T3" fmla="*/ 126 h 331"/>
              <a:gd name="T4" fmla="*/ 148 w 205"/>
              <a:gd name="T5" fmla="*/ 110 h 331"/>
              <a:gd name="T6" fmla="*/ 48 w 205"/>
              <a:gd name="T7" fmla="*/ 118 h 331"/>
              <a:gd name="T8" fmla="*/ 71 w 205"/>
              <a:gd name="T9" fmla="*/ 126 h 331"/>
              <a:gd name="T10" fmla="*/ 39 w 205"/>
              <a:gd name="T11" fmla="*/ 224 h 331"/>
              <a:gd name="T12" fmla="*/ 44 w 205"/>
              <a:gd name="T13" fmla="*/ 331 h 331"/>
              <a:gd name="T14" fmla="*/ 205 w 205"/>
              <a:gd name="T15" fmla="*/ 298 h 331"/>
              <a:gd name="T16" fmla="*/ 161 w 205"/>
              <a:gd name="T17" fmla="*/ 315 h 331"/>
              <a:gd name="T18" fmla="*/ 16 w 205"/>
              <a:gd name="T19" fmla="*/ 298 h 331"/>
              <a:gd name="T20" fmla="*/ 87 w 205"/>
              <a:gd name="T21" fmla="*/ 170 h 331"/>
              <a:gd name="T22" fmla="*/ 117 w 205"/>
              <a:gd name="T23" fmla="*/ 126 h 331"/>
              <a:gd name="T24" fmla="*/ 153 w 205"/>
              <a:gd name="T25" fmla="*/ 234 h 331"/>
              <a:gd name="T26" fmla="*/ 161 w 205"/>
              <a:gd name="T27" fmla="*/ 315 h 331"/>
              <a:gd name="T28" fmla="*/ 121 w 205"/>
              <a:gd name="T29" fmla="*/ 262 h 331"/>
              <a:gd name="T30" fmla="*/ 101 w 205"/>
              <a:gd name="T31" fmla="*/ 258 h 331"/>
              <a:gd name="T32" fmla="*/ 63 w 205"/>
              <a:gd name="T33" fmla="*/ 263 h 331"/>
              <a:gd name="T34" fmla="*/ 48 w 205"/>
              <a:gd name="T35" fmla="*/ 259 h 331"/>
              <a:gd name="T36" fmla="*/ 24 w 205"/>
              <a:gd name="T37" fmla="*/ 298 h 331"/>
              <a:gd name="T38" fmla="*/ 161 w 205"/>
              <a:gd name="T39" fmla="*/ 307 h 331"/>
              <a:gd name="T40" fmla="*/ 167 w 205"/>
              <a:gd name="T41" fmla="*/ 266 h 331"/>
              <a:gd name="T42" fmla="*/ 165 w 205"/>
              <a:gd name="T43" fmla="*/ 264 h 331"/>
              <a:gd name="T44" fmla="*/ 144 w 205"/>
              <a:gd name="T45" fmla="*/ 248 h 331"/>
              <a:gd name="T46" fmla="*/ 124 w 205"/>
              <a:gd name="T47" fmla="*/ 23 h 331"/>
              <a:gd name="T48" fmla="*/ 124 w 205"/>
              <a:gd name="T49" fmla="*/ 0 h 331"/>
              <a:gd name="T50" fmla="*/ 124 w 205"/>
              <a:gd name="T51" fmla="*/ 23 h 331"/>
              <a:gd name="T52" fmla="*/ 91 w 205"/>
              <a:gd name="T53" fmla="*/ 49 h 331"/>
              <a:gd name="T54" fmla="*/ 74 w 205"/>
              <a:gd name="T55" fmla="*/ 32 h 331"/>
              <a:gd name="T56" fmla="*/ 58 w 205"/>
              <a:gd name="T57" fmla="*/ 49 h 331"/>
              <a:gd name="T58" fmla="*/ 68 w 205"/>
              <a:gd name="T59" fmla="*/ 43 h 331"/>
              <a:gd name="T60" fmla="*/ 80 w 205"/>
              <a:gd name="T61" fmla="*/ 43 h 331"/>
              <a:gd name="T62" fmla="*/ 74 w 205"/>
              <a:gd name="T63" fmla="*/ 57 h 331"/>
              <a:gd name="T64" fmla="*/ 68 w 205"/>
              <a:gd name="T65" fmla="*/ 43 h 331"/>
              <a:gd name="T66" fmla="*/ 92 w 205"/>
              <a:gd name="T67" fmla="*/ 102 h 331"/>
              <a:gd name="T68" fmla="*/ 98 w 205"/>
              <a:gd name="T69" fmla="*/ 82 h 331"/>
              <a:gd name="T70" fmla="*/ 129 w 205"/>
              <a:gd name="T71" fmla="*/ 82 h 331"/>
              <a:gd name="T72" fmla="*/ 134 w 205"/>
              <a:gd name="T73" fmla="*/ 102 h 331"/>
              <a:gd name="T74" fmla="*/ 143 w 205"/>
              <a:gd name="T75" fmla="*/ 97 h 331"/>
              <a:gd name="T76" fmla="*/ 113 w 205"/>
              <a:gd name="T77" fmla="*/ 68 h 331"/>
              <a:gd name="T78" fmla="*/ 84 w 205"/>
              <a:gd name="T79" fmla="*/ 97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5" h="331">
                <a:moveTo>
                  <a:pt x="165" y="224"/>
                </a:moveTo>
                <a:cubicBezTo>
                  <a:pt x="150" y="204"/>
                  <a:pt x="133" y="184"/>
                  <a:pt x="133" y="170"/>
                </a:cubicBezTo>
                <a:cubicBezTo>
                  <a:pt x="133" y="126"/>
                  <a:pt x="133" y="126"/>
                  <a:pt x="133" y="126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53" y="126"/>
                  <a:pt x="156" y="122"/>
                  <a:pt x="156" y="118"/>
                </a:cubicBezTo>
                <a:cubicBezTo>
                  <a:pt x="156" y="113"/>
                  <a:pt x="153" y="110"/>
                  <a:pt x="148" y="110"/>
                </a:cubicBezTo>
                <a:cubicBezTo>
                  <a:pt x="56" y="110"/>
                  <a:pt x="56" y="110"/>
                  <a:pt x="56" y="110"/>
                </a:cubicBezTo>
                <a:cubicBezTo>
                  <a:pt x="52" y="110"/>
                  <a:pt x="48" y="113"/>
                  <a:pt x="48" y="118"/>
                </a:cubicBezTo>
                <a:cubicBezTo>
                  <a:pt x="48" y="122"/>
                  <a:pt x="52" y="126"/>
                  <a:pt x="56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170"/>
                  <a:pt x="71" y="170"/>
                  <a:pt x="71" y="170"/>
                </a:cubicBezTo>
                <a:cubicBezTo>
                  <a:pt x="71" y="184"/>
                  <a:pt x="55" y="204"/>
                  <a:pt x="39" y="224"/>
                </a:cubicBezTo>
                <a:cubicBezTo>
                  <a:pt x="20" y="249"/>
                  <a:pt x="0" y="274"/>
                  <a:pt x="0" y="298"/>
                </a:cubicBezTo>
                <a:cubicBezTo>
                  <a:pt x="0" y="318"/>
                  <a:pt x="16" y="331"/>
                  <a:pt x="44" y="331"/>
                </a:cubicBezTo>
                <a:cubicBezTo>
                  <a:pt x="161" y="331"/>
                  <a:pt x="161" y="331"/>
                  <a:pt x="161" y="331"/>
                </a:cubicBezTo>
                <a:cubicBezTo>
                  <a:pt x="188" y="331"/>
                  <a:pt x="205" y="318"/>
                  <a:pt x="205" y="298"/>
                </a:cubicBezTo>
                <a:cubicBezTo>
                  <a:pt x="205" y="274"/>
                  <a:pt x="185" y="249"/>
                  <a:pt x="165" y="224"/>
                </a:cubicBezTo>
                <a:close/>
                <a:moveTo>
                  <a:pt x="161" y="315"/>
                </a:moveTo>
                <a:cubicBezTo>
                  <a:pt x="44" y="315"/>
                  <a:pt x="44" y="315"/>
                  <a:pt x="44" y="315"/>
                </a:cubicBezTo>
                <a:cubicBezTo>
                  <a:pt x="33" y="315"/>
                  <a:pt x="16" y="313"/>
                  <a:pt x="16" y="298"/>
                </a:cubicBezTo>
                <a:cubicBezTo>
                  <a:pt x="16" y="280"/>
                  <a:pt x="34" y="257"/>
                  <a:pt x="52" y="234"/>
                </a:cubicBezTo>
                <a:cubicBezTo>
                  <a:pt x="70" y="211"/>
                  <a:pt x="87" y="189"/>
                  <a:pt x="87" y="170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117" y="126"/>
                  <a:pt x="117" y="126"/>
                  <a:pt x="117" y="126"/>
                </a:cubicBezTo>
                <a:cubicBezTo>
                  <a:pt x="117" y="170"/>
                  <a:pt x="117" y="170"/>
                  <a:pt x="117" y="170"/>
                </a:cubicBezTo>
                <a:cubicBezTo>
                  <a:pt x="117" y="189"/>
                  <a:pt x="135" y="211"/>
                  <a:pt x="153" y="234"/>
                </a:cubicBezTo>
                <a:cubicBezTo>
                  <a:pt x="171" y="257"/>
                  <a:pt x="189" y="280"/>
                  <a:pt x="189" y="298"/>
                </a:cubicBezTo>
                <a:cubicBezTo>
                  <a:pt x="189" y="313"/>
                  <a:pt x="171" y="315"/>
                  <a:pt x="161" y="315"/>
                </a:cubicBezTo>
                <a:close/>
                <a:moveTo>
                  <a:pt x="122" y="263"/>
                </a:moveTo>
                <a:cubicBezTo>
                  <a:pt x="122" y="263"/>
                  <a:pt x="121" y="263"/>
                  <a:pt x="121" y="262"/>
                </a:cubicBezTo>
                <a:cubicBezTo>
                  <a:pt x="118" y="258"/>
                  <a:pt x="114" y="256"/>
                  <a:pt x="109" y="256"/>
                </a:cubicBezTo>
                <a:cubicBezTo>
                  <a:pt x="106" y="256"/>
                  <a:pt x="103" y="257"/>
                  <a:pt x="101" y="258"/>
                </a:cubicBezTo>
                <a:cubicBezTo>
                  <a:pt x="99" y="250"/>
                  <a:pt x="91" y="244"/>
                  <a:pt x="82" y="244"/>
                </a:cubicBezTo>
                <a:cubicBezTo>
                  <a:pt x="72" y="244"/>
                  <a:pt x="63" y="252"/>
                  <a:pt x="63" y="263"/>
                </a:cubicBezTo>
                <a:cubicBezTo>
                  <a:pt x="63" y="264"/>
                  <a:pt x="63" y="264"/>
                  <a:pt x="63" y="265"/>
                </a:cubicBezTo>
                <a:cubicBezTo>
                  <a:pt x="59" y="261"/>
                  <a:pt x="54" y="259"/>
                  <a:pt x="48" y="259"/>
                </a:cubicBezTo>
                <a:cubicBezTo>
                  <a:pt x="46" y="259"/>
                  <a:pt x="44" y="260"/>
                  <a:pt x="42" y="260"/>
                </a:cubicBezTo>
                <a:cubicBezTo>
                  <a:pt x="32" y="274"/>
                  <a:pt x="24" y="288"/>
                  <a:pt x="24" y="298"/>
                </a:cubicBezTo>
                <a:cubicBezTo>
                  <a:pt x="24" y="306"/>
                  <a:pt x="34" y="307"/>
                  <a:pt x="44" y="307"/>
                </a:cubicBezTo>
                <a:cubicBezTo>
                  <a:pt x="161" y="307"/>
                  <a:pt x="161" y="307"/>
                  <a:pt x="161" y="307"/>
                </a:cubicBezTo>
                <a:cubicBezTo>
                  <a:pt x="170" y="307"/>
                  <a:pt x="181" y="306"/>
                  <a:pt x="181" y="298"/>
                </a:cubicBezTo>
                <a:cubicBezTo>
                  <a:pt x="181" y="289"/>
                  <a:pt x="175" y="278"/>
                  <a:pt x="167" y="266"/>
                </a:cubicBezTo>
                <a:cubicBezTo>
                  <a:pt x="167" y="266"/>
                  <a:pt x="166" y="266"/>
                  <a:pt x="166" y="266"/>
                </a:cubicBezTo>
                <a:cubicBezTo>
                  <a:pt x="166" y="265"/>
                  <a:pt x="166" y="265"/>
                  <a:pt x="165" y="264"/>
                </a:cubicBezTo>
                <a:cubicBezTo>
                  <a:pt x="163" y="260"/>
                  <a:pt x="160" y="256"/>
                  <a:pt x="156" y="252"/>
                </a:cubicBezTo>
                <a:cubicBezTo>
                  <a:pt x="153" y="249"/>
                  <a:pt x="148" y="248"/>
                  <a:pt x="144" y="248"/>
                </a:cubicBezTo>
                <a:cubicBezTo>
                  <a:pt x="134" y="248"/>
                  <a:pt x="125" y="254"/>
                  <a:pt x="122" y="263"/>
                </a:cubicBezTo>
                <a:close/>
                <a:moveTo>
                  <a:pt x="124" y="23"/>
                </a:moveTo>
                <a:cubicBezTo>
                  <a:pt x="130" y="23"/>
                  <a:pt x="135" y="18"/>
                  <a:pt x="135" y="11"/>
                </a:cubicBezTo>
                <a:cubicBezTo>
                  <a:pt x="135" y="5"/>
                  <a:pt x="130" y="0"/>
                  <a:pt x="124" y="0"/>
                </a:cubicBezTo>
                <a:cubicBezTo>
                  <a:pt x="118" y="0"/>
                  <a:pt x="112" y="5"/>
                  <a:pt x="112" y="11"/>
                </a:cubicBezTo>
                <a:cubicBezTo>
                  <a:pt x="112" y="18"/>
                  <a:pt x="118" y="23"/>
                  <a:pt x="124" y="23"/>
                </a:cubicBezTo>
                <a:close/>
                <a:moveTo>
                  <a:pt x="74" y="65"/>
                </a:moveTo>
                <a:cubicBezTo>
                  <a:pt x="83" y="65"/>
                  <a:pt x="91" y="58"/>
                  <a:pt x="91" y="49"/>
                </a:cubicBezTo>
                <a:cubicBezTo>
                  <a:pt x="91" y="45"/>
                  <a:pt x="89" y="40"/>
                  <a:pt x="86" y="37"/>
                </a:cubicBezTo>
                <a:cubicBezTo>
                  <a:pt x="83" y="34"/>
                  <a:pt x="79" y="32"/>
                  <a:pt x="74" y="32"/>
                </a:cubicBezTo>
                <a:cubicBezTo>
                  <a:pt x="70" y="32"/>
                  <a:pt x="66" y="34"/>
                  <a:pt x="62" y="37"/>
                </a:cubicBezTo>
                <a:cubicBezTo>
                  <a:pt x="59" y="40"/>
                  <a:pt x="58" y="45"/>
                  <a:pt x="58" y="49"/>
                </a:cubicBezTo>
                <a:cubicBezTo>
                  <a:pt x="58" y="58"/>
                  <a:pt x="65" y="65"/>
                  <a:pt x="74" y="65"/>
                </a:cubicBezTo>
                <a:close/>
                <a:moveTo>
                  <a:pt x="68" y="43"/>
                </a:moveTo>
                <a:cubicBezTo>
                  <a:pt x="70" y="41"/>
                  <a:pt x="72" y="40"/>
                  <a:pt x="74" y="40"/>
                </a:cubicBezTo>
                <a:cubicBezTo>
                  <a:pt x="76" y="40"/>
                  <a:pt x="79" y="41"/>
                  <a:pt x="80" y="43"/>
                </a:cubicBezTo>
                <a:cubicBezTo>
                  <a:pt x="82" y="45"/>
                  <a:pt x="83" y="47"/>
                  <a:pt x="83" y="49"/>
                </a:cubicBezTo>
                <a:cubicBezTo>
                  <a:pt x="83" y="54"/>
                  <a:pt x="79" y="57"/>
                  <a:pt x="74" y="57"/>
                </a:cubicBezTo>
                <a:cubicBezTo>
                  <a:pt x="69" y="57"/>
                  <a:pt x="66" y="54"/>
                  <a:pt x="66" y="49"/>
                </a:cubicBezTo>
                <a:cubicBezTo>
                  <a:pt x="66" y="47"/>
                  <a:pt x="66" y="45"/>
                  <a:pt x="68" y="43"/>
                </a:cubicBezTo>
                <a:close/>
                <a:moveTo>
                  <a:pt x="84" y="102"/>
                </a:moveTo>
                <a:cubicBezTo>
                  <a:pt x="92" y="102"/>
                  <a:pt x="92" y="102"/>
                  <a:pt x="92" y="102"/>
                </a:cubicBezTo>
                <a:cubicBezTo>
                  <a:pt x="92" y="100"/>
                  <a:pt x="92" y="99"/>
                  <a:pt x="92" y="97"/>
                </a:cubicBezTo>
                <a:cubicBezTo>
                  <a:pt x="92" y="92"/>
                  <a:pt x="94" y="86"/>
                  <a:pt x="98" y="82"/>
                </a:cubicBezTo>
                <a:cubicBezTo>
                  <a:pt x="102" y="78"/>
                  <a:pt x="108" y="76"/>
                  <a:pt x="113" y="76"/>
                </a:cubicBezTo>
                <a:cubicBezTo>
                  <a:pt x="119" y="76"/>
                  <a:pt x="124" y="78"/>
                  <a:pt x="129" y="82"/>
                </a:cubicBezTo>
                <a:cubicBezTo>
                  <a:pt x="133" y="86"/>
                  <a:pt x="135" y="92"/>
                  <a:pt x="135" y="97"/>
                </a:cubicBezTo>
                <a:cubicBezTo>
                  <a:pt x="135" y="99"/>
                  <a:pt x="135" y="100"/>
                  <a:pt x="134" y="102"/>
                </a:cubicBezTo>
                <a:cubicBezTo>
                  <a:pt x="142" y="102"/>
                  <a:pt x="142" y="102"/>
                  <a:pt x="142" y="102"/>
                </a:cubicBezTo>
                <a:cubicBezTo>
                  <a:pt x="143" y="100"/>
                  <a:pt x="143" y="99"/>
                  <a:pt x="143" y="97"/>
                </a:cubicBezTo>
                <a:cubicBezTo>
                  <a:pt x="143" y="89"/>
                  <a:pt x="140" y="82"/>
                  <a:pt x="134" y="76"/>
                </a:cubicBezTo>
                <a:cubicBezTo>
                  <a:pt x="129" y="71"/>
                  <a:pt x="121" y="68"/>
                  <a:pt x="113" y="68"/>
                </a:cubicBezTo>
                <a:cubicBezTo>
                  <a:pt x="105" y="68"/>
                  <a:pt x="98" y="71"/>
                  <a:pt x="92" y="76"/>
                </a:cubicBezTo>
                <a:cubicBezTo>
                  <a:pt x="87" y="82"/>
                  <a:pt x="84" y="89"/>
                  <a:pt x="84" y="97"/>
                </a:cubicBezTo>
                <a:cubicBezTo>
                  <a:pt x="84" y="99"/>
                  <a:pt x="84" y="100"/>
                  <a:pt x="84" y="102"/>
                </a:cubicBezTo>
                <a:close/>
              </a:path>
            </a:pathLst>
          </a:custGeom>
          <a:solidFill>
            <a:srgbClr val="F6615B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  <a:cs typeface="+mn-ea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477812" y="4011590"/>
            <a:ext cx="0" cy="638169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839383" y="3954454"/>
            <a:ext cx="0" cy="638169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5321988" y="1259183"/>
            <a:ext cx="0" cy="638169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2480976" y="1259183"/>
            <a:ext cx="0" cy="638169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任意多边形 21"/>
          <p:cNvSpPr/>
          <p:nvPr/>
        </p:nvSpPr>
        <p:spPr>
          <a:xfrm>
            <a:off x="1198258" y="2178210"/>
            <a:ext cx="1800980" cy="1451295"/>
          </a:xfrm>
          <a:custGeom>
            <a:avLst/>
            <a:gdLst>
              <a:gd name="connsiteX0" fmla="*/ 0 w 1706497"/>
              <a:gd name="connsiteY0" fmla="*/ 0 h 1894723"/>
              <a:gd name="connsiteX1" fmla="*/ 759136 w 1706497"/>
              <a:gd name="connsiteY1" fmla="*/ 0 h 1894723"/>
              <a:gd name="connsiteX2" fmla="*/ 1706497 w 1706497"/>
              <a:gd name="connsiteY2" fmla="*/ 947362 h 1894723"/>
              <a:gd name="connsiteX3" fmla="*/ 759136 w 1706497"/>
              <a:gd name="connsiteY3" fmla="*/ 1894723 h 1894723"/>
              <a:gd name="connsiteX4" fmla="*/ 0 w 1706497"/>
              <a:gd name="connsiteY4" fmla="*/ 1894723 h 1894723"/>
              <a:gd name="connsiteX5" fmla="*/ 0 w 1706497"/>
              <a:gd name="connsiteY5" fmla="*/ 1640221 h 1894723"/>
              <a:gd name="connsiteX6" fmla="*/ 728608 w 1706497"/>
              <a:gd name="connsiteY6" fmla="*/ 1640221 h 1894723"/>
              <a:gd name="connsiteX7" fmla="*/ 1421466 w 1706497"/>
              <a:gd name="connsiteY7" fmla="*/ 947362 h 1894723"/>
              <a:gd name="connsiteX8" fmla="*/ 728608 w 1706497"/>
              <a:gd name="connsiteY8" fmla="*/ 254503 h 1894723"/>
              <a:gd name="connsiteX9" fmla="*/ 0 w 1706497"/>
              <a:gd name="connsiteY9" fmla="*/ 254503 h 189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6497" h="1894723">
                <a:moveTo>
                  <a:pt x="0" y="0"/>
                </a:moveTo>
                <a:lnTo>
                  <a:pt x="759136" y="0"/>
                </a:lnTo>
                <a:cubicBezTo>
                  <a:pt x="1282349" y="0"/>
                  <a:pt x="1706497" y="424148"/>
                  <a:pt x="1706497" y="947362"/>
                </a:cubicBezTo>
                <a:cubicBezTo>
                  <a:pt x="1706497" y="1470575"/>
                  <a:pt x="1282349" y="1894723"/>
                  <a:pt x="759136" y="1894723"/>
                </a:cubicBezTo>
                <a:lnTo>
                  <a:pt x="0" y="1894723"/>
                </a:lnTo>
                <a:lnTo>
                  <a:pt x="0" y="1640221"/>
                </a:lnTo>
                <a:lnTo>
                  <a:pt x="728608" y="1640221"/>
                </a:lnTo>
                <a:cubicBezTo>
                  <a:pt x="1111263" y="1640221"/>
                  <a:pt x="1421466" y="1330017"/>
                  <a:pt x="1421466" y="947362"/>
                </a:cubicBezTo>
                <a:cubicBezTo>
                  <a:pt x="1421466" y="564706"/>
                  <a:pt x="1111263" y="254503"/>
                  <a:pt x="728608" y="254503"/>
                </a:cubicBezTo>
                <a:lnTo>
                  <a:pt x="0" y="254503"/>
                </a:lnTo>
                <a:close/>
              </a:path>
            </a:pathLst>
          </a:custGeom>
          <a:solidFill>
            <a:srgbClr val="663A77"/>
          </a:solidFill>
          <a:ln w="19050">
            <a:noFill/>
          </a:ln>
          <a:effectLst>
            <a:outerShdw blurRad="177800" dist="76200" dir="6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1191460" y="2178210"/>
            <a:ext cx="3465688" cy="1451295"/>
          </a:xfrm>
          <a:custGeom>
            <a:avLst/>
            <a:gdLst>
              <a:gd name="connsiteX0" fmla="*/ 0 w 3283871"/>
              <a:gd name="connsiteY0" fmla="*/ 0 h 1894723"/>
              <a:gd name="connsiteX1" fmla="*/ 2336510 w 3283871"/>
              <a:gd name="connsiteY1" fmla="*/ 0 h 1894723"/>
              <a:gd name="connsiteX2" fmla="*/ 3283871 w 3283871"/>
              <a:gd name="connsiteY2" fmla="*/ 947362 h 1894723"/>
              <a:gd name="connsiteX3" fmla="*/ 2336510 w 3283871"/>
              <a:gd name="connsiteY3" fmla="*/ 1894723 h 1894723"/>
              <a:gd name="connsiteX4" fmla="*/ 0 w 3283871"/>
              <a:gd name="connsiteY4" fmla="*/ 1894723 h 1894723"/>
              <a:gd name="connsiteX5" fmla="*/ 0 w 3283871"/>
              <a:gd name="connsiteY5" fmla="*/ 1640221 h 1894723"/>
              <a:gd name="connsiteX6" fmla="*/ 2305982 w 3283871"/>
              <a:gd name="connsiteY6" fmla="*/ 1640221 h 1894723"/>
              <a:gd name="connsiteX7" fmla="*/ 2998840 w 3283871"/>
              <a:gd name="connsiteY7" fmla="*/ 947362 h 1894723"/>
              <a:gd name="connsiteX8" fmla="*/ 2305982 w 3283871"/>
              <a:gd name="connsiteY8" fmla="*/ 254503 h 1894723"/>
              <a:gd name="connsiteX9" fmla="*/ 1403841 w 3283871"/>
              <a:gd name="connsiteY9" fmla="*/ 254503 h 1894723"/>
              <a:gd name="connsiteX10" fmla="*/ 1396120 w 3283871"/>
              <a:gd name="connsiteY10" fmla="*/ 246109 h 1894723"/>
              <a:gd name="connsiteX11" fmla="*/ 759136 w 3283871"/>
              <a:gd name="connsiteY11" fmla="*/ 1 h 1894723"/>
              <a:gd name="connsiteX12" fmla="*/ 0 w 3283871"/>
              <a:gd name="connsiteY12" fmla="*/ 1 h 189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3871" h="1894723">
                <a:moveTo>
                  <a:pt x="0" y="0"/>
                </a:moveTo>
                <a:lnTo>
                  <a:pt x="2336510" y="0"/>
                </a:lnTo>
                <a:cubicBezTo>
                  <a:pt x="2859723" y="0"/>
                  <a:pt x="3283871" y="424148"/>
                  <a:pt x="3283871" y="947362"/>
                </a:cubicBezTo>
                <a:cubicBezTo>
                  <a:pt x="3283871" y="1470575"/>
                  <a:pt x="2859723" y="1894723"/>
                  <a:pt x="2336510" y="1894723"/>
                </a:cubicBezTo>
                <a:lnTo>
                  <a:pt x="0" y="1894723"/>
                </a:lnTo>
                <a:lnTo>
                  <a:pt x="0" y="1640221"/>
                </a:lnTo>
                <a:lnTo>
                  <a:pt x="2305982" y="1640221"/>
                </a:lnTo>
                <a:cubicBezTo>
                  <a:pt x="2688637" y="1640221"/>
                  <a:pt x="2998840" y="1330017"/>
                  <a:pt x="2998840" y="947362"/>
                </a:cubicBezTo>
                <a:cubicBezTo>
                  <a:pt x="2998840" y="564706"/>
                  <a:pt x="2688637" y="254503"/>
                  <a:pt x="2305982" y="254503"/>
                </a:cubicBezTo>
                <a:lnTo>
                  <a:pt x="1403841" y="254503"/>
                </a:lnTo>
                <a:lnTo>
                  <a:pt x="1396120" y="246109"/>
                </a:lnTo>
                <a:cubicBezTo>
                  <a:pt x="1227881" y="93198"/>
                  <a:pt x="1004392" y="1"/>
                  <a:pt x="759136" y="1"/>
                </a:cubicBezTo>
                <a:lnTo>
                  <a:pt x="0" y="1"/>
                </a:lnTo>
                <a:close/>
              </a:path>
            </a:pathLst>
          </a:custGeom>
          <a:solidFill>
            <a:srgbClr val="F6615B"/>
          </a:solidFill>
          <a:ln>
            <a:noFill/>
          </a:ln>
          <a:effectLst>
            <a:outerShdw blurRad="177800" dist="76200" dir="6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任意多边形 23"/>
          <p:cNvSpPr/>
          <p:nvPr/>
        </p:nvSpPr>
        <p:spPr>
          <a:xfrm flipV="1">
            <a:off x="1195467" y="2178210"/>
            <a:ext cx="5133307" cy="1451295"/>
          </a:xfrm>
          <a:custGeom>
            <a:avLst/>
            <a:gdLst>
              <a:gd name="connsiteX0" fmla="*/ 0 w 4864002"/>
              <a:gd name="connsiteY0" fmla="*/ 1894723 h 1894723"/>
              <a:gd name="connsiteX1" fmla="*/ 1580131 w 4864002"/>
              <a:gd name="connsiteY1" fmla="*/ 1894723 h 1894723"/>
              <a:gd name="connsiteX2" fmla="*/ 1967996 w 4864002"/>
              <a:gd name="connsiteY2" fmla="*/ 1894723 h 1894723"/>
              <a:gd name="connsiteX3" fmla="*/ 3916641 w 4864002"/>
              <a:gd name="connsiteY3" fmla="*/ 1894723 h 1894723"/>
              <a:gd name="connsiteX4" fmla="*/ 4864002 w 4864002"/>
              <a:gd name="connsiteY4" fmla="*/ 947362 h 1894723"/>
              <a:gd name="connsiteX5" fmla="*/ 3916641 w 4864002"/>
              <a:gd name="connsiteY5" fmla="*/ 0 h 1894723"/>
              <a:gd name="connsiteX6" fmla="*/ 1580131 w 4864002"/>
              <a:gd name="connsiteY6" fmla="*/ 0 h 1894723"/>
              <a:gd name="connsiteX7" fmla="*/ 1580131 w 4864002"/>
              <a:gd name="connsiteY7" fmla="*/ 1 h 1894723"/>
              <a:gd name="connsiteX8" fmla="*/ 2339267 w 4864002"/>
              <a:gd name="connsiteY8" fmla="*/ 1 h 1894723"/>
              <a:gd name="connsiteX9" fmla="*/ 2976251 w 4864002"/>
              <a:gd name="connsiteY9" fmla="*/ 246109 h 1894723"/>
              <a:gd name="connsiteX10" fmla="*/ 2983972 w 4864002"/>
              <a:gd name="connsiteY10" fmla="*/ 254503 h 1894723"/>
              <a:gd name="connsiteX11" fmla="*/ 3886113 w 4864002"/>
              <a:gd name="connsiteY11" fmla="*/ 254503 h 1894723"/>
              <a:gd name="connsiteX12" fmla="*/ 4578971 w 4864002"/>
              <a:gd name="connsiteY12" fmla="*/ 947362 h 1894723"/>
              <a:gd name="connsiteX13" fmla="*/ 3886113 w 4864002"/>
              <a:gd name="connsiteY13" fmla="*/ 1640221 h 1894723"/>
              <a:gd name="connsiteX14" fmla="*/ 1967996 w 4864002"/>
              <a:gd name="connsiteY14" fmla="*/ 1640221 h 1894723"/>
              <a:gd name="connsiteX15" fmla="*/ 1967996 w 4864002"/>
              <a:gd name="connsiteY15" fmla="*/ 1640220 h 1894723"/>
              <a:gd name="connsiteX16" fmla="*/ 1403841 w 4864002"/>
              <a:gd name="connsiteY16" fmla="*/ 1640220 h 1894723"/>
              <a:gd name="connsiteX17" fmla="*/ 1396120 w 4864002"/>
              <a:gd name="connsiteY17" fmla="*/ 1648614 h 1894723"/>
              <a:gd name="connsiteX18" fmla="*/ 759136 w 4864002"/>
              <a:gd name="connsiteY18" fmla="*/ 1894722 h 1894723"/>
              <a:gd name="connsiteX19" fmla="*/ 0 w 4864002"/>
              <a:gd name="connsiteY19" fmla="*/ 1894722 h 189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64002" h="1894723">
                <a:moveTo>
                  <a:pt x="0" y="1894723"/>
                </a:moveTo>
                <a:lnTo>
                  <a:pt x="1580131" y="1894723"/>
                </a:lnTo>
                <a:lnTo>
                  <a:pt x="1967996" y="1894723"/>
                </a:lnTo>
                <a:lnTo>
                  <a:pt x="3916641" y="1894723"/>
                </a:lnTo>
                <a:cubicBezTo>
                  <a:pt x="4439854" y="1894723"/>
                  <a:pt x="4864002" y="1470575"/>
                  <a:pt x="4864002" y="947362"/>
                </a:cubicBezTo>
                <a:cubicBezTo>
                  <a:pt x="4864002" y="424148"/>
                  <a:pt x="4439854" y="0"/>
                  <a:pt x="3916641" y="0"/>
                </a:cubicBezTo>
                <a:lnTo>
                  <a:pt x="1580131" y="0"/>
                </a:lnTo>
                <a:lnTo>
                  <a:pt x="1580131" y="1"/>
                </a:lnTo>
                <a:lnTo>
                  <a:pt x="2339267" y="1"/>
                </a:lnTo>
                <a:cubicBezTo>
                  <a:pt x="2584523" y="1"/>
                  <a:pt x="2808012" y="93198"/>
                  <a:pt x="2976251" y="246109"/>
                </a:cubicBezTo>
                <a:lnTo>
                  <a:pt x="2983972" y="254503"/>
                </a:lnTo>
                <a:lnTo>
                  <a:pt x="3886113" y="254503"/>
                </a:lnTo>
                <a:cubicBezTo>
                  <a:pt x="4268768" y="254503"/>
                  <a:pt x="4578971" y="564706"/>
                  <a:pt x="4578971" y="947362"/>
                </a:cubicBezTo>
                <a:cubicBezTo>
                  <a:pt x="4578971" y="1330017"/>
                  <a:pt x="4268768" y="1640221"/>
                  <a:pt x="3886113" y="1640221"/>
                </a:cubicBezTo>
                <a:lnTo>
                  <a:pt x="1967996" y="1640221"/>
                </a:lnTo>
                <a:lnTo>
                  <a:pt x="1967996" y="1640220"/>
                </a:lnTo>
                <a:lnTo>
                  <a:pt x="1403841" y="1640220"/>
                </a:lnTo>
                <a:lnTo>
                  <a:pt x="1396120" y="1648614"/>
                </a:lnTo>
                <a:cubicBezTo>
                  <a:pt x="1227881" y="1801525"/>
                  <a:pt x="1004392" y="1894722"/>
                  <a:pt x="759136" y="1894722"/>
                </a:cubicBezTo>
                <a:lnTo>
                  <a:pt x="0" y="1894722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  <a:effectLst>
            <a:outerShdw blurRad="177800" dist="76200" dir="6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2857420" y="2178210"/>
            <a:ext cx="5133307" cy="1451295"/>
          </a:xfrm>
          <a:custGeom>
            <a:avLst/>
            <a:gdLst>
              <a:gd name="connsiteX0" fmla="*/ 0 w 4864002"/>
              <a:gd name="connsiteY0" fmla="*/ 1894723 h 1894723"/>
              <a:gd name="connsiteX1" fmla="*/ 1580131 w 4864002"/>
              <a:gd name="connsiteY1" fmla="*/ 1894723 h 1894723"/>
              <a:gd name="connsiteX2" fmla="*/ 1967996 w 4864002"/>
              <a:gd name="connsiteY2" fmla="*/ 1894723 h 1894723"/>
              <a:gd name="connsiteX3" fmla="*/ 3916641 w 4864002"/>
              <a:gd name="connsiteY3" fmla="*/ 1894723 h 1894723"/>
              <a:gd name="connsiteX4" fmla="*/ 4864002 w 4864002"/>
              <a:gd name="connsiteY4" fmla="*/ 947362 h 1894723"/>
              <a:gd name="connsiteX5" fmla="*/ 3916641 w 4864002"/>
              <a:gd name="connsiteY5" fmla="*/ 0 h 1894723"/>
              <a:gd name="connsiteX6" fmla="*/ 1580131 w 4864002"/>
              <a:gd name="connsiteY6" fmla="*/ 0 h 1894723"/>
              <a:gd name="connsiteX7" fmla="*/ 1580131 w 4864002"/>
              <a:gd name="connsiteY7" fmla="*/ 1 h 1894723"/>
              <a:gd name="connsiteX8" fmla="*/ 2339267 w 4864002"/>
              <a:gd name="connsiteY8" fmla="*/ 1 h 1894723"/>
              <a:gd name="connsiteX9" fmla="*/ 2976251 w 4864002"/>
              <a:gd name="connsiteY9" fmla="*/ 246109 h 1894723"/>
              <a:gd name="connsiteX10" fmla="*/ 2983972 w 4864002"/>
              <a:gd name="connsiteY10" fmla="*/ 254503 h 1894723"/>
              <a:gd name="connsiteX11" fmla="*/ 3886113 w 4864002"/>
              <a:gd name="connsiteY11" fmla="*/ 254503 h 1894723"/>
              <a:gd name="connsiteX12" fmla="*/ 4578971 w 4864002"/>
              <a:gd name="connsiteY12" fmla="*/ 947362 h 1894723"/>
              <a:gd name="connsiteX13" fmla="*/ 3886113 w 4864002"/>
              <a:gd name="connsiteY13" fmla="*/ 1640221 h 1894723"/>
              <a:gd name="connsiteX14" fmla="*/ 1967996 w 4864002"/>
              <a:gd name="connsiteY14" fmla="*/ 1640221 h 1894723"/>
              <a:gd name="connsiteX15" fmla="*/ 1967996 w 4864002"/>
              <a:gd name="connsiteY15" fmla="*/ 1640220 h 1894723"/>
              <a:gd name="connsiteX16" fmla="*/ 1403841 w 4864002"/>
              <a:gd name="connsiteY16" fmla="*/ 1640220 h 1894723"/>
              <a:gd name="connsiteX17" fmla="*/ 1396120 w 4864002"/>
              <a:gd name="connsiteY17" fmla="*/ 1648614 h 1894723"/>
              <a:gd name="connsiteX18" fmla="*/ 759136 w 4864002"/>
              <a:gd name="connsiteY18" fmla="*/ 1894722 h 1894723"/>
              <a:gd name="connsiteX19" fmla="*/ 0 w 4864002"/>
              <a:gd name="connsiteY19" fmla="*/ 1894722 h 189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64002" h="1894723">
                <a:moveTo>
                  <a:pt x="0" y="1894723"/>
                </a:moveTo>
                <a:lnTo>
                  <a:pt x="1580131" y="1894723"/>
                </a:lnTo>
                <a:lnTo>
                  <a:pt x="1967996" y="1894723"/>
                </a:lnTo>
                <a:lnTo>
                  <a:pt x="3916641" y="1894723"/>
                </a:lnTo>
                <a:cubicBezTo>
                  <a:pt x="4439854" y="1894723"/>
                  <a:pt x="4864002" y="1470575"/>
                  <a:pt x="4864002" y="947362"/>
                </a:cubicBezTo>
                <a:cubicBezTo>
                  <a:pt x="4864002" y="424148"/>
                  <a:pt x="4439854" y="0"/>
                  <a:pt x="3916641" y="0"/>
                </a:cubicBezTo>
                <a:lnTo>
                  <a:pt x="1580131" y="0"/>
                </a:lnTo>
                <a:lnTo>
                  <a:pt x="1580131" y="1"/>
                </a:lnTo>
                <a:lnTo>
                  <a:pt x="2339267" y="1"/>
                </a:lnTo>
                <a:cubicBezTo>
                  <a:pt x="2584523" y="1"/>
                  <a:pt x="2808012" y="93198"/>
                  <a:pt x="2976251" y="246109"/>
                </a:cubicBezTo>
                <a:lnTo>
                  <a:pt x="2983972" y="254503"/>
                </a:lnTo>
                <a:lnTo>
                  <a:pt x="3886113" y="254503"/>
                </a:lnTo>
                <a:cubicBezTo>
                  <a:pt x="4268768" y="254503"/>
                  <a:pt x="4578971" y="564706"/>
                  <a:pt x="4578971" y="947362"/>
                </a:cubicBezTo>
                <a:cubicBezTo>
                  <a:pt x="4578971" y="1330017"/>
                  <a:pt x="4268768" y="1640221"/>
                  <a:pt x="3886113" y="1640221"/>
                </a:cubicBezTo>
                <a:lnTo>
                  <a:pt x="1967996" y="1640221"/>
                </a:lnTo>
                <a:lnTo>
                  <a:pt x="1967996" y="1640220"/>
                </a:lnTo>
                <a:lnTo>
                  <a:pt x="1403841" y="1640220"/>
                </a:lnTo>
                <a:lnTo>
                  <a:pt x="1396120" y="1648614"/>
                </a:lnTo>
                <a:cubicBezTo>
                  <a:pt x="1227881" y="1801525"/>
                  <a:pt x="1004392" y="1894722"/>
                  <a:pt x="759136" y="1894722"/>
                </a:cubicBezTo>
                <a:lnTo>
                  <a:pt x="0" y="1894722"/>
                </a:ln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outerShdw blurRad="177800" dist="76200" dir="6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文本框 962"/>
          <p:cNvSpPr txBox="1"/>
          <p:nvPr/>
        </p:nvSpPr>
        <p:spPr>
          <a:xfrm>
            <a:off x="1519148" y="2715007"/>
            <a:ext cx="87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rgbClr val="5A2781"/>
                </a:solidFill>
                <a:cs typeface="+mn-ea"/>
                <a:sym typeface="+mn-lt"/>
              </a:rPr>
              <a:t>第一步</a:t>
            </a:r>
          </a:p>
        </p:txBody>
      </p:sp>
      <p:sp>
        <p:nvSpPr>
          <p:cNvPr id="27" name="文本框 1054"/>
          <p:cNvSpPr txBox="1"/>
          <p:nvPr/>
        </p:nvSpPr>
        <p:spPr>
          <a:xfrm>
            <a:off x="3183443" y="2715007"/>
            <a:ext cx="87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rgbClr val="FF7171"/>
                </a:solidFill>
                <a:cs typeface="+mn-ea"/>
                <a:sym typeface="+mn-lt"/>
              </a:rPr>
              <a:t>第二步</a:t>
            </a:r>
          </a:p>
        </p:txBody>
      </p:sp>
      <p:sp>
        <p:nvSpPr>
          <p:cNvPr id="28" name="文本框 1055"/>
          <p:cNvSpPr txBox="1"/>
          <p:nvPr/>
        </p:nvSpPr>
        <p:spPr>
          <a:xfrm>
            <a:off x="4826044" y="2715007"/>
            <a:ext cx="87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rgbClr val="01ACBE"/>
                </a:solidFill>
                <a:cs typeface="+mn-ea"/>
                <a:sym typeface="+mn-lt"/>
              </a:rPr>
              <a:t>第三步</a:t>
            </a:r>
          </a:p>
        </p:txBody>
      </p:sp>
      <p:sp>
        <p:nvSpPr>
          <p:cNvPr id="29" name="文本框 1056"/>
          <p:cNvSpPr txBox="1"/>
          <p:nvPr/>
        </p:nvSpPr>
        <p:spPr>
          <a:xfrm>
            <a:off x="6505609" y="2715007"/>
            <a:ext cx="87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rgbClr val="EB9624"/>
                </a:solidFill>
                <a:cs typeface="+mn-ea"/>
                <a:sym typeface="+mn-lt"/>
              </a:rPr>
              <a:t>第四步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2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2279"/>
          <a:stretch>
            <a:fillRect/>
          </a:stretch>
        </p:blipFill>
        <p:spPr>
          <a:xfrm rot="5400000">
            <a:off x="-169213" y="2761427"/>
            <a:ext cx="3019259" cy="301233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592127" y="3941589"/>
            <a:ext cx="1296152" cy="693707"/>
            <a:chOff x="4818163" y="4966723"/>
            <a:chExt cx="1727978" cy="925157"/>
          </a:xfrm>
        </p:grpSpPr>
        <p:sp>
          <p:nvSpPr>
            <p:cNvPr id="32" name="文本框 1073"/>
            <p:cNvSpPr txBox="1"/>
            <p:nvPr/>
          </p:nvSpPr>
          <p:spPr>
            <a:xfrm>
              <a:off x="4818163" y="4966723"/>
              <a:ext cx="1653625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FF7171"/>
                  </a:solidFill>
                  <a:cs typeface="+mn-ea"/>
                  <a:sym typeface="+mn-lt"/>
                </a:rPr>
                <a:t>添加标题</a:t>
              </a:r>
            </a:p>
          </p:txBody>
        </p:sp>
        <p:sp>
          <p:nvSpPr>
            <p:cNvPr id="33" name="TextBox 57"/>
            <p:cNvSpPr txBox="1"/>
            <p:nvPr/>
          </p:nvSpPr>
          <p:spPr>
            <a:xfrm>
              <a:off x="4844341" y="5290893"/>
              <a:ext cx="1701800" cy="60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825" kern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点击此处添加段落文本点击此处添加段落文本</a:t>
              </a:r>
              <a:endParaRPr lang="en-US" altLang="zh-CN" sz="8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551384" y="1217749"/>
            <a:ext cx="1276517" cy="689478"/>
            <a:chOff x="3430688" y="1334096"/>
            <a:chExt cx="1701800" cy="919518"/>
          </a:xfrm>
        </p:grpSpPr>
        <p:sp>
          <p:nvSpPr>
            <p:cNvPr id="35" name="文本框 1083"/>
            <p:cNvSpPr txBox="1"/>
            <p:nvPr/>
          </p:nvSpPr>
          <p:spPr>
            <a:xfrm>
              <a:off x="3431216" y="1334096"/>
              <a:ext cx="1653625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5A2781"/>
                  </a:solidFill>
                  <a:cs typeface="+mn-ea"/>
                  <a:sym typeface="+mn-lt"/>
                </a:rPr>
                <a:t>添加标题</a:t>
              </a:r>
            </a:p>
          </p:txBody>
        </p:sp>
        <p:sp>
          <p:nvSpPr>
            <p:cNvPr id="36" name="TextBox 60"/>
            <p:cNvSpPr txBox="1"/>
            <p:nvPr/>
          </p:nvSpPr>
          <p:spPr>
            <a:xfrm>
              <a:off x="3430688" y="1652627"/>
              <a:ext cx="1701800" cy="60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825" kern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点击此处添加段落文本点击此处添加段落文本</a:t>
              </a:r>
              <a:endParaRPr lang="en-US" altLang="zh-CN" sz="8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411846" y="1189182"/>
            <a:ext cx="1288744" cy="727571"/>
            <a:chOff x="7244139" y="1295996"/>
            <a:chExt cx="1718101" cy="970319"/>
          </a:xfrm>
        </p:grpSpPr>
        <p:sp>
          <p:nvSpPr>
            <p:cNvPr id="38" name="文本框 1080"/>
            <p:cNvSpPr txBox="1"/>
            <p:nvPr/>
          </p:nvSpPr>
          <p:spPr>
            <a:xfrm>
              <a:off x="7244139" y="1295996"/>
              <a:ext cx="1653625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01ACBE"/>
                  </a:solidFill>
                  <a:cs typeface="+mn-ea"/>
                  <a:sym typeface="+mn-lt"/>
                </a:rPr>
                <a:t>添加标题</a:t>
              </a:r>
            </a:p>
          </p:txBody>
        </p:sp>
        <p:sp>
          <p:nvSpPr>
            <p:cNvPr id="39" name="TextBox 63"/>
            <p:cNvSpPr txBox="1"/>
            <p:nvPr/>
          </p:nvSpPr>
          <p:spPr>
            <a:xfrm>
              <a:off x="7260440" y="1665328"/>
              <a:ext cx="1701800" cy="60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825" kern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点击此处添加段落文本点击此处添加段落文本</a:t>
              </a:r>
              <a:endParaRPr lang="en-US" altLang="zh-CN" sz="8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951832" y="3874928"/>
            <a:ext cx="1276517" cy="725316"/>
            <a:chOff x="9297188" y="4877823"/>
            <a:chExt cx="1701800" cy="967313"/>
          </a:xfrm>
        </p:grpSpPr>
        <p:sp>
          <p:nvSpPr>
            <p:cNvPr id="41" name="文本框 1075"/>
            <p:cNvSpPr txBox="1"/>
            <p:nvPr/>
          </p:nvSpPr>
          <p:spPr>
            <a:xfrm>
              <a:off x="9305168" y="4877823"/>
              <a:ext cx="1653625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EB9624"/>
                  </a:solidFill>
                  <a:cs typeface="+mn-ea"/>
                  <a:sym typeface="+mn-lt"/>
                </a:rPr>
                <a:t>添加标题</a:t>
              </a:r>
            </a:p>
          </p:txBody>
        </p:sp>
        <p:sp>
          <p:nvSpPr>
            <p:cNvPr id="42" name="TextBox 66"/>
            <p:cNvSpPr txBox="1"/>
            <p:nvPr/>
          </p:nvSpPr>
          <p:spPr>
            <a:xfrm>
              <a:off x="9297188" y="5244149"/>
              <a:ext cx="1701800" cy="60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825" kern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点击此处添加段落文本点击此处添加段落文本</a:t>
              </a:r>
              <a:endParaRPr lang="en-US" altLang="zh-CN" sz="8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38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322170" y="769767"/>
            <a:ext cx="1245330" cy="1046460"/>
            <a:chOff x="1677608" y="2996952"/>
            <a:chExt cx="1395643" cy="1395643"/>
          </a:xfrm>
        </p:grpSpPr>
        <p:sp>
          <p:nvSpPr>
            <p:cNvPr id="5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hexagon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hexagon">
              <a:avLst/>
            </a:prstGeom>
            <a:solidFill>
              <a:srgbClr val="01ACBE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87983" y="769767"/>
            <a:ext cx="1245330" cy="1046460"/>
            <a:chOff x="1677608" y="2996952"/>
            <a:chExt cx="1395643" cy="1395643"/>
          </a:xfrm>
        </p:grpSpPr>
        <p:sp>
          <p:nvSpPr>
            <p:cNvPr id="8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hexagon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hexagon">
              <a:avLst/>
            </a:prstGeom>
            <a:solidFill>
              <a:srgbClr val="E87071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859975" y="743920"/>
            <a:ext cx="1245330" cy="1046460"/>
            <a:chOff x="1677608" y="2996952"/>
            <a:chExt cx="1395643" cy="1395643"/>
          </a:xfrm>
        </p:grpSpPr>
        <p:sp>
          <p:nvSpPr>
            <p:cNvPr id="11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hexagon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" name="Oval 29"/>
            <p:cNvSpPr>
              <a:spLocks noChangeAspect="1"/>
            </p:cNvSpPr>
            <p:nvPr/>
          </p:nvSpPr>
          <p:spPr>
            <a:xfrm>
              <a:off x="1850114" y="3169458"/>
              <a:ext cx="1050629" cy="1050631"/>
            </a:xfrm>
            <a:prstGeom prst="hexagon">
              <a:avLst/>
            </a:prstGeom>
            <a:solidFill>
              <a:srgbClr val="FFB85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056357" y="769767"/>
            <a:ext cx="1245330" cy="1046460"/>
            <a:chOff x="1677608" y="2996952"/>
            <a:chExt cx="1395643" cy="1395643"/>
          </a:xfrm>
        </p:grpSpPr>
        <p:sp>
          <p:nvSpPr>
            <p:cNvPr id="14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hexagon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hexagon">
              <a:avLst/>
            </a:prstGeom>
            <a:solidFill>
              <a:srgbClr val="663A77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6" name="TextBox 70"/>
          <p:cNvSpPr txBox="1"/>
          <p:nvPr/>
        </p:nvSpPr>
        <p:spPr>
          <a:xfrm flipH="1">
            <a:off x="2570003" y="905304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id-ID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TextBox 71"/>
          <p:cNvSpPr txBox="1"/>
          <p:nvPr/>
        </p:nvSpPr>
        <p:spPr>
          <a:xfrm flipH="1">
            <a:off x="3818074" y="898123"/>
            <a:ext cx="242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cs typeface="+mn-ea"/>
                <a:sym typeface="+mn-lt"/>
              </a:rPr>
              <a:t>0</a:t>
            </a:r>
            <a:endParaRPr lang="id-ID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TextBox 72"/>
          <p:cNvSpPr txBox="1"/>
          <p:nvPr/>
        </p:nvSpPr>
        <p:spPr>
          <a:xfrm flipH="1">
            <a:off x="5071595" y="898124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id-ID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TextBox 73"/>
          <p:cNvSpPr txBox="1"/>
          <p:nvPr/>
        </p:nvSpPr>
        <p:spPr>
          <a:xfrm flipH="1">
            <a:off x="6351734" y="898515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9</a:t>
            </a:r>
            <a:endParaRPr lang="id-ID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 90"/>
          <p:cNvSpPr/>
          <p:nvPr/>
        </p:nvSpPr>
        <p:spPr>
          <a:xfrm>
            <a:off x="-11578" y="2394958"/>
            <a:ext cx="9188822" cy="1943710"/>
          </a:xfrm>
          <a:custGeom>
            <a:avLst/>
            <a:gdLst>
              <a:gd name="connsiteX0" fmla="*/ 0 w 12254953"/>
              <a:gd name="connsiteY0" fmla="*/ 0 h 2183753"/>
              <a:gd name="connsiteX1" fmla="*/ 12254953 w 12254953"/>
              <a:gd name="connsiteY1" fmla="*/ 0 h 2183753"/>
              <a:gd name="connsiteX2" fmla="*/ 12254953 w 12254953"/>
              <a:gd name="connsiteY2" fmla="*/ 2183753 h 2183753"/>
              <a:gd name="connsiteX3" fmla="*/ 0 w 12254953"/>
              <a:gd name="connsiteY3" fmla="*/ 2183753 h 2183753"/>
              <a:gd name="connsiteX4" fmla="*/ 0 w 12254953"/>
              <a:gd name="connsiteY4" fmla="*/ 0 h 2183753"/>
              <a:gd name="connsiteX0-1" fmla="*/ 0 w 12254953"/>
              <a:gd name="connsiteY0-2" fmla="*/ 0 h 2183753"/>
              <a:gd name="connsiteX1-3" fmla="*/ 5904086 w 12254953"/>
              <a:gd name="connsiteY1-4" fmla="*/ 998 h 2183753"/>
              <a:gd name="connsiteX2-5" fmla="*/ 12254953 w 12254953"/>
              <a:gd name="connsiteY2-6" fmla="*/ 0 h 2183753"/>
              <a:gd name="connsiteX3-7" fmla="*/ 12254953 w 12254953"/>
              <a:gd name="connsiteY3-8" fmla="*/ 2183753 h 2183753"/>
              <a:gd name="connsiteX4-9" fmla="*/ 0 w 12254953"/>
              <a:gd name="connsiteY4-10" fmla="*/ 2183753 h 2183753"/>
              <a:gd name="connsiteX5" fmla="*/ 0 w 12254953"/>
              <a:gd name="connsiteY5" fmla="*/ 0 h 2183753"/>
              <a:gd name="connsiteX0-11" fmla="*/ 0 w 12254953"/>
              <a:gd name="connsiteY0-12" fmla="*/ 2631 h 2186384"/>
              <a:gd name="connsiteX1-13" fmla="*/ 5904086 w 12254953"/>
              <a:gd name="connsiteY1-14" fmla="*/ 3629 h 2186384"/>
              <a:gd name="connsiteX2-15" fmla="*/ 6346772 w 12254953"/>
              <a:gd name="connsiteY2-16" fmla="*/ 0 h 2186384"/>
              <a:gd name="connsiteX3-17" fmla="*/ 12254953 w 12254953"/>
              <a:gd name="connsiteY3-18" fmla="*/ 2631 h 2186384"/>
              <a:gd name="connsiteX4-19" fmla="*/ 12254953 w 12254953"/>
              <a:gd name="connsiteY4-20" fmla="*/ 2186384 h 2186384"/>
              <a:gd name="connsiteX5-21" fmla="*/ 0 w 12254953"/>
              <a:gd name="connsiteY5-22" fmla="*/ 2186384 h 2186384"/>
              <a:gd name="connsiteX6" fmla="*/ 0 w 12254953"/>
              <a:gd name="connsiteY6" fmla="*/ 2631 h 2186384"/>
              <a:gd name="connsiteX0-23" fmla="*/ 0 w 12254953"/>
              <a:gd name="connsiteY0-24" fmla="*/ 2631 h 2186384"/>
              <a:gd name="connsiteX1-25" fmla="*/ 5904086 w 12254953"/>
              <a:gd name="connsiteY1-26" fmla="*/ 3629 h 2186384"/>
              <a:gd name="connsiteX2-27" fmla="*/ 6118172 w 12254953"/>
              <a:gd name="connsiteY2-28" fmla="*/ 0 h 2186384"/>
              <a:gd name="connsiteX3-29" fmla="*/ 6346772 w 12254953"/>
              <a:gd name="connsiteY3-30" fmla="*/ 0 h 2186384"/>
              <a:gd name="connsiteX4-31" fmla="*/ 12254953 w 12254953"/>
              <a:gd name="connsiteY4-32" fmla="*/ 2631 h 2186384"/>
              <a:gd name="connsiteX5-33" fmla="*/ 12254953 w 12254953"/>
              <a:gd name="connsiteY5-34" fmla="*/ 2186384 h 2186384"/>
              <a:gd name="connsiteX6-35" fmla="*/ 0 w 12254953"/>
              <a:gd name="connsiteY6-36" fmla="*/ 2186384 h 2186384"/>
              <a:gd name="connsiteX7" fmla="*/ 0 w 12254953"/>
              <a:gd name="connsiteY7" fmla="*/ 2631 h 2186384"/>
              <a:gd name="connsiteX0-37" fmla="*/ 0 w 12254953"/>
              <a:gd name="connsiteY0-38" fmla="*/ 2631 h 2186384"/>
              <a:gd name="connsiteX1-39" fmla="*/ 5904086 w 12254953"/>
              <a:gd name="connsiteY1-40" fmla="*/ 3629 h 2186384"/>
              <a:gd name="connsiteX2-41" fmla="*/ 6132686 w 12254953"/>
              <a:gd name="connsiteY2-42" fmla="*/ 399143 h 2186384"/>
              <a:gd name="connsiteX3-43" fmla="*/ 6346772 w 12254953"/>
              <a:gd name="connsiteY3-44" fmla="*/ 0 h 2186384"/>
              <a:gd name="connsiteX4-45" fmla="*/ 12254953 w 12254953"/>
              <a:gd name="connsiteY4-46" fmla="*/ 2631 h 2186384"/>
              <a:gd name="connsiteX5-47" fmla="*/ 12254953 w 12254953"/>
              <a:gd name="connsiteY5-48" fmla="*/ 2186384 h 2186384"/>
              <a:gd name="connsiteX6-49" fmla="*/ 0 w 12254953"/>
              <a:gd name="connsiteY6-50" fmla="*/ 2186384 h 2186384"/>
              <a:gd name="connsiteX7-51" fmla="*/ 0 w 12254953"/>
              <a:gd name="connsiteY7-52" fmla="*/ 2631 h 2186384"/>
              <a:gd name="connsiteX0-53" fmla="*/ 0 w 12254953"/>
              <a:gd name="connsiteY0-54" fmla="*/ 2631 h 2186384"/>
              <a:gd name="connsiteX1-55" fmla="*/ 5904086 w 12254953"/>
              <a:gd name="connsiteY1-56" fmla="*/ 3629 h 2186384"/>
              <a:gd name="connsiteX2-57" fmla="*/ 6132686 w 12254953"/>
              <a:gd name="connsiteY2-58" fmla="*/ 320054 h 2186384"/>
              <a:gd name="connsiteX3-59" fmla="*/ 6346772 w 12254953"/>
              <a:gd name="connsiteY3-60" fmla="*/ 0 h 2186384"/>
              <a:gd name="connsiteX4-61" fmla="*/ 12254953 w 12254953"/>
              <a:gd name="connsiteY4-62" fmla="*/ 2631 h 2186384"/>
              <a:gd name="connsiteX5-63" fmla="*/ 12254953 w 12254953"/>
              <a:gd name="connsiteY5-64" fmla="*/ 2186384 h 2186384"/>
              <a:gd name="connsiteX6-65" fmla="*/ 0 w 12254953"/>
              <a:gd name="connsiteY6-66" fmla="*/ 2186384 h 2186384"/>
              <a:gd name="connsiteX7-67" fmla="*/ 0 w 12254953"/>
              <a:gd name="connsiteY7-68" fmla="*/ 2631 h 21863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12254953" h="2186384">
                <a:moveTo>
                  <a:pt x="0" y="2631"/>
                </a:moveTo>
                <a:lnTo>
                  <a:pt x="5904086" y="3629"/>
                </a:lnTo>
                <a:lnTo>
                  <a:pt x="6132686" y="320054"/>
                </a:lnTo>
                <a:lnTo>
                  <a:pt x="6346772" y="0"/>
                </a:lnTo>
                <a:lnTo>
                  <a:pt x="12254953" y="2631"/>
                </a:lnTo>
                <a:lnTo>
                  <a:pt x="12254953" y="2186384"/>
                </a:lnTo>
                <a:lnTo>
                  <a:pt x="0" y="2186384"/>
                </a:lnTo>
                <a:lnTo>
                  <a:pt x="0" y="2631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  <a:effectLst>
            <a:outerShdw blurRad="1143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4" name="TextBox 78"/>
          <p:cNvSpPr txBox="1"/>
          <p:nvPr/>
        </p:nvSpPr>
        <p:spPr>
          <a:xfrm>
            <a:off x="2175706" y="3044334"/>
            <a:ext cx="47934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cs typeface="+mn-ea"/>
                <a:sym typeface="+mn-lt"/>
              </a:rPr>
              <a:t>谢谢收看 欢迎下载</a:t>
            </a:r>
            <a:endParaRPr lang="zh-CN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标题 4"/>
          <p:cNvSpPr txBox="1"/>
          <p:nvPr/>
        </p:nvSpPr>
        <p:spPr>
          <a:xfrm>
            <a:off x="2985689" y="3741507"/>
            <a:ext cx="3171906" cy="276517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35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简洁实用</a:t>
            </a:r>
            <a:r>
              <a:rPr lang="en-US" altLang="zh-CN" sz="135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·</a:t>
            </a:r>
            <a:r>
              <a:rPr lang="zh-CN" altLang="en-US" sz="135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适用于商务总结计划报告等</a:t>
            </a:r>
            <a:endParaRPr lang="zh-CN" altLang="en-US" sz="135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756605" y="290269"/>
            <a:ext cx="379388" cy="379388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430902" y="1383570"/>
            <a:ext cx="379388" cy="379388"/>
          </a:xfrm>
          <a:prstGeom prst="ellipse">
            <a:avLst/>
          </a:prstGeom>
          <a:solidFill>
            <a:srgbClr val="663A7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212316" y="1869496"/>
            <a:ext cx="379388" cy="379388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005563" y="380960"/>
            <a:ext cx="379388" cy="379388"/>
          </a:xfrm>
          <a:prstGeom prst="ellipse">
            <a:avLst/>
          </a:prstGeom>
          <a:solidFill>
            <a:srgbClr val="663A7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6870154" y="1573263"/>
            <a:ext cx="485927" cy="485927"/>
          </a:xfrm>
          <a:prstGeom prst="ellipse">
            <a:avLst/>
          </a:prstGeom>
          <a:solidFill>
            <a:srgbClr val="E8707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777538" y="1962351"/>
            <a:ext cx="312690" cy="312690"/>
          </a:xfrm>
          <a:prstGeom prst="ellipse">
            <a:avLst/>
          </a:prstGeom>
          <a:solidFill>
            <a:srgbClr val="E8707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338324" y="1746501"/>
            <a:ext cx="215851" cy="215851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836990" y="1383569"/>
            <a:ext cx="189694" cy="189694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996687" y="461222"/>
            <a:ext cx="189694" cy="189694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7747958" y="1478416"/>
            <a:ext cx="189694" cy="189694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5535841" y="1813301"/>
            <a:ext cx="139887" cy="139887"/>
          </a:xfrm>
          <a:prstGeom prst="ellipse">
            <a:avLst/>
          </a:prstGeom>
          <a:solidFill>
            <a:srgbClr val="01AC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cs typeface="+mn-ea"/>
              <a:sym typeface="+mn-lt"/>
            </a:endParaRPr>
          </a:p>
        </p:txBody>
      </p:sp>
      <p:sp>
        <p:nvSpPr>
          <p:cNvPr id="38" name="矩形 90"/>
          <p:cNvSpPr/>
          <p:nvPr/>
        </p:nvSpPr>
        <p:spPr>
          <a:xfrm>
            <a:off x="0" y="4437680"/>
            <a:ext cx="9188822" cy="143845"/>
          </a:xfrm>
          <a:prstGeom prst="rect">
            <a:avLst/>
          </a:prstGeom>
          <a:solidFill>
            <a:srgbClr val="01ACBE"/>
          </a:solidFill>
          <a:ln>
            <a:noFill/>
          </a:ln>
          <a:effectLst>
            <a:outerShdw blurRad="1143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dirty="0"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400"/>
                            </p:stCondLst>
                            <p:childTnLst>
                              <p:par>
                                <p:cTn id="1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 bldLvl="0" animBg="1"/>
      <p:bldP spid="24" grpId="0"/>
      <p:bldP spid="25" grpId="0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01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年度工作概述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输入副标题</a:t>
            </a:r>
            <a:endParaRPr lang="en-US" altLang="zh-CN" dirty="0" smtClean="0"/>
          </a:p>
          <a:p>
            <a:r>
              <a:rPr lang="zh-CN" altLang="en-US" dirty="0"/>
              <a:t>输入副标题</a:t>
            </a:r>
          </a:p>
          <a:p>
            <a:r>
              <a:rPr lang="zh-CN" altLang="en-US" dirty="0"/>
              <a:t>输入副标题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输入</a:t>
            </a:r>
            <a:r>
              <a:rPr lang="zh-CN" altLang="en-US" dirty="0" smtClean="0"/>
              <a:t>副标题</a:t>
            </a:r>
            <a:endParaRPr lang="en-US" altLang="zh-CN" dirty="0" smtClean="0"/>
          </a:p>
          <a:p>
            <a:r>
              <a:rPr lang="zh-CN" altLang="en-US" dirty="0"/>
              <a:t>输入副标题</a:t>
            </a:r>
          </a:p>
          <a:p>
            <a:r>
              <a:rPr lang="zh-CN" altLang="en-US" dirty="0"/>
              <a:t>输入副标题</a:t>
            </a: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图片 29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>
            <a:off x="-148489" y="3393943"/>
            <a:ext cx="9442168" cy="204314"/>
          </a:xfrm>
          <a:prstGeom prst="rect">
            <a:avLst/>
          </a:prstGeom>
        </p:spPr>
      </p:pic>
      <p:pic>
        <p:nvPicPr>
          <p:cNvPr id="296" name="图片 29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flipV="1">
            <a:off x="-148489" y="2166020"/>
            <a:ext cx="9442168" cy="209031"/>
          </a:xfrm>
          <a:prstGeom prst="rect">
            <a:avLst/>
          </a:prstGeom>
        </p:spPr>
      </p:pic>
      <p:grpSp>
        <p:nvGrpSpPr>
          <p:cNvPr id="297" name="组合 296"/>
          <p:cNvGrpSpPr/>
          <p:nvPr/>
        </p:nvGrpSpPr>
        <p:grpSpPr>
          <a:xfrm>
            <a:off x="1485476" y="2269756"/>
            <a:ext cx="1233306" cy="1232860"/>
            <a:chOff x="435203" y="2733903"/>
            <a:chExt cx="1644194" cy="1644194"/>
          </a:xfrm>
        </p:grpSpPr>
        <p:grpSp>
          <p:nvGrpSpPr>
            <p:cNvPr id="298" name="组合 297"/>
            <p:cNvGrpSpPr/>
            <p:nvPr/>
          </p:nvGrpSpPr>
          <p:grpSpPr>
            <a:xfrm>
              <a:off x="435203" y="2733903"/>
              <a:ext cx="1644194" cy="1644194"/>
              <a:chOff x="5219336" y="1411604"/>
              <a:chExt cx="2903584" cy="2903584"/>
            </a:xfrm>
          </p:grpSpPr>
          <p:sp>
            <p:nvSpPr>
              <p:cNvPr id="300" name="椭圆 299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01" name="椭圆 300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02" name="椭圆 301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03" name="椭圆 302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04" name="椭圆 303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</p:grpSp>
        <p:sp>
          <p:nvSpPr>
            <p:cNvPr id="299" name="文本框 82"/>
            <p:cNvSpPr txBox="1"/>
            <p:nvPr/>
          </p:nvSpPr>
          <p:spPr>
            <a:xfrm>
              <a:off x="742042" y="3370120"/>
              <a:ext cx="1030514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7</a:t>
              </a:r>
              <a:r>
                <a:rPr lang="zh-CN" altLang="en-US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月</a:t>
              </a:r>
            </a:p>
          </p:txBody>
        </p:sp>
      </p:grpSp>
      <p:grpSp>
        <p:nvGrpSpPr>
          <p:cNvPr id="305" name="组合 304"/>
          <p:cNvGrpSpPr/>
          <p:nvPr/>
        </p:nvGrpSpPr>
        <p:grpSpPr>
          <a:xfrm>
            <a:off x="2674032" y="2269756"/>
            <a:ext cx="1233306" cy="1232860"/>
            <a:chOff x="2854553" y="2733903"/>
            <a:chExt cx="1644194" cy="1644194"/>
          </a:xfrm>
        </p:grpSpPr>
        <p:grpSp>
          <p:nvGrpSpPr>
            <p:cNvPr id="306" name="组合 305"/>
            <p:cNvGrpSpPr/>
            <p:nvPr/>
          </p:nvGrpSpPr>
          <p:grpSpPr>
            <a:xfrm>
              <a:off x="2854553" y="2733903"/>
              <a:ext cx="1644194" cy="1644194"/>
              <a:chOff x="5219336" y="1411604"/>
              <a:chExt cx="2903584" cy="2903584"/>
            </a:xfrm>
          </p:grpSpPr>
          <p:sp>
            <p:nvSpPr>
              <p:cNvPr id="308" name="椭圆 307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09" name="椭圆 308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10" name="椭圆 309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FFB8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11" name="椭圆 310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12" name="椭圆 311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</p:grpSp>
        <p:sp>
          <p:nvSpPr>
            <p:cNvPr id="307" name="文本框 83"/>
            <p:cNvSpPr txBox="1"/>
            <p:nvPr/>
          </p:nvSpPr>
          <p:spPr>
            <a:xfrm>
              <a:off x="3161392" y="3370120"/>
              <a:ext cx="1030514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8</a:t>
              </a:r>
              <a:r>
                <a:rPr lang="zh-CN" altLang="en-US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月</a:t>
              </a:r>
            </a:p>
          </p:txBody>
        </p:sp>
      </p:grpSp>
      <p:grpSp>
        <p:nvGrpSpPr>
          <p:cNvPr id="313" name="组合 312"/>
          <p:cNvGrpSpPr/>
          <p:nvPr/>
        </p:nvGrpSpPr>
        <p:grpSpPr>
          <a:xfrm>
            <a:off x="3862588" y="2269756"/>
            <a:ext cx="1233306" cy="1232860"/>
            <a:chOff x="5273903" y="2733903"/>
            <a:chExt cx="1644194" cy="1644194"/>
          </a:xfrm>
        </p:grpSpPr>
        <p:grpSp>
          <p:nvGrpSpPr>
            <p:cNvPr id="314" name="组合 313"/>
            <p:cNvGrpSpPr/>
            <p:nvPr/>
          </p:nvGrpSpPr>
          <p:grpSpPr>
            <a:xfrm>
              <a:off x="5273903" y="2733903"/>
              <a:ext cx="1644194" cy="1644194"/>
              <a:chOff x="5219336" y="1411604"/>
              <a:chExt cx="2903584" cy="2903584"/>
            </a:xfrm>
          </p:grpSpPr>
          <p:sp>
            <p:nvSpPr>
              <p:cNvPr id="316" name="椭圆 315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17" name="椭圆 316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18" name="椭圆 317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19" name="椭圆 318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20" name="椭圆 319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</p:grpSp>
        <p:sp>
          <p:nvSpPr>
            <p:cNvPr id="315" name="文本框 84"/>
            <p:cNvSpPr txBox="1"/>
            <p:nvPr/>
          </p:nvSpPr>
          <p:spPr>
            <a:xfrm>
              <a:off x="5575358" y="3370120"/>
              <a:ext cx="1030514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9</a:t>
              </a:r>
              <a:r>
                <a:rPr lang="zh-CN" altLang="en-US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月</a:t>
              </a:r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5051144" y="2269756"/>
            <a:ext cx="1233306" cy="1232860"/>
            <a:chOff x="7693253" y="2733903"/>
            <a:chExt cx="1644194" cy="1644194"/>
          </a:xfrm>
        </p:grpSpPr>
        <p:grpSp>
          <p:nvGrpSpPr>
            <p:cNvPr id="322" name="组合 321"/>
            <p:cNvGrpSpPr/>
            <p:nvPr/>
          </p:nvGrpSpPr>
          <p:grpSpPr>
            <a:xfrm>
              <a:off x="7693253" y="2733903"/>
              <a:ext cx="1644194" cy="1644194"/>
              <a:chOff x="5219336" y="1411604"/>
              <a:chExt cx="2903584" cy="2903584"/>
            </a:xfrm>
          </p:grpSpPr>
          <p:sp>
            <p:nvSpPr>
              <p:cNvPr id="324" name="椭圆 323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25" name="椭圆 324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26" name="椭圆 325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00AF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27" name="椭圆 326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28" name="椭圆 327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</p:grpSp>
        <p:sp>
          <p:nvSpPr>
            <p:cNvPr id="323" name="文本框 85"/>
            <p:cNvSpPr txBox="1"/>
            <p:nvPr/>
          </p:nvSpPr>
          <p:spPr>
            <a:xfrm>
              <a:off x="8000092" y="3370120"/>
              <a:ext cx="1030514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10</a:t>
              </a:r>
              <a:r>
                <a:rPr lang="zh-CN" altLang="en-US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月</a:t>
              </a:r>
            </a:p>
          </p:txBody>
        </p:sp>
      </p:grpSp>
      <p:grpSp>
        <p:nvGrpSpPr>
          <p:cNvPr id="329" name="组合 328"/>
          <p:cNvGrpSpPr/>
          <p:nvPr/>
        </p:nvGrpSpPr>
        <p:grpSpPr>
          <a:xfrm>
            <a:off x="7428257" y="2269756"/>
            <a:ext cx="1233306" cy="1232860"/>
            <a:chOff x="10112603" y="2733903"/>
            <a:chExt cx="1644194" cy="1644194"/>
          </a:xfrm>
        </p:grpSpPr>
        <p:grpSp>
          <p:nvGrpSpPr>
            <p:cNvPr id="330" name="组合 329"/>
            <p:cNvGrpSpPr/>
            <p:nvPr/>
          </p:nvGrpSpPr>
          <p:grpSpPr>
            <a:xfrm>
              <a:off x="10112603" y="2733903"/>
              <a:ext cx="1644194" cy="1644194"/>
              <a:chOff x="5219336" y="1411604"/>
              <a:chExt cx="2903584" cy="2903584"/>
            </a:xfrm>
          </p:grpSpPr>
          <p:sp>
            <p:nvSpPr>
              <p:cNvPr id="332" name="椭圆 331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33" name="椭圆 332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34" name="椭圆 333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663A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35" name="椭圆 334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36" name="椭圆 335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</p:grpSp>
        <p:sp>
          <p:nvSpPr>
            <p:cNvPr id="331" name="文本框 86"/>
            <p:cNvSpPr txBox="1"/>
            <p:nvPr/>
          </p:nvSpPr>
          <p:spPr>
            <a:xfrm>
              <a:off x="10419442" y="3370120"/>
              <a:ext cx="1030514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2015</a:t>
              </a:r>
              <a:endParaRPr lang="zh-CN" altLang="en-US" sz="101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37" name="组合 336"/>
          <p:cNvGrpSpPr/>
          <p:nvPr/>
        </p:nvGrpSpPr>
        <p:grpSpPr>
          <a:xfrm>
            <a:off x="1494415" y="3785717"/>
            <a:ext cx="1297990" cy="804572"/>
            <a:chOff x="1992293" y="5048791"/>
            <a:chExt cx="1730428" cy="1073011"/>
          </a:xfrm>
        </p:grpSpPr>
        <p:sp>
          <p:nvSpPr>
            <p:cNvPr id="338" name="圆角矩形 337"/>
            <p:cNvSpPr/>
            <p:nvPr/>
          </p:nvSpPr>
          <p:spPr>
            <a:xfrm>
              <a:off x="1992293" y="5048791"/>
              <a:ext cx="1730428" cy="1073011"/>
            </a:xfrm>
            <a:prstGeom prst="roundRect">
              <a:avLst>
                <a:gd name="adj" fmla="val 7741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556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grpSp>
          <p:nvGrpSpPr>
            <p:cNvPr id="339" name="组合 338"/>
            <p:cNvGrpSpPr/>
            <p:nvPr/>
          </p:nvGrpSpPr>
          <p:grpSpPr>
            <a:xfrm>
              <a:off x="2135111" y="5099591"/>
              <a:ext cx="1574656" cy="1008823"/>
              <a:chOff x="460208" y="1689010"/>
              <a:chExt cx="1574656" cy="1008823"/>
            </a:xfrm>
          </p:grpSpPr>
          <p:sp>
            <p:nvSpPr>
              <p:cNvPr id="340" name="文本框 94"/>
              <p:cNvSpPr txBox="1"/>
              <p:nvPr/>
            </p:nvSpPr>
            <p:spPr>
              <a:xfrm>
                <a:off x="606688" y="1689010"/>
                <a:ext cx="1428176" cy="331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15" dirty="0">
                    <a:solidFill>
                      <a:srgbClr val="01ACBE"/>
                    </a:solidFill>
                    <a:latin typeface="+mn-ea"/>
                  </a:rPr>
                  <a:t>添加标题</a:t>
                </a:r>
              </a:p>
            </p:txBody>
          </p:sp>
          <p:sp>
            <p:nvSpPr>
              <p:cNvPr id="341" name="文本框 95"/>
              <p:cNvSpPr txBox="1"/>
              <p:nvPr/>
            </p:nvSpPr>
            <p:spPr>
              <a:xfrm>
                <a:off x="460208" y="1974391"/>
                <a:ext cx="1444792" cy="723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7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点击添加文字说明详情介绍点击添加文字说明详情介绍</a:t>
                </a:r>
              </a:p>
            </p:txBody>
          </p:sp>
        </p:grpSp>
      </p:grpSp>
      <p:grpSp>
        <p:nvGrpSpPr>
          <p:cNvPr id="342" name="组合 341"/>
          <p:cNvGrpSpPr/>
          <p:nvPr/>
        </p:nvGrpSpPr>
        <p:grpSpPr>
          <a:xfrm>
            <a:off x="296921" y="2269756"/>
            <a:ext cx="1233306" cy="1232860"/>
            <a:chOff x="435203" y="2733903"/>
            <a:chExt cx="1644194" cy="1644194"/>
          </a:xfrm>
        </p:grpSpPr>
        <p:grpSp>
          <p:nvGrpSpPr>
            <p:cNvPr id="343" name="组合 342"/>
            <p:cNvGrpSpPr/>
            <p:nvPr/>
          </p:nvGrpSpPr>
          <p:grpSpPr>
            <a:xfrm>
              <a:off x="435203" y="2733903"/>
              <a:ext cx="1644194" cy="1644194"/>
              <a:chOff x="5219336" y="1411604"/>
              <a:chExt cx="2903584" cy="2903584"/>
            </a:xfrm>
          </p:grpSpPr>
          <p:sp>
            <p:nvSpPr>
              <p:cNvPr id="345" name="椭圆 344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46" name="椭圆 345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47" name="椭圆 346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FF71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48" name="椭圆 347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49" name="椭圆 348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</p:grpSp>
        <p:sp>
          <p:nvSpPr>
            <p:cNvPr id="344" name="文本框 82"/>
            <p:cNvSpPr txBox="1"/>
            <p:nvPr/>
          </p:nvSpPr>
          <p:spPr>
            <a:xfrm>
              <a:off x="742042" y="3370120"/>
              <a:ext cx="1030514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6</a:t>
              </a:r>
              <a:r>
                <a:rPr lang="zh-CN" altLang="en-US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月</a:t>
              </a:r>
            </a:p>
          </p:txBody>
        </p:sp>
      </p:grpSp>
      <p:grpSp>
        <p:nvGrpSpPr>
          <p:cNvPr id="350" name="组合 349"/>
          <p:cNvGrpSpPr/>
          <p:nvPr/>
        </p:nvGrpSpPr>
        <p:grpSpPr>
          <a:xfrm>
            <a:off x="6239700" y="2269756"/>
            <a:ext cx="1233306" cy="1232860"/>
            <a:chOff x="7693253" y="2733903"/>
            <a:chExt cx="1644194" cy="1644194"/>
          </a:xfrm>
        </p:grpSpPr>
        <p:grpSp>
          <p:nvGrpSpPr>
            <p:cNvPr id="351" name="组合 350"/>
            <p:cNvGrpSpPr/>
            <p:nvPr/>
          </p:nvGrpSpPr>
          <p:grpSpPr>
            <a:xfrm>
              <a:off x="7693253" y="2733903"/>
              <a:ext cx="1644194" cy="1644194"/>
              <a:chOff x="5219336" y="1411604"/>
              <a:chExt cx="2903584" cy="2903584"/>
            </a:xfrm>
          </p:grpSpPr>
          <p:sp>
            <p:nvSpPr>
              <p:cNvPr id="353" name="椭圆 352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54" name="椭圆 353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55" name="椭圆 354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56" name="椭圆 355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57" name="椭圆 356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</p:grpSp>
        <p:sp>
          <p:nvSpPr>
            <p:cNvPr id="352" name="文本框 85"/>
            <p:cNvSpPr txBox="1"/>
            <p:nvPr/>
          </p:nvSpPr>
          <p:spPr>
            <a:xfrm>
              <a:off x="8000092" y="3370120"/>
              <a:ext cx="1030514" cy="33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2014</a:t>
              </a:r>
              <a:endParaRPr lang="zh-CN" altLang="en-US" sz="101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58" name="组合 357"/>
          <p:cNvGrpSpPr/>
          <p:nvPr/>
        </p:nvGrpSpPr>
        <p:grpSpPr>
          <a:xfrm>
            <a:off x="304966" y="1148327"/>
            <a:ext cx="1297990" cy="804572"/>
            <a:chOff x="355768" y="1620356"/>
            <a:chExt cx="1730428" cy="1073011"/>
          </a:xfrm>
        </p:grpSpPr>
        <p:sp>
          <p:nvSpPr>
            <p:cNvPr id="359" name="圆角矩形 358"/>
            <p:cNvSpPr/>
            <p:nvPr/>
          </p:nvSpPr>
          <p:spPr>
            <a:xfrm>
              <a:off x="355768" y="1620356"/>
              <a:ext cx="1730428" cy="1073011"/>
            </a:xfrm>
            <a:prstGeom prst="roundRect">
              <a:avLst>
                <a:gd name="adj" fmla="val 7741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556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grpSp>
          <p:nvGrpSpPr>
            <p:cNvPr id="360" name="组合 359"/>
            <p:cNvGrpSpPr/>
            <p:nvPr/>
          </p:nvGrpSpPr>
          <p:grpSpPr>
            <a:xfrm>
              <a:off x="495543" y="1665347"/>
              <a:ext cx="1493693" cy="1008823"/>
              <a:chOff x="460208" y="1689010"/>
              <a:chExt cx="1493693" cy="1008823"/>
            </a:xfrm>
          </p:grpSpPr>
          <p:sp>
            <p:nvSpPr>
              <p:cNvPr id="361" name="文本框 94"/>
              <p:cNvSpPr txBox="1"/>
              <p:nvPr/>
            </p:nvSpPr>
            <p:spPr>
              <a:xfrm>
                <a:off x="606688" y="1689010"/>
                <a:ext cx="1347213" cy="331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15" dirty="0">
                    <a:solidFill>
                      <a:srgbClr val="E87071"/>
                    </a:solidFill>
                    <a:latin typeface="+mn-ea"/>
                  </a:rPr>
                  <a:t>添加标题</a:t>
                </a:r>
              </a:p>
            </p:txBody>
          </p:sp>
          <p:sp>
            <p:nvSpPr>
              <p:cNvPr id="362" name="文本框 95"/>
              <p:cNvSpPr txBox="1"/>
              <p:nvPr/>
            </p:nvSpPr>
            <p:spPr>
              <a:xfrm>
                <a:off x="460208" y="1974391"/>
                <a:ext cx="1444791" cy="723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7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点击添加文字说明详情介绍点击添加文字说明详情介绍</a:t>
                </a:r>
              </a:p>
            </p:txBody>
          </p:sp>
        </p:grpSp>
      </p:grpSp>
      <p:grpSp>
        <p:nvGrpSpPr>
          <p:cNvPr id="363" name="组合 362"/>
          <p:cNvGrpSpPr/>
          <p:nvPr/>
        </p:nvGrpSpPr>
        <p:grpSpPr>
          <a:xfrm>
            <a:off x="2675560" y="1148327"/>
            <a:ext cx="1297990" cy="804572"/>
            <a:chOff x="3643149" y="1620356"/>
            <a:chExt cx="1730428" cy="1073011"/>
          </a:xfrm>
        </p:grpSpPr>
        <p:sp>
          <p:nvSpPr>
            <p:cNvPr id="364" name="圆角矩形 363"/>
            <p:cNvSpPr/>
            <p:nvPr/>
          </p:nvSpPr>
          <p:spPr>
            <a:xfrm>
              <a:off x="3643149" y="1620356"/>
              <a:ext cx="1730428" cy="1073011"/>
            </a:xfrm>
            <a:prstGeom prst="roundRect">
              <a:avLst>
                <a:gd name="adj" fmla="val 7741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556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grpSp>
          <p:nvGrpSpPr>
            <p:cNvPr id="365" name="组合 364"/>
            <p:cNvGrpSpPr/>
            <p:nvPr/>
          </p:nvGrpSpPr>
          <p:grpSpPr>
            <a:xfrm>
              <a:off x="3785967" y="1667922"/>
              <a:ext cx="1460064" cy="1008823"/>
              <a:chOff x="460208" y="1689010"/>
              <a:chExt cx="1460064" cy="1008823"/>
            </a:xfrm>
          </p:grpSpPr>
          <p:sp>
            <p:nvSpPr>
              <p:cNvPr id="366" name="文本框 94"/>
              <p:cNvSpPr txBox="1"/>
              <p:nvPr/>
            </p:nvSpPr>
            <p:spPr>
              <a:xfrm>
                <a:off x="606688" y="1689010"/>
                <a:ext cx="1313584" cy="331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15" dirty="0">
                    <a:solidFill>
                      <a:srgbClr val="EB9624"/>
                    </a:solidFill>
                    <a:latin typeface="+mn-ea"/>
                  </a:rPr>
                  <a:t>添加标题</a:t>
                </a:r>
              </a:p>
            </p:txBody>
          </p:sp>
          <p:sp>
            <p:nvSpPr>
              <p:cNvPr id="367" name="文本框 95"/>
              <p:cNvSpPr txBox="1"/>
              <p:nvPr/>
            </p:nvSpPr>
            <p:spPr>
              <a:xfrm>
                <a:off x="460208" y="1974391"/>
                <a:ext cx="1444791" cy="723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7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点击添加文字说明详情介绍点击添加文字说明详情介绍</a:t>
                </a:r>
              </a:p>
            </p:txBody>
          </p:sp>
        </p:grpSp>
      </p:grpSp>
      <p:grpSp>
        <p:nvGrpSpPr>
          <p:cNvPr id="368" name="组合 367"/>
          <p:cNvGrpSpPr/>
          <p:nvPr/>
        </p:nvGrpSpPr>
        <p:grpSpPr>
          <a:xfrm>
            <a:off x="5046155" y="1148327"/>
            <a:ext cx="1297990" cy="804572"/>
            <a:chOff x="6930530" y="1620356"/>
            <a:chExt cx="1730428" cy="1073011"/>
          </a:xfrm>
        </p:grpSpPr>
        <p:sp>
          <p:nvSpPr>
            <p:cNvPr id="369" name="圆角矩形 368"/>
            <p:cNvSpPr/>
            <p:nvPr/>
          </p:nvSpPr>
          <p:spPr>
            <a:xfrm>
              <a:off x="6930530" y="1620356"/>
              <a:ext cx="1730428" cy="1073011"/>
            </a:xfrm>
            <a:prstGeom prst="roundRect">
              <a:avLst>
                <a:gd name="adj" fmla="val 7741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556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grpSp>
          <p:nvGrpSpPr>
            <p:cNvPr id="370" name="组合 369"/>
            <p:cNvGrpSpPr/>
            <p:nvPr/>
          </p:nvGrpSpPr>
          <p:grpSpPr>
            <a:xfrm>
              <a:off x="7073348" y="1667922"/>
              <a:ext cx="1448369" cy="1008823"/>
              <a:chOff x="460208" y="1689010"/>
              <a:chExt cx="1448369" cy="1008823"/>
            </a:xfrm>
          </p:grpSpPr>
          <p:sp>
            <p:nvSpPr>
              <p:cNvPr id="371" name="文本框 94"/>
              <p:cNvSpPr txBox="1"/>
              <p:nvPr/>
            </p:nvSpPr>
            <p:spPr>
              <a:xfrm>
                <a:off x="606688" y="1689010"/>
                <a:ext cx="1301889" cy="331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15" dirty="0">
                    <a:solidFill>
                      <a:srgbClr val="FFB850"/>
                    </a:solidFill>
                    <a:latin typeface="+mn-ea"/>
                  </a:rPr>
                  <a:t>添加标题</a:t>
                </a:r>
              </a:p>
            </p:txBody>
          </p:sp>
          <p:sp>
            <p:nvSpPr>
              <p:cNvPr id="372" name="文本框 95"/>
              <p:cNvSpPr txBox="1"/>
              <p:nvPr/>
            </p:nvSpPr>
            <p:spPr>
              <a:xfrm>
                <a:off x="460208" y="1974391"/>
                <a:ext cx="1444791" cy="723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7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点击添加文字说明详情介绍点击添加文字说明详情介绍</a:t>
                </a:r>
              </a:p>
            </p:txBody>
          </p:sp>
        </p:grpSp>
      </p:grpSp>
      <p:grpSp>
        <p:nvGrpSpPr>
          <p:cNvPr id="373" name="组合 372"/>
          <p:cNvGrpSpPr/>
          <p:nvPr/>
        </p:nvGrpSpPr>
        <p:grpSpPr>
          <a:xfrm>
            <a:off x="7416748" y="1148327"/>
            <a:ext cx="1297990" cy="804572"/>
            <a:chOff x="10217910" y="1620356"/>
            <a:chExt cx="1730428" cy="1073011"/>
          </a:xfrm>
        </p:grpSpPr>
        <p:sp>
          <p:nvSpPr>
            <p:cNvPr id="374" name="圆角矩形 373"/>
            <p:cNvSpPr/>
            <p:nvPr/>
          </p:nvSpPr>
          <p:spPr>
            <a:xfrm>
              <a:off x="10217910" y="1620356"/>
              <a:ext cx="1730428" cy="1073011"/>
            </a:xfrm>
            <a:prstGeom prst="roundRect">
              <a:avLst>
                <a:gd name="adj" fmla="val 7741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556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grpSp>
          <p:nvGrpSpPr>
            <p:cNvPr id="375" name="组合 374"/>
            <p:cNvGrpSpPr/>
            <p:nvPr/>
          </p:nvGrpSpPr>
          <p:grpSpPr>
            <a:xfrm>
              <a:off x="10360728" y="1667922"/>
              <a:ext cx="1516719" cy="1008823"/>
              <a:chOff x="460208" y="1689010"/>
              <a:chExt cx="1516719" cy="1008823"/>
            </a:xfrm>
          </p:grpSpPr>
          <p:sp>
            <p:nvSpPr>
              <p:cNvPr id="376" name="文本框 94"/>
              <p:cNvSpPr txBox="1"/>
              <p:nvPr/>
            </p:nvSpPr>
            <p:spPr>
              <a:xfrm>
                <a:off x="606688" y="1689010"/>
                <a:ext cx="1370239" cy="331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15" dirty="0">
                    <a:solidFill>
                      <a:srgbClr val="663A77"/>
                    </a:solidFill>
                    <a:latin typeface="+mn-ea"/>
                  </a:rPr>
                  <a:t>添加标题</a:t>
                </a:r>
              </a:p>
            </p:txBody>
          </p:sp>
          <p:sp>
            <p:nvSpPr>
              <p:cNvPr id="377" name="文本框 95"/>
              <p:cNvSpPr txBox="1"/>
              <p:nvPr/>
            </p:nvSpPr>
            <p:spPr>
              <a:xfrm>
                <a:off x="460208" y="1974391"/>
                <a:ext cx="1444791" cy="723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7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点击添加文字说明详情介绍点击添加文字说明详情介绍</a:t>
                </a:r>
              </a:p>
            </p:txBody>
          </p:sp>
        </p:grpSp>
      </p:grpSp>
      <p:grpSp>
        <p:nvGrpSpPr>
          <p:cNvPr id="378" name="组合 377"/>
          <p:cNvGrpSpPr/>
          <p:nvPr/>
        </p:nvGrpSpPr>
        <p:grpSpPr>
          <a:xfrm>
            <a:off x="3877878" y="3785717"/>
            <a:ext cx="1297990" cy="804572"/>
            <a:chOff x="5271430" y="5048791"/>
            <a:chExt cx="1730428" cy="1073011"/>
          </a:xfrm>
        </p:grpSpPr>
        <p:sp>
          <p:nvSpPr>
            <p:cNvPr id="379" name="圆角矩形 378"/>
            <p:cNvSpPr/>
            <p:nvPr/>
          </p:nvSpPr>
          <p:spPr>
            <a:xfrm>
              <a:off x="5271430" y="5048791"/>
              <a:ext cx="1730428" cy="1073011"/>
            </a:xfrm>
            <a:prstGeom prst="roundRect">
              <a:avLst>
                <a:gd name="adj" fmla="val 7741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556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grpSp>
          <p:nvGrpSpPr>
            <p:cNvPr id="380" name="组合 379"/>
            <p:cNvGrpSpPr/>
            <p:nvPr/>
          </p:nvGrpSpPr>
          <p:grpSpPr>
            <a:xfrm>
              <a:off x="5408866" y="5096357"/>
              <a:ext cx="1592992" cy="1008823"/>
              <a:chOff x="460208" y="1689010"/>
              <a:chExt cx="1592992" cy="1008823"/>
            </a:xfrm>
          </p:grpSpPr>
          <p:sp>
            <p:nvSpPr>
              <p:cNvPr id="381" name="文本框 94"/>
              <p:cNvSpPr txBox="1"/>
              <p:nvPr/>
            </p:nvSpPr>
            <p:spPr>
              <a:xfrm>
                <a:off x="606688" y="1689010"/>
                <a:ext cx="1446512" cy="331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15" dirty="0">
                    <a:solidFill>
                      <a:srgbClr val="FF7171"/>
                    </a:solidFill>
                    <a:latin typeface="+mn-ea"/>
                  </a:rPr>
                  <a:t>添加标题</a:t>
                </a:r>
              </a:p>
            </p:txBody>
          </p:sp>
          <p:sp>
            <p:nvSpPr>
              <p:cNvPr id="382" name="文本框 95"/>
              <p:cNvSpPr txBox="1"/>
              <p:nvPr/>
            </p:nvSpPr>
            <p:spPr>
              <a:xfrm>
                <a:off x="460208" y="1974391"/>
                <a:ext cx="1444791" cy="723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7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点击添加文字说明详情介绍点击添加文字说明详情介绍</a:t>
                </a:r>
              </a:p>
            </p:txBody>
          </p:sp>
        </p:grpSp>
      </p:grpSp>
      <p:grpSp>
        <p:nvGrpSpPr>
          <p:cNvPr id="383" name="组合 382"/>
          <p:cNvGrpSpPr/>
          <p:nvPr/>
        </p:nvGrpSpPr>
        <p:grpSpPr>
          <a:xfrm>
            <a:off x="6261342" y="3785717"/>
            <a:ext cx="1297990" cy="804572"/>
            <a:chOff x="8550568" y="5048791"/>
            <a:chExt cx="1730428" cy="1073011"/>
          </a:xfrm>
        </p:grpSpPr>
        <p:sp>
          <p:nvSpPr>
            <p:cNvPr id="384" name="圆角矩形 383"/>
            <p:cNvSpPr/>
            <p:nvPr/>
          </p:nvSpPr>
          <p:spPr>
            <a:xfrm>
              <a:off x="8550568" y="5048791"/>
              <a:ext cx="1730428" cy="1073011"/>
            </a:xfrm>
            <a:prstGeom prst="roundRect">
              <a:avLst>
                <a:gd name="adj" fmla="val 7741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556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grpSp>
          <p:nvGrpSpPr>
            <p:cNvPr id="385" name="组合 384"/>
            <p:cNvGrpSpPr/>
            <p:nvPr/>
          </p:nvGrpSpPr>
          <p:grpSpPr>
            <a:xfrm>
              <a:off x="8693387" y="5096357"/>
              <a:ext cx="1540341" cy="1008823"/>
              <a:chOff x="460208" y="1689010"/>
              <a:chExt cx="1540341" cy="1008823"/>
            </a:xfrm>
          </p:grpSpPr>
          <p:sp>
            <p:nvSpPr>
              <p:cNvPr id="386" name="文本框 94"/>
              <p:cNvSpPr txBox="1"/>
              <p:nvPr/>
            </p:nvSpPr>
            <p:spPr>
              <a:xfrm>
                <a:off x="606688" y="1689010"/>
                <a:ext cx="1393861" cy="331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15" dirty="0">
                    <a:solidFill>
                      <a:srgbClr val="01ACBE"/>
                    </a:solidFill>
                    <a:latin typeface="+mn-ea"/>
                  </a:rPr>
                  <a:t>添加标题</a:t>
                </a:r>
              </a:p>
            </p:txBody>
          </p:sp>
          <p:sp>
            <p:nvSpPr>
              <p:cNvPr id="387" name="文本框 95"/>
              <p:cNvSpPr txBox="1"/>
              <p:nvPr/>
            </p:nvSpPr>
            <p:spPr>
              <a:xfrm>
                <a:off x="460208" y="1974391"/>
                <a:ext cx="1444791" cy="723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7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点击添加文字说明详情介绍点击添加文字说明详情介绍</a:t>
                </a:r>
              </a:p>
            </p:txBody>
          </p:sp>
        </p:grpSp>
      </p:grpSp>
      <p:sp>
        <p:nvSpPr>
          <p:cNvPr id="388" name="等腰三角形 387"/>
          <p:cNvSpPr/>
          <p:nvPr/>
        </p:nvSpPr>
        <p:spPr>
          <a:xfrm>
            <a:off x="824271" y="2094807"/>
            <a:ext cx="178604" cy="173492"/>
          </a:xfrm>
          <a:prstGeom prst="triangle">
            <a:avLst/>
          </a:prstGeom>
          <a:solidFill>
            <a:srgbClr val="FF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89" name="等腰三角形 388"/>
          <p:cNvSpPr/>
          <p:nvPr/>
        </p:nvSpPr>
        <p:spPr>
          <a:xfrm>
            <a:off x="3201384" y="2094807"/>
            <a:ext cx="178604" cy="173492"/>
          </a:xfrm>
          <a:prstGeom prst="triangle">
            <a:avLst/>
          </a:prstGeom>
          <a:solidFill>
            <a:srgbClr val="EB9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90" name="等腰三角形 389"/>
          <p:cNvSpPr/>
          <p:nvPr/>
        </p:nvSpPr>
        <p:spPr>
          <a:xfrm>
            <a:off x="5609869" y="2094807"/>
            <a:ext cx="178604" cy="173492"/>
          </a:xfrm>
          <a:prstGeom prst="triangle">
            <a:avLst/>
          </a:prstGeom>
          <a:solidFill>
            <a:srgbClr val="EB9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91" name="等腰三角形 390"/>
          <p:cNvSpPr/>
          <p:nvPr/>
        </p:nvSpPr>
        <p:spPr>
          <a:xfrm>
            <a:off x="7980462" y="2094807"/>
            <a:ext cx="178604" cy="173492"/>
          </a:xfrm>
          <a:prstGeom prst="triangle">
            <a:avLst/>
          </a:prstGeom>
          <a:solidFill>
            <a:srgbClr val="663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92" name="等腰三角形 391"/>
          <p:cNvSpPr/>
          <p:nvPr/>
        </p:nvSpPr>
        <p:spPr>
          <a:xfrm rot="10800000">
            <a:off x="2039458" y="3551476"/>
            <a:ext cx="178604" cy="173492"/>
          </a:xfrm>
          <a:prstGeom prst="triangle">
            <a:avLst/>
          </a:prstGeom>
          <a:solidFill>
            <a:srgbClr val="01A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93" name="等腰三角形 392"/>
          <p:cNvSpPr/>
          <p:nvPr/>
        </p:nvSpPr>
        <p:spPr>
          <a:xfrm rot="10800000">
            <a:off x="4416571" y="3551476"/>
            <a:ext cx="178604" cy="173492"/>
          </a:xfrm>
          <a:prstGeom prst="triangle">
            <a:avLst/>
          </a:prstGeom>
          <a:solidFill>
            <a:srgbClr val="FF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94" name="等腰三角形 393"/>
          <p:cNvSpPr/>
          <p:nvPr/>
        </p:nvSpPr>
        <p:spPr>
          <a:xfrm rot="10800000">
            <a:off x="6825056" y="3551476"/>
            <a:ext cx="178604" cy="173492"/>
          </a:xfrm>
          <a:prstGeom prst="triangle">
            <a:avLst/>
          </a:prstGeom>
          <a:solidFill>
            <a:srgbClr val="01A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年度工作概述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233878" y="1303721"/>
            <a:ext cx="2026460" cy="2026460"/>
            <a:chOff x="9108433" y="1447489"/>
            <a:chExt cx="2701946" cy="2701946"/>
          </a:xfrm>
        </p:grpSpPr>
        <p:sp>
          <p:nvSpPr>
            <p:cNvPr id="7" name="椭圆 6"/>
            <p:cNvSpPr/>
            <p:nvPr/>
          </p:nvSpPr>
          <p:spPr>
            <a:xfrm>
              <a:off x="9108433" y="1447489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9460039" y="1799095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screen"/>
            <a:srcRect l="8013" t="-8281" r="8013" b="9431"/>
            <a:stretch>
              <a:fillRect/>
            </a:stretch>
          </p:blipFill>
          <p:spPr>
            <a:xfrm>
              <a:off x="9638645" y="1955558"/>
              <a:ext cx="1632964" cy="16329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0" name="组合 9"/>
          <p:cNvGrpSpPr/>
          <p:nvPr/>
        </p:nvGrpSpPr>
        <p:grpSpPr>
          <a:xfrm>
            <a:off x="4447754" y="1303721"/>
            <a:ext cx="2026460" cy="2026460"/>
            <a:chOff x="5739856" y="1447489"/>
            <a:chExt cx="2701946" cy="2701946"/>
          </a:xfrm>
        </p:grpSpPr>
        <p:sp>
          <p:nvSpPr>
            <p:cNvPr id="11" name="椭圆 10"/>
            <p:cNvSpPr/>
            <p:nvPr/>
          </p:nvSpPr>
          <p:spPr>
            <a:xfrm>
              <a:off x="5739856" y="1447489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6091462" y="1799095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3" name="椭圆 12"/>
            <p:cNvSpPr/>
            <p:nvPr/>
          </p:nvSpPr>
          <p:spPr>
            <a:xfrm>
              <a:off x="6243325" y="1955558"/>
              <a:ext cx="1685808" cy="1685808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661632" y="1303721"/>
            <a:ext cx="2026460" cy="2026460"/>
            <a:chOff x="1735432" y="1544478"/>
            <a:chExt cx="2701946" cy="2701946"/>
          </a:xfrm>
        </p:grpSpPr>
        <p:sp>
          <p:nvSpPr>
            <p:cNvPr id="15" name="椭圆 14"/>
            <p:cNvSpPr/>
            <p:nvPr/>
          </p:nvSpPr>
          <p:spPr>
            <a:xfrm>
              <a:off x="1735432" y="1544478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2087038" y="1896084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7" name="椭圆 16"/>
            <p:cNvSpPr/>
            <p:nvPr/>
          </p:nvSpPr>
          <p:spPr>
            <a:xfrm>
              <a:off x="2243501" y="2052547"/>
              <a:ext cx="1685808" cy="1685808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75509" y="1263599"/>
            <a:ext cx="2026460" cy="2026460"/>
            <a:chOff x="926446" y="1741376"/>
            <a:chExt cx="2701946" cy="2701946"/>
          </a:xfrm>
        </p:grpSpPr>
        <p:sp>
          <p:nvSpPr>
            <p:cNvPr id="19" name="椭圆 18"/>
            <p:cNvSpPr/>
            <p:nvPr/>
          </p:nvSpPr>
          <p:spPr>
            <a:xfrm>
              <a:off x="926446" y="1741376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278052" y="2092982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1" name="椭圆 20"/>
            <p:cNvSpPr/>
            <p:nvPr/>
          </p:nvSpPr>
          <p:spPr>
            <a:xfrm>
              <a:off x="1444790" y="2259720"/>
              <a:ext cx="1665258" cy="1665258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351753" y="3482744"/>
            <a:ext cx="1276986" cy="303011"/>
            <a:chOff x="1793812" y="4421987"/>
            <a:chExt cx="1702648" cy="404014"/>
          </a:xfrm>
        </p:grpSpPr>
        <p:sp>
          <p:nvSpPr>
            <p:cNvPr id="23" name="圆角矩形 22"/>
            <p:cNvSpPr/>
            <p:nvPr/>
          </p:nvSpPr>
          <p:spPr>
            <a:xfrm>
              <a:off x="1793812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2B3C1"/>
                </a:gs>
                <a:gs pos="0">
                  <a:srgbClr val="0699AC"/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02B3C1"/>
                  </a:gs>
                  <a:gs pos="100000">
                    <a:srgbClr val="0699AC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175776" y="4450620"/>
              <a:ext cx="938719" cy="33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1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添加姓名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102971" y="3482744"/>
            <a:ext cx="1276986" cy="303011"/>
            <a:chOff x="4128769" y="4421987"/>
            <a:chExt cx="1702648" cy="404014"/>
          </a:xfrm>
        </p:grpSpPr>
        <p:sp>
          <p:nvSpPr>
            <p:cNvPr id="26" name="圆角矩形 25"/>
            <p:cNvSpPr/>
            <p:nvPr/>
          </p:nvSpPr>
          <p:spPr>
            <a:xfrm flipH="1">
              <a:off x="4128769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5C5B"/>
                </a:gs>
                <a:gs pos="100000">
                  <a:srgbClr val="EA8384"/>
                </a:gs>
              </a:gsLst>
              <a:lin ang="5400000" scaled="1"/>
            </a:gradFill>
            <a:ln w="28575" cap="flat">
              <a:gradFill>
                <a:gsLst>
                  <a:gs pos="100000">
                    <a:srgbClr val="E45C5B"/>
                  </a:gs>
                  <a:gs pos="0">
                    <a:srgbClr val="EA8384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510733" y="4460643"/>
              <a:ext cx="938719" cy="33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1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添加姓名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854189" y="3482744"/>
            <a:ext cx="1276986" cy="303011"/>
            <a:chOff x="6463726" y="4421987"/>
            <a:chExt cx="1702648" cy="404014"/>
          </a:xfrm>
        </p:grpSpPr>
        <p:sp>
          <p:nvSpPr>
            <p:cNvPr id="29" name="圆角矩形 28"/>
            <p:cNvSpPr/>
            <p:nvPr/>
          </p:nvSpPr>
          <p:spPr>
            <a:xfrm>
              <a:off x="6463726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C165"/>
                </a:gs>
                <a:gs pos="0">
                  <a:srgbClr val="FF9A05"/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FFC165"/>
                  </a:gs>
                  <a:gs pos="100000">
                    <a:srgbClr val="FF9A05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845690" y="4450619"/>
              <a:ext cx="938719" cy="33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1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添加姓名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05406" y="3482744"/>
            <a:ext cx="1276986" cy="303011"/>
            <a:chOff x="8798682" y="4421987"/>
            <a:chExt cx="1702648" cy="404014"/>
          </a:xfrm>
        </p:grpSpPr>
        <p:sp>
          <p:nvSpPr>
            <p:cNvPr id="32" name="圆角矩形 31"/>
            <p:cNvSpPr/>
            <p:nvPr/>
          </p:nvSpPr>
          <p:spPr>
            <a:xfrm flipH="1">
              <a:off x="8798682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77468A"/>
                </a:gs>
                <a:gs pos="0">
                  <a:srgbClr val="633B73"/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77468A"/>
                  </a:gs>
                  <a:gs pos="100000">
                    <a:srgbClr val="633B73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9251009" y="4477850"/>
              <a:ext cx="938719" cy="33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1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添加姓名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1116688" y="3967310"/>
            <a:ext cx="1663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99355" y="3967310"/>
            <a:ext cx="1663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682022" y="3967310"/>
            <a:ext cx="1663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464689" y="3967310"/>
            <a:ext cx="1663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年度工作概述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39"/>
          <p:cNvSpPr>
            <a:spLocks noEditPoints="1"/>
          </p:cNvSpPr>
          <p:nvPr/>
        </p:nvSpPr>
        <p:spPr bwMode="auto">
          <a:xfrm>
            <a:off x="3644273" y="1497544"/>
            <a:ext cx="2204562" cy="2203405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72638" tIns="36319" rIns="72638" bIns="36319" numCol="1" anchor="t" anchorCtr="0" compatLnSpc="1"/>
          <a:lstStyle/>
          <a:p>
            <a:endParaRPr lang="id-ID" sz="1010"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10" name="Freeform 240"/>
          <p:cNvSpPr>
            <a:spLocks noEditPoints="1"/>
          </p:cNvSpPr>
          <p:nvPr/>
        </p:nvSpPr>
        <p:spPr bwMode="auto">
          <a:xfrm>
            <a:off x="2027594" y="2527297"/>
            <a:ext cx="1917182" cy="1916176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72638" tIns="36319" rIns="72638" bIns="36319" numCol="1" anchor="t" anchorCtr="0" compatLnSpc="1"/>
          <a:lstStyle/>
          <a:p>
            <a:endParaRPr lang="id-ID" sz="1010"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11" name="Freeform 241"/>
          <p:cNvSpPr>
            <a:spLocks noEditPoints="1"/>
          </p:cNvSpPr>
          <p:nvPr/>
        </p:nvSpPr>
        <p:spPr bwMode="auto">
          <a:xfrm>
            <a:off x="816907" y="2122604"/>
            <a:ext cx="1390975" cy="1390244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72638" tIns="36319" rIns="72638" bIns="36319" numCol="1" anchor="t" anchorCtr="0" compatLnSpc="1"/>
          <a:lstStyle/>
          <a:p>
            <a:endParaRPr lang="id-ID" sz="1010"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12" name="Freeform 247"/>
          <p:cNvSpPr>
            <a:spLocks noEditPoints="1"/>
          </p:cNvSpPr>
          <p:nvPr/>
        </p:nvSpPr>
        <p:spPr bwMode="auto">
          <a:xfrm>
            <a:off x="2725707" y="3226350"/>
            <a:ext cx="520959" cy="519375"/>
          </a:xfrm>
          <a:custGeom>
            <a:avLst/>
            <a:gdLst>
              <a:gd name="T0" fmla="*/ 250 w 500"/>
              <a:gd name="T1" fmla="*/ 499 h 499"/>
              <a:gd name="T2" fmla="*/ 0 w 500"/>
              <a:gd name="T3" fmla="*/ 249 h 499"/>
              <a:gd name="T4" fmla="*/ 250 w 500"/>
              <a:gd name="T5" fmla="*/ 0 h 499"/>
              <a:gd name="T6" fmla="*/ 500 w 500"/>
              <a:gd name="T7" fmla="*/ 249 h 499"/>
              <a:gd name="T8" fmla="*/ 250 w 500"/>
              <a:gd name="T9" fmla="*/ 499 h 499"/>
              <a:gd name="T10" fmla="*/ 250 w 500"/>
              <a:gd name="T11" fmla="*/ 140 h 499"/>
              <a:gd name="T12" fmla="*/ 140 w 500"/>
              <a:gd name="T13" fmla="*/ 249 h 499"/>
              <a:gd name="T14" fmla="*/ 250 w 500"/>
              <a:gd name="T15" fmla="*/ 359 h 499"/>
              <a:gd name="T16" fmla="*/ 360 w 500"/>
              <a:gd name="T17" fmla="*/ 249 h 499"/>
              <a:gd name="T18" fmla="*/ 250 w 500"/>
              <a:gd name="T19" fmla="*/ 140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0" h="499">
                <a:moveTo>
                  <a:pt x="250" y="499"/>
                </a:moveTo>
                <a:cubicBezTo>
                  <a:pt x="112" y="499"/>
                  <a:pt x="0" y="387"/>
                  <a:pt x="0" y="249"/>
                </a:cubicBezTo>
                <a:cubicBezTo>
                  <a:pt x="0" y="112"/>
                  <a:pt x="112" y="0"/>
                  <a:pt x="250" y="0"/>
                </a:cubicBezTo>
                <a:cubicBezTo>
                  <a:pt x="388" y="0"/>
                  <a:pt x="500" y="112"/>
                  <a:pt x="500" y="249"/>
                </a:cubicBezTo>
                <a:cubicBezTo>
                  <a:pt x="500" y="387"/>
                  <a:pt x="388" y="499"/>
                  <a:pt x="250" y="499"/>
                </a:cubicBezTo>
                <a:close/>
                <a:moveTo>
                  <a:pt x="250" y="140"/>
                </a:moveTo>
                <a:cubicBezTo>
                  <a:pt x="190" y="140"/>
                  <a:pt x="140" y="189"/>
                  <a:pt x="140" y="249"/>
                </a:cubicBezTo>
                <a:cubicBezTo>
                  <a:pt x="140" y="310"/>
                  <a:pt x="190" y="359"/>
                  <a:pt x="250" y="359"/>
                </a:cubicBezTo>
                <a:cubicBezTo>
                  <a:pt x="311" y="359"/>
                  <a:pt x="360" y="310"/>
                  <a:pt x="360" y="249"/>
                </a:cubicBezTo>
                <a:cubicBezTo>
                  <a:pt x="360" y="189"/>
                  <a:pt x="311" y="140"/>
                  <a:pt x="250" y="1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72638" tIns="36319" rIns="72638" bIns="36319" numCol="1" anchor="t" anchorCtr="0" compatLnSpc="1"/>
          <a:lstStyle/>
          <a:p>
            <a:endParaRPr lang="id-ID" sz="1010"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13" name="Freeform 248"/>
          <p:cNvSpPr>
            <a:spLocks noEditPoints="1"/>
          </p:cNvSpPr>
          <p:nvPr/>
        </p:nvSpPr>
        <p:spPr bwMode="auto">
          <a:xfrm>
            <a:off x="4459171" y="2300211"/>
            <a:ext cx="597070" cy="599378"/>
          </a:xfrm>
          <a:custGeom>
            <a:avLst/>
            <a:gdLst>
              <a:gd name="T0" fmla="*/ 287 w 574"/>
              <a:gd name="T1" fmla="*/ 575 h 575"/>
              <a:gd name="T2" fmla="*/ 0 w 574"/>
              <a:gd name="T3" fmla="*/ 287 h 575"/>
              <a:gd name="T4" fmla="*/ 287 w 574"/>
              <a:gd name="T5" fmla="*/ 0 h 575"/>
              <a:gd name="T6" fmla="*/ 574 w 574"/>
              <a:gd name="T7" fmla="*/ 287 h 575"/>
              <a:gd name="T8" fmla="*/ 287 w 574"/>
              <a:gd name="T9" fmla="*/ 575 h 575"/>
              <a:gd name="T10" fmla="*/ 287 w 574"/>
              <a:gd name="T11" fmla="*/ 160 h 575"/>
              <a:gd name="T12" fmla="*/ 160 w 574"/>
              <a:gd name="T13" fmla="*/ 287 h 575"/>
              <a:gd name="T14" fmla="*/ 287 w 574"/>
              <a:gd name="T15" fmla="*/ 415 h 575"/>
              <a:gd name="T16" fmla="*/ 414 w 574"/>
              <a:gd name="T17" fmla="*/ 287 h 575"/>
              <a:gd name="T18" fmla="*/ 287 w 574"/>
              <a:gd name="T19" fmla="*/ 16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4" h="575">
                <a:moveTo>
                  <a:pt x="287" y="575"/>
                </a:moveTo>
                <a:cubicBezTo>
                  <a:pt x="129" y="575"/>
                  <a:pt x="0" y="446"/>
                  <a:pt x="0" y="287"/>
                </a:cubicBezTo>
                <a:cubicBezTo>
                  <a:pt x="0" y="129"/>
                  <a:pt x="129" y="0"/>
                  <a:pt x="287" y="0"/>
                </a:cubicBezTo>
                <a:cubicBezTo>
                  <a:pt x="446" y="0"/>
                  <a:pt x="574" y="129"/>
                  <a:pt x="574" y="287"/>
                </a:cubicBezTo>
                <a:cubicBezTo>
                  <a:pt x="574" y="446"/>
                  <a:pt x="446" y="575"/>
                  <a:pt x="287" y="575"/>
                </a:cubicBezTo>
                <a:close/>
                <a:moveTo>
                  <a:pt x="287" y="160"/>
                </a:moveTo>
                <a:cubicBezTo>
                  <a:pt x="217" y="160"/>
                  <a:pt x="160" y="217"/>
                  <a:pt x="160" y="287"/>
                </a:cubicBezTo>
                <a:cubicBezTo>
                  <a:pt x="160" y="358"/>
                  <a:pt x="217" y="415"/>
                  <a:pt x="287" y="415"/>
                </a:cubicBezTo>
                <a:cubicBezTo>
                  <a:pt x="357" y="415"/>
                  <a:pt x="414" y="358"/>
                  <a:pt x="414" y="287"/>
                </a:cubicBezTo>
                <a:cubicBezTo>
                  <a:pt x="414" y="217"/>
                  <a:pt x="357" y="160"/>
                  <a:pt x="287" y="16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72638" tIns="36319" rIns="72638" bIns="36319" numCol="1" anchor="t" anchorCtr="0" compatLnSpc="1"/>
          <a:lstStyle/>
          <a:p>
            <a:endParaRPr lang="id-ID" sz="1010"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14" name="Freeform 249"/>
          <p:cNvSpPr>
            <a:spLocks noEditPoints="1"/>
          </p:cNvSpPr>
          <p:nvPr/>
        </p:nvSpPr>
        <p:spPr bwMode="auto">
          <a:xfrm>
            <a:off x="1324743" y="2631488"/>
            <a:ext cx="377926" cy="377725"/>
          </a:xfrm>
          <a:custGeom>
            <a:avLst/>
            <a:gdLst>
              <a:gd name="T0" fmla="*/ 181 w 363"/>
              <a:gd name="T1" fmla="*/ 363 h 363"/>
              <a:gd name="T2" fmla="*/ 0 w 363"/>
              <a:gd name="T3" fmla="*/ 181 h 363"/>
              <a:gd name="T4" fmla="*/ 181 w 363"/>
              <a:gd name="T5" fmla="*/ 0 h 363"/>
              <a:gd name="T6" fmla="*/ 363 w 363"/>
              <a:gd name="T7" fmla="*/ 181 h 363"/>
              <a:gd name="T8" fmla="*/ 181 w 363"/>
              <a:gd name="T9" fmla="*/ 363 h 363"/>
              <a:gd name="T10" fmla="*/ 181 w 363"/>
              <a:gd name="T11" fmla="*/ 120 h 363"/>
              <a:gd name="T12" fmla="*/ 120 w 363"/>
              <a:gd name="T13" fmla="*/ 181 h 363"/>
              <a:gd name="T14" fmla="*/ 181 w 363"/>
              <a:gd name="T15" fmla="*/ 243 h 363"/>
              <a:gd name="T16" fmla="*/ 243 w 363"/>
              <a:gd name="T17" fmla="*/ 181 h 363"/>
              <a:gd name="T18" fmla="*/ 181 w 363"/>
              <a:gd name="T19" fmla="*/ 120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3" h="363">
                <a:moveTo>
                  <a:pt x="181" y="363"/>
                </a:moveTo>
                <a:cubicBezTo>
                  <a:pt x="81" y="363"/>
                  <a:pt x="0" y="282"/>
                  <a:pt x="0" y="181"/>
                </a:cubicBez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3" y="81"/>
                  <a:pt x="363" y="181"/>
                </a:cubicBezTo>
                <a:cubicBezTo>
                  <a:pt x="363" y="282"/>
                  <a:pt x="281" y="363"/>
                  <a:pt x="181" y="363"/>
                </a:cubicBezTo>
                <a:close/>
                <a:moveTo>
                  <a:pt x="181" y="120"/>
                </a:moveTo>
                <a:cubicBezTo>
                  <a:pt x="147" y="120"/>
                  <a:pt x="120" y="147"/>
                  <a:pt x="120" y="181"/>
                </a:cubicBezTo>
                <a:cubicBezTo>
                  <a:pt x="120" y="215"/>
                  <a:pt x="147" y="243"/>
                  <a:pt x="181" y="243"/>
                </a:cubicBezTo>
                <a:cubicBezTo>
                  <a:pt x="215" y="243"/>
                  <a:pt x="243" y="215"/>
                  <a:pt x="243" y="181"/>
                </a:cubicBezTo>
                <a:cubicBezTo>
                  <a:pt x="243" y="147"/>
                  <a:pt x="215" y="120"/>
                  <a:pt x="181" y="12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72638" tIns="36319" rIns="72638" bIns="36319" numCol="1" anchor="t" anchorCtr="0" compatLnSpc="1"/>
          <a:lstStyle/>
          <a:p>
            <a:endParaRPr lang="id-ID" sz="1010"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grpSp>
        <p:nvGrpSpPr>
          <p:cNvPr id="15" name="Group 9"/>
          <p:cNvGrpSpPr/>
          <p:nvPr/>
        </p:nvGrpSpPr>
        <p:grpSpPr>
          <a:xfrm>
            <a:off x="655238" y="1924242"/>
            <a:ext cx="1137907" cy="1883722"/>
            <a:chOff x="1498443" y="3296141"/>
            <a:chExt cx="1376598" cy="2280056"/>
          </a:xfrm>
          <a:solidFill>
            <a:schemeClr val="accent1"/>
          </a:solidFill>
        </p:grpSpPr>
        <p:grpSp>
          <p:nvGrpSpPr>
            <p:cNvPr id="16" name="Group 10"/>
            <p:cNvGrpSpPr/>
            <p:nvPr/>
          </p:nvGrpSpPr>
          <p:grpSpPr>
            <a:xfrm rot="20700000">
              <a:off x="1498443" y="3464825"/>
              <a:ext cx="1055686" cy="2111372"/>
              <a:chOff x="1480457" y="3328209"/>
              <a:chExt cx="1055686" cy="2111372"/>
            </a:xfrm>
            <a:grpFill/>
          </p:grpSpPr>
          <p:sp>
            <p:nvSpPr>
              <p:cNvPr id="19" name="Freeform 5"/>
              <p:cNvSpPr/>
              <p:nvPr/>
            </p:nvSpPr>
            <p:spPr bwMode="auto">
              <a:xfrm>
                <a:off x="1480457" y="3328209"/>
                <a:ext cx="1055686" cy="1055686"/>
              </a:xfrm>
              <a:custGeom>
                <a:avLst/>
                <a:gdLst>
                  <a:gd name="T0" fmla="*/ 482 w 482"/>
                  <a:gd name="T1" fmla="*/ 36 h 482"/>
                  <a:gd name="T2" fmla="*/ 482 w 482"/>
                  <a:gd name="T3" fmla="*/ 0 h 482"/>
                  <a:gd name="T4" fmla="*/ 0 w 482"/>
                  <a:gd name="T5" fmla="*/ 482 h 482"/>
                  <a:gd name="T6" fmla="*/ 36 w 482"/>
                  <a:gd name="T7" fmla="*/ 482 h 482"/>
                  <a:gd name="T8" fmla="*/ 482 w 482"/>
                  <a:gd name="T9" fmla="*/ 3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2" h="482">
                    <a:moveTo>
                      <a:pt x="482" y="36"/>
                    </a:moveTo>
                    <a:cubicBezTo>
                      <a:pt x="482" y="0"/>
                      <a:pt x="482" y="0"/>
                      <a:pt x="482" y="0"/>
                    </a:cubicBezTo>
                    <a:cubicBezTo>
                      <a:pt x="216" y="0"/>
                      <a:pt x="0" y="216"/>
                      <a:pt x="0" y="482"/>
                    </a:cubicBezTo>
                    <a:cubicBezTo>
                      <a:pt x="36" y="482"/>
                      <a:pt x="36" y="482"/>
                      <a:pt x="36" y="482"/>
                    </a:cubicBezTo>
                    <a:cubicBezTo>
                      <a:pt x="36" y="236"/>
                      <a:pt x="235" y="36"/>
                      <a:pt x="482" y="3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id-ID" sz="1010">
                  <a:latin typeface="Impact" panose="020B0806030902050204" pitchFamily="34" charset="0"/>
                  <a:ea typeface="微软雅黑" panose="020B0503020204020204" pitchFamily="34" charset="-122"/>
                  <a:sym typeface="Impact" panose="020B0806030902050204" pitchFamily="34" charset="0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1480457" y="4383895"/>
                <a:ext cx="1055686" cy="1055686"/>
              </a:xfrm>
              <a:custGeom>
                <a:avLst/>
                <a:gdLst>
                  <a:gd name="T0" fmla="*/ 36 w 482"/>
                  <a:gd name="T1" fmla="*/ 0 h 482"/>
                  <a:gd name="T2" fmla="*/ 36 w 482"/>
                  <a:gd name="T3" fmla="*/ 0 h 482"/>
                  <a:gd name="T4" fmla="*/ 0 w 482"/>
                  <a:gd name="T5" fmla="*/ 0 h 482"/>
                  <a:gd name="T6" fmla="*/ 482 w 482"/>
                  <a:gd name="T7" fmla="*/ 482 h 482"/>
                  <a:gd name="T8" fmla="*/ 482 w 482"/>
                  <a:gd name="T9" fmla="*/ 447 h 482"/>
                  <a:gd name="T10" fmla="*/ 36 w 482"/>
                  <a:gd name="T11" fmla="*/ 0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2" h="482">
                    <a:moveTo>
                      <a:pt x="36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7"/>
                      <a:pt x="216" y="482"/>
                      <a:pt x="482" y="482"/>
                    </a:cubicBezTo>
                    <a:cubicBezTo>
                      <a:pt x="482" y="447"/>
                      <a:pt x="482" y="447"/>
                      <a:pt x="482" y="447"/>
                    </a:cubicBezTo>
                    <a:cubicBezTo>
                      <a:pt x="235" y="447"/>
                      <a:pt x="36" y="247"/>
                      <a:pt x="36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id-ID" sz="1010">
                  <a:latin typeface="Impact" panose="020B0806030902050204" pitchFamily="34" charset="0"/>
                  <a:ea typeface="微软雅黑" panose="020B0503020204020204" pitchFamily="34" charset="-122"/>
                  <a:sym typeface="Impact" panose="020B0806030902050204" pitchFamily="34" charset="0"/>
                </a:endParaRPr>
              </a:p>
            </p:txBody>
          </p:sp>
        </p:grpSp>
        <p:sp>
          <p:nvSpPr>
            <p:cNvPr id="17" name="Oval 11"/>
            <p:cNvSpPr/>
            <p:nvPr/>
          </p:nvSpPr>
          <p:spPr>
            <a:xfrm>
              <a:off x="2221301" y="3296141"/>
              <a:ext cx="174172" cy="17417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  <p:sp>
          <p:nvSpPr>
            <p:cNvPr id="18" name="Oval 12"/>
            <p:cNvSpPr/>
            <p:nvPr/>
          </p:nvSpPr>
          <p:spPr>
            <a:xfrm>
              <a:off x="2700869" y="5282871"/>
              <a:ext cx="174172" cy="17417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22625" y="1137996"/>
            <a:ext cx="916136" cy="304180"/>
          </a:xfrm>
          <a:prstGeom prst="rect">
            <a:avLst/>
          </a:prstGeom>
          <a:noFill/>
        </p:spPr>
        <p:txBody>
          <a:bodyPr wrap="none" lIns="72638" tIns="36319" rIns="72638" bIns="36319" rtlCol="0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填加标题</a:t>
            </a:r>
            <a:endParaRPr lang="id-ID" sz="1500" b="1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626" y="1456356"/>
            <a:ext cx="2227461" cy="419596"/>
          </a:xfrm>
          <a:prstGeom prst="rect">
            <a:avLst/>
          </a:prstGeom>
          <a:noFill/>
        </p:spPr>
        <p:txBody>
          <a:bodyPr wrap="square" lIns="72638" tIns="36319" rIns="72638" bIns="363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此处添加详细文本描述，建议与标题相关并符合整体语言风格</a:t>
            </a:r>
            <a:endParaRPr lang="en-US" sz="750" b="1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grpSp>
        <p:nvGrpSpPr>
          <p:cNvPr id="23" name="Group 17"/>
          <p:cNvGrpSpPr/>
          <p:nvPr/>
        </p:nvGrpSpPr>
        <p:grpSpPr>
          <a:xfrm>
            <a:off x="6011788" y="1360487"/>
            <a:ext cx="2227461" cy="756945"/>
            <a:chOff x="8198838" y="2976912"/>
            <a:chExt cx="2694701" cy="916203"/>
          </a:xfrm>
        </p:grpSpPr>
        <p:sp>
          <p:nvSpPr>
            <p:cNvPr id="24" name="TextBox 23"/>
            <p:cNvSpPr txBox="1"/>
            <p:nvPr/>
          </p:nvSpPr>
          <p:spPr>
            <a:xfrm>
              <a:off x="8198838" y="2976912"/>
              <a:ext cx="1154244" cy="391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Impact" panose="020B0806030902050204" pitchFamily="34" charset="0"/>
                </a:rPr>
                <a:t>填加标题</a:t>
              </a:r>
              <a:endParaRPr lang="id-ID" altLang="zh-CN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98838" y="3362257"/>
              <a:ext cx="2694701" cy="530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Impact" panose="020B0806030902050204" pitchFamily="34" charset="0"/>
                </a:rPr>
                <a:t>此处添加详细文本描述，建议与标题相关并符合整体语言风格</a:t>
              </a:r>
              <a:endPara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</p:grpSp>
      <p:grpSp>
        <p:nvGrpSpPr>
          <p:cNvPr id="26" name="Group 20"/>
          <p:cNvGrpSpPr/>
          <p:nvPr/>
        </p:nvGrpSpPr>
        <p:grpSpPr>
          <a:xfrm>
            <a:off x="6011788" y="3579605"/>
            <a:ext cx="2227461" cy="756945"/>
            <a:chOff x="8198838" y="3752829"/>
            <a:chExt cx="2694701" cy="916203"/>
          </a:xfrm>
        </p:grpSpPr>
        <p:sp>
          <p:nvSpPr>
            <p:cNvPr id="27" name="TextBox 26"/>
            <p:cNvSpPr txBox="1"/>
            <p:nvPr/>
          </p:nvSpPr>
          <p:spPr>
            <a:xfrm>
              <a:off x="8198838" y="3752829"/>
              <a:ext cx="1154244" cy="391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Impact" panose="020B0806030902050204" pitchFamily="34" charset="0"/>
                </a:rPr>
                <a:t>填加标题</a:t>
              </a:r>
              <a:endParaRPr lang="id-ID" altLang="zh-CN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98838" y="4138174"/>
              <a:ext cx="2694701" cy="530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Impact" panose="020B0806030902050204" pitchFamily="34" charset="0"/>
                </a:rPr>
                <a:t>此处添加详细文本描述，建议与标题相关并符合整体语言风格</a:t>
              </a:r>
              <a:endPara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020216" y="2251569"/>
            <a:ext cx="2927402" cy="1198655"/>
          </a:xfrm>
          <a:prstGeom prst="rect">
            <a:avLst/>
          </a:prstGeom>
          <a:noFill/>
        </p:spPr>
        <p:txBody>
          <a:bodyPr wrap="square" lIns="72638" tIns="36319" rIns="72638" bIns="363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7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此处添加详细文本描述，建议与标题相关并符合整体语言风格，语言描述尽量简洁生动。</a:t>
            </a:r>
            <a:r>
              <a:rPr lang="id-ID" sz="975" b="1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 </a:t>
            </a:r>
            <a:r>
              <a:rPr lang="zh-CN" altLang="en-US" sz="97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此处添加详细文本描述，并符合整体语言风格，语言描述尽量简洁生动。</a:t>
            </a:r>
            <a:endParaRPr lang="id-ID" sz="97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  <a:p>
            <a:pPr algn="just">
              <a:lnSpc>
                <a:spcPct val="150000"/>
              </a:lnSpc>
            </a:pPr>
            <a:endParaRPr lang="id-ID" sz="97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cxnSp>
        <p:nvCxnSpPr>
          <p:cNvPr id="30" name="Straight Connector 24"/>
          <p:cNvCxnSpPr/>
          <p:nvPr/>
        </p:nvCxnSpPr>
        <p:spPr>
          <a:xfrm>
            <a:off x="4023335" y="4087480"/>
            <a:ext cx="1967239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占位符 30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5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21" grpId="0"/>
      <p:bldP spid="22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08121" y="1778311"/>
            <a:ext cx="2117558" cy="21175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794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7" name="组合 6"/>
          <p:cNvGrpSpPr/>
          <p:nvPr/>
        </p:nvGrpSpPr>
        <p:grpSpPr>
          <a:xfrm>
            <a:off x="808121" y="1778311"/>
            <a:ext cx="2117558" cy="2117558"/>
            <a:chOff x="1077495" y="1863081"/>
            <a:chExt cx="2823410" cy="2823410"/>
          </a:xfrm>
        </p:grpSpPr>
        <p:sp>
          <p:nvSpPr>
            <p:cNvPr id="8" name="椭圆 7"/>
            <p:cNvSpPr/>
            <p:nvPr/>
          </p:nvSpPr>
          <p:spPr>
            <a:xfrm>
              <a:off x="1077495" y="1863081"/>
              <a:ext cx="2823410" cy="2823410"/>
            </a:xfrm>
            <a:prstGeom prst="ellipse">
              <a:avLst/>
            </a:prstGeom>
            <a:gradFill flip="none" rotWithShape="1">
              <a:gsLst>
                <a:gs pos="16000">
                  <a:schemeClr val="bg1"/>
                </a:gs>
                <a:gs pos="62000">
                  <a:srgbClr val="F2F2F2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546100" dist="76200" dir="27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9" name="椭圆 8"/>
            <p:cNvSpPr/>
            <p:nvPr/>
          </p:nvSpPr>
          <p:spPr>
            <a:xfrm>
              <a:off x="1271516" y="2057102"/>
              <a:ext cx="2435367" cy="2435367"/>
            </a:xfrm>
            <a:prstGeom prst="ellipse">
              <a:avLst/>
            </a:prstGeom>
            <a:solidFill>
              <a:srgbClr val="FFB850"/>
            </a:solidFill>
            <a:ln w="28575">
              <a:gradFill flip="none" rotWithShape="1">
                <a:gsLst>
                  <a:gs pos="0">
                    <a:srgbClr val="D3D3D3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sp>
        <p:nvSpPr>
          <p:cNvPr id="10" name="饼形 9"/>
          <p:cNvSpPr/>
          <p:nvPr/>
        </p:nvSpPr>
        <p:spPr>
          <a:xfrm flipH="1">
            <a:off x="1055369" y="2025559"/>
            <a:ext cx="1623060" cy="1623060"/>
          </a:xfrm>
          <a:prstGeom prst="pi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95084" y="2195630"/>
            <a:ext cx="774448" cy="620802"/>
            <a:chOff x="2615293" y="1775288"/>
            <a:chExt cx="1032597" cy="827736"/>
          </a:xfrm>
        </p:grpSpPr>
        <p:sp>
          <p:nvSpPr>
            <p:cNvPr id="12" name="文本框 11"/>
            <p:cNvSpPr txBox="1"/>
            <p:nvPr/>
          </p:nvSpPr>
          <p:spPr>
            <a:xfrm>
              <a:off x="2615293" y="1775288"/>
              <a:ext cx="10305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617376" y="2264469"/>
              <a:ext cx="103051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OPTION</a:t>
              </a:r>
              <a:endParaRPr lang="zh-CN" altLang="en-US" sz="1050" dirty="0">
                <a:solidFill>
                  <a:schemeClr val="bg1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2014226" y="2821925"/>
            <a:ext cx="509491" cy="0"/>
          </a:xfrm>
          <a:prstGeom prst="line">
            <a:avLst/>
          </a:prstGeom>
          <a:ln w="15875">
            <a:solidFill>
              <a:srgbClr val="FFB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308102" y="2843848"/>
            <a:ext cx="1442342" cy="651495"/>
            <a:chOff x="307018" y="2767553"/>
            <a:chExt cx="1923123" cy="868661"/>
          </a:xfrm>
        </p:grpSpPr>
        <p:sp>
          <p:nvSpPr>
            <p:cNvPr id="16" name="文本框 15"/>
            <p:cNvSpPr txBox="1"/>
            <p:nvPr/>
          </p:nvSpPr>
          <p:spPr>
            <a:xfrm>
              <a:off x="307018" y="2767553"/>
              <a:ext cx="1923123" cy="330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FFB85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07018" y="3051438"/>
              <a:ext cx="155283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sp>
        <p:nvSpPr>
          <p:cNvPr id="18" name="椭圆 17"/>
          <p:cNvSpPr/>
          <p:nvPr/>
        </p:nvSpPr>
        <p:spPr>
          <a:xfrm>
            <a:off x="3513221" y="1778311"/>
            <a:ext cx="2117558" cy="21175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794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19" name="组合 18"/>
          <p:cNvGrpSpPr/>
          <p:nvPr/>
        </p:nvGrpSpPr>
        <p:grpSpPr>
          <a:xfrm>
            <a:off x="3513221" y="1778311"/>
            <a:ext cx="2117558" cy="2117558"/>
            <a:chOff x="4684295" y="1863081"/>
            <a:chExt cx="2823410" cy="2823410"/>
          </a:xfrm>
        </p:grpSpPr>
        <p:sp>
          <p:nvSpPr>
            <p:cNvPr id="20" name="椭圆 19"/>
            <p:cNvSpPr/>
            <p:nvPr/>
          </p:nvSpPr>
          <p:spPr>
            <a:xfrm>
              <a:off x="4684295" y="1863081"/>
              <a:ext cx="2823410" cy="2823410"/>
            </a:xfrm>
            <a:prstGeom prst="ellipse">
              <a:avLst/>
            </a:prstGeom>
            <a:gradFill flip="none" rotWithShape="1">
              <a:gsLst>
                <a:gs pos="16000">
                  <a:schemeClr val="bg1"/>
                </a:gs>
                <a:gs pos="62000">
                  <a:srgbClr val="F2F2F2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546100" dist="76200" dir="27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1" name="椭圆 20"/>
            <p:cNvSpPr/>
            <p:nvPr/>
          </p:nvSpPr>
          <p:spPr>
            <a:xfrm>
              <a:off x="4878316" y="2057102"/>
              <a:ext cx="2435367" cy="2435367"/>
            </a:xfrm>
            <a:prstGeom prst="ellipse">
              <a:avLst/>
            </a:prstGeom>
            <a:solidFill>
              <a:srgbClr val="01ACBE"/>
            </a:solidFill>
            <a:ln w="28575">
              <a:gradFill flip="none" rotWithShape="1">
                <a:gsLst>
                  <a:gs pos="0">
                    <a:srgbClr val="D3D3D3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sp>
        <p:nvSpPr>
          <p:cNvPr id="22" name="饼形 21"/>
          <p:cNvSpPr/>
          <p:nvPr/>
        </p:nvSpPr>
        <p:spPr>
          <a:xfrm flipH="1">
            <a:off x="3760469" y="2025559"/>
            <a:ext cx="1623060" cy="1623060"/>
          </a:xfrm>
          <a:prstGeom prst="pi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800184" y="2195630"/>
            <a:ext cx="774448" cy="620802"/>
            <a:chOff x="2615293" y="1775288"/>
            <a:chExt cx="1032597" cy="827736"/>
          </a:xfrm>
        </p:grpSpPr>
        <p:sp>
          <p:nvSpPr>
            <p:cNvPr id="24" name="文本框 23"/>
            <p:cNvSpPr txBox="1"/>
            <p:nvPr/>
          </p:nvSpPr>
          <p:spPr>
            <a:xfrm>
              <a:off x="2615293" y="1775288"/>
              <a:ext cx="10305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17376" y="2264469"/>
              <a:ext cx="103051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OPTION</a:t>
              </a:r>
              <a:endParaRPr lang="zh-CN" altLang="en-US" sz="1050" dirty="0">
                <a:solidFill>
                  <a:schemeClr val="bg1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4719326" y="2821925"/>
            <a:ext cx="509491" cy="0"/>
          </a:xfrm>
          <a:prstGeom prst="line">
            <a:avLst/>
          </a:prstGeom>
          <a:ln w="15875">
            <a:solidFill>
              <a:srgbClr val="01AC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4013202" y="2843848"/>
            <a:ext cx="1442342" cy="651495"/>
            <a:chOff x="307018" y="2767553"/>
            <a:chExt cx="1923123" cy="868661"/>
          </a:xfrm>
        </p:grpSpPr>
        <p:sp>
          <p:nvSpPr>
            <p:cNvPr id="28" name="文本框 27"/>
            <p:cNvSpPr txBox="1"/>
            <p:nvPr/>
          </p:nvSpPr>
          <p:spPr>
            <a:xfrm>
              <a:off x="307018" y="2767553"/>
              <a:ext cx="1923123" cy="330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01ACBE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07018" y="3051438"/>
              <a:ext cx="155283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sp>
        <p:nvSpPr>
          <p:cNvPr id="30" name="椭圆 29"/>
          <p:cNvSpPr/>
          <p:nvPr/>
        </p:nvSpPr>
        <p:spPr>
          <a:xfrm>
            <a:off x="6218321" y="1778311"/>
            <a:ext cx="2117558" cy="21175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794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31" name="组合 30"/>
          <p:cNvGrpSpPr/>
          <p:nvPr/>
        </p:nvGrpSpPr>
        <p:grpSpPr>
          <a:xfrm>
            <a:off x="6218321" y="1778311"/>
            <a:ext cx="2117558" cy="2117558"/>
            <a:chOff x="8291095" y="1863081"/>
            <a:chExt cx="2823410" cy="2823410"/>
          </a:xfrm>
        </p:grpSpPr>
        <p:sp>
          <p:nvSpPr>
            <p:cNvPr id="32" name="椭圆 31"/>
            <p:cNvSpPr/>
            <p:nvPr/>
          </p:nvSpPr>
          <p:spPr>
            <a:xfrm>
              <a:off x="8291095" y="1863081"/>
              <a:ext cx="2823410" cy="2823410"/>
            </a:xfrm>
            <a:prstGeom prst="ellipse">
              <a:avLst/>
            </a:prstGeom>
            <a:gradFill flip="none" rotWithShape="1">
              <a:gsLst>
                <a:gs pos="16000">
                  <a:schemeClr val="bg1"/>
                </a:gs>
                <a:gs pos="62000">
                  <a:srgbClr val="F2F2F2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546100" dist="76200" dir="27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33" name="椭圆 32"/>
            <p:cNvSpPr/>
            <p:nvPr/>
          </p:nvSpPr>
          <p:spPr>
            <a:xfrm>
              <a:off x="8485116" y="2057102"/>
              <a:ext cx="2435367" cy="2435367"/>
            </a:xfrm>
            <a:prstGeom prst="ellipse">
              <a:avLst/>
            </a:prstGeom>
            <a:solidFill>
              <a:srgbClr val="E87071"/>
            </a:solidFill>
            <a:ln w="28575">
              <a:gradFill flip="none" rotWithShape="1">
                <a:gsLst>
                  <a:gs pos="0">
                    <a:srgbClr val="D3D3D3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sp>
        <p:nvSpPr>
          <p:cNvPr id="34" name="饼形 33"/>
          <p:cNvSpPr/>
          <p:nvPr/>
        </p:nvSpPr>
        <p:spPr>
          <a:xfrm flipH="1">
            <a:off x="6465569" y="2025559"/>
            <a:ext cx="1623060" cy="1623060"/>
          </a:xfrm>
          <a:prstGeom prst="pi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6505284" y="2195630"/>
            <a:ext cx="774448" cy="620802"/>
            <a:chOff x="2615293" y="1775288"/>
            <a:chExt cx="1032597" cy="827736"/>
          </a:xfrm>
        </p:grpSpPr>
        <p:sp>
          <p:nvSpPr>
            <p:cNvPr id="36" name="文本框 35"/>
            <p:cNvSpPr txBox="1"/>
            <p:nvPr/>
          </p:nvSpPr>
          <p:spPr>
            <a:xfrm>
              <a:off x="2615293" y="1775288"/>
              <a:ext cx="10305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617376" y="2264469"/>
              <a:ext cx="103051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OPTION</a:t>
              </a:r>
              <a:endParaRPr lang="zh-CN" altLang="en-US" sz="1050" dirty="0">
                <a:solidFill>
                  <a:schemeClr val="bg1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>
            <a:off x="7424426" y="2821925"/>
            <a:ext cx="509491" cy="0"/>
          </a:xfrm>
          <a:prstGeom prst="line">
            <a:avLst/>
          </a:prstGeom>
          <a:ln w="15875">
            <a:solidFill>
              <a:srgbClr val="E870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6718302" y="2843848"/>
            <a:ext cx="1442342" cy="651495"/>
            <a:chOff x="307018" y="2767553"/>
            <a:chExt cx="1923123" cy="868661"/>
          </a:xfrm>
        </p:grpSpPr>
        <p:sp>
          <p:nvSpPr>
            <p:cNvPr id="40" name="文本框 39"/>
            <p:cNvSpPr txBox="1"/>
            <p:nvPr/>
          </p:nvSpPr>
          <p:spPr>
            <a:xfrm>
              <a:off x="307018" y="2767553"/>
              <a:ext cx="1923123" cy="330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5" dirty="0">
                  <a:solidFill>
                    <a:srgbClr val="E8707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07018" y="3051438"/>
              <a:ext cx="155283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510625" y="2471264"/>
            <a:ext cx="336582" cy="287702"/>
            <a:chOff x="1179499" y="5126995"/>
            <a:chExt cx="695313" cy="59433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3" name="Freeform 131"/>
            <p:cNvSpPr/>
            <p:nvPr/>
          </p:nvSpPr>
          <p:spPr bwMode="auto">
            <a:xfrm>
              <a:off x="1179499" y="5632612"/>
              <a:ext cx="695313" cy="88718"/>
            </a:xfrm>
            <a:custGeom>
              <a:avLst/>
              <a:gdLst>
                <a:gd name="T0" fmla="*/ 383 w 408"/>
                <a:gd name="T1" fmla="*/ 0 h 52"/>
                <a:gd name="T2" fmla="*/ 363 w 408"/>
                <a:gd name="T3" fmla="*/ 0 h 52"/>
                <a:gd name="T4" fmla="*/ 363 w 408"/>
                <a:gd name="T5" fmla="*/ 17 h 52"/>
                <a:gd name="T6" fmla="*/ 283 w 408"/>
                <a:gd name="T7" fmla="*/ 17 h 52"/>
                <a:gd name="T8" fmla="*/ 283 w 408"/>
                <a:gd name="T9" fmla="*/ 0 h 52"/>
                <a:gd name="T10" fmla="*/ 238 w 408"/>
                <a:gd name="T11" fmla="*/ 0 h 52"/>
                <a:gd name="T12" fmla="*/ 238 w 408"/>
                <a:gd name="T13" fmla="*/ 14 h 52"/>
                <a:gd name="T14" fmla="*/ 158 w 408"/>
                <a:gd name="T15" fmla="*/ 14 h 52"/>
                <a:gd name="T16" fmla="*/ 158 w 408"/>
                <a:gd name="T17" fmla="*/ 0 h 52"/>
                <a:gd name="T18" fmla="*/ 115 w 408"/>
                <a:gd name="T19" fmla="*/ 0 h 52"/>
                <a:gd name="T20" fmla="*/ 115 w 408"/>
                <a:gd name="T21" fmla="*/ 15 h 52"/>
                <a:gd name="T22" fmla="*/ 35 w 408"/>
                <a:gd name="T23" fmla="*/ 15 h 52"/>
                <a:gd name="T24" fmla="*/ 35 w 408"/>
                <a:gd name="T25" fmla="*/ 0 h 52"/>
                <a:gd name="T26" fmla="*/ 26 w 408"/>
                <a:gd name="T27" fmla="*/ 0 h 52"/>
                <a:gd name="T28" fmla="*/ 0 w 408"/>
                <a:gd name="T29" fmla="*/ 26 h 52"/>
                <a:gd name="T30" fmla="*/ 0 w 408"/>
                <a:gd name="T31" fmla="*/ 27 h 52"/>
                <a:gd name="T32" fmla="*/ 26 w 408"/>
                <a:gd name="T33" fmla="*/ 52 h 52"/>
                <a:gd name="T34" fmla="*/ 383 w 408"/>
                <a:gd name="T35" fmla="*/ 52 h 52"/>
                <a:gd name="T36" fmla="*/ 408 w 408"/>
                <a:gd name="T37" fmla="*/ 27 h 52"/>
                <a:gd name="T38" fmla="*/ 408 w 408"/>
                <a:gd name="T39" fmla="*/ 26 h 52"/>
                <a:gd name="T40" fmla="*/ 383 w 408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8" h="52">
                  <a:moveTo>
                    <a:pt x="383" y="0"/>
                  </a:moveTo>
                  <a:cubicBezTo>
                    <a:pt x="363" y="0"/>
                    <a:pt x="363" y="0"/>
                    <a:pt x="363" y="0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14"/>
                    <a:pt x="238" y="14"/>
                    <a:pt x="238" y="14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41"/>
                    <a:pt x="12" y="52"/>
                    <a:pt x="26" y="52"/>
                  </a:cubicBezTo>
                  <a:cubicBezTo>
                    <a:pt x="383" y="52"/>
                    <a:pt x="383" y="52"/>
                    <a:pt x="383" y="52"/>
                  </a:cubicBezTo>
                  <a:cubicBezTo>
                    <a:pt x="397" y="52"/>
                    <a:pt x="408" y="41"/>
                    <a:pt x="408" y="27"/>
                  </a:cubicBezTo>
                  <a:cubicBezTo>
                    <a:pt x="408" y="26"/>
                    <a:pt x="408" y="26"/>
                    <a:pt x="408" y="26"/>
                  </a:cubicBezTo>
                  <a:cubicBezTo>
                    <a:pt x="408" y="12"/>
                    <a:pt x="397" y="0"/>
                    <a:pt x="383" y="0"/>
                  </a:cubicBez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Rectangle 132"/>
            <p:cNvSpPr>
              <a:spLocks noChangeArrowheads="1"/>
            </p:cNvSpPr>
            <p:nvPr/>
          </p:nvSpPr>
          <p:spPr bwMode="auto">
            <a:xfrm>
              <a:off x="1662036" y="5126995"/>
              <a:ext cx="136322" cy="5056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Rectangle 133"/>
            <p:cNvSpPr>
              <a:spLocks noChangeArrowheads="1"/>
            </p:cNvSpPr>
            <p:nvPr/>
          </p:nvSpPr>
          <p:spPr bwMode="auto">
            <a:xfrm>
              <a:off x="1449258" y="5274857"/>
              <a:ext cx="136322" cy="3577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Rectangle 134"/>
            <p:cNvSpPr>
              <a:spLocks noChangeArrowheads="1"/>
            </p:cNvSpPr>
            <p:nvPr/>
          </p:nvSpPr>
          <p:spPr bwMode="auto">
            <a:xfrm>
              <a:off x="1239366" y="5401081"/>
              <a:ext cx="136322" cy="2315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807020" y="2435336"/>
            <a:ext cx="334101" cy="334101"/>
            <a:chOff x="6858828" y="3790714"/>
            <a:chExt cx="731377" cy="731377"/>
          </a:xfrm>
        </p:grpSpPr>
        <p:sp>
          <p:nvSpPr>
            <p:cNvPr id="48" name="Freeform 578"/>
            <p:cNvSpPr/>
            <p:nvPr/>
          </p:nvSpPr>
          <p:spPr bwMode="auto">
            <a:xfrm>
              <a:off x="7450277" y="4178041"/>
              <a:ext cx="97373" cy="194024"/>
            </a:xfrm>
            <a:custGeom>
              <a:avLst/>
              <a:gdLst>
                <a:gd name="T0" fmla="*/ 0 w 57"/>
                <a:gd name="T1" fmla="*/ 99 h 114"/>
                <a:gd name="T2" fmla="*/ 22 w 57"/>
                <a:gd name="T3" fmla="*/ 114 h 114"/>
                <a:gd name="T4" fmla="*/ 57 w 57"/>
                <a:gd name="T5" fmla="*/ 0 h 114"/>
                <a:gd name="T6" fmla="*/ 31 w 57"/>
                <a:gd name="T7" fmla="*/ 0 h 114"/>
                <a:gd name="T8" fmla="*/ 0 w 57"/>
                <a:gd name="T9" fmla="*/ 9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14">
                  <a:moveTo>
                    <a:pt x="0" y="99"/>
                  </a:moveTo>
                  <a:cubicBezTo>
                    <a:pt x="22" y="114"/>
                    <a:pt x="22" y="114"/>
                    <a:pt x="22" y="114"/>
                  </a:cubicBezTo>
                  <a:cubicBezTo>
                    <a:pt x="44" y="82"/>
                    <a:pt x="57" y="42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7"/>
                    <a:pt x="20" y="71"/>
                    <a:pt x="0" y="9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Freeform 579"/>
            <p:cNvSpPr/>
            <p:nvPr/>
          </p:nvSpPr>
          <p:spPr bwMode="auto">
            <a:xfrm>
              <a:off x="7228844" y="3790714"/>
              <a:ext cx="361361" cy="362804"/>
            </a:xfrm>
            <a:custGeom>
              <a:avLst/>
              <a:gdLst>
                <a:gd name="T0" fmla="*/ 187 w 212"/>
                <a:gd name="T1" fmla="*/ 213 h 213"/>
                <a:gd name="T2" fmla="*/ 212 w 212"/>
                <a:gd name="T3" fmla="*/ 213 h 213"/>
                <a:gd name="T4" fmla="*/ 0 w 212"/>
                <a:gd name="T5" fmla="*/ 0 h 213"/>
                <a:gd name="T6" fmla="*/ 0 w 212"/>
                <a:gd name="T7" fmla="*/ 25 h 213"/>
                <a:gd name="T8" fmla="*/ 0 w 212"/>
                <a:gd name="T9" fmla="*/ 52 h 213"/>
                <a:gd name="T10" fmla="*/ 0 w 212"/>
                <a:gd name="T11" fmla="*/ 213 h 213"/>
                <a:gd name="T12" fmla="*/ 160 w 212"/>
                <a:gd name="T13" fmla="*/ 213 h 213"/>
                <a:gd name="T14" fmla="*/ 187 w 212"/>
                <a:gd name="T15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13">
                  <a:moveTo>
                    <a:pt x="187" y="213"/>
                  </a:moveTo>
                  <a:cubicBezTo>
                    <a:pt x="212" y="213"/>
                    <a:pt x="212" y="213"/>
                    <a:pt x="212" y="213"/>
                  </a:cubicBezTo>
                  <a:cubicBezTo>
                    <a:pt x="187" y="7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160" y="213"/>
                    <a:pt x="160" y="213"/>
                    <a:pt x="160" y="213"/>
                  </a:cubicBezTo>
                  <a:lnTo>
                    <a:pt x="187" y="213"/>
                  </a:ln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Freeform 580"/>
            <p:cNvSpPr/>
            <p:nvPr/>
          </p:nvSpPr>
          <p:spPr bwMode="auto">
            <a:xfrm>
              <a:off x="6858828" y="3833269"/>
              <a:ext cx="605154" cy="688822"/>
            </a:xfrm>
            <a:custGeom>
              <a:avLst/>
              <a:gdLst>
                <a:gd name="T0" fmla="*/ 202 w 355"/>
                <a:gd name="T1" fmla="*/ 202 h 404"/>
                <a:gd name="T2" fmla="*/ 202 w 355"/>
                <a:gd name="T3" fmla="*/ 26 h 404"/>
                <a:gd name="T4" fmla="*/ 202 w 355"/>
                <a:gd name="T5" fmla="*/ 0 h 404"/>
                <a:gd name="T6" fmla="*/ 0 w 355"/>
                <a:gd name="T7" fmla="*/ 202 h 404"/>
                <a:gd name="T8" fmla="*/ 202 w 355"/>
                <a:gd name="T9" fmla="*/ 404 h 404"/>
                <a:gd name="T10" fmla="*/ 355 w 355"/>
                <a:gd name="T11" fmla="*/ 335 h 404"/>
                <a:gd name="T12" fmla="*/ 335 w 355"/>
                <a:gd name="T13" fmla="*/ 317 h 404"/>
                <a:gd name="T14" fmla="*/ 202 w 355"/>
                <a:gd name="T15" fmla="*/ 202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5" h="404">
                  <a:moveTo>
                    <a:pt x="202" y="202"/>
                  </a:moveTo>
                  <a:cubicBezTo>
                    <a:pt x="202" y="26"/>
                    <a:pt x="202" y="26"/>
                    <a:pt x="202" y="26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91" y="0"/>
                    <a:pt x="0" y="90"/>
                    <a:pt x="0" y="202"/>
                  </a:cubicBezTo>
                  <a:cubicBezTo>
                    <a:pt x="0" y="314"/>
                    <a:pt x="91" y="404"/>
                    <a:pt x="202" y="404"/>
                  </a:cubicBezTo>
                  <a:cubicBezTo>
                    <a:pt x="263" y="404"/>
                    <a:pt x="318" y="377"/>
                    <a:pt x="355" y="335"/>
                  </a:cubicBezTo>
                  <a:cubicBezTo>
                    <a:pt x="335" y="317"/>
                    <a:pt x="335" y="317"/>
                    <a:pt x="335" y="317"/>
                  </a:cubicBezTo>
                  <a:lnTo>
                    <a:pt x="202" y="20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098666" y="2423598"/>
            <a:ext cx="340610" cy="327494"/>
            <a:chOff x="3620725" y="5138333"/>
            <a:chExt cx="702937" cy="675873"/>
          </a:xfrm>
          <a:solidFill>
            <a:schemeClr val="bg1">
              <a:lumMod val="50000"/>
            </a:schemeClr>
          </a:solidFill>
        </p:grpSpPr>
        <p:sp>
          <p:nvSpPr>
            <p:cNvPr id="52" name="Freeform 18"/>
            <p:cNvSpPr/>
            <p:nvPr/>
          </p:nvSpPr>
          <p:spPr bwMode="auto">
            <a:xfrm>
              <a:off x="3620725" y="5360332"/>
              <a:ext cx="702937" cy="280151"/>
            </a:xfrm>
            <a:custGeom>
              <a:avLst/>
              <a:gdLst>
                <a:gd name="T0" fmla="*/ 699 w 813"/>
                <a:gd name="T1" fmla="*/ 96 h 324"/>
                <a:gd name="T2" fmla="*/ 661 w 813"/>
                <a:gd name="T3" fmla="*/ 96 h 324"/>
                <a:gd name="T4" fmla="*/ 661 w 813"/>
                <a:gd name="T5" fmla="*/ 178 h 324"/>
                <a:gd name="T6" fmla="*/ 632 w 813"/>
                <a:gd name="T7" fmla="*/ 207 h 324"/>
                <a:gd name="T8" fmla="*/ 317 w 813"/>
                <a:gd name="T9" fmla="*/ 207 h 324"/>
                <a:gd name="T10" fmla="*/ 317 w 813"/>
                <a:gd name="T11" fmla="*/ 296 h 324"/>
                <a:gd name="T12" fmla="*/ 289 w 813"/>
                <a:gd name="T13" fmla="*/ 324 h 324"/>
                <a:gd name="T14" fmla="*/ 120 w 813"/>
                <a:gd name="T15" fmla="*/ 324 h 324"/>
                <a:gd name="T16" fmla="*/ 92 w 813"/>
                <a:gd name="T17" fmla="*/ 296 h 324"/>
                <a:gd name="T18" fmla="*/ 92 w 813"/>
                <a:gd name="T19" fmla="*/ 204 h 324"/>
                <a:gd name="T20" fmla="*/ 0 w 813"/>
                <a:gd name="T21" fmla="*/ 204 h 324"/>
                <a:gd name="T22" fmla="*/ 0 w 813"/>
                <a:gd name="T23" fmla="*/ 147 h 324"/>
                <a:gd name="T24" fmla="*/ 120 w 813"/>
                <a:gd name="T25" fmla="*/ 147 h 324"/>
                <a:gd name="T26" fmla="*/ 149 w 813"/>
                <a:gd name="T27" fmla="*/ 175 h 324"/>
                <a:gd name="T28" fmla="*/ 149 w 813"/>
                <a:gd name="T29" fmla="*/ 267 h 324"/>
                <a:gd name="T30" fmla="*/ 260 w 813"/>
                <a:gd name="T31" fmla="*/ 267 h 324"/>
                <a:gd name="T32" fmla="*/ 260 w 813"/>
                <a:gd name="T33" fmla="*/ 178 h 324"/>
                <a:gd name="T34" fmla="*/ 289 w 813"/>
                <a:gd name="T35" fmla="*/ 150 h 324"/>
                <a:gd name="T36" fmla="*/ 603 w 813"/>
                <a:gd name="T37" fmla="*/ 150 h 324"/>
                <a:gd name="T38" fmla="*/ 603 w 813"/>
                <a:gd name="T39" fmla="*/ 67 h 324"/>
                <a:gd name="T40" fmla="*/ 632 w 813"/>
                <a:gd name="T41" fmla="*/ 39 h 324"/>
                <a:gd name="T42" fmla="*/ 699 w 813"/>
                <a:gd name="T43" fmla="*/ 39 h 324"/>
                <a:gd name="T44" fmla="*/ 699 w 813"/>
                <a:gd name="T45" fmla="*/ 0 h 324"/>
                <a:gd name="T46" fmla="*/ 813 w 813"/>
                <a:gd name="T47" fmla="*/ 67 h 324"/>
                <a:gd name="T48" fmla="*/ 699 w 813"/>
                <a:gd name="T49" fmla="*/ 134 h 324"/>
                <a:gd name="T50" fmla="*/ 699 w 813"/>
                <a:gd name="T51" fmla="*/ 9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3" h="324">
                  <a:moveTo>
                    <a:pt x="699" y="96"/>
                  </a:moveTo>
                  <a:cubicBezTo>
                    <a:pt x="661" y="96"/>
                    <a:pt x="661" y="96"/>
                    <a:pt x="661" y="96"/>
                  </a:cubicBezTo>
                  <a:cubicBezTo>
                    <a:pt x="661" y="123"/>
                    <a:pt x="661" y="151"/>
                    <a:pt x="661" y="178"/>
                  </a:cubicBezTo>
                  <a:cubicBezTo>
                    <a:pt x="661" y="194"/>
                    <a:pt x="648" y="207"/>
                    <a:pt x="632" y="207"/>
                  </a:cubicBezTo>
                  <a:cubicBezTo>
                    <a:pt x="317" y="207"/>
                    <a:pt x="317" y="207"/>
                    <a:pt x="317" y="207"/>
                  </a:cubicBezTo>
                  <a:cubicBezTo>
                    <a:pt x="317" y="296"/>
                    <a:pt x="317" y="296"/>
                    <a:pt x="317" y="296"/>
                  </a:cubicBezTo>
                  <a:cubicBezTo>
                    <a:pt x="317" y="312"/>
                    <a:pt x="305" y="324"/>
                    <a:pt x="289" y="324"/>
                  </a:cubicBezTo>
                  <a:cubicBezTo>
                    <a:pt x="120" y="324"/>
                    <a:pt x="120" y="324"/>
                    <a:pt x="120" y="324"/>
                  </a:cubicBezTo>
                  <a:cubicBezTo>
                    <a:pt x="105" y="324"/>
                    <a:pt x="92" y="312"/>
                    <a:pt x="92" y="296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8" y="147"/>
                    <a:pt x="92" y="147"/>
                    <a:pt x="120" y="147"/>
                  </a:cubicBezTo>
                  <a:cubicBezTo>
                    <a:pt x="136" y="147"/>
                    <a:pt x="149" y="159"/>
                    <a:pt x="149" y="175"/>
                  </a:cubicBezTo>
                  <a:cubicBezTo>
                    <a:pt x="149" y="267"/>
                    <a:pt x="149" y="267"/>
                    <a:pt x="149" y="267"/>
                  </a:cubicBezTo>
                  <a:cubicBezTo>
                    <a:pt x="260" y="267"/>
                    <a:pt x="260" y="267"/>
                    <a:pt x="260" y="267"/>
                  </a:cubicBezTo>
                  <a:cubicBezTo>
                    <a:pt x="260" y="178"/>
                    <a:pt x="260" y="178"/>
                    <a:pt x="260" y="178"/>
                  </a:cubicBezTo>
                  <a:cubicBezTo>
                    <a:pt x="260" y="162"/>
                    <a:pt x="273" y="150"/>
                    <a:pt x="289" y="150"/>
                  </a:cubicBezTo>
                  <a:cubicBezTo>
                    <a:pt x="603" y="150"/>
                    <a:pt x="603" y="150"/>
                    <a:pt x="603" y="150"/>
                  </a:cubicBezTo>
                  <a:cubicBezTo>
                    <a:pt x="603" y="67"/>
                    <a:pt x="603" y="67"/>
                    <a:pt x="603" y="67"/>
                  </a:cubicBezTo>
                  <a:cubicBezTo>
                    <a:pt x="603" y="51"/>
                    <a:pt x="616" y="39"/>
                    <a:pt x="632" y="39"/>
                  </a:cubicBezTo>
                  <a:cubicBezTo>
                    <a:pt x="699" y="39"/>
                    <a:pt x="699" y="39"/>
                    <a:pt x="699" y="39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813" y="67"/>
                    <a:pt x="813" y="67"/>
                    <a:pt x="813" y="67"/>
                  </a:cubicBezTo>
                  <a:cubicBezTo>
                    <a:pt x="699" y="134"/>
                    <a:pt x="699" y="134"/>
                    <a:pt x="699" y="134"/>
                  </a:cubicBezTo>
                  <a:cubicBezTo>
                    <a:pt x="699" y="96"/>
                    <a:pt x="699" y="96"/>
                    <a:pt x="699" y="96"/>
                  </a:cubicBez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Freeform 19"/>
            <p:cNvSpPr>
              <a:spLocks noEditPoints="1"/>
            </p:cNvSpPr>
            <p:nvPr/>
          </p:nvSpPr>
          <p:spPr bwMode="auto">
            <a:xfrm>
              <a:off x="3620725" y="5138333"/>
              <a:ext cx="653563" cy="675873"/>
            </a:xfrm>
            <a:custGeom>
              <a:avLst/>
              <a:gdLst>
                <a:gd name="T0" fmla="*/ 502 w 756"/>
                <a:gd name="T1" fmla="*/ 57 h 782"/>
                <a:gd name="T2" fmla="*/ 569 w 756"/>
                <a:gd name="T3" fmla="*/ 331 h 782"/>
                <a:gd name="T4" fmla="*/ 464 w 756"/>
                <a:gd name="T5" fmla="*/ 369 h 782"/>
                <a:gd name="T6" fmla="*/ 381 w 756"/>
                <a:gd name="T7" fmla="*/ 57 h 782"/>
                <a:gd name="T8" fmla="*/ 343 w 756"/>
                <a:gd name="T9" fmla="*/ 146 h 782"/>
                <a:gd name="T10" fmla="*/ 165 w 756"/>
                <a:gd name="T11" fmla="*/ 57 h 782"/>
                <a:gd name="T12" fmla="*/ 127 w 756"/>
                <a:gd name="T13" fmla="*/ 146 h 782"/>
                <a:gd name="T14" fmla="*/ 57 w 756"/>
                <a:gd name="T15" fmla="*/ 57 h 782"/>
                <a:gd name="T16" fmla="*/ 235 w 756"/>
                <a:gd name="T17" fmla="*/ 222 h 782"/>
                <a:gd name="T18" fmla="*/ 273 w 756"/>
                <a:gd name="T19" fmla="*/ 102 h 782"/>
                <a:gd name="T20" fmla="*/ 381 w 756"/>
                <a:gd name="T21" fmla="*/ 222 h 782"/>
                <a:gd name="T22" fmla="*/ 225 w 756"/>
                <a:gd name="T23" fmla="*/ 369 h 782"/>
                <a:gd name="T24" fmla="*/ 187 w 756"/>
                <a:gd name="T25" fmla="*/ 486 h 782"/>
                <a:gd name="T26" fmla="*/ 343 w 756"/>
                <a:gd name="T27" fmla="*/ 331 h 782"/>
                <a:gd name="T28" fmla="*/ 57 w 756"/>
                <a:gd name="T29" fmla="*/ 260 h 782"/>
                <a:gd name="T30" fmla="*/ 0 w 756"/>
                <a:gd name="T31" fmla="*/ 365 h 782"/>
                <a:gd name="T32" fmla="*/ 28 w 756"/>
                <a:gd name="T33" fmla="*/ 0 h 782"/>
                <a:gd name="T34" fmla="*/ 756 w 756"/>
                <a:gd name="T35" fmla="*/ 29 h 782"/>
                <a:gd name="T36" fmla="*/ 699 w 756"/>
                <a:gd name="T37" fmla="*/ 213 h 782"/>
                <a:gd name="T38" fmla="*/ 616 w 756"/>
                <a:gd name="T39" fmla="*/ 146 h 782"/>
                <a:gd name="T40" fmla="*/ 578 w 756"/>
                <a:gd name="T41" fmla="*/ 261 h 782"/>
                <a:gd name="T42" fmla="*/ 699 w 756"/>
                <a:gd name="T43" fmla="*/ 108 h 782"/>
                <a:gd name="T44" fmla="*/ 168 w 756"/>
                <a:gd name="T45" fmla="*/ 655 h 782"/>
                <a:gd name="T46" fmla="*/ 149 w 756"/>
                <a:gd name="T47" fmla="*/ 616 h 782"/>
                <a:gd name="T48" fmla="*/ 352 w 756"/>
                <a:gd name="T49" fmla="*/ 502 h 782"/>
                <a:gd name="T50" fmla="*/ 391 w 756"/>
                <a:gd name="T51" fmla="*/ 655 h 782"/>
                <a:gd name="T52" fmla="*/ 273 w 756"/>
                <a:gd name="T53" fmla="*/ 725 h 782"/>
                <a:gd name="T54" fmla="*/ 464 w 756"/>
                <a:gd name="T55" fmla="*/ 616 h 782"/>
                <a:gd name="T56" fmla="*/ 578 w 756"/>
                <a:gd name="T57" fmla="*/ 540 h 782"/>
                <a:gd name="T58" fmla="*/ 464 w 756"/>
                <a:gd name="T59" fmla="*/ 502 h 782"/>
                <a:gd name="T60" fmla="*/ 616 w 756"/>
                <a:gd name="T61" fmla="*/ 655 h 782"/>
                <a:gd name="T62" fmla="*/ 502 w 756"/>
                <a:gd name="T63" fmla="*/ 725 h 782"/>
                <a:gd name="T64" fmla="*/ 699 w 756"/>
                <a:gd name="T65" fmla="*/ 435 h 782"/>
                <a:gd name="T66" fmla="*/ 756 w 756"/>
                <a:gd name="T67" fmla="*/ 753 h 782"/>
                <a:gd name="T68" fmla="*/ 28 w 756"/>
                <a:gd name="T69" fmla="*/ 782 h 782"/>
                <a:gd name="T70" fmla="*/ 0 w 756"/>
                <a:gd name="T71" fmla="*/ 499 h 782"/>
                <a:gd name="T72" fmla="*/ 57 w 756"/>
                <a:gd name="T73" fmla="*/ 725 h 782"/>
                <a:gd name="T74" fmla="*/ 235 w 756"/>
                <a:gd name="T75" fmla="*/ 65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6" h="782">
                  <a:moveTo>
                    <a:pt x="699" y="57"/>
                  </a:moveTo>
                  <a:cubicBezTo>
                    <a:pt x="502" y="57"/>
                    <a:pt x="502" y="57"/>
                    <a:pt x="502" y="57"/>
                  </a:cubicBezTo>
                  <a:cubicBezTo>
                    <a:pt x="502" y="331"/>
                    <a:pt x="502" y="331"/>
                    <a:pt x="502" y="331"/>
                  </a:cubicBezTo>
                  <a:cubicBezTo>
                    <a:pt x="569" y="331"/>
                    <a:pt x="569" y="331"/>
                    <a:pt x="569" y="331"/>
                  </a:cubicBezTo>
                  <a:cubicBezTo>
                    <a:pt x="569" y="369"/>
                    <a:pt x="569" y="369"/>
                    <a:pt x="569" y="369"/>
                  </a:cubicBezTo>
                  <a:cubicBezTo>
                    <a:pt x="464" y="369"/>
                    <a:pt x="464" y="369"/>
                    <a:pt x="464" y="369"/>
                  </a:cubicBezTo>
                  <a:cubicBezTo>
                    <a:pt x="464" y="57"/>
                    <a:pt x="464" y="57"/>
                    <a:pt x="464" y="57"/>
                  </a:cubicBezTo>
                  <a:cubicBezTo>
                    <a:pt x="381" y="57"/>
                    <a:pt x="381" y="57"/>
                    <a:pt x="381" y="57"/>
                  </a:cubicBezTo>
                  <a:cubicBezTo>
                    <a:pt x="381" y="146"/>
                    <a:pt x="381" y="146"/>
                    <a:pt x="381" y="146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165" y="57"/>
                    <a:pt x="165" y="57"/>
                    <a:pt x="165" y="57"/>
                  </a:cubicBezTo>
                  <a:cubicBezTo>
                    <a:pt x="165" y="146"/>
                    <a:pt x="165" y="146"/>
                    <a:pt x="165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35" y="102"/>
                    <a:pt x="235" y="102"/>
                    <a:pt x="235" y="102"/>
                  </a:cubicBezTo>
                  <a:cubicBezTo>
                    <a:pt x="273" y="102"/>
                    <a:pt x="273" y="102"/>
                    <a:pt x="273" y="102"/>
                  </a:cubicBezTo>
                  <a:cubicBezTo>
                    <a:pt x="273" y="222"/>
                    <a:pt x="273" y="222"/>
                    <a:pt x="273" y="222"/>
                  </a:cubicBezTo>
                  <a:cubicBezTo>
                    <a:pt x="381" y="222"/>
                    <a:pt x="381" y="222"/>
                    <a:pt x="381" y="222"/>
                  </a:cubicBezTo>
                  <a:cubicBezTo>
                    <a:pt x="381" y="369"/>
                    <a:pt x="381" y="369"/>
                    <a:pt x="381" y="369"/>
                  </a:cubicBezTo>
                  <a:cubicBezTo>
                    <a:pt x="225" y="369"/>
                    <a:pt x="225" y="369"/>
                    <a:pt x="225" y="369"/>
                  </a:cubicBezTo>
                  <a:cubicBezTo>
                    <a:pt x="225" y="486"/>
                    <a:pt x="225" y="486"/>
                    <a:pt x="225" y="486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7" y="331"/>
                    <a:pt x="187" y="331"/>
                    <a:pt x="187" y="331"/>
                  </a:cubicBezTo>
                  <a:cubicBezTo>
                    <a:pt x="343" y="331"/>
                    <a:pt x="343" y="331"/>
                    <a:pt x="343" y="331"/>
                  </a:cubicBezTo>
                  <a:cubicBezTo>
                    <a:pt x="343" y="260"/>
                    <a:pt x="343" y="260"/>
                    <a:pt x="343" y="260"/>
                  </a:cubicBezTo>
                  <a:cubicBezTo>
                    <a:pt x="57" y="260"/>
                    <a:pt x="57" y="260"/>
                    <a:pt x="57" y="260"/>
                  </a:cubicBezTo>
                  <a:cubicBezTo>
                    <a:pt x="57" y="365"/>
                    <a:pt x="57" y="365"/>
                    <a:pt x="57" y="365"/>
                  </a:cubicBezTo>
                  <a:cubicBezTo>
                    <a:pt x="0" y="365"/>
                    <a:pt x="0" y="365"/>
                    <a:pt x="0" y="36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727" y="0"/>
                    <a:pt x="727" y="0"/>
                    <a:pt x="727" y="0"/>
                  </a:cubicBezTo>
                  <a:cubicBezTo>
                    <a:pt x="743" y="0"/>
                    <a:pt x="756" y="13"/>
                    <a:pt x="756" y="29"/>
                  </a:cubicBezTo>
                  <a:cubicBezTo>
                    <a:pt x="756" y="247"/>
                    <a:pt x="756" y="247"/>
                    <a:pt x="756" y="247"/>
                  </a:cubicBezTo>
                  <a:cubicBezTo>
                    <a:pt x="699" y="213"/>
                    <a:pt x="699" y="213"/>
                    <a:pt x="699" y="213"/>
                  </a:cubicBezTo>
                  <a:cubicBezTo>
                    <a:pt x="699" y="146"/>
                    <a:pt x="699" y="146"/>
                    <a:pt x="699" y="146"/>
                  </a:cubicBezTo>
                  <a:cubicBezTo>
                    <a:pt x="616" y="146"/>
                    <a:pt x="616" y="146"/>
                    <a:pt x="616" y="146"/>
                  </a:cubicBezTo>
                  <a:cubicBezTo>
                    <a:pt x="616" y="261"/>
                    <a:pt x="616" y="261"/>
                    <a:pt x="616" y="261"/>
                  </a:cubicBezTo>
                  <a:cubicBezTo>
                    <a:pt x="578" y="261"/>
                    <a:pt x="578" y="261"/>
                    <a:pt x="578" y="261"/>
                  </a:cubicBezTo>
                  <a:cubicBezTo>
                    <a:pt x="578" y="108"/>
                    <a:pt x="578" y="108"/>
                    <a:pt x="578" y="108"/>
                  </a:cubicBezTo>
                  <a:cubicBezTo>
                    <a:pt x="618" y="108"/>
                    <a:pt x="658" y="108"/>
                    <a:pt x="699" y="108"/>
                  </a:cubicBezTo>
                  <a:cubicBezTo>
                    <a:pt x="699" y="57"/>
                    <a:pt x="699" y="57"/>
                    <a:pt x="699" y="57"/>
                  </a:cubicBezTo>
                  <a:close/>
                  <a:moveTo>
                    <a:pt x="168" y="655"/>
                  </a:moveTo>
                  <a:cubicBezTo>
                    <a:pt x="149" y="655"/>
                    <a:pt x="149" y="655"/>
                    <a:pt x="149" y="655"/>
                  </a:cubicBezTo>
                  <a:cubicBezTo>
                    <a:pt x="149" y="616"/>
                    <a:pt x="149" y="616"/>
                    <a:pt x="149" y="616"/>
                  </a:cubicBezTo>
                  <a:cubicBezTo>
                    <a:pt x="352" y="616"/>
                    <a:pt x="352" y="616"/>
                    <a:pt x="352" y="616"/>
                  </a:cubicBezTo>
                  <a:cubicBezTo>
                    <a:pt x="352" y="502"/>
                    <a:pt x="352" y="502"/>
                    <a:pt x="352" y="502"/>
                  </a:cubicBezTo>
                  <a:cubicBezTo>
                    <a:pt x="391" y="502"/>
                    <a:pt x="391" y="502"/>
                    <a:pt x="391" y="502"/>
                  </a:cubicBezTo>
                  <a:cubicBezTo>
                    <a:pt x="391" y="655"/>
                    <a:pt x="391" y="655"/>
                    <a:pt x="391" y="655"/>
                  </a:cubicBezTo>
                  <a:cubicBezTo>
                    <a:pt x="273" y="655"/>
                    <a:pt x="273" y="655"/>
                    <a:pt x="273" y="655"/>
                  </a:cubicBezTo>
                  <a:cubicBezTo>
                    <a:pt x="273" y="725"/>
                    <a:pt x="273" y="725"/>
                    <a:pt x="273" y="725"/>
                  </a:cubicBezTo>
                  <a:cubicBezTo>
                    <a:pt x="464" y="725"/>
                    <a:pt x="464" y="725"/>
                    <a:pt x="464" y="725"/>
                  </a:cubicBezTo>
                  <a:cubicBezTo>
                    <a:pt x="464" y="616"/>
                    <a:pt x="464" y="616"/>
                    <a:pt x="464" y="616"/>
                  </a:cubicBezTo>
                  <a:cubicBezTo>
                    <a:pt x="578" y="616"/>
                    <a:pt x="578" y="616"/>
                    <a:pt x="578" y="616"/>
                  </a:cubicBezTo>
                  <a:cubicBezTo>
                    <a:pt x="578" y="540"/>
                    <a:pt x="578" y="540"/>
                    <a:pt x="578" y="540"/>
                  </a:cubicBezTo>
                  <a:cubicBezTo>
                    <a:pt x="464" y="540"/>
                    <a:pt x="464" y="540"/>
                    <a:pt x="464" y="540"/>
                  </a:cubicBezTo>
                  <a:cubicBezTo>
                    <a:pt x="464" y="502"/>
                    <a:pt x="464" y="502"/>
                    <a:pt x="464" y="502"/>
                  </a:cubicBezTo>
                  <a:cubicBezTo>
                    <a:pt x="616" y="502"/>
                    <a:pt x="616" y="502"/>
                    <a:pt x="616" y="502"/>
                  </a:cubicBezTo>
                  <a:cubicBezTo>
                    <a:pt x="616" y="655"/>
                    <a:pt x="616" y="655"/>
                    <a:pt x="616" y="655"/>
                  </a:cubicBezTo>
                  <a:cubicBezTo>
                    <a:pt x="502" y="655"/>
                    <a:pt x="502" y="655"/>
                    <a:pt x="502" y="655"/>
                  </a:cubicBezTo>
                  <a:cubicBezTo>
                    <a:pt x="502" y="725"/>
                    <a:pt x="502" y="725"/>
                    <a:pt x="502" y="725"/>
                  </a:cubicBezTo>
                  <a:cubicBezTo>
                    <a:pt x="699" y="725"/>
                    <a:pt x="699" y="725"/>
                    <a:pt x="699" y="725"/>
                  </a:cubicBezTo>
                  <a:cubicBezTo>
                    <a:pt x="699" y="435"/>
                    <a:pt x="699" y="435"/>
                    <a:pt x="699" y="435"/>
                  </a:cubicBezTo>
                  <a:cubicBezTo>
                    <a:pt x="756" y="402"/>
                    <a:pt x="756" y="402"/>
                    <a:pt x="756" y="402"/>
                  </a:cubicBezTo>
                  <a:cubicBezTo>
                    <a:pt x="756" y="753"/>
                    <a:pt x="756" y="753"/>
                    <a:pt x="756" y="753"/>
                  </a:cubicBezTo>
                  <a:cubicBezTo>
                    <a:pt x="756" y="769"/>
                    <a:pt x="743" y="782"/>
                    <a:pt x="727" y="782"/>
                  </a:cubicBezTo>
                  <a:cubicBezTo>
                    <a:pt x="28" y="782"/>
                    <a:pt x="28" y="782"/>
                    <a:pt x="28" y="782"/>
                  </a:cubicBezTo>
                  <a:cubicBezTo>
                    <a:pt x="12" y="782"/>
                    <a:pt x="0" y="769"/>
                    <a:pt x="0" y="753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725"/>
                    <a:pt x="57" y="725"/>
                    <a:pt x="57" y="725"/>
                  </a:cubicBezTo>
                  <a:cubicBezTo>
                    <a:pt x="235" y="725"/>
                    <a:pt x="235" y="725"/>
                    <a:pt x="235" y="725"/>
                  </a:cubicBezTo>
                  <a:cubicBezTo>
                    <a:pt x="235" y="655"/>
                    <a:pt x="235" y="655"/>
                    <a:pt x="235" y="655"/>
                  </a:cubicBezTo>
                  <a:cubicBezTo>
                    <a:pt x="168" y="655"/>
                    <a:pt x="168" y="655"/>
                    <a:pt x="168" y="6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grpId="0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40000" fill="hold" grpId="0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2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2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1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5" dur="1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8" dur="1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0" grpId="0" animBg="1"/>
          <p:bldP spid="18" grpId="0" animBg="1"/>
          <p:bldP spid="22" grpId="0" animBg="1"/>
          <p:bldP spid="30" grpId="0" animBg="1"/>
          <p:bldP spid="3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4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2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2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1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5" dur="1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8" dur="1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0" grpId="0" animBg="1"/>
          <p:bldP spid="18" grpId="0" animBg="1"/>
          <p:bldP spid="22" grpId="0" animBg="1"/>
          <p:bldP spid="30" grpId="0" animBg="1"/>
          <p:bldP spid="3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任意多边形 97"/>
          <p:cNvSpPr/>
          <p:nvPr/>
        </p:nvSpPr>
        <p:spPr>
          <a:xfrm>
            <a:off x="4143164" y="1346255"/>
            <a:ext cx="1374061" cy="1408906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  <a:gd name="connsiteX0-1" fmla="*/ 0 w 1768701"/>
              <a:gd name="connsiteY0-2" fmla="*/ 0 h 1819275"/>
              <a:gd name="connsiteX1-3" fmla="*/ 1239837 w 1768701"/>
              <a:gd name="connsiteY1-4" fmla="*/ 0 h 1819275"/>
              <a:gd name="connsiteX2-5" fmla="*/ 1425575 w 1768701"/>
              <a:gd name="connsiteY2-6" fmla="*/ 1819275 h 1819275"/>
              <a:gd name="connsiteX3-7" fmla="*/ 1217011 w 1768701"/>
              <a:gd name="connsiteY3-8" fmla="*/ 1151279 h 1819275"/>
              <a:gd name="connsiteX4-9" fmla="*/ 1120532 w 1768701"/>
              <a:gd name="connsiteY4-10" fmla="*/ 960656 h 1819275"/>
              <a:gd name="connsiteX5-11" fmla="*/ 1125218 w 1768701"/>
              <a:gd name="connsiteY5-12" fmla="*/ 962449 h 1819275"/>
              <a:gd name="connsiteX6-13" fmla="*/ 1087312 w 1768701"/>
              <a:gd name="connsiteY6-14" fmla="*/ 895020 h 1819275"/>
              <a:gd name="connsiteX7-15" fmla="*/ 1067594 w 1768701"/>
              <a:gd name="connsiteY7-16" fmla="*/ 856060 h 1819275"/>
              <a:gd name="connsiteX8-17" fmla="*/ 1044723 w 1768701"/>
              <a:gd name="connsiteY8-18" fmla="*/ 819259 h 1819275"/>
              <a:gd name="connsiteX9-19" fmla="*/ 1032247 w 1768701"/>
              <a:gd name="connsiteY9-20" fmla="*/ 797066 h 1819275"/>
              <a:gd name="connsiteX10-21" fmla="*/ 1011074 w 1768701"/>
              <a:gd name="connsiteY10-22" fmla="*/ 765115 h 1819275"/>
              <a:gd name="connsiteX11-23" fmla="*/ 976419 w 1768701"/>
              <a:gd name="connsiteY11-24" fmla="*/ 709350 h 1819275"/>
              <a:gd name="connsiteX12-25" fmla="*/ 949071 w 1768701"/>
              <a:gd name="connsiteY12-26" fmla="*/ 671548 h 1819275"/>
              <a:gd name="connsiteX13-27" fmla="*/ 932625 w 1768701"/>
              <a:gd name="connsiteY13-28" fmla="*/ 646730 h 1819275"/>
              <a:gd name="connsiteX14-29" fmla="*/ 911183 w 1768701"/>
              <a:gd name="connsiteY14-30" fmla="*/ 619176 h 1819275"/>
              <a:gd name="connsiteX15-31" fmla="*/ 873826 w 1768701"/>
              <a:gd name="connsiteY15-32" fmla="*/ 567538 h 1819275"/>
              <a:gd name="connsiteX16-33" fmla="*/ 842456 w 1768701"/>
              <a:gd name="connsiteY16-34" fmla="*/ 530859 h 1819275"/>
              <a:gd name="connsiteX17-35" fmla="*/ 827460 w 1768701"/>
              <a:gd name="connsiteY17-36" fmla="*/ 511589 h 1819275"/>
              <a:gd name="connsiteX18-37" fmla="*/ 804660 w 1768701"/>
              <a:gd name="connsiteY18-38" fmla="*/ 486667 h 1819275"/>
              <a:gd name="connsiteX19-39" fmla="*/ 759485 w 1768701"/>
              <a:gd name="connsiteY19-40" fmla="*/ 433846 h 1819275"/>
              <a:gd name="connsiteX20-41" fmla="*/ 732019 w 1768701"/>
              <a:gd name="connsiteY20-42" fmla="*/ 407265 h 1819275"/>
              <a:gd name="connsiteX21-43" fmla="*/ 717863 w 1768701"/>
              <a:gd name="connsiteY21-44" fmla="*/ 391791 h 1819275"/>
              <a:gd name="connsiteX22-45" fmla="*/ 677622 w 1768701"/>
              <a:gd name="connsiteY22-46" fmla="*/ 354620 h 1819275"/>
              <a:gd name="connsiteX23-47" fmla="*/ 633065 w 1768701"/>
              <a:gd name="connsiteY23-48" fmla="*/ 311498 h 1819275"/>
              <a:gd name="connsiteX24-49" fmla="*/ 619739 w 1768701"/>
              <a:gd name="connsiteY24-50" fmla="*/ 301151 h 1819275"/>
              <a:gd name="connsiteX25-51" fmla="*/ 604942 w 1768701"/>
              <a:gd name="connsiteY25-52" fmla="*/ 287483 h 1819275"/>
              <a:gd name="connsiteX26-53" fmla="*/ 29334 w 1768701"/>
              <a:gd name="connsiteY26-54" fmla="*/ 3471 h 1819275"/>
              <a:gd name="connsiteX27-55" fmla="*/ 7152 w 1768701"/>
              <a:gd name="connsiteY27-56" fmla="*/ 1798 h 1819275"/>
              <a:gd name="connsiteX28" fmla="*/ 0 w 1768701"/>
              <a:gd name="connsiteY28" fmla="*/ 0 h 1819275"/>
              <a:gd name="connsiteX0-57" fmla="*/ 0 w 1774058"/>
              <a:gd name="connsiteY0-58" fmla="*/ 0 h 1819275"/>
              <a:gd name="connsiteX1-59" fmla="*/ 1239837 w 1774058"/>
              <a:gd name="connsiteY1-60" fmla="*/ 0 h 1819275"/>
              <a:gd name="connsiteX2-61" fmla="*/ 1425575 w 1774058"/>
              <a:gd name="connsiteY2-62" fmla="*/ 1819275 h 1819275"/>
              <a:gd name="connsiteX3-63" fmla="*/ 1217011 w 1774058"/>
              <a:gd name="connsiteY3-64" fmla="*/ 1151279 h 1819275"/>
              <a:gd name="connsiteX4-65" fmla="*/ 1120532 w 1774058"/>
              <a:gd name="connsiteY4-66" fmla="*/ 960656 h 1819275"/>
              <a:gd name="connsiteX5-67" fmla="*/ 1125218 w 1774058"/>
              <a:gd name="connsiteY5-68" fmla="*/ 962449 h 1819275"/>
              <a:gd name="connsiteX6-69" fmla="*/ 1087312 w 1774058"/>
              <a:gd name="connsiteY6-70" fmla="*/ 895020 h 1819275"/>
              <a:gd name="connsiteX7-71" fmla="*/ 1067594 w 1774058"/>
              <a:gd name="connsiteY7-72" fmla="*/ 856060 h 1819275"/>
              <a:gd name="connsiteX8-73" fmla="*/ 1044723 w 1774058"/>
              <a:gd name="connsiteY8-74" fmla="*/ 819259 h 1819275"/>
              <a:gd name="connsiteX9-75" fmla="*/ 1032247 w 1774058"/>
              <a:gd name="connsiteY9-76" fmla="*/ 797066 h 1819275"/>
              <a:gd name="connsiteX10-77" fmla="*/ 1011074 w 1774058"/>
              <a:gd name="connsiteY10-78" fmla="*/ 765115 h 1819275"/>
              <a:gd name="connsiteX11-79" fmla="*/ 976419 w 1774058"/>
              <a:gd name="connsiteY11-80" fmla="*/ 709350 h 1819275"/>
              <a:gd name="connsiteX12-81" fmla="*/ 949071 w 1774058"/>
              <a:gd name="connsiteY12-82" fmla="*/ 671548 h 1819275"/>
              <a:gd name="connsiteX13-83" fmla="*/ 932625 w 1774058"/>
              <a:gd name="connsiteY13-84" fmla="*/ 646730 h 1819275"/>
              <a:gd name="connsiteX14-85" fmla="*/ 911183 w 1774058"/>
              <a:gd name="connsiteY14-86" fmla="*/ 619176 h 1819275"/>
              <a:gd name="connsiteX15-87" fmla="*/ 873826 w 1774058"/>
              <a:gd name="connsiteY15-88" fmla="*/ 567538 h 1819275"/>
              <a:gd name="connsiteX16-89" fmla="*/ 842456 w 1774058"/>
              <a:gd name="connsiteY16-90" fmla="*/ 530859 h 1819275"/>
              <a:gd name="connsiteX17-91" fmla="*/ 827460 w 1774058"/>
              <a:gd name="connsiteY17-92" fmla="*/ 511589 h 1819275"/>
              <a:gd name="connsiteX18-93" fmla="*/ 804660 w 1774058"/>
              <a:gd name="connsiteY18-94" fmla="*/ 486667 h 1819275"/>
              <a:gd name="connsiteX19-95" fmla="*/ 759485 w 1774058"/>
              <a:gd name="connsiteY19-96" fmla="*/ 433846 h 1819275"/>
              <a:gd name="connsiteX20-97" fmla="*/ 732019 w 1774058"/>
              <a:gd name="connsiteY20-98" fmla="*/ 407265 h 1819275"/>
              <a:gd name="connsiteX21-99" fmla="*/ 717863 w 1774058"/>
              <a:gd name="connsiteY21-100" fmla="*/ 391791 h 1819275"/>
              <a:gd name="connsiteX22-101" fmla="*/ 677622 w 1774058"/>
              <a:gd name="connsiteY22-102" fmla="*/ 354620 h 1819275"/>
              <a:gd name="connsiteX23-103" fmla="*/ 633065 w 1774058"/>
              <a:gd name="connsiteY23-104" fmla="*/ 311498 h 1819275"/>
              <a:gd name="connsiteX24-105" fmla="*/ 619739 w 1774058"/>
              <a:gd name="connsiteY24-106" fmla="*/ 301151 h 1819275"/>
              <a:gd name="connsiteX25-107" fmla="*/ 604942 w 1774058"/>
              <a:gd name="connsiteY25-108" fmla="*/ 287483 h 1819275"/>
              <a:gd name="connsiteX26-109" fmla="*/ 29334 w 1774058"/>
              <a:gd name="connsiteY26-110" fmla="*/ 3471 h 1819275"/>
              <a:gd name="connsiteX27-111" fmla="*/ 7152 w 1774058"/>
              <a:gd name="connsiteY27-112" fmla="*/ 1798 h 1819275"/>
              <a:gd name="connsiteX28-113" fmla="*/ 0 w 1774058"/>
              <a:gd name="connsiteY28-114" fmla="*/ 0 h 1819275"/>
              <a:gd name="connsiteX0-115" fmla="*/ 0 w 1775399"/>
              <a:gd name="connsiteY0-116" fmla="*/ 0 h 1819275"/>
              <a:gd name="connsiteX1-117" fmla="*/ 1239837 w 1775399"/>
              <a:gd name="connsiteY1-118" fmla="*/ 0 h 1819275"/>
              <a:gd name="connsiteX2-119" fmla="*/ 1425575 w 1775399"/>
              <a:gd name="connsiteY2-120" fmla="*/ 1819275 h 1819275"/>
              <a:gd name="connsiteX3-121" fmla="*/ 1217011 w 1775399"/>
              <a:gd name="connsiteY3-122" fmla="*/ 1151279 h 1819275"/>
              <a:gd name="connsiteX4-123" fmla="*/ 1120532 w 1775399"/>
              <a:gd name="connsiteY4-124" fmla="*/ 960656 h 1819275"/>
              <a:gd name="connsiteX5-125" fmla="*/ 1125218 w 1775399"/>
              <a:gd name="connsiteY5-126" fmla="*/ 962449 h 1819275"/>
              <a:gd name="connsiteX6-127" fmla="*/ 1087312 w 1775399"/>
              <a:gd name="connsiteY6-128" fmla="*/ 895020 h 1819275"/>
              <a:gd name="connsiteX7-129" fmla="*/ 1067594 w 1775399"/>
              <a:gd name="connsiteY7-130" fmla="*/ 856060 h 1819275"/>
              <a:gd name="connsiteX8-131" fmla="*/ 1044723 w 1775399"/>
              <a:gd name="connsiteY8-132" fmla="*/ 819259 h 1819275"/>
              <a:gd name="connsiteX9-133" fmla="*/ 1032247 w 1775399"/>
              <a:gd name="connsiteY9-134" fmla="*/ 797066 h 1819275"/>
              <a:gd name="connsiteX10-135" fmla="*/ 1011074 w 1775399"/>
              <a:gd name="connsiteY10-136" fmla="*/ 765115 h 1819275"/>
              <a:gd name="connsiteX11-137" fmla="*/ 976419 w 1775399"/>
              <a:gd name="connsiteY11-138" fmla="*/ 709350 h 1819275"/>
              <a:gd name="connsiteX12-139" fmla="*/ 949071 w 1775399"/>
              <a:gd name="connsiteY12-140" fmla="*/ 671548 h 1819275"/>
              <a:gd name="connsiteX13-141" fmla="*/ 932625 w 1775399"/>
              <a:gd name="connsiteY13-142" fmla="*/ 646730 h 1819275"/>
              <a:gd name="connsiteX14-143" fmla="*/ 911183 w 1775399"/>
              <a:gd name="connsiteY14-144" fmla="*/ 619176 h 1819275"/>
              <a:gd name="connsiteX15-145" fmla="*/ 873826 w 1775399"/>
              <a:gd name="connsiteY15-146" fmla="*/ 567538 h 1819275"/>
              <a:gd name="connsiteX16-147" fmla="*/ 842456 w 1775399"/>
              <a:gd name="connsiteY16-148" fmla="*/ 530859 h 1819275"/>
              <a:gd name="connsiteX17-149" fmla="*/ 827460 w 1775399"/>
              <a:gd name="connsiteY17-150" fmla="*/ 511589 h 1819275"/>
              <a:gd name="connsiteX18-151" fmla="*/ 804660 w 1775399"/>
              <a:gd name="connsiteY18-152" fmla="*/ 486667 h 1819275"/>
              <a:gd name="connsiteX19-153" fmla="*/ 759485 w 1775399"/>
              <a:gd name="connsiteY19-154" fmla="*/ 433846 h 1819275"/>
              <a:gd name="connsiteX20-155" fmla="*/ 732019 w 1775399"/>
              <a:gd name="connsiteY20-156" fmla="*/ 407265 h 1819275"/>
              <a:gd name="connsiteX21-157" fmla="*/ 717863 w 1775399"/>
              <a:gd name="connsiteY21-158" fmla="*/ 391791 h 1819275"/>
              <a:gd name="connsiteX22-159" fmla="*/ 677622 w 1775399"/>
              <a:gd name="connsiteY22-160" fmla="*/ 354620 h 1819275"/>
              <a:gd name="connsiteX23-161" fmla="*/ 633065 w 1775399"/>
              <a:gd name="connsiteY23-162" fmla="*/ 311498 h 1819275"/>
              <a:gd name="connsiteX24-163" fmla="*/ 619739 w 1775399"/>
              <a:gd name="connsiteY24-164" fmla="*/ 301151 h 1819275"/>
              <a:gd name="connsiteX25-165" fmla="*/ 604942 w 1775399"/>
              <a:gd name="connsiteY25-166" fmla="*/ 287483 h 1819275"/>
              <a:gd name="connsiteX26-167" fmla="*/ 29334 w 1775399"/>
              <a:gd name="connsiteY26-168" fmla="*/ 3471 h 1819275"/>
              <a:gd name="connsiteX27-169" fmla="*/ 7152 w 1775399"/>
              <a:gd name="connsiteY27-170" fmla="*/ 1798 h 1819275"/>
              <a:gd name="connsiteX28-171" fmla="*/ 0 w 1775399"/>
              <a:gd name="connsiteY28-172" fmla="*/ 0 h 1819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113" y="connsiteY28-114"/>
              </a:cxn>
            </a:cxnLst>
            <a:rect l="l" t="t" r="r" b="b"/>
            <a:pathLst>
              <a:path w="1775399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97075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lnTo>
                  <a:pt x="0" y="0"/>
                </a:lnTo>
                <a:close/>
              </a:path>
            </a:pathLst>
          </a:custGeom>
          <a:solidFill>
            <a:srgbClr val="F17475"/>
          </a:solidFill>
          <a:ln w="31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99" name="任意多边形 98"/>
          <p:cNvSpPr/>
          <p:nvPr/>
        </p:nvSpPr>
        <p:spPr>
          <a:xfrm rot="18018922">
            <a:off x="3512943" y="1396250"/>
            <a:ext cx="1368001" cy="1407392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8701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81200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close/>
              </a:path>
            </a:pathLst>
          </a:custGeom>
          <a:solidFill>
            <a:srgbClr val="00B0F0"/>
          </a:solidFill>
          <a:ln w="31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41" name="任意多边形 140"/>
          <p:cNvSpPr/>
          <p:nvPr/>
        </p:nvSpPr>
        <p:spPr>
          <a:xfrm rot="14427225">
            <a:off x="3233435" y="1962085"/>
            <a:ext cx="1368001" cy="1408906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8701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81200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close/>
              </a:path>
            </a:pathLst>
          </a:custGeom>
          <a:solidFill>
            <a:srgbClr val="F17475"/>
          </a:solidFill>
          <a:ln w="31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42" name="任意多边形 141"/>
          <p:cNvSpPr/>
          <p:nvPr/>
        </p:nvSpPr>
        <p:spPr>
          <a:xfrm rot="10859581">
            <a:off x="3584145" y="2493074"/>
            <a:ext cx="1369517" cy="1408906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8701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81200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close/>
              </a:path>
            </a:pathLst>
          </a:custGeom>
          <a:solidFill>
            <a:srgbClr val="00B0F0"/>
          </a:solidFill>
          <a:ln w="31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44" name="任意多边形 143"/>
          <p:cNvSpPr/>
          <p:nvPr/>
        </p:nvSpPr>
        <p:spPr>
          <a:xfrm rot="3662163">
            <a:off x="4493875" y="1889367"/>
            <a:ext cx="1368001" cy="1408906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8701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81200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close/>
              </a:path>
            </a:pathLst>
          </a:custGeom>
          <a:solidFill>
            <a:srgbClr val="C65885"/>
          </a:solidFill>
          <a:ln w="31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45" name="任意多边形 144"/>
          <p:cNvSpPr/>
          <p:nvPr/>
        </p:nvSpPr>
        <p:spPr>
          <a:xfrm flipH="1">
            <a:off x="2517287" y="1278082"/>
            <a:ext cx="1098341" cy="393887"/>
          </a:xfrm>
          <a:custGeom>
            <a:avLst/>
            <a:gdLst>
              <a:gd name="connsiteX0" fmla="*/ 0 w 2286000"/>
              <a:gd name="connsiteY0" fmla="*/ 472440 h 472440"/>
              <a:gd name="connsiteX1" fmla="*/ 472440 w 2286000"/>
              <a:gd name="connsiteY1" fmla="*/ 0 h 472440"/>
              <a:gd name="connsiteX2" fmla="*/ 2286000 w 2286000"/>
              <a:gd name="connsiteY2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200" kern="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46" name="任意多边形 145"/>
          <p:cNvSpPr/>
          <p:nvPr/>
        </p:nvSpPr>
        <p:spPr>
          <a:xfrm>
            <a:off x="5472016" y="1278082"/>
            <a:ext cx="1098342" cy="393887"/>
          </a:xfrm>
          <a:custGeom>
            <a:avLst/>
            <a:gdLst>
              <a:gd name="connsiteX0" fmla="*/ 0 w 2286000"/>
              <a:gd name="connsiteY0" fmla="*/ 472440 h 472440"/>
              <a:gd name="connsiteX1" fmla="*/ 472440 w 2286000"/>
              <a:gd name="connsiteY1" fmla="*/ 0 h 472440"/>
              <a:gd name="connsiteX2" fmla="*/ 2286000 w 2286000"/>
              <a:gd name="connsiteY2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200" kern="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47" name="任意多边形 146"/>
          <p:cNvSpPr/>
          <p:nvPr/>
        </p:nvSpPr>
        <p:spPr>
          <a:xfrm flipH="1" flipV="1">
            <a:off x="2517287" y="3614139"/>
            <a:ext cx="1098341" cy="393887"/>
          </a:xfrm>
          <a:custGeom>
            <a:avLst/>
            <a:gdLst>
              <a:gd name="connsiteX0" fmla="*/ 0 w 2286000"/>
              <a:gd name="connsiteY0" fmla="*/ 472440 h 472440"/>
              <a:gd name="connsiteX1" fmla="*/ 472440 w 2286000"/>
              <a:gd name="connsiteY1" fmla="*/ 0 h 472440"/>
              <a:gd name="connsiteX2" fmla="*/ 2286000 w 2286000"/>
              <a:gd name="connsiteY2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200" kern="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48" name="任意多边形 147"/>
          <p:cNvSpPr/>
          <p:nvPr/>
        </p:nvSpPr>
        <p:spPr>
          <a:xfrm flipV="1">
            <a:off x="5472016" y="3614139"/>
            <a:ext cx="1098342" cy="393887"/>
          </a:xfrm>
          <a:custGeom>
            <a:avLst/>
            <a:gdLst>
              <a:gd name="connsiteX0" fmla="*/ 0 w 2286000"/>
              <a:gd name="connsiteY0" fmla="*/ 472440 h 472440"/>
              <a:gd name="connsiteX1" fmla="*/ 472440 w 2286000"/>
              <a:gd name="connsiteY1" fmla="*/ 0 h 472440"/>
              <a:gd name="connsiteX2" fmla="*/ 2286000 w 2286000"/>
              <a:gd name="connsiteY2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200" kern="0"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 flipH="1">
            <a:off x="5952257" y="2667294"/>
            <a:ext cx="618101" cy="10604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150" name="直接箭头连接符 149"/>
          <p:cNvCxnSpPr/>
          <p:nvPr/>
        </p:nvCxnSpPr>
        <p:spPr>
          <a:xfrm flipH="1">
            <a:off x="2517285" y="2683960"/>
            <a:ext cx="464014" cy="1"/>
          </a:xfrm>
          <a:prstGeom prst="straightConnector1">
            <a:avLst/>
          </a:prstGeom>
          <a:noFill/>
          <a:ln w="19050" cap="flat" cmpd="sng" algn="ctr">
            <a:noFill/>
            <a:prstDash val="sysDot"/>
            <a:miter lim="800000"/>
            <a:headEnd type="oval" w="sm" len="sm"/>
            <a:tailEnd type="oval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sp>
        <p:nvSpPr>
          <p:cNvPr id="151" name="文本框 75"/>
          <p:cNvSpPr txBox="1"/>
          <p:nvPr/>
        </p:nvSpPr>
        <p:spPr>
          <a:xfrm>
            <a:off x="6645930" y="1005450"/>
            <a:ext cx="1682083" cy="5407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点击添加相关标题文字，点击添加相关标题文字，点击添加相关标题文字，点击添加相关标题文字。</a:t>
            </a:r>
            <a:endParaRPr lang="en-GB" altLang="zh-CN" sz="74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52" name="文本框 76"/>
          <p:cNvSpPr txBox="1"/>
          <p:nvPr/>
        </p:nvSpPr>
        <p:spPr>
          <a:xfrm>
            <a:off x="6645930" y="2403753"/>
            <a:ext cx="1682083" cy="5407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点击添加相关标题文字，点击添加相关标题文字，点击添加相关标题文字，点击添加相关标题文字。</a:t>
            </a:r>
            <a:endParaRPr lang="en-GB" altLang="zh-CN" sz="74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53" name="文本框 77"/>
          <p:cNvSpPr txBox="1"/>
          <p:nvPr/>
        </p:nvSpPr>
        <p:spPr>
          <a:xfrm>
            <a:off x="6645930" y="3735394"/>
            <a:ext cx="1682083" cy="5407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点击添加相关标题文字，点击添加相关标题文字，点击添加相关标题文字，点击添加相关标题文字。</a:t>
            </a:r>
            <a:endParaRPr lang="en-GB" altLang="zh-CN" sz="74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54" name="文本框 78"/>
          <p:cNvSpPr txBox="1"/>
          <p:nvPr/>
        </p:nvSpPr>
        <p:spPr>
          <a:xfrm>
            <a:off x="718884" y="1005450"/>
            <a:ext cx="1691036" cy="5407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r"/>
            <a:r>
              <a:rPr lang="zh-CN" altLang="en-US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点击添加相关标题文字，点击添加相关标题文字，点击添加相关标题文字，点击添加相关标题文字。</a:t>
            </a:r>
            <a:endParaRPr lang="en-GB" altLang="zh-CN" sz="74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55" name="文本框 79"/>
          <p:cNvSpPr txBox="1"/>
          <p:nvPr/>
        </p:nvSpPr>
        <p:spPr>
          <a:xfrm>
            <a:off x="704798" y="2403752"/>
            <a:ext cx="1705123" cy="5407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745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点击添加相关标题文字，点击添加相关标题文字，点击添加相关标题文字，点击添加相关标题文字。</a:t>
            </a:r>
            <a:endParaRPr lang="en-GB" altLang="zh-CN" sz="74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56" name="文本框 80"/>
          <p:cNvSpPr txBox="1"/>
          <p:nvPr/>
        </p:nvSpPr>
        <p:spPr>
          <a:xfrm>
            <a:off x="704799" y="3735394"/>
            <a:ext cx="1705122" cy="5407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74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 亮亮图文旗舰店</a:t>
            </a:r>
            <a:r>
              <a:rPr lang="en-US" altLang="zh-CN" sz="74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https://liangliangtuwen.tmall.com</a:t>
            </a:r>
          </a:p>
          <a:p>
            <a:pPr algn="r">
              <a:lnSpc>
                <a:spcPct val="130000"/>
              </a:lnSpc>
            </a:pPr>
            <a:r>
              <a:rPr lang="zh-CN" altLang="en-US" sz="74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。</a:t>
            </a:r>
            <a:endParaRPr lang="en-GB" altLang="zh-CN" sz="745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157" name="文本框 3"/>
          <p:cNvSpPr txBox="1"/>
          <p:nvPr/>
        </p:nvSpPr>
        <p:spPr>
          <a:xfrm>
            <a:off x="4117871" y="2285939"/>
            <a:ext cx="849913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275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YOUR </a:t>
            </a:r>
          </a:p>
          <a:p>
            <a:pPr algn="ctr">
              <a:defRPr/>
            </a:pPr>
            <a:r>
              <a:rPr lang="en-US" altLang="zh-CN" sz="2275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TITLE</a:t>
            </a:r>
            <a:endParaRPr lang="zh-CN" altLang="en-US" sz="2275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cxnSp>
        <p:nvCxnSpPr>
          <p:cNvPr id="158" name="直接箭头连接符 157"/>
          <p:cNvCxnSpPr/>
          <p:nvPr/>
        </p:nvCxnSpPr>
        <p:spPr>
          <a:xfrm flipH="1">
            <a:off x="2519094" y="2667294"/>
            <a:ext cx="618101" cy="10604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834753" y="741777"/>
            <a:ext cx="1575168" cy="31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65" tIns="46633" rIns="93265" bIns="46633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zh-CN" altLang="en-US" sz="142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834753" y="2145730"/>
            <a:ext cx="1575168" cy="31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65" tIns="46633" rIns="93265" bIns="46633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zh-CN" altLang="en-US" sz="142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834753" y="3487439"/>
            <a:ext cx="1575168" cy="31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65" tIns="46633" rIns="93265" bIns="46633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zh-CN" altLang="en-US" sz="142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6645929" y="748338"/>
            <a:ext cx="1741589" cy="31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65" tIns="46633" rIns="93265" bIns="46633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2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27" name="TextBox 19"/>
          <p:cNvSpPr txBox="1">
            <a:spLocks noChangeArrowheads="1"/>
          </p:cNvSpPr>
          <p:nvPr/>
        </p:nvSpPr>
        <p:spPr bwMode="auto">
          <a:xfrm>
            <a:off x="6645929" y="2152292"/>
            <a:ext cx="1741589" cy="31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65" tIns="46633" rIns="93265" bIns="46633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2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6645930" y="3504783"/>
            <a:ext cx="1919293" cy="31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65" tIns="46633" rIns="93265" bIns="46633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2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Impact" panose="020B0806030902050204" pitchFamily="34" charset="0"/>
              </a:rPr>
              <a:t>填加标题</a:t>
            </a:r>
          </a:p>
        </p:txBody>
      </p:sp>
      <p:sp>
        <p:nvSpPr>
          <p:cNvPr id="143" name="任意多边形 142"/>
          <p:cNvSpPr/>
          <p:nvPr/>
        </p:nvSpPr>
        <p:spPr>
          <a:xfrm rot="7267884">
            <a:off x="4212092" y="2452929"/>
            <a:ext cx="1369518" cy="1407392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8701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81200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close/>
              </a:path>
            </a:pathLst>
          </a:custGeom>
          <a:solidFill>
            <a:srgbClr val="FFBF53"/>
          </a:solidFill>
          <a:ln w="31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Impact" panose="020B080603090205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Impact" panose="020B0806030902050204" pitchFamily="34" charset="0"/>
                <a:sym typeface="Impact" panose="020B0806030902050204" pitchFamily="34" charset="0"/>
              </a:rPr>
              <a:t>点击输入标题内容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631E-EC57-43D7-9F08-B3B8C861FB5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41" grpId="0" animBg="1"/>
      <p:bldP spid="142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23" grpId="0"/>
      <p:bldP spid="24" grpId="0"/>
      <p:bldP spid="25" grpId="0"/>
      <p:bldP spid="26" grpId="0"/>
      <p:bldP spid="27" grpId="0"/>
      <p:bldP spid="28" grpId="0"/>
      <p:bldP spid="14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Impact"/>
        <a:ea typeface="微软雅黑"/>
        <a:cs typeface=""/>
      </a:majorFont>
      <a:minorFont>
        <a:latin typeface="Impac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5861</Words>
  <Application>Microsoft Office PowerPoint</Application>
  <PresentationFormat>全屏显示(16:9)</PresentationFormat>
  <Paragraphs>525</Paragraphs>
  <Slides>39</Slides>
  <Notes>39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0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kk</dc:creator>
  <cp:lastModifiedBy>Administrator</cp:lastModifiedBy>
  <cp:revision>21</cp:revision>
  <dcterms:created xsi:type="dcterms:W3CDTF">2016-12-24T07:39:00Z</dcterms:created>
  <dcterms:modified xsi:type="dcterms:W3CDTF">2017-07-08T09:26:55Z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